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D3E6-A3FE-4111-BFDF-CB7EAD9E40AB}" type="datetimeFigureOut">
              <a:rPr lang="en-US" smtClean="0"/>
              <a:pPr/>
              <a:t>5/7/2021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7358-D6C9-4773-B60A-860B7E4F9D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MCQ Practices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a = -1;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b = 15;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("%d, ", a &lt;&lt; 1);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("%d\n", b &gt;&gt; 1);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Option</a:t>
            </a:r>
            <a:br>
              <a:rPr lang="en-IN" dirty="0"/>
            </a:br>
            <a:r>
              <a:rPr lang="en-IN" dirty="0"/>
              <a:t>a) -2, 7</a:t>
            </a:r>
            <a:br>
              <a:rPr lang="en-IN" dirty="0"/>
            </a:br>
            <a:r>
              <a:rPr lang="en-IN" dirty="0"/>
              <a:t>b) 2, 8</a:t>
            </a:r>
            <a:br>
              <a:rPr lang="en-IN" dirty="0"/>
            </a:br>
            <a:r>
              <a:rPr lang="en-IN" dirty="0"/>
              <a:t>c) -1, 15</a:t>
            </a:r>
            <a:br>
              <a:rPr lang="en-IN" dirty="0"/>
            </a:br>
            <a:r>
              <a:rPr lang="en-IN" dirty="0"/>
              <a:t>d) -2, 15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#include &lt;stdio.h&gt;</a:t>
            </a:r>
          </a:p>
          <a:p>
            <a:r>
              <a:rPr lang="pt-BR" dirty="0"/>
              <a:t>int main()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        int num1 = 5;</a:t>
            </a:r>
          </a:p>
          <a:p>
            <a:r>
              <a:rPr lang="pt-BR" dirty="0"/>
              <a:t>        int num2 = 3;</a:t>
            </a:r>
          </a:p>
          <a:p>
            <a:r>
              <a:rPr lang="pt-BR" dirty="0"/>
              <a:t>        int num3 = 2;</a:t>
            </a:r>
          </a:p>
          <a:p>
            <a:r>
              <a:rPr lang="pt-BR" dirty="0"/>
              <a:t>        num1 = num2++;</a:t>
            </a:r>
          </a:p>
          <a:p>
            <a:r>
              <a:rPr lang="pt-BR" dirty="0"/>
              <a:t>        num2 = --num3;</a:t>
            </a:r>
          </a:p>
          <a:p>
            <a:r>
              <a:rPr lang="pt-BR" dirty="0"/>
              <a:t>        printf("%d %d %d", num1, num2, num3);</a:t>
            </a:r>
          </a:p>
          <a:p>
            <a:r>
              <a:rPr lang="pt-BR" dirty="0"/>
              <a:t>        return 0;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231</a:t>
            </a:r>
          </a:p>
          <a:p>
            <a:r>
              <a:rPr lang="pt-BR" dirty="0"/>
              <a:t>311</a:t>
            </a:r>
          </a:p>
          <a:p>
            <a:r>
              <a:rPr lang="pt-BR" dirty="0"/>
              <a:t>327</a:t>
            </a:r>
          </a:p>
          <a:p>
            <a:r>
              <a:rPr lang="pt-BR" dirty="0"/>
              <a:t>321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3;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(++</a:t>
            </a:r>
            <a:r>
              <a:rPr lang="en-IN" dirty="0" err="1"/>
              <a:t>i</a:t>
            </a:r>
            <a:r>
              <a:rPr lang="en-IN" dirty="0"/>
              <a:t>)++);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/>
              <a:t>#include &lt;</a:t>
            </a:r>
            <a:r>
              <a:rPr lang="en-IN" sz="1600" dirty="0" err="1"/>
              <a:t>string.h</a:t>
            </a:r>
            <a:r>
              <a:rPr lang="en-IN" sz="1600" dirty="0"/>
              <a:t>&gt;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    </a:t>
            </a:r>
            <a:r>
              <a:rPr lang="en-IN" sz="1600" dirty="0" err="1"/>
              <a:t>int</a:t>
            </a:r>
            <a:r>
              <a:rPr lang="en-IN" sz="1600" dirty="0"/>
              <a:t> count;</a:t>
            </a:r>
          </a:p>
          <a:p>
            <a:r>
              <a:rPr lang="en-IN" sz="1600" dirty="0"/>
              <a:t>    for (count = 0; count &lt; 10; ++count) {</a:t>
            </a:r>
          </a:p>
          <a:p>
            <a:r>
              <a:rPr lang="en-IN" sz="1600" dirty="0"/>
              <a:t>        </a:t>
            </a:r>
            <a:r>
              <a:rPr lang="en-IN" sz="1600" dirty="0" err="1"/>
              <a:t>printf</a:t>
            </a:r>
            <a:r>
              <a:rPr lang="en-IN" sz="1600" dirty="0"/>
              <a:t>("#");</a:t>
            </a:r>
          </a:p>
          <a:p>
            <a:r>
              <a:rPr lang="en-IN" sz="1600" dirty="0"/>
              <a:t>        if (count &gt; 6)</a:t>
            </a:r>
          </a:p>
          <a:p>
            <a:r>
              <a:rPr lang="en-IN" sz="1600" dirty="0"/>
              <a:t>            continue;</a:t>
            </a:r>
          </a:p>
          <a:p>
            <a:r>
              <a:rPr lang="en-IN" sz="1600" dirty="0"/>
              <a:t>        </a:t>
            </a:r>
            <a:r>
              <a:rPr lang="en-IN" sz="1600" dirty="0" err="1"/>
              <a:t>printf</a:t>
            </a:r>
            <a:r>
              <a:rPr lang="en-IN" sz="1600" dirty="0"/>
              <a:t>("%d", count);</a:t>
            </a:r>
          </a:p>
          <a:p>
            <a:r>
              <a:rPr lang="en-IN" sz="1600" dirty="0"/>
              <a:t>    }</a:t>
            </a:r>
          </a:p>
          <a:p>
            <a:r>
              <a:rPr lang="en-IN" sz="1600" dirty="0"/>
              <a:t>    return 0;</a:t>
            </a:r>
          </a:p>
          <a:p>
            <a:r>
              <a:rPr lang="en-IN" sz="1600" dirty="0"/>
              <a:t>}</a:t>
            </a:r>
          </a:p>
          <a:p>
            <a:r>
              <a:rPr lang="en-IN" sz="1600" b="1" dirty="0"/>
              <a:t>Options</a:t>
            </a:r>
            <a:br>
              <a:rPr lang="en-IN" sz="1600" dirty="0"/>
            </a:br>
            <a:r>
              <a:rPr lang="en-IN" sz="1600" dirty="0"/>
              <a:t>a)#0#1#2#3#4#5#6###</a:t>
            </a:r>
            <a:br>
              <a:rPr lang="en-IN" sz="1600" dirty="0"/>
            </a:br>
            <a:r>
              <a:rPr lang="en-IN" sz="1600" dirty="0"/>
              <a:t>b)#0#1#2#3#4#5#6#7#8#9#10</a:t>
            </a:r>
            <a:br>
              <a:rPr lang="en-IN" sz="1600" dirty="0"/>
            </a:br>
            <a:r>
              <a:rPr lang="en-IN" sz="1600" dirty="0"/>
              <a:t>c)#0#1#2#3#4#5##7#8#9#10</a:t>
            </a:r>
            <a:br>
              <a:rPr lang="en-IN" sz="1600" dirty="0"/>
            </a:br>
            <a:r>
              <a:rPr lang="en-IN" sz="1600" dirty="0"/>
              <a:t>d)#0#1#2#3#4#5#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x = 3, k;</a:t>
            </a:r>
          </a:p>
          <a:p>
            <a:r>
              <a:rPr lang="en-IN" dirty="0"/>
              <a:t>    while (x-- &gt;= 0) {</a:t>
            </a:r>
          </a:p>
          <a:p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("%d  ", x);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option</a:t>
            </a:r>
            <a:r>
              <a:rPr lang="en-IN" dirty="0"/>
              <a:t>:- a</a:t>
            </a:r>
            <a:br>
              <a:rPr lang="en-IN" dirty="0"/>
            </a:br>
            <a:r>
              <a:rPr lang="en-IN" dirty="0"/>
              <a:t>a) 3 2 1 0</a:t>
            </a:r>
            <a:br>
              <a:rPr lang="en-IN" dirty="0"/>
            </a:br>
            <a:r>
              <a:rPr lang="en-IN" dirty="0"/>
              <a:t>b) 2 1 0 -1</a:t>
            </a:r>
            <a:br>
              <a:rPr lang="en-IN" dirty="0"/>
            </a:br>
            <a:r>
              <a:rPr lang="en-IN" dirty="0"/>
              <a:t>c) infinite loop</a:t>
            </a:r>
            <a:br>
              <a:rPr lang="en-IN" dirty="0"/>
            </a:br>
            <a:r>
              <a:rPr lang="en-IN" dirty="0"/>
              <a:t>d) -65535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char c = 125;</a:t>
            </a:r>
          </a:p>
          <a:p>
            <a:r>
              <a:rPr lang="en-IN" dirty="0"/>
              <a:t>    c = c+10;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c);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135</a:t>
            </a:r>
          </a:p>
          <a:p>
            <a:r>
              <a:rPr lang="en-US" dirty="0"/>
              <a:t>Infinite</a:t>
            </a:r>
          </a:p>
          <a:p>
            <a:r>
              <a:rPr lang="en-US" dirty="0"/>
              <a:t>-121</a:t>
            </a:r>
          </a:p>
          <a:p>
            <a:r>
              <a:rPr lang="en-US" dirty="0"/>
              <a:t>-8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a = 3, b = 5, c, d;</a:t>
            </a:r>
          </a:p>
          <a:p>
            <a:r>
              <a:rPr lang="en-IN" dirty="0"/>
              <a:t>    c = a, b;</a:t>
            </a:r>
          </a:p>
          <a:p>
            <a:r>
              <a:rPr lang="en-IN" dirty="0"/>
              <a:t>    d = (a, b);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("c=%d </a:t>
            </a:r>
            <a:r>
              <a:rPr lang="en-IN" dirty="0" err="1"/>
              <a:t>d</a:t>
            </a:r>
            <a:r>
              <a:rPr lang="en-IN" dirty="0"/>
              <a:t>=%d", c, d);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Options</a:t>
            </a:r>
            <a:br>
              <a:rPr lang="en-IN" dirty="0"/>
            </a:br>
            <a:r>
              <a:rPr lang="en-IN" dirty="0"/>
              <a:t>a) c=3 d=5</a:t>
            </a:r>
            <a:br>
              <a:rPr lang="en-IN" dirty="0"/>
            </a:br>
            <a:r>
              <a:rPr lang="en-IN" dirty="0"/>
              <a:t>b) c=5 d=5</a:t>
            </a:r>
            <a:br>
              <a:rPr lang="en-IN" dirty="0"/>
            </a:br>
            <a:r>
              <a:rPr lang="en-IN" dirty="0"/>
              <a:t>c) can’t be determined</a:t>
            </a:r>
            <a:br>
              <a:rPr lang="en-IN" dirty="0"/>
            </a:br>
            <a:r>
              <a:rPr lang="en-IN" dirty="0"/>
              <a:t>d) none of these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0, j = 1, k = 2, m;</a:t>
            </a:r>
          </a:p>
          <a:p>
            <a:r>
              <a:rPr lang="en-IN" dirty="0"/>
              <a:t>    m = </a:t>
            </a:r>
            <a:r>
              <a:rPr lang="en-IN" dirty="0" err="1"/>
              <a:t>i</a:t>
            </a:r>
            <a:r>
              <a:rPr lang="en-IN" dirty="0"/>
              <a:t>++ || j++ || k++;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 %d %d %d", m, </a:t>
            </a:r>
            <a:r>
              <a:rPr lang="en-IN" dirty="0" err="1"/>
              <a:t>i</a:t>
            </a:r>
            <a:r>
              <a:rPr lang="en-IN" dirty="0"/>
              <a:t>, j, k);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Options</a:t>
            </a:r>
            <a:endParaRPr lang="en-IN" dirty="0"/>
          </a:p>
          <a:p>
            <a:r>
              <a:rPr lang="en-IN" dirty="0"/>
              <a:t>a) 1 1 2 3</a:t>
            </a:r>
            <a:br>
              <a:rPr lang="en-IN" dirty="0"/>
            </a:br>
            <a:r>
              <a:rPr lang="en-IN" dirty="0"/>
              <a:t>b) 1 1 2 2</a:t>
            </a:r>
            <a:br>
              <a:rPr lang="en-IN" dirty="0"/>
            </a:br>
            <a:r>
              <a:rPr lang="en-IN" dirty="0"/>
              <a:t>c) 0 1 2 2</a:t>
            </a:r>
            <a:br>
              <a:rPr lang="en-IN" dirty="0"/>
            </a:br>
            <a:r>
              <a:rPr lang="en-IN" dirty="0"/>
              <a:t>d) 1 2 3 3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for (5; 2; 2)</a:t>
            </a:r>
          </a:p>
          <a:p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("Hello\n");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/>
              <a:t>Options</a:t>
            </a:r>
            <a:br>
              <a:rPr lang="en-IN"/>
            </a:br>
            <a:r>
              <a:rPr lang="en-IN"/>
              <a:t>a) compilation error</a:t>
            </a:r>
            <a:br>
              <a:rPr lang="en-IN"/>
            </a:br>
            <a:r>
              <a:rPr lang="en-IN"/>
              <a:t>b) Hello</a:t>
            </a:r>
            <a:br>
              <a:rPr lang="en-IN"/>
            </a:br>
            <a:r>
              <a:rPr lang="en-IN"/>
              <a:t>c) infinite loop</a:t>
            </a:r>
            <a:br>
              <a:rPr lang="en-IN"/>
            </a:br>
            <a:r>
              <a:rPr lang="en-IN"/>
              <a:t>d) none of the above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554A-5325-4EA0-9ACF-181A919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160C87-B28B-4A68-832A-66ABE80C0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62551"/>
            <a:ext cx="354584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 = 2;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+ 2)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"Case 1: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"Case 2: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"Case 3: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"Default: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5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1. What will be the output of the following?</a:t>
            </a:r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a;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b = 1;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x[5] = { 1, 2, 3, 4, 5 };</a:t>
            </a:r>
          </a:p>
          <a:p>
            <a:r>
              <a:rPr lang="en-IN" dirty="0"/>
              <a:t>    a = 5 * 4 + x[--b] - (9 / b);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a);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Options:</a:t>
            </a:r>
            <a:br>
              <a:rPr lang="en-IN" dirty="0"/>
            </a:br>
            <a:r>
              <a:rPr lang="en-IN" dirty="0"/>
              <a:t>1. 12</a:t>
            </a:r>
            <a:br>
              <a:rPr lang="en-IN" dirty="0"/>
            </a:br>
            <a:r>
              <a:rPr lang="en-IN" dirty="0"/>
              <a:t>2. Abnormal Termination</a:t>
            </a:r>
            <a:br>
              <a:rPr lang="en-IN" dirty="0"/>
            </a:br>
            <a:r>
              <a:rPr lang="en-IN" dirty="0"/>
              <a:t>3. 21</a:t>
            </a:r>
            <a:br>
              <a:rPr lang="en-IN" dirty="0"/>
            </a:br>
            <a:r>
              <a:rPr lang="en-IN" dirty="0"/>
              <a:t>4. No Output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14F-189A-42F5-9556-A06AC920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66892C-2B8E-47B0-9AAA-0629D01E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01199"/>
            <a:ext cx="373820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-10;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(x++ != 0)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9E061-E60F-4EB4-9069-A110E4A3400E}"/>
              </a:ext>
            </a:extLst>
          </p:cNvPr>
          <p:cNvSpPr txBox="1"/>
          <p:nvPr/>
        </p:nvSpPr>
        <p:spPr>
          <a:xfrm>
            <a:off x="5220072" y="2924944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option</a:t>
            </a:r>
            <a:br>
              <a:rPr lang="en-IN" dirty="0"/>
            </a:b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a) 0</a:t>
            </a:r>
            <a:br>
              <a:rPr lang="en-IN" dirty="0"/>
            </a:b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b) 1</a:t>
            </a:r>
            <a:br>
              <a:rPr lang="en-IN" dirty="0"/>
            </a:b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c) -1</a:t>
            </a:r>
            <a:br>
              <a:rPr lang="en-IN" dirty="0"/>
            </a:b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d) infinite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58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086-A972-4223-AD46-B3C8B5CE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3EAB2-061E-4694-8D56-CE2CD12B1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616692"/>
            <a:ext cx="6275757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= 0;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(counter = 0; counter &lt;= 255; counter++)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counter);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75628-C47B-4B3C-9513-CAD80DF84B90}"/>
              </a:ext>
            </a:extLst>
          </p:cNvPr>
          <p:cNvSpPr txBox="1"/>
          <p:nvPr/>
        </p:nvSpPr>
        <p:spPr>
          <a:xfrm>
            <a:off x="3131840" y="5445224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Options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a) 0 1 2 … infinite times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b) 0 1 2 … 255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c)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copmilation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error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d) run time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79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E4C2-5D9D-4374-B384-0E0FFF32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683D71-D4D9-4669-BF33-CB62BEBDD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62540"/>
            <a:ext cx="415498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#include"stdio.h"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#include"stdlib.h"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5)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reverse(1);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C539E-0636-4EFC-8DB3-D7AAD0D3CBF0}"/>
              </a:ext>
            </a:extLst>
          </p:cNvPr>
          <p:cNvSpPr txBox="1"/>
          <p:nvPr/>
        </p:nvSpPr>
        <p:spPr>
          <a:xfrm>
            <a:off x="5076056" y="2690336"/>
            <a:ext cx="27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OPTIONS: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a)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Segmenation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fault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b)Compilation error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c)Print 1 Infinite time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d)Both a &amp;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7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what will be the output of the following?</a:t>
            </a:r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a;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b = 10 * </a:t>
            </a:r>
            <a:r>
              <a:rPr lang="en-IN" dirty="0" err="1"/>
              <a:t>i</a:t>
            </a:r>
            <a:r>
              <a:rPr lang="en-IN" dirty="0"/>
              <a:t> + </a:t>
            </a:r>
            <a:r>
              <a:rPr lang="en-IN" dirty="0" err="1"/>
              <a:t>sizeof</a:t>
            </a:r>
            <a:r>
              <a:rPr lang="en-IN" dirty="0"/>
              <a:t>(--</a:t>
            </a:r>
            <a:r>
              <a:rPr lang="en-IN" dirty="0" err="1"/>
              <a:t>i</a:t>
            </a:r>
            <a:r>
              <a:rPr lang="en-IN" dirty="0"/>
              <a:t>) + 4 - 10 /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b);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Options:</a:t>
            </a:r>
            <a:br>
              <a:rPr lang="en-IN" dirty="0"/>
            </a:br>
            <a:r>
              <a:rPr lang="en-IN" dirty="0"/>
              <a:t>1. 4</a:t>
            </a:r>
            <a:br>
              <a:rPr lang="en-IN" dirty="0"/>
            </a:br>
            <a:r>
              <a:rPr lang="en-IN" dirty="0"/>
              <a:t>2. 2</a:t>
            </a:r>
            <a:br>
              <a:rPr lang="en-IN" dirty="0"/>
            </a:br>
            <a:r>
              <a:rPr lang="en-IN" dirty="0"/>
              <a:t>3. 6</a:t>
            </a:r>
            <a:br>
              <a:rPr lang="en-IN" dirty="0"/>
            </a:br>
            <a:r>
              <a:rPr lang="en-IN" dirty="0"/>
              <a:t>4. 8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What will be the output of the following?</a:t>
            </a:r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a = 9;</a:t>
            </a:r>
          </a:p>
          <a:p>
            <a:r>
              <a:rPr lang="en-IN" dirty="0"/>
              <a:t>    float x;</a:t>
            </a:r>
          </a:p>
          <a:p>
            <a:r>
              <a:rPr lang="en-IN" dirty="0"/>
              <a:t>    x = a / 2;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("%f", x);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Options:</a:t>
            </a:r>
            <a:br>
              <a:rPr lang="en-IN" dirty="0"/>
            </a:br>
            <a:r>
              <a:rPr lang="en-IN" dirty="0"/>
              <a:t>1. 4.000000</a:t>
            </a:r>
            <a:br>
              <a:rPr lang="en-IN" dirty="0"/>
            </a:br>
            <a:r>
              <a:rPr lang="en-IN" dirty="0"/>
              <a:t>2. 0</a:t>
            </a:r>
            <a:br>
              <a:rPr lang="en-IN" dirty="0"/>
            </a:br>
            <a:r>
              <a:rPr lang="en-IN" dirty="0"/>
              <a:t>3. 4</a:t>
            </a:r>
            <a:br>
              <a:rPr lang="en-IN" dirty="0"/>
            </a:br>
            <a:r>
              <a:rPr lang="en-IN" dirty="0"/>
              <a:t>4. No output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x, a = 0;</a:t>
            </a:r>
          </a:p>
          <a:p>
            <a:r>
              <a:rPr lang="en-IN" dirty="0"/>
              <a:t>    x = </a:t>
            </a:r>
            <a:r>
              <a:rPr lang="en-IN" dirty="0" err="1"/>
              <a:t>sizeof</a:t>
            </a:r>
            <a:r>
              <a:rPr lang="en-IN" dirty="0"/>
              <a:t>(a++) ? </a:t>
            </a:r>
            <a:r>
              <a:rPr lang="en-IN" dirty="0" err="1"/>
              <a:t>printf</a:t>
            </a:r>
            <a:r>
              <a:rPr lang="en-IN" dirty="0"/>
              <a:t>(“How are you\n") : 0;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("Value of x:%d\n", x);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("Value of a:%d", a);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r>
              <a:rPr lang="en-IN" dirty="0"/>
              <a:t>    x = 5 &lt; 8 ? 1 != 2 &lt; 5 == 0 ? 10 : 20 : 30;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("Value of x:%d", x);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0x90;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i</a:t>
            </a:r>
            <a:r>
              <a:rPr lang="en-IN" dirty="0"/>
              <a:t> &lt;&lt; 1);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a = 0xffff;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k = ~a;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 %d\n", a, k);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Option</a:t>
            </a:r>
            <a:br>
              <a:rPr lang="en-IN" dirty="0"/>
            </a:br>
            <a:r>
              <a:rPr lang="en-IN" dirty="0"/>
              <a:t>a) 65535 -65536</a:t>
            </a:r>
            <a:br>
              <a:rPr lang="en-IN" dirty="0"/>
            </a:br>
            <a:r>
              <a:rPr lang="en-IN" dirty="0"/>
              <a:t>b) -65535 65535</a:t>
            </a:r>
            <a:br>
              <a:rPr lang="en-IN" dirty="0"/>
            </a:br>
            <a:r>
              <a:rPr lang="en-IN" dirty="0"/>
              <a:t>c) 65535 65535</a:t>
            </a:r>
            <a:br>
              <a:rPr lang="en-IN" dirty="0"/>
            </a:br>
            <a:r>
              <a:rPr lang="en-IN" dirty="0"/>
              <a:t>d) -65535 -65535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a = -1;</a:t>
            </a:r>
          </a:p>
          <a:p>
            <a:r>
              <a:rPr lang="en-IN" dirty="0"/>
              <a:t>    unsigned </a:t>
            </a:r>
            <a:r>
              <a:rPr lang="en-IN" dirty="0" err="1"/>
              <a:t>int</a:t>
            </a:r>
            <a:r>
              <a:rPr lang="en-IN" dirty="0"/>
              <a:t> b = 4;</a:t>
            </a:r>
          </a:p>
          <a:p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("%d\n", a &lt;&lt; b);</a:t>
            </a:r>
          </a:p>
          <a:p>
            <a:r>
              <a:rPr lang="en-IN" dirty="0"/>
              <a:t>    return 0;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Option</a:t>
            </a:r>
            <a:br>
              <a:rPr lang="en-IN" dirty="0"/>
            </a:br>
            <a:r>
              <a:rPr lang="en-IN" dirty="0"/>
              <a:t>a) -1</a:t>
            </a:r>
            <a:br>
              <a:rPr lang="en-IN" dirty="0"/>
            </a:br>
            <a:r>
              <a:rPr lang="en-IN" dirty="0"/>
              <a:t>b) 16</a:t>
            </a:r>
            <a:br>
              <a:rPr lang="en-IN" dirty="0"/>
            </a:br>
            <a:r>
              <a:rPr lang="en-IN" dirty="0"/>
              <a:t>c) 8</a:t>
            </a:r>
            <a:br>
              <a:rPr lang="en-IN" dirty="0"/>
            </a:br>
            <a:r>
              <a:rPr lang="en-IN" dirty="0"/>
              <a:t>d) -16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1841</Words>
  <Application>Microsoft Office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urw-din</vt:lpstr>
      <vt:lpstr>Office Theme</vt:lpstr>
      <vt:lpstr>MCQ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20</cp:revision>
  <dcterms:created xsi:type="dcterms:W3CDTF">2021-05-04T13:14:52Z</dcterms:created>
  <dcterms:modified xsi:type="dcterms:W3CDTF">2021-05-07T05:32:47Z</dcterms:modified>
</cp:coreProperties>
</file>