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bel"/>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Abel-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f45793a42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f45793a4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f45793a42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f45793a4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89907d375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89907d37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u="sng"/>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6"/>
            </a:gs>
            <a:gs pos="58000">
              <a:schemeClr val="accent5"/>
            </a:gs>
            <a:gs pos="82000">
              <a:schemeClr val="accent3"/>
            </a:gs>
            <a:gs pos="100000">
              <a:schemeClr val="accent1"/>
            </a:gs>
          </a:gsLst>
          <a:path path="circle">
            <a:fillToRect b="50%" l="50%" r="50%" t="50%"/>
          </a:path>
          <a:tileRect/>
        </a:gradFill>
      </p:bgPr>
    </p:bg>
    <p:spTree>
      <p:nvGrpSpPr>
        <p:cNvPr id="9" name="Shape 9"/>
        <p:cNvGrpSpPr/>
        <p:nvPr/>
      </p:nvGrpSpPr>
      <p:grpSpPr>
        <a:xfrm>
          <a:off x="0" y="0"/>
          <a:ext cx="0" cy="0"/>
          <a:chOff x="0" y="0"/>
          <a:chExt cx="0" cy="0"/>
        </a:xfrm>
      </p:grpSpPr>
      <p:grpSp>
        <p:nvGrpSpPr>
          <p:cNvPr id="10" name="Google Shape;10;p2"/>
          <p:cNvGrpSpPr/>
          <p:nvPr/>
        </p:nvGrpSpPr>
        <p:grpSpPr>
          <a:xfrm>
            <a:off x="-280" y="18"/>
            <a:ext cx="9144058" cy="5151721"/>
            <a:chOff x="238125" y="638675"/>
            <a:chExt cx="3166225" cy="1781000"/>
          </a:xfrm>
        </p:grpSpPr>
        <p:sp>
          <p:nvSpPr>
            <p:cNvPr id="11" name="Google Shape;11;p2"/>
            <p:cNvSpPr/>
            <p:nvPr/>
          </p:nvSpPr>
          <p:spPr>
            <a:xfrm>
              <a:off x="282625" y="827275"/>
              <a:ext cx="29100" cy="24150"/>
            </a:xfrm>
            <a:custGeom>
              <a:rect b="b" l="l" r="r" t="t"/>
              <a:pathLst>
                <a:path extrusionOk="0" h="966" w="1164">
                  <a:moveTo>
                    <a:pt x="966" y="0"/>
                  </a:moveTo>
                  <a:lnTo>
                    <a:pt x="743" y="174"/>
                  </a:lnTo>
                  <a:lnTo>
                    <a:pt x="496" y="322"/>
                  </a:lnTo>
                  <a:lnTo>
                    <a:pt x="248" y="446"/>
                  </a:lnTo>
                  <a:lnTo>
                    <a:pt x="1" y="520"/>
                  </a:lnTo>
                  <a:lnTo>
                    <a:pt x="100" y="743"/>
                  </a:lnTo>
                  <a:lnTo>
                    <a:pt x="149" y="965"/>
                  </a:lnTo>
                  <a:lnTo>
                    <a:pt x="397" y="767"/>
                  </a:lnTo>
                  <a:lnTo>
                    <a:pt x="644" y="644"/>
                  </a:lnTo>
                  <a:lnTo>
                    <a:pt x="891" y="520"/>
                  </a:lnTo>
                  <a:lnTo>
                    <a:pt x="1164" y="470"/>
                  </a:lnTo>
                  <a:lnTo>
                    <a:pt x="1065" y="223"/>
                  </a:lnTo>
                  <a:lnTo>
                    <a:pt x="9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38125" y="978175"/>
              <a:ext cx="12375" cy="22900"/>
            </a:xfrm>
            <a:custGeom>
              <a:rect b="b" l="l" r="r" t="t"/>
              <a:pathLst>
                <a:path extrusionOk="0" h="916" w="495">
                  <a:moveTo>
                    <a:pt x="124" y="0"/>
                  </a:moveTo>
                  <a:lnTo>
                    <a:pt x="0" y="124"/>
                  </a:lnTo>
                  <a:lnTo>
                    <a:pt x="0" y="915"/>
                  </a:lnTo>
                  <a:lnTo>
                    <a:pt x="247" y="792"/>
                  </a:lnTo>
                  <a:lnTo>
                    <a:pt x="495" y="717"/>
                  </a:lnTo>
                  <a:lnTo>
                    <a:pt x="371" y="544"/>
                  </a:lnTo>
                  <a:lnTo>
                    <a:pt x="272" y="371"/>
                  </a:lnTo>
                  <a:lnTo>
                    <a:pt x="198" y="173"/>
                  </a:lnTo>
                  <a:lnTo>
                    <a:pt x="1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49250" y="902100"/>
              <a:ext cx="29700" cy="27225"/>
            </a:xfrm>
            <a:custGeom>
              <a:rect b="b" l="l" r="r" t="t"/>
              <a:pathLst>
                <a:path extrusionOk="0" h="1089" w="1188">
                  <a:moveTo>
                    <a:pt x="915" y="1"/>
                  </a:moveTo>
                  <a:lnTo>
                    <a:pt x="718" y="174"/>
                  </a:lnTo>
                  <a:lnTo>
                    <a:pt x="495" y="322"/>
                  </a:lnTo>
                  <a:lnTo>
                    <a:pt x="248" y="446"/>
                  </a:lnTo>
                  <a:lnTo>
                    <a:pt x="0" y="520"/>
                  </a:lnTo>
                  <a:lnTo>
                    <a:pt x="124" y="792"/>
                  </a:lnTo>
                  <a:lnTo>
                    <a:pt x="223" y="1089"/>
                  </a:lnTo>
                  <a:lnTo>
                    <a:pt x="445" y="916"/>
                  </a:lnTo>
                  <a:lnTo>
                    <a:pt x="693" y="767"/>
                  </a:lnTo>
                  <a:lnTo>
                    <a:pt x="940" y="668"/>
                  </a:lnTo>
                  <a:lnTo>
                    <a:pt x="1188" y="594"/>
                  </a:lnTo>
                  <a:lnTo>
                    <a:pt x="1039" y="297"/>
                  </a:lnTo>
                  <a:lnTo>
                    <a:pt x="9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19125" y="753675"/>
              <a:ext cx="29700" cy="21675"/>
            </a:xfrm>
            <a:custGeom>
              <a:rect b="b" l="l" r="r" t="t"/>
              <a:pathLst>
                <a:path extrusionOk="0" h="867" w="1188">
                  <a:moveTo>
                    <a:pt x="1039" y="1"/>
                  </a:moveTo>
                  <a:lnTo>
                    <a:pt x="792" y="199"/>
                  </a:lnTo>
                  <a:lnTo>
                    <a:pt x="545" y="347"/>
                  </a:lnTo>
                  <a:lnTo>
                    <a:pt x="273" y="446"/>
                  </a:lnTo>
                  <a:lnTo>
                    <a:pt x="0" y="545"/>
                  </a:lnTo>
                  <a:lnTo>
                    <a:pt x="99" y="867"/>
                  </a:lnTo>
                  <a:lnTo>
                    <a:pt x="347" y="669"/>
                  </a:lnTo>
                  <a:lnTo>
                    <a:pt x="619" y="520"/>
                  </a:lnTo>
                  <a:lnTo>
                    <a:pt x="891" y="421"/>
                  </a:lnTo>
                  <a:lnTo>
                    <a:pt x="1188" y="372"/>
                  </a:lnTo>
                  <a:lnTo>
                    <a:pt x="1114" y="174"/>
                  </a:lnTo>
                  <a:lnTo>
                    <a:pt x="103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3350" y="1072775"/>
              <a:ext cx="42700" cy="46400"/>
            </a:xfrm>
            <a:custGeom>
              <a:rect b="b" l="l" r="r" t="t"/>
              <a:pathLst>
                <a:path extrusionOk="0" h="1856" w="1708">
                  <a:moveTo>
                    <a:pt x="1089" y="1"/>
                  </a:moveTo>
                  <a:lnTo>
                    <a:pt x="916" y="199"/>
                  </a:lnTo>
                  <a:lnTo>
                    <a:pt x="718" y="372"/>
                  </a:lnTo>
                  <a:lnTo>
                    <a:pt x="496" y="520"/>
                  </a:lnTo>
                  <a:lnTo>
                    <a:pt x="248" y="644"/>
                  </a:lnTo>
                  <a:lnTo>
                    <a:pt x="1" y="718"/>
                  </a:lnTo>
                  <a:lnTo>
                    <a:pt x="224" y="965"/>
                  </a:lnTo>
                  <a:lnTo>
                    <a:pt x="372" y="1262"/>
                  </a:lnTo>
                  <a:lnTo>
                    <a:pt x="471" y="1559"/>
                  </a:lnTo>
                  <a:lnTo>
                    <a:pt x="520" y="1856"/>
                  </a:lnTo>
                  <a:lnTo>
                    <a:pt x="718" y="1633"/>
                  </a:lnTo>
                  <a:lnTo>
                    <a:pt x="941" y="1435"/>
                  </a:lnTo>
                  <a:lnTo>
                    <a:pt x="1188" y="1287"/>
                  </a:lnTo>
                  <a:lnTo>
                    <a:pt x="1436" y="1188"/>
                  </a:lnTo>
                  <a:lnTo>
                    <a:pt x="1708" y="1138"/>
                  </a:lnTo>
                  <a:lnTo>
                    <a:pt x="1634" y="1040"/>
                  </a:lnTo>
                  <a:lnTo>
                    <a:pt x="1411" y="817"/>
                  </a:lnTo>
                  <a:lnTo>
                    <a:pt x="1262" y="545"/>
                  </a:lnTo>
                  <a:lnTo>
                    <a:pt x="1164" y="273"/>
                  </a:lnTo>
                  <a:lnTo>
                    <a:pt x="10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64275" y="846450"/>
              <a:ext cx="37125" cy="34025"/>
            </a:xfrm>
            <a:custGeom>
              <a:rect b="b" l="l" r="r" t="t"/>
              <a:pathLst>
                <a:path extrusionOk="0" h="1361" w="1485">
                  <a:moveTo>
                    <a:pt x="1187" y="0"/>
                  </a:moveTo>
                  <a:lnTo>
                    <a:pt x="1089" y="99"/>
                  </a:lnTo>
                  <a:lnTo>
                    <a:pt x="841" y="322"/>
                  </a:lnTo>
                  <a:lnTo>
                    <a:pt x="569" y="470"/>
                  </a:lnTo>
                  <a:lnTo>
                    <a:pt x="297" y="594"/>
                  </a:lnTo>
                  <a:lnTo>
                    <a:pt x="0" y="668"/>
                  </a:lnTo>
                  <a:lnTo>
                    <a:pt x="74" y="841"/>
                  </a:lnTo>
                  <a:lnTo>
                    <a:pt x="149" y="1014"/>
                  </a:lnTo>
                  <a:lnTo>
                    <a:pt x="198" y="1188"/>
                  </a:lnTo>
                  <a:lnTo>
                    <a:pt x="247" y="1361"/>
                  </a:lnTo>
                  <a:lnTo>
                    <a:pt x="297" y="1287"/>
                  </a:lnTo>
                  <a:lnTo>
                    <a:pt x="445" y="1188"/>
                  </a:lnTo>
                  <a:lnTo>
                    <a:pt x="569" y="1064"/>
                  </a:lnTo>
                  <a:lnTo>
                    <a:pt x="866" y="916"/>
                  </a:lnTo>
                  <a:lnTo>
                    <a:pt x="1163" y="792"/>
                  </a:lnTo>
                  <a:lnTo>
                    <a:pt x="1484" y="742"/>
                  </a:lnTo>
                  <a:lnTo>
                    <a:pt x="1385" y="569"/>
                  </a:lnTo>
                  <a:lnTo>
                    <a:pt x="1286" y="396"/>
                  </a:lnTo>
                  <a:lnTo>
                    <a:pt x="1237" y="198"/>
                  </a:lnTo>
                  <a:lnTo>
                    <a:pt x="118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38125" y="732650"/>
              <a:ext cx="21050" cy="13025"/>
            </a:xfrm>
            <a:custGeom>
              <a:rect b="b" l="l" r="r" t="t"/>
              <a:pathLst>
                <a:path extrusionOk="0" h="521" w="842">
                  <a:moveTo>
                    <a:pt x="792" y="1"/>
                  </a:moveTo>
                  <a:lnTo>
                    <a:pt x="618" y="149"/>
                  </a:lnTo>
                  <a:lnTo>
                    <a:pt x="421" y="248"/>
                  </a:lnTo>
                  <a:lnTo>
                    <a:pt x="223" y="347"/>
                  </a:lnTo>
                  <a:lnTo>
                    <a:pt x="0" y="421"/>
                  </a:lnTo>
                  <a:lnTo>
                    <a:pt x="0" y="520"/>
                  </a:lnTo>
                  <a:lnTo>
                    <a:pt x="198" y="397"/>
                  </a:lnTo>
                  <a:lnTo>
                    <a:pt x="396" y="298"/>
                  </a:lnTo>
                  <a:lnTo>
                    <a:pt x="618" y="199"/>
                  </a:lnTo>
                  <a:lnTo>
                    <a:pt x="841" y="149"/>
                  </a:lnTo>
                  <a:lnTo>
                    <a:pt x="79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01375" y="773475"/>
              <a:ext cx="37125" cy="32175"/>
            </a:xfrm>
            <a:custGeom>
              <a:rect b="b" l="l" r="r" t="t"/>
              <a:pathLst>
                <a:path extrusionOk="0" h="1287" w="1485">
                  <a:moveTo>
                    <a:pt x="1262" y="0"/>
                  </a:moveTo>
                  <a:lnTo>
                    <a:pt x="1163" y="99"/>
                  </a:lnTo>
                  <a:lnTo>
                    <a:pt x="916" y="322"/>
                  </a:lnTo>
                  <a:lnTo>
                    <a:pt x="619" y="495"/>
                  </a:lnTo>
                  <a:lnTo>
                    <a:pt x="322" y="619"/>
                  </a:lnTo>
                  <a:lnTo>
                    <a:pt x="0" y="693"/>
                  </a:lnTo>
                  <a:lnTo>
                    <a:pt x="99" y="965"/>
                  </a:lnTo>
                  <a:lnTo>
                    <a:pt x="173" y="1287"/>
                  </a:lnTo>
                  <a:lnTo>
                    <a:pt x="223" y="1212"/>
                  </a:lnTo>
                  <a:lnTo>
                    <a:pt x="371" y="1089"/>
                  </a:lnTo>
                  <a:lnTo>
                    <a:pt x="520" y="990"/>
                  </a:lnTo>
                  <a:lnTo>
                    <a:pt x="668" y="891"/>
                  </a:lnTo>
                  <a:lnTo>
                    <a:pt x="817" y="817"/>
                  </a:lnTo>
                  <a:lnTo>
                    <a:pt x="990" y="743"/>
                  </a:lnTo>
                  <a:lnTo>
                    <a:pt x="1138" y="718"/>
                  </a:lnTo>
                  <a:lnTo>
                    <a:pt x="1311" y="668"/>
                  </a:lnTo>
                  <a:lnTo>
                    <a:pt x="1484" y="668"/>
                  </a:lnTo>
                  <a:lnTo>
                    <a:pt x="1410" y="495"/>
                  </a:lnTo>
                  <a:lnTo>
                    <a:pt x="1336" y="347"/>
                  </a:lnTo>
                  <a:lnTo>
                    <a:pt x="1287" y="174"/>
                  </a:lnTo>
                  <a:lnTo>
                    <a:pt x="12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8700" y="681950"/>
              <a:ext cx="30325" cy="19200"/>
            </a:xfrm>
            <a:custGeom>
              <a:rect b="b" l="l" r="r" t="t"/>
              <a:pathLst>
                <a:path extrusionOk="0" h="768" w="1213">
                  <a:moveTo>
                    <a:pt x="1138" y="1"/>
                  </a:moveTo>
                  <a:lnTo>
                    <a:pt x="866" y="198"/>
                  </a:lnTo>
                  <a:lnTo>
                    <a:pt x="594" y="372"/>
                  </a:lnTo>
                  <a:lnTo>
                    <a:pt x="297" y="470"/>
                  </a:lnTo>
                  <a:lnTo>
                    <a:pt x="1" y="545"/>
                  </a:lnTo>
                  <a:lnTo>
                    <a:pt x="75" y="767"/>
                  </a:lnTo>
                  <a:lnTo>
                    <a:pt x="322" y="569"/>
                  </a:lnTo>
                  <a:lnTo>
                    <a:pt x="619" y="421"/>
                  </a:lnTo>
                  <a:lnTo>
                    <a:pt x="916" y="322"/>
                  </a:lnTo>
                  <a:lnTo>
                    <a:pt x="1213" y="273"/>
                  </a:lnTo>
                  <a:lnTo>
                    <a:pt x="11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30250" y="920650"/>
              <a:ext cx="38375" cy="37750"/>
            </a:xfrm>
            <a:custGeom>
              <a:rect b="b" l="l" r="r" t="t"/>
              <a:pathLst>
                <a:path extrusionOk="0" h="1510" w="1535">
                  <a:moveTo>
                    <a:pt x="1139" y="1"/>
                  </a:moveTo>
                  <a:lnTo>
                    <a:pt x="1040" y="124"/>
                  </a:lnTo>
                  <a:lnTo>
                    <a:pt x="792" y="322"/>
                  </a:lnTo>
                  <a:lnTo>
                    <a:pt x="545" y="471"/>
                  </a:lnTo>
                  <a:lnTo>
                    <a:pt x="273" y="594"/>
                  </a:lnTo>
                  <a:lnTo>
                    <a:pt x="1" y="668"/>
                  </a:lnTo>
                  <a:lnTo>
                    <a:pt x="124" y="866"/>
                  </a:lnTo>
                  <a:lnTo>
                    <a:pt x="223" y="1089"/>
                  </a:lnTo>
                  <a:lnTo>
                    <a:pt x="273" y="1287"/>
                  </a:lnTo>
                  <a:lnTo>
                    <a:pt x="322" y="1509"/>
                  </a:lnTo>
                  <a:lnTo>
                    <a:pt x="421" y="1386"/>
                  </a:lnTo>
                  <a:lnTo>
                    <a:pt x="669" y="1188"/>
                  </a:lnTo>
                  <a:lnTo>
                    <a:pt x="941" y="1039"/>
                  </a:lnTo>
                  <a:lnTo>
                    <a:pt x="1237" y="916"/>
                  </a:lnTo>
                  <a:lnTo>
                    <a:pt x="1534" y="866"/>
                  </a:lnTo>
                  <a:lnTo>
                    <a:pt x="1386" y="668"/>
                  </a:lnTo>
                  <a:lnTo>
                    <a:pt x="1287" y="446"/>
                  </a:lnTo>
                  <a:lnTo>
                    <a:pt x="1188" y="223"/>
                  </a:lnTo>
                  <a:lnTo>
                    <a:pt x="113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97475" y="660300"/>
              <a:ext cx="1875" cy="1275"/>
            </a:xfrm>
            <a:custGeom>
              <a:rect b="b" l="l" r="r" t="t"/>
              <a:pathLst>
                <a:path extrusionOk="0" h="51" w="75">
                  <a:moveTo>
                    <a:pt x="75" y="1"/>
                  </a:moveTo>
                  <a:lnTo>
                    <a:pt x="1" y="50"/>
                  </a:lnTo>
                  <a:lnTo>
                    <a:pt x="75" y="50"/>
                  </a:lnTo>
                  <a:lnTo>
                    <a:pt x="7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20100" y="739450"/>
              <a:ext cx="27225" cy="54450"/>
            </a:xfrm>
            <a:custGeom>
              <a:rect b="b" l="l" r="r" t="t"/>
              <a:pathLst>
                <a:path extrusionOk="0" h="2178" w="1089">
                  <a:moveTo>
                    <a:pt x="965" y="1"/>
                  </a:moveTo>
                  <a:lnTo>
                    <a:pt x="767" y="100"/>
                  </a:lnTo>
                  <a:lnTo>
                    <a:pt x="570" y="149"/>
                  </a:lnTo>
                  <a:lnTo>
                    <a:pt x="372" y="174"/>
                  </a:lnTo>
                  <a:lnTo>
                    <a:pt x="174" y="199"/>
                  </a:lnTo>
                  <a:lnTo>
                    <a:pt x="273" y="446"/>
                  </a:lnTo>
                  <a:lnTo>
                    <a:pt x="322" y="694"/>
                  </a:lnTo>
                  <a:lnTo>
                    <a:pt x="372" y="941"/>
                  </a:lnTo>
                  <a:lnTo>
                    <a:pt x="347" y="1188"/>
                  </a:lnTo>
                  <a:lnTo>
                    <a:pt x="322" y="1460"/>
                  </a:lnTo>
                  <a:lnTo>
                    <a:pt x="248" y="1708"/>
                  </a:lnTo>
                  <a:lnTo>
                    <a:pt x="149" y="1955"/>
                  </a:lnTo>
                  <a:lnTo>
                    <a:pt x="1" y="2178"/>
                  </a:lnTo>
                  <a:lnTo>
                    <a:pt x="248" y="2054"/>
                  </a:lnTo>
                  <a:lnTo>
                    <a:pt x="520" y="1980"/>
                  </a:lnTo>
                  <a:lnTo>
                    <a:pt x="792" y="1930"/>
                  </a:lnTo>
                  <a:lnTo>
                    <a:pt x="1089" y="1930"/>
                  </a:lnTo>
                  <a:lnTo>
                    <a:pt x="941" y="1708"/>
                  </a:lnTo>
                  <a:lnTo>
                    <a:pt x="842" y="1485"/>
                  </a:lnTo>
                  <a:lnTo>
                    <a:pt x="792" y="1238"/>
                  </a:lnTo>
                  <a:lnTo>
                    <a:pt x="743" y="990"/>
                  </a:lnTo>
                  <a:lnTo>
                    <a:pt x="767" y="743"/>
                  </a:lnTo>
                  <a:lnTo>
                    <a:pt x="792" y="496"/>
                  </a:lnTo>
                  <a:lnTo>
                    <a:pt x="866" y="248"/>
                  </a:lnTo>
                  <a:lnTo>
                    <a:pt x="96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66475" y="673300"/>
              <a:ext cx="24775" cy="46400"/>
            </a:xfrm>
            <a:custGeom>
              <a:rect b="b" l="l" r="r" t="t"/>
              <a:pathLst>
                <a:path extrusionOk="0" h="1856" w="991">
                  <a:moveTo>
                    <a:pt x="916" y="0"/>
                  </a:moveTo>
                  <a:lnTo>
                    <a:pt x="718" y="50"/>
                  </a:lnTo>
                  <a:lnTo>
                    <a:pt x="520" y="99"/>
                  </a:lnTo>
                  <a:lnTo>
                    <a:pt x="322" y="124"/>
                  </a:lnTo>
                  <a:lnTo>
                    <a:pt x="100" y="124"/>
                  </a:lnTo>
                  <a:lnTo>
                    <a:pt x="174" y="347"/>
                  </a:lnTo>
                  <a:lnTo>
                    <a:pt x="223" y="569"/>
                  </a:lnTo>
                  <a:lnTo>
                    <a:pt x="248" y="767"/>
                  </a:lnTo>
                  <a:lnTo>
                    <a:pt x="248" y="990"/>
                  </a:lnTo>
                  <a:lnTo>
                    <a:pt x="223" y="1212"/>
                  </a:lnTo>
                  <a:lnTo>
                    <a:pt x="174" y="1435"/>
                  </a:lnTo>
                  <a:lnTo>
                    <a:pt x="100" y="1633"/>
                  </a:lnTo>
                  <a:lnTo>
                    <a:pt x="1" y="1855"/>
                  </a:lnTo>
                  <a:lnTo>
                    <a:pt x="1" y="1855"/>
                  </a:lnTo>
                  <a:lnTo>
                    <a:pt x="248" y="1756"/>
                  </a:lnTo>
                  <a:lnTo>
                    <a:pt x="496" y="1707"/>
                  </a:lnTo>
                  <a:lnTo>
                    <a:pt x="743" y="1682"/>
                  </a:lnTo>
                  <a:lnTo>
                    <a:pt x="990" y="1707"/>
                  </a:lnTo>
                  <a:lnTo>
                    <a:pt x="990" y="1707"/>
                  </a:lnTo>
                  <a:lnTo>
                    <a:pt x="891" y="1509"/>
                  </a:lnTo>
                  <a:lnTo>
                    <a:pt x="817" y="1286"/>
                  </a:lnTo>
                  <a:lnTo>
                    <a:pt x="768" y="1064"/>
                  </a:lnTo>
                  <a:lnTo>
                    <a:pt x="743" y="866"/>
                  </a:lnTo>
                  <a:lnTo>
                    <a:pt x="743" y="643"/>
                  </a:lnTo>
                  <a:lnTo>
                    <a:pt x="768" y="421"/>
                  </a:lnTo>
                  <a:lnTo>
                    <a:pt x="817" y="198"/>
                  </a:lnTo>
                  <a:lnTo>
                    <a:pt x="9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50475" y="1150075"/>
              <a:ext cx="46400" cy="53200"/>
            </a:xfrm>
            <a:custGeom>
              <a:rect b="b" l="l" r="r" t="t"/>
              <a:pathLst>
                <a:path extrusionOk="0" h="2128" w="1856">
                  <a:moveTo>
                    <a:pt x="1114" y="1"/>
                  </a:moveTo>
                  <a:lnTo>
                    <a:pt x="990" y="124"/>
                  </a:lnTo>
                  <a:lnTo>
                    <a:pt x="866" y="273"/>
                  </a:lnTo>
                  <a:lnTo>
                    <a:pt x="669" y="446"/>
                  </a:lnTo>
                  <a:lnTo>
                    <a:pt x="471" y="570"/>
                  </a:lnTo>
                  <a:lnTo>
                    <a:pt x="248" y="693"/>
                  </a:lnTo>
                  <a:lnTo>
                    <a:pt x="1" y="767"/>
                  </a:lnTo>
                  <a:lnTo>
                    <a:pt x="75" y="817"/>
                  </a:lnTo>
                  <a:lnTo>
                    <a:pt x="199" y="965"/>
                  </a:lnTo>
                  <a:lnTo>
                    <a:pt x="298" y="1114"/>
                  </a:lnTo>
                  <a:lnTo>
                    <a:pt x="396" y="1262"/>
                  </a:lnTo>
                  <a:lnTo>
                    <a:pt x="471" y="1435"/>
                  </a:lnTo>
                  <a:lnTo>
                    <a:pt x="545" y="1608"/>
                  </a:lnTo>
                  <a:lnTo>
                    <a:pt x="570" y="1782"/>
                  </a:lnTo>
                  <a:lnTo>
                    <a:pt x="619" y="1955"/>
                  </a:lnTo>
                  <a:lnTo>
                    <a:pt x="619" y="2128"/>
                  </a:lnTo>
                  <a:lnTo>
                    <a:pt x="743" y="1955"/>
                  </a:lnTo>
                  <a:lnTo>
                    <a:pt x="891" y="1782"/>
                  </a:lnTo>
                  <a:lnTo>
                    <a:pt x="1114" y="1608"/>
                  </a:lnTo>
                  <a:lnTo>
                    <a:pt x="1336" y="1460"/>
                  </a:lnTo>
                  <a:lnTo>
                    <a:pt x="1584" y="1361"/>
                  </a:lnTo>
                  <a:lnTo>
                    <a:pt x="1856" y="1287"/>
                  </a:lnTo>
                  <a:lnTo>
                    <a:pt x="1633" y="1089"/>
                  </a:lnTo>
                  <a:lnTo>
                    <a:pt x="1411" y="866"/>
                  </a:lnTo>
                  <a:lnTo>
                    <a:pt x="1262" y="594"/>
                  </a:lnTo>
                  <a:lnTo>
                    <a:pt x="1163" y="297"/>
                  </a:lnTo>
                  <a:lnTo>
                    <a:pt x="111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38125" y="638675"/>
              <a:ext cx="3166225" cy="1781000"/>
            </a:xfrm>
            <a:custGeom>
              <a:rect b="b" l="l" r="r" t="t"/>
              <a:pathLst>
                <a:path extrusionOk="0" h="71240" w="126649">
                  <a:moveTo>
                    <a:pt x="86329" y="322"/>
                  </a:moveTo>
                  <a:lnTo>
                    <a:pt x="86428" y="346"/>
                  </a:lnTo>
                  <a:lnTo>
                    <a:pt x="86502" y="396"/>
                  </a:lnTo>
                  <a:lnTo>
                    <a:pt x="86551" y="445"/>
                  </a:lnTo>
                  <a:lnTo>
                    <a:pt x="86625" y="519"/>
                  </a:lnTo>
                  <a:lnTo>
                    <a:pt x="86650" y="594"/>
                  </a:lnTo>
                  <a:lnTo>
                    <a:pt x="86675" y="668"/>
                  </a:lnTo>
                  <a:lnTo>
                    <a:pt x="86700" y="767"/>
                  </a:lnTo>
                  <a:lnTo>
                    <a:pt x="86675" y="841"/>
                  </a:lnTo>
                  <a:lnTo>
                    <a:pt x="86650" y="915"/>
                  </a:lnTo>
                  <a:lnTo>
                    <a:pt x="86625" y="989"/>
                  </a:lnTo>
                  <a:lnTo>
                    <a:pt x="86551" y="1064"/>
                  </a:lnTo>
                  <a:lnTo>
                    <a:pt x="86502" y="1113"/>
                  </a:lnTo>
                  <a:lnTo>
                    <a:pt x="86428" y="1163"/>
                  </a:lnTo>
                  <a:lnTo>
                    <a:pt x="86329" y="1187"/>
                  </a:lnTo>
                  <a:lnTo>
                    <a:pt x="86180" y="1187"/>
                  </a:lnTo>
                  <a:lnTo>
                    <a:pt x="86106" y="1163"/>
                  </a:lnTo>
                  <a:lnTo>
                    <a:pt x="86007" y="1113"/>
                  </a:lnTo>
                  <a:lnTo>
                    <a:pt x="85958" y="1064"/>
                  </a:lnTo>
                  <a:lnTo>
                    <a:pt x="85883" y="989"/>
                  </a:lnTo>
                  <a:lnTo>
                    <a:pt x="85859" y="915"/>
                  </a:lnTo>
                  <a:lnTo>
                    <a:pt x="85834" y="841"/>
                  </a:lnTo>
                  <a:lnTo>
                    <a:pt x="85834" y="767"/>
                  </a:lnTo>
                  <a:lnTo>
                    <a:pt x="85834" y="668"/>
                  </a:lnTo>
                  <a:lnTo>
                    <a:pt x="85859" y="594"/>
                  </a:lnTo>
                  <a:lnTo>
                    <a:pt x="85883" y="519"/>
                  </a:lnTo>
                  <a:lnTo>
                    <a:pt x="85958" y="445"/>
                  </a:lnTo>
                  <a:lnTo>
                    <a:pt x="86007" y="396"/>
                  </a:lnTo>
                  <a:lnTo>
                    <a:pt x="86106" y="346"/>
                  </a:lnTo>
                  <a:lnTo>
                    <a:pt x="86180" y="322"/>
                  </a:lnTo>
                  <a:close/>
                  <a:moveTo>
                    <a:pt x="124001" y="247"/>
                  </a:moveTo>
                  <a:lnTo>
                    <a:pt x="124150" y="297"/>
                  </a:lnTo>
                  <a:lnTo>
                    <a:pt x="124298" y="371"/>
                  </a:lnTo>
                  <a:lnTo>
                    <a:pt x="124422" y="470"/>
                  </a:lnTo>
                  <a:lnTo>
                    <a:pt x="124521" y="618"/>
                  </a:lnTo>
                  <a:lnTo>
                    <a:pt x="124620" y="767"/>
                  </a:lnTo>
                  <a:lnTo>
                    <a:pt x="124645" y="915"/>
                  </a:lnTo>
                  <a:lnTo>
                    <a:pt x="124669" y="1064"/>
                  </a:lnTo>
                  <a:lnTo>
                    <a:pt x="124645" y="1237"/>
                  </a:lnTo>
                  <a:lnTo>
                    <a:pt x="124620" y="1385"/>
                  </a:lnTo>
                  <a:lnTo>
                    <a:pt x="124521" y="1534"/>
                  </a:lnTo>
                  <a:lnTo>
                    <a:pt x="124422" y="1657"/>
                  </a:lnTo>
                  <a:lnTo>
                    <a:pt x="124298" y="1781"/>
                  </a:lnTo>
                  <a:lnTo>
                    <a:pt x="124150" y="1855"/>
                  </a:lnTo>
                  <a:lnTo>
                    <a:pt x="124001" y="1880"/>
                  </a:lnTo>
                  <a:lnTo>
                    <a:pt x="123828" y="1905"/>
                  </a:lnTo>
                  <a:lnTo>
                    <a:pt x="123680" y="1880"/>
                  </a:lnTo>
                  <a:lnTo>
                    <a:pt x="123531" y="1855"/>
                  </a:lnTo>
                  <a:lnTo>
                    <a:pt x="123383" y="1781"/>
                  </a:lnTo>
                  <a:lnTo>
                    <a:pt x="123235" y="1657"/>
                  </a:lnTo>
                  <a:lnTo>
                    <a:pt x="123136" y="1534"/>
                  </a:lnTo>
                  <a:lnTo>
                    <a:pt x="123061" y="1385"/>
                  </a:lnTo>
                  <a:lnTo>
                    <a:pt x="123012" y="1237"/>
                  </a:lnTo>
                  <a:lnTo>
                    <a:pt x="123012" y="1064"/>
                  </a:lnTo>
                  <a:lnTo>
                    <a:pt x="123012" y="915"/>
                  </a:lnTo>
                  <a:lnTo>
                    <a:pt x="123061" y="767"/>
                  </a:lnTo>
                  <a:lnTo>
                    <a:pt x="123136" y="618"/>
                  </a:lnTo>
                  <a:lnTo>
                    <a:pt x="123235" y="470"/>
                  </a:lnTo>
                  <a:lnTo>
                    <a:pt x="123383" y="371"/>
                  </a:lnTo>
                  <a:lnTo>
                    <a:pt x="123531" y="297"/>
                  </a:lnTo>
                  <a:lnTo>
                    <a:pt x="123680" y="247"/>
                  </a:lnTo>
                  <a:close/>
                  <a:moveTo>
                    <a:pt x="80689" y="1138"/>
                  </a:moveTo>
                  <a:lnTo>
                    <a:pt x="80788" y="1163"/>
                  </a:lnTo>
                  <a:lnTo>
                    <a:pt x="80887" y="1212"/>
                  </a:lnTo>
                  <a:lnTo>
                    <a:pt x="80961" y="1286"/>
                  </a:lnTo>
                  <a:lnTo>
                    <a:pt x="81035" y="1385"/>
                  </a:lnTo>
                  <a:lnTo>
                    <a:pt x="81085" y="1459"/>
                  </a:lnTo>
                  <a:lnTo>
                    <a:pt x="81109" y="1558"/>
                  </a:lnTo>
                  <a:lnTo>
                    <a:pt x="81134" y="1682"/>
                  </a:lnTo>
                  <a:lnTo>
                    <a:pt x="81109" y="1781"/>
                  </a:lnTo>
                  <a:lnTo>
                    <a:pt x="81085" y="1880"/>
                  </a:lnTo>
                  <a:lnTo>
                    <a:pt x="81035" y="1979"/>
                  </a:lnTo>
                  <a:lnTo>
                    <a:pt x="80961" y="2053"/>
                  </a:lnTo>
                  <a:lnTo>
                    <a:pt x="80887" y="2127"/>
                  </a:lnTo>
                  <a:lnTo>
                    <a:pt x="80788" y="2177"/>
                  </a:lnTo>
                  <a:lnTo>
                    <a:pt x="80689" y="2201"/>
                  </a:lnTo>
                  <a:lnTo>
                    <a:pt x="80491" y="2201"/>
                  </a:lnTo>
                  <a:lnTo>
                    <a:pt x="80392" y="2177"/>
                  </a:lnTo>
                  <a:lnTo>
                    <a:pt x="80293" y="2127"/>
                  </a:lnTo>
                  <a:lnTo>
                    <a:pt x="80194" y="2053"/>
                  </a:lnTo>
                  <a:lnTo>
                    <a:pt x="80145" y="1979"/>
                  </a:lnTo>
                  <a:lnTo>
                    <a:pt x="80095" y="1880"/>
                  </a:lnTo>
                  <a:lnTo>
                    <a:pt x="80046" y="1781"/>
                  </a:lnTo>
                  <a:lnTo>
                    <a:pt x="80046" y="1682"/>
                  </a:lnTo>
                  <a:lnTo>
                    <a:pt x="80046" y="1558"/>
                  </a:lnTo>
                  <a:lnTo>
                    <a:pt x="80095" y="1459"/>
                  </a:lnTo>
                  <a:lnTo>
                    <a:pt x="80145" y="1385"/>
                  </a:lnTo>
                  <a:lnTo>
                    <a:pt x="80194" y="1286"/>
                  </a:lnTo>
                  <a:lnTo>
                    <a:pt x="80293" y="1212"/>
                  </a:lnTo>
                  <a:lnTo>
                    <a:pt x="80392" y="1163"/>
                  </a:lnTo>
                  <a:lnTo>
                    <a:pt x="80491" y="1138"/>
                  </a:lnTo>
                  <a:close/>
                  <a:moveTo>
                    <a:pt x="94046" y="1979"/>
                  </a:moveTo>
                  <a:lnTo>
                    <a:pt x="94120" y="2004"/>
                  </a:lnTo>
                  <a:lnTo>
                    <a:pt x="94170" y="2028"/>
                  </a:lnTo>
                  <a:lnTo>
                    <a:pt x="94195" y="2078"/>
                  </a:lnTo>
                  <a:lnTo>
                    <a:pt x="94219" y="2152"/>
                  </a:lnTo>
                  <a:lnTo>
                    <a:pt x="94195" y="2201"/>
                  </a:lnTo>
                  <a:lnTo>
                    <a:pt x="94170" y="2251"/>
                  </a:lnTo>
                  <a:lnTo>
                    <a:pt x="94120" y="2300"/>
                  </a:lnTo>
                  <a:lnTo>
                    <a:pt x="93997" y="2300"/>
                  </a:lnTo>
                  <a:lnTo>
                    <a:pt x="93947" y="2251"/>
                  </a:lnTo>
                  <a:lnTo>
                    <a:pt x="93898" y="2201"/>
                  </a:lnTo>
                  <a:lnTo>
                    <a:pt x="93898" y="2152"/>
                  </a:lnTo>
                  <a:lnTo>
                    <a:pt x="93898" y="2078"/>
                  </a:lnTo>
                  <a:lnTo>
                    <a:pt x="93947" y="2028"/>
                  </a:lnTo>
                  <a:lnTo>
                    <a:pt x="93997" y="2004"/>
                  </a:lnTo>
                  <a:lnTo>
                    <a:pt x="94046" y="1979"/>
                  </a:lnTo>
                  <a:close/>
                  <a:moveTo>
                    <a:pt x="65303" y="742"/>
                  </a:moveTo>
                  <a:lnTo>
                    <a:pt x="65451" y="792"/>
                  </a:lnTo>
                  <a:lnTo>
                    <a:pt x="65600" y="866"/>
                  </a:lnTo>
                  <a:lnTo>
                    <a:pt x="65723" y="989"/>
                  </a:lnTo>
                  <a:lnTo>
                    <a:pt x="65847" y="1113"/>
                  </a:lnTo>
                  <a:lnTo>
                    <a:pt x="65921" y="1262"/>
                  </a:lnTo>
                  <a:lnTo>
                    <a:pt x="65971" y="1410"/>
                  </a:lnTo>
                  <a:lnTo>
                    <a:pt x="65996" y="1583"/>
                  </a:lnTo>
                  <a:lnTo>
                    <a:pt x="65971" y="1756"/>
                  </a:lnTo>
                  <a:lnTo>
                    <a:pt x="65921" y="1905"/>
                  </a:lnTo>
                  <a:lnTo>
                    <a:pt x="65847" y="2053"/>
                  </a:lnTo>
                  <a:lnTo>
                    <a:pt x="65723" y="2177"/>
                  </a:lnTo>
                  <a:lnTo>
                    <a:pt x="65600" y="2300"/>
                  </a:lnTo>
                  <a:lnTo>
                    <a:pt x="65451" y="2375"/>
                  </a:lnTo>
                  <a:lnTo>
                    <a:pt x="65303" y="2424"/>
                  </a:lnTo>
                  <a:lnTo>
                    <a:pt x="64981" y="2424"/>
                  </a:lnTo>
                  <a:lnTo>
                    <a:pt x="64808" y="2375"/>
                  </a:lnTo>
                  <a:lnTo>
                    <a:pt x="64660" y="2300"/>
                  </a:lnTo>
                  <a:lnTo>
                    <a:pt x="64536" y="2177"/>
                  </a:lnTo>
                  <a:lnTo>
                    <a:pt x="64437" y="2053"/>
                  </a:lnTo>
                  <a:lnTo>
                    <a:pt x="64338" y="1905"/>
                  </a:lnTo>
                  <a:lnTo>
                    <a:pt x="64289" y="1756"/>
                  </a:lnTo>
                  <a:lnTo>
                    <a:pt x="64289" y="1583"/>
                  </a:lnTo>
                  <a:lnTo>
                    <a:pt x="64289" y="1410"/>
                  </a:lnTo>
                  <a:lnTo>
                    <a:pt x="64338" y="1262"/>
                  </a:lnTo>
                  <a:lnTo>
                    <a:pt x="64437" y="1113"/>
                  </a:lnTo>
                  <a:lnTo>
                    <a:pt x="64536" y="989"/>
                  </a:lnTo>
                  <a:lnTo>
                    <a:pt x="64660" y="866"/>
                  </a:lnTo>
                  <a:lnTo>
                    <a:pt x="64808" y="792"/>
                  </a:lnTo>
                  <a:lnTo>
                    <a:pt x="64981" y="742"/>
                  </a:lnTo>
                  <a:close/>
                  <a:moveTo>
                    <a:pt x="61790" y="742"/>
                  </a:moveTo>
                  <a:lnTo>
                    <a:pt x="61988" y="767"/>
                  </a:lnTo>
                  <a:lnTo>
                    <a:pt x="62137" y="816"/>
                  </a:lnTo>
                  <a:lnTo>
                    <a:pt x="62310" y="890"/>
                  </a:lnTo>
                  <a:lnTo>
                    <a:pt x="62458" y="1014"/>
                  </a:lnTo>
                  <a:lnTo>
                    <a:pt x="62557" y="1163"/>
                  </a:lnTo>
                  <a:lnTo>
                    <a:pt x="62656" y="1311"/>
                  </a:lnTo>
                  <a:lnTo>
                    <a:pt x="62706" y="1484"/>
                  </a:lnTo>
                  <a:lnTo>
                    <a:pt x="62706" y="1657"/>
                  </a:lnTo>
                  <a:lnTo>
                    <a:pt x="62706" y="1830"/>
                  </a:lnTo>
                  <a:lnTo>
                    <a:pt x="62656" y="2004"/>
                  </a:lnTo>
                  <a:lnTo>
                    <a:pt x="62557" y="2152"/>
                  </a:lnTo>
                  <a:lnTo>
                    <a:pt x="62458" y="2300"/>
                  </a:lnTo>
                  <a:lnTo>
                    <a:pt x="62310" y="2424"/>
                  </a:lnTo>
                  <a:lnTo>
                    <a:pt x="62137" y="2498"/>
                  </a:lnTo>
                  <a:lnTo>
                    <a:pt x="61988" y="2548"/>
                  </a:lnTo>
                  <a:lnTo>
                    <a:pt x="61790" y="2573"/>
                  </a:lnTo>
                  <a:lnTo>
                    <a:pt x="61617" y="2548"/>
                  </a:lnTo>
                  <a:lnTo>
                    <a:pt x="61469" y="2498"/>
                  </a:lnTo>
                  <a:lnTo>
                    <a:pt x="61296" y="2424"/>
                  </a:lnTo>
                  <a:lnTo>
                    <a:pt x="61147" y="2300"/>
                  </a:lnTo>
                  <a:lnTo>
                    <a:pt x="61048" y="2152"/>
                  </a:lnTo>
                  <a:lnTo>
                    <a:pt x="60949" y="2004"/>
                  </a:lnTo>
                  <a:lnTo>
                    <a:pt x="60900" y="1830"/>
                  </a:lnTo>
                  <a:lnTo>
                    <a:pt x="60900" y="1657"/>
                  </a:lnTo>
                  <a:lnTo>
                    <a:pt x="60900" y="1484"/>
                  </a:lnTo>
                  <a:lnTo>
                    <a:pt x="60949" y="1311"/>
                  </a:lnTo>
                  <a:lnTo>
                    <a:pt x="61048" y="1163"/>
                  </a:lnTo>
                  <a:lnTo>
                    <a:pt x="61147" y="1014"/>
                  </a:lnTo>
                  <a:lnTo>
                    <a:pt x="61296" y="890"/>
                  </a:lnTo>
                  <a:lnTo>
                    <a:pt x="61469" y="816"/>
                  </a:lnTo>
                  <a:lnTo>
                    <a:pt x="61617" y="767"/>
                  </a:lnTo>
                  <a:lnTo>
                    <a:pt x="61790" y="742"/>
                  </a:lnTo>
                  <a:close/>
                  <a:moveTo>
                    <a:pt x="68618" y="1039"/>
                  </a:moveTo>
                  <a:lnTo>
                    <a:pt x="68766" y="1088"/>
                  </a:lnTo>
                  <a:lnTo>
                    <a:pt x="68890" y="1163"/>
                  </a:lnTo>
                  <a:lnTo>
                    <a:pt x="69013" y="1262"/>
                  </a:lnTo>
                  <a:lnTo>
                    <a:pt x="69112" y="1385"/>
                  </a:lnTo>
                  <a:lnTo>
                    <a:pt x="69187" y="1534"/>
                  </a:lnTo>
                  <a:lnTo>
                    <a:pt x="69236" y="1657"/>
                  </a:lnTo>
                  <a:lnTo>
                    <a:pt x="69236" y="1830"/>
                  </a:lnTo>
                  <a:lnTo>
                    <a:pt x="69236" y="1979"/>
                  </a:lnTo>
                  <a:lnTo>
                    <a:pt x="69187" y="2103"/>
                  </a:lnTo>
                  <a:lnTo>
                    <a:pt x="69112" y="2251"/>
                  </a:lnTo>
                  <a:lnTo>
                    <a:pt x="69013" y="2375"/>
                  </a:lnTo>
                  <a:lnTo>
                    <a:pt x="68890" y="2474"/>
                  </a:lnTo>
                  <a:lnTo>
                    <a:pt x="68766" y="2548"/>
                  </a:lnTo>
                  <a:lnTo>
                    <a:pt x="68618" y="2597"/>
                  </a:lnTo>
                  <a:lnTo>
                    <a:pt x="68321" y="2597"/>
                  </a:lnTo>
                  <a:lnTo>
                    <a:pt x="68172" y="2548"/>
                  </a:lnTo>
                  <a:lnTo>
                    <a:pt x="68024" y="2474"/>
                  </a:lnTo>
                  <a:lnTo>
                    <a:pt x="67900" y="2375"/>
                  </a:lnTo>
                  <a:lnTo>
                    <a:pt x="67801" y="2251"/>
                  </a:lnTo>
                  <a:lnTo>
                    <a:pt x="67727" y="2103"/>
                  </a:lnTo>
                  <a:lnTo>
                    <a:pt x="67678" y="1979"/>
                  </a:lnTo>
                  <a:lnTo>
                    <a:pt x="67678" y="1830"/>
                  </a:lnTo>
                  <a:lnTo>
                    <a:pt x="67678" y="1657"/>
                  </a:lnTo>
                  <a:lnTo>
                    <a:pt x="67727" y="1534"/>
                  </a:lnTo>
                  <a:lnTo>
                    <a:pt x="67801" y="1385"/>
                  </a:lnTo>
                  <a:lnTo>
                    <a:pt x="67900" y="1262"/>
                  </a:lnTo>
                  <a:lnTo>
                    <a:pt x="68024" y="1163"/>
                  </a:lnTo>
                  <a:lnTo>
                    <a:pt x="68172" y="1088"/>
                  </a:lnTo>
                  <a:lnTo>
                    <a:pt x="68321" y="1039"/>
                  </a:lnTo>
                  <a:close/>
                  <a:moveTo>
                    <a:pt x="99290" y="2251"/>
                  </a:moveTo>
                  <a:lnTo>
                    <a:pt x="99364" y="2276"/>
                  </a:lnTo>
                  <a:lnTo>
                    <a:pt x="99414" y="2300"/>
                  </a:lnTo>
                  <a:lnTo>
                    <a:pt x="99439" y="2350"/>
                  </a:lnTo>
                  <a:lnTo>
                    <a:pt x="99463" y="2424"/>
                  </a:lnTo>
                  <a:lnTo>
                    <a:pt x="99439" y="2474"/>
                  </a:lnTo>
                  <a:lnTo>
                    <a:pt x="99414" y="2548"/>
                  </a:lnTo>
                  <a:lnTo>
                    <a:pt x="99364" y="2573"/>
                  </a:lnTo>
                  <a:lnTo>
                    <a:pt x="99290" y="2597"/>
                  </a:lnTo>
                  <a:lnTo>
                    <a:pt x="99241" y="2573"/>
                  </a:lnTo>
                  <a:lnTo>
                    <a:pt x="99191" y="2548"/>
                  </a:lnTo>
                  <a:lnTo>
                    <a:pt x="99142" y="2474"/>
                  </a:lnTo>
                  <a:lnTo>
                    <a:pt x="99142" y="2424"/>
                  </a:lnTo>
                  <a:lnTo>
                    <a:pt x="99142" y="2350"/>
                  </a:lnTo>
                  <a:lnTo>
                    <a:pt x="99191" y="2300"/>
                  </a:lnTo>
                  <a:lnTo>
                    <a:pt x="99241" y="2276"/>
                  </a:lnTo>
                  <a:lnTo>
                    <a:pt x="99290" y="2251"/>
                  </a:lnTo>
                  <a:close/>
                  <a:moveTo>
                    <a:pt x="103842" y="2127"/>
                  </a:moveTo>
                  <a:lnTo>
                    <a:pt x="103965" y="2152"/>
                  </a:lnTo>
                  <a:lnTo>
                    <a:pt x="104064" y="2226"/>
                  </a:lnTo>
                  <a:lnTo>
                    <a:pt x="104138" y="2325"/>
                  </a:lnTo>
                  <a:lnTo>
                    <a:pt x="104163" y="2449"/>
                  </a:lnTo>
                  <a:lnTo>
                    <a:pt x="104138" y="2573"/>
                  </a:lnTo>
                  <a:lnTo>
                    <a:pt x="104064" y="2671"/>
                  </a:lnTo>
                  <a:lnTo>
                    <a:pt x="103965" y="2721"/>
                  </a:lnTo>
                  <a:lnTo>
                    <a:pt x="103842" y="2746"/>
                  </a:lnTo>
                  <a:lnTo>
                    <a:pt x="103743" y="2721"/>
                  </a:lnTo>
                  <a:lnTo>
                    <a:pt x="103644" y="2671"/>
                  </a:lnTo>
                  <a:lnTo>
                    <a:pt x="103570" y="2573"/>
                  </a:lnTo>
                  <a:lnTo>
                    <a:pt x="103545" y="2449"/>
                  </a:lnTo>
                  <a:lnTo>
                    <a:pt x="103570" y="2325"/>
                  </a:lnTo>
                  <a:lnTo>
                    <a:pt x="103644" y="2226"/>
                  </a:lnTo>
                  <a:lnTo>
                    <a:pt x="103743" y="2152"/>
                  </a:lnTo>
                  <a:lnTo>
                    <a:pt x="103842" y="2127"/>
                  </a:lnTo>
                  <a:close/>
                  <a:moveTo>
                    <a:pt x="48013" y="495"/>
                  </a:moveTo>
                  <a:lnTo>
                    <a:pt x="48235" y="519"/>
                  </a:lnTo>
                  <a:lnTo>
                    <a:pt x="48458" y="594"/>
                  </a:lnTo>
                  <a:lnTo>
                    <a:pt x="48656" y="693"/>
                  </a:lnTo>
                  <a:lnTo>
                    <a:pt x="48854" y="841"/>
                  </a:lnTo>
                  <a:lnTo>
                    <a:pt x="49002" y="1039"/>
                  </a:lnTo>
                  <a:lnTo>
                    <a:pt x="49101" y="1237"/>
                  </a:lnTo>
                  <a:lnTo>
                    <a:pt x="49175" y="1459"/>
                  </a:lnTo>
                  <a:lnTo>
                    <a:pt x="49200" y="1682"/>
                  </a:lnTo>
                  <a:lnTo>
                    <a:pt x="49175" y="1905"/>
                  </a:lnTo>
                  <a:lnTo>
                    <a:pt x="49101" y="2103"/>
                  </a:lnTo>
                  <a:lnTo>
                    <a:pt x="49002" y="2325"/>
                  </a:lnTo>
                  <a:lnTo>
                    <a:pt x="48854" y="2498"/>
                  </a:lnTo>
                  <a:lnTo>
                    <a:pt x="48656" y="2647"/>
                  </a:lnTo>
                  <a:lnTo>
                    <a:pt x="48458" y="2746"/>
                  </a:lnTo>
                  <a:lnTo>
                    <a:pt x="48235" y="2820"/>
                  </a:lnTo>
                  <a:lnTo>
                    <a:pt x="48013" y="2845"/>
                  </a:lnTo>
                  <a:lnTo>
                    <a:pt x="47790" y="2820"/>
                  </a:lnTo>
                  <a:lnTo>
                    <a:pt x="47567" y="2746"/>
                  </a:lnTo>
                  <a:lnTo>
                    <a:pt x="47369" y="2647"/>
                  </a:lnTo>
                  <a:lnTo>
                    <a:pt x="47196" y="2498"/>
                  </a:lnTo>
                  <a:lnTo>
                    <a:pt x="47048" y="2325"/>
                  </a:lnTo>
                  <a:lnTo>
                    <a:pt x="46924" y="2103"/>
                  </a:lnTo>
                  <a:lnTo>
                    <a:pt x="46875" y="1905"/>
                  </a:lnTo>
                  <a:lnTo>
                    <a:pt x="46850" y="1682"/>
                  </a:lnTo>
                  <a:lnTo>
                    <a:pt x="46875" y="1459"/>
                  </a:lnTo>
                  <a:lnTo>
                    <a:pt x="46924" y="1237"/>
                  </a:lnTo>
                  <a:lnTo>
                    <a:pt x="47048" y="1039"/>
                  </a:lnTo>
                  <a:lnTo>
                    <a:pt x="47196" y="841"/>
                  </a:lnTo>
                  <a:lnTo>
                    <a:pt x="47369" y="693"/>
                  </a:lnTo>
                  <a:lnTo>
                    <a:pt x="47567" y="594"/>
                  </a:lnTo>
                  <a:lnTo>
                    <a:pt x="47790" y="519"/>
                  </a:lnTo>
                  <a:lnTo>
                    <a:pt x="48013" y="495"/>
                  </a:lnTo>
                  <a:close/>
                  <a:moveTo>
                    <a:pt x="89124" y="2300"/>
                  </a:moveTo>
                  <a:lnTo>
                    <a:pt x="89223" y="2375"/>
                  </a:lnTo>
                  <a:lnTo>
                    <a:pt x="89272" y="2474"/>
                  </a:lnTo>
                  <a:lnTo>
                    <a:pt x="89297" y="2597"/>
                  </a:lnTo>
                  <a:lnTo>
                    <a:pt x="89272" y="2696"/>
                  </a:lnTo>
                  <a:lnTo>
                    <a:pt x="89223" y="2795"/>
                  </a:lnTo>
                  <a:lnTo>
                    <a:pt x="89124" y="2869"/>
                  </a:lnTo>
                  <a:lnTo>
                    <a:pt x="89000" y="2894"/>
                  </a:lnTo>
                  <a:lnTo>
                    <a:pt x="88876" y="2869"/>
                  </a:lnTo>
                  <a:lnTo>
                    <a:pt x="88777" y="2795"/>
                  </a:lnTo>
                  <a:lnTo>
                    <a:pt x="88728" y="2696"/>
                  </a:lnTo>
                  <a:lnTo>
                    <a:pt x="88703" y="2597"/>
                  </a:lnTo>
                  <a:lnTo>
                    <a:pt x="88728" y="2474"/>
                  </a:lnTo>
                  <a:lnTo>
                    <a:pt x="88777" y="2375"/>
                  </a:lnTo>
                  <a:lnTo>
                    <a:pt x="88876" y="2300"/>
                  </a:lnTo>
                  <a:close/>
                  <a:moveTo>
                    <a:pt x="58501" y="1088"/>
                  </a:moveTo>
                  <a:lnTo>
                    <a:pt x="58674" y="1113"/>
                  </a:lnTo>
                  <a:lnTo>
                    <a:pt x="58847" y="1163"/>
                  </a:lnTo>
                  <a:lnTo>
                    <a:pt x="59020" y="1262"/>
                  </a:lnTo>
                  <a:lnTo>
                    <a:pt x="59168" y="1385"/>
                  </a:lnTo>
                  <a:lnTo>
                    <a:pt x="59292" y="1534"/>
                  </a:lnTo>
                  <a:lnTo>
                    <a:pt x="59391" y="1682"/>
                  </a:lnTo>
                  <a:lnTo>
                    <a:pt x="59441" y="1880"/>
                  </a:lnTo>
                  <a:lnTo>
                    <a:pt x="59441" y="2053"/>
                  </a:lnTo>
                  <a:lnTo>
                    <a:pt x="59441" y="2251"/>
                  </a:lnTo>
                  <a:lnTo>
                    <a:pt x="59391" y="2424"/>
                  </a:lnTo>
                  <a:lnTo>
                    <a:pt x="59292" y="2573"/>
                  </a:lnTo>
                  <a:lnTo>
                    <a:pt x="59168" y="2746"/>
                  </a:lnTo>
                  <a:lnTo>
                    <a:pt x="59020" y="2869"/>
                  </a:lnTo>
                  <a:lnTo>
                    <a:pt x="58847" y="2944"/>
                  </a:lnTo>
                  <a:lnTo>
                    <a:pt x="58674" y="2993"/>
                  </a:lnTo>
                  <a:lnTo>
                    <a:pt x="58501" y="3018"/>
                  </a:lnTo>
                  <a:lnTo>
                    <a:pt x="58303" y="2993"/>
                  </a:lnTo>
                  <a:lnTo>
                    <a:pt x="58130" y="2944"/>
                  </a:lnTo>
                  <a:lnTo>
                    <a:pt x="57956" y="2869"/>
                  </a:lnTo>
                  <a:lnTo>
                    <a:pt x="57808" y="2746"/>
                  </a:lnTo>
                  <a:lnTo>
                    <a:pt x="57684" y="2573"/>
                  </a:lnTo>
                  <a:lnTo>
                    <a:pt x="57610" y="2424"/>
                  </a:lnTo>
                  <a:lnTo>
                    <a:pt x="57561" y="2251"/>
                  </a:lnTo>
                  <a:lnTo>
                    <a:pt x="57536" y="2053"/>
                  </a:lnTo>
                  <a:lnTo>
                    <a:pt x="57561" y="1880"/>
                  </a:lnTo>
                  <a:lnTo>
                    <a:pt x="57610" y="1682"/>
                  </a:lnTo>
                  <a:lnTo>
                    <a:pt x="57684" y="1534"/>
                  </a:lnTo>
                  <a:lnTo>
                    <a:pt x="57808" y="1385"/>
                  </a:lnTo>
                  <a:lnTo>
                    <a:pt x="57956" y="1262"/>
                  </a:lnTo>
                  <a:lnTo>
                    <a:pt x="58130" y="1163"/>
                  </a:lnTo>
                  <a:lnTo>
                    <a:pt x="58303" y="1113"/>
                  </a:lnTo>
                  <a:lnTo>
                    <a:pt x="58501" y="1088"/>
                  </a:lnTo>
                  <a:close/>
                  <a:moveTo>
                    <a:pt x="71734" y="1657"/>
                  </a:moveTo>
                  <a:lnTo>
                    <a:pt x="71883" y="1682"/>
                  </a:lnTo>
                  <a:lnTo>
                    <a:pt x="72006" y="1707"/>
                  </a:lnTo>
                  <a:lnTo>
                    <a:pt x="72130" y="1781"/>
                  </a:lnTo>
                  <a:lnTo>
                    <a:pt x="72254" y="1855"/>
                  </a:lnTo>
                  <a:lnTo>
                    <a:pt x="72328" y="1979"/>
                  </a:lnTo>
                  <a:lnTo>
                    <a:pt x="72402" y="2103"/>
                  </a:lnTo>
                  <a:lnTo>
                    <a:pt x="72452" y="2226"/>
                  </a:lnTo>
                  <a:lnTo>
                    <a:pt x="72452" y="2375"/>
                  </a:lnTo>
                  <a:lnTo>
                    <a:pt x="72452" y="2498"/>
                  </a:lnTo>
                  <a:lnTo>
                    <a:pt x="72402" y="2647"/>
                  </a:lnTo>
                  <a:lnTo>
                    <a:pt x="72328" y="2770"/>
                  </a:lnTo>
                  <a:lnTo>
                    <a:pt x="72254" y="2869"/>
                  </a:lnTo>
                  <a:lnTo>
                    <a:pt x="72130" y="2968"/>
                  </a:lnTo>
                  <a:lnTo>
                    <a:pt x="72006" y="3018"/>
                  </a:lnTo>
                  <a:lnTo>
                    <a:pt x="71883" y="3067"/>
                  </a:lnTo>
                  <a:lnTo>
                    <a:pt x="71734" y="3092"/>
                  </a:lnTo>
                  <a:lnTo>
                    <a:pt x="71611" y="3067"/>
                  </a:lnTo>
                  <a:lnTo>
                    <a:pt x="71487" y="3018"/>
                  </a:lnTo>
                  <a:lnTo>
                    <a:pt x="71363" y="2968"/>
                  </a:lnTo>
                  <a:lnTo>
                    <a:pt x="71240" y="2869"/>
                  </a:lnTo>
                  <a:lnTo>
                    <a:pt x="71165" y="2770"/>
                  </a:lnTo>
                  <a:lnTo>
                    <a:pt x="71091" y="2647"/>
                  </a:lnTo>
                  <a:lnTo>
                    <a:pt x="71042" y="2498"/>
                  </a:lnTo>
                  <a:lnTo>
                    <a:pt x="71042" y="2375"/>
                  </a:lnTo>
                  <a:lnTo>
                    <a:pt x="71042" y="2226"/>
                  </a:lnTo>
                  <a:lnTo>
                    <a:pt x="71091" y="2103"/>
                  </a:lnTo>
                  <a:lnTo>
                    <a:pt x="71165" y="1979"/>
                  </a:lnTo>
                  <a:lnTo>
                    <a:pt x="71240" y="1855"/>
                  </a:lnTo>
                  <a:lnTo>
                    <a:pt x="71363" y="1781"/>
                  </a:lnTo>
                  <a:lnTo>
                    <a:pt x="71487" y="1707"/>
                  </a:lnTo>
                  <a:lnTo>
                    <a:pt x="71611" y="1682"/>
                  </a:lnTo>
                  <a:lnTo>
                    <a:pt x="71734" y="1657"/>
                  </a:lnTo>
                  <a:close/>
                  <a:moveTo>
                    <a:pt x="108368" y="2201"/>
                  </a:moveTo>
                  <a:lnTo>
                    <a:pt x="108443" y="2226"/>
                  </a:lnTo>
                  <a:lnTo>
                    <a:pt x="108517" y="2251"/>
                  </a:lnTo>
                  <a:lnTo>
                    <a:pt x="108616" y="2276"/>
                  </a:lnTo>
                  <a:lnTo>
                    <a:pt x="108665" y="2350"/>
                  </a:lnTo>
                  <a:lnTo>
                    <a:pt x="108739" y="2399"/>
                  </a:lnTo>
                  <a:lnTo>
                    <a:pt x="108764" y="2498"/>
                  </a:lnTo>
                  <a:lnTo>
                    <a:pt x="108789" y="2573"/>
                  </a:lnTo>
                  <a:lnTo>
                    <a:pt x="108814" y="2647"/>
                  </a:lnTo>
                  <a:lnTo>
                    <a:pt x="108789" y="2746"/>
                  </a:lnTo>
                  <a:lnTo>
                    <a:pt x="108764" y="2820"/>
                  </a:lnTo>
                  <a:lnTo>
                    <a:pt x="108739" y="2894"/>
                  </a:lnTo>
                  <a:lnTo>
                    <a:pt x="108665" y="2968"/>
                  </a:lnTo>
                  <a:lnTo>
                    <a:pt x="108616" y="3018"/>
                  </a:lnTo>
                  <a:lnTo>
                    <a:pt x="108517" y="3067"/>
                  </a:lnTo>
                  <a:lnTo>
                    <a:pt x="108443" y="3092"/>
                  </a:lnTo>
                  <a:lnTo>
                    <a:pt x="108269" y="3092"/>
                  </a:lnTo>
                  <a:lnTo>
                    <a:pt x="108195" y="3067"/>
                  </a:lnTo>
                  <a:lnTo>
                    <a:pt x="108121" y="3018"/>
                  </a:lnTo>
                  <a:lnTo>
                    <a:pt x="108047" y="2968"/>
                  </a:lnTo>
                  <a:lnTo>
                    <a:pt x="107973" y="2894"/>
                  </a:lnTo>
                  <a:lnTo>
                    <a:pt x="107948" y="2820"/>
                  </a:lnTo>
                  <a:lnTo>
                    <a:pt x="107923" y="2746"/>
                  </a:lnTo>
                  <a:lnTo>
                    <a:pt x="107898" y="2647"/>
                  </a:lnTo>
                  <a:lnTo>
                    <a:pt x="107923" y="2573"/>
                  </a:lnTo>
                  <a:lnTo>
                    <a:pt x="107948" y="2498"/>
                  </a:lnTo>
                  <a:lnTo>
                    <a:pt x="107973" y="2399"/>
                  </a:lnTo>
                  <a:lnTo>
                    <a:pt x="108047" y="2350"/>
                  </a:lnTo>
                  <a:lnTo>
                    <a:pt x="108121" y="2276"/>
                  </a:lnTo>
                  <a:lnTo>
                    <a:pt x="108195" y="2251"/>
                  </a:lnTo>
                  <a:lnTo>
                    <a:pt x="108269" y="2226"/>
                  </a:lnTo>
                  <a:lnTo>
                    <a:pt x="108368" y="2201"/>
                  </a:lnTo>
                  <a:close/>
                  <a:moveTo>
                    <a:pt x="29634" y="396"/>
                  </a:moveTo>
                  <a:lnTo>
                    <a:pt x="29931" y="421"/>
                  </a:lnTo>
                  <a:lnTo>
                    <a:pt x="30227" y="495"/>
                  </a:lnTo>
                  <a:lnTo>
                    <a:pt x="30351" y="569"/>
                  </a:lnTo>
                  <a:lnTo>
                    <a:pt x="30499" y="643"/>
                  </a:lnTo>
                  <a:lnTo>
                    <a:pt x="30623" y="742"/>
                  </a:lnTo>
                  <a:lnTo>
                    <a:pt x="30722" y="841"/>
                  </a:lnTo>
                  <a:lnTo>
                    <a:pt x="30846" y="965"/>
                  </a:lnTo>
                  <a:lnTo>
                    <a:pt x="30920" y="1088"/>
                  </a:lnTo>
                  <a:lnTo>
                    <a:pt x="31019" y="1212"/>
                  </a:lnTo>
                  <a:lnTo>
                    <a:pt x="31068" y="1360"/>
                  </a:lnTo>
                  <a:lnTo>
                    <a:pt x="31167" y="1633"/>
                  </a:lnTo>
                  <a:lnTo>
                    <a:pt x="31192" y="1929"/>
                  </a:lnTo>
                  <a:lnTo>
                    <a:pt x="31167" y="2226"/>
                  </a:lnTo>
                  <a:lnTo>
                    <a:pt x="31068" y="2523"/>
                  </a:lnTo>
                  <a:lnTo>
                    <a:pt x="31019" y="2647"/>
                  </a:lnTo>
                  <a:lnTo>
                    <a:pt x="30920" y="2795"/>
                  </a:lnTo>
                  <a:lnTo>
                    <a:pt x="30846" y="2919"/>
                  </a:lnTo>
                  <a:lnTo>
                    <a:pt x="30722" y="3043"/>
                  </a:lnTo>
                  <a:lnTo>
                    <a:pt x="30623" y="3141"/>
                  </a:lnTo>
                  <a:lnTo>
                    <a:pt x="30499" y="3240"/>
                  </a:lnTo>
                  <a:lnTo>
                    <a:pt x="30351" y="3315"/>
                  </a:lnTo>
                  <a:lnTo>
                    <a:pt x="30227" y="3364"/>
                  </a:lnTo>
                  <a:lnTo>
                    <a:pt x="29931" y="3463"/>
                  </a:lnTo>
                  <a:lnTo>
                    <a:pt x="29634" y="3488"/>
                  </a:lnTo>
                  <a:lnTo>
                    <a:pt x="29337" y="3463"/>
                  </a:lnTo>
                  <a:lnTo>
                    <a:pt x="29040" y="3364"/>
                  </a:lnTo>
                  <a:lnTo>
                    <a:pt x="28916" y="3315"/>
                  </a:lnTo>
                  <a:lnTo>
                    <a:pt x="28768" y="3240"/>
                  </a:lnTo>
                  <a:lnTo>
                    <a:pt x="28644" y="3141"/>
                  </a:lnTo>
                  <a:lnTo>
                    <a:pt x="28545" y="3043"/>
                  </a:lnTo>
                  <a:lnTo>
                    <a:pt x="28422" y="2919"/>
                  </a:lnTo>
                  <a:lnTo>
                    <a:pt x="28347" y="2795"/>
                  </a:lnTo>
                  <a:lnTo>
                    <a:pt x="28248" y="2647"/>
                  </a:lnTo>
                  <a:lnTo>
                    <a:pt x="28199" y="2523"/>
                  </a:lnTo>
                  <a:lnTo>
                    <a:pt x="28100" y="2226"/>
                  </a:lnTo>
                  <a:lnTo>
                    <a:pt x="28075" y="1929"/>
                  </a:lnTo>
                  <a:lnTo>
                    <a:pt x="28100" y="1633"/>
                  </a:lnTo>
                  <a:lnTo>
                    <a:pt x="28199" y="1360"/>
                  </a:lnTo>
                  <a:lnTo>
                    <a:pt x="28248" y="1212"/>
                  </a:lnTo>
                  <a:lnTo>
                    <a:pt x="28347" y="1088"/>
                  </a:lnTo>
                  <a:lnTo>
                    <a:pt x="28422" y="965"/>
                  </a:lnTo>
                  <a:lnTo>
                    <a:pt x="28545" y="841"/>
                  </a:lnTo>
                  <a:lnTo>
                    <a:pt x="28644" y="742"/>
                  </a:lnTo>
                  <a:lnTo>
                    <a:pt x="28768" y="643"/>
                  </a:lnTo>
                  <a:lnTo>
                    <a:pt x="28916" y="569"/>
                  </a:lnTo>
                  <a:lnTo>
                    <a:pt x="29040" y="495"/>
                  </a:lnTo>
                  <a:lnTo>
                    <a:pt x="29337" y="421"/>
                  </a:lnTo>
                  <a:lnTo>
                    <a:pt x="29634" y="396"/>
                  </a:lnTo>
                  <a:close/>
                  <a:moveTo>
                    <a:pt x="112870" y="2375"/>
                  </a:moveTo>
                  <a:lnTo>
                    <a:pt x="112994" y="2424"/>
                  </a:lnTo>
                  <a:lnTo>
                    <a:pt x="113093" y="2474"/>
                  </a:lnTo>
                  <a:lnTo>
                    <a:pt x="113192" y="2548"/>
                  </a:lnTo>
                  <a:lnTo>
                    <a:pt x="113266" y="2647"/>
                  </a:lnTo>
                  <a:lnTo>
                    <a:pt x="113316" y="2746"/>
                  </a:lnTo>
                  <a:lnTo>
                    <a:pt x="113340" y="2845"/>
                  </a:lnTo>
                  <a:lnTo>
                    <a:pt x="113365" y="2968"/>
                  </a:lnTo>
                  <a:lnTo>
                    <a:pt x="113340" y="3067"/>
                  </a:lnTo>
                  <a:lnTo>
                    <a:pt x="113316" y="3191"/>
                  </a:lnTo>
                  <a:lnTo>
                    <a:pt x="113266" y="3290"/>
                  </a:lnTo>
                  <a:lnTo>
                    <a:pt x="113192" y="3389"/>
                  </a:lnTo>
                  <a:lnTo>
                    <a:pt x="113093" y="3463"/>
                  </a:lnTo>
                  <a:lnTo>
                    <a:pt x="112994" y="3513"/>
                  </a:lnTo>
                  <a:lnTo>
                    <a:pt x="112870" y="3537"/>
                  </a:lnTo>
                  <a:lnTo>
                    <a:pt x="112771" y="3562"/>
                  </a:lnTo>
                  <a:lnTo>
                    <a:pt x="112648" y="3537"/>
                  </a:lnTo>
                  <a:lnTo>
                    <a:pt x="112549" y="3513"/>
                  </a:lnTo>
                  <a:lnTo>
                    <a:pt x="112450" y="3463"/>
                  </a:lnTo>
                  <a:lnTo>
                    <a:pt x="112351" y="3389"/>
                  </a:lnTo>
                  <a:lnTo>
                    <a:pt x="112277" y="3290"/>
                  </a:lnTo>
                  <a:lnTo>
                    <a:pt x="112227" y="3191"/>
                  </a:lnTo>
                  <a:lnTo>
                    <a:pt x="112178" y="3067"/>
                  </a:lnTo>
                  <a:lnTo>
                    <a:pt x="112178" y="2968"/>
                  </a:lnTo>
                  <a:lnTo>
                    <a:pt x="112178" y="2845"/>
                  </a:lnTo>
                  <a:lnTo>
                    <a:pt x="112227" y="2746"/>
                  </a:lnTo>
                  <a:lnTo>
                    <a:pt x="112277" y="2647"/>
                  </a:lnTo>
                  <a:lnTo>
                    <a:pt x="112351" y="2548"/>
                  </a:lnTo>
                  <a:lnTo>
                    <a:pt x="112450" y="2474"/>
                  </a:lnTo>
                  <a:lnTo>
                    <a:pt x="112549" y="2424"/>
                  </a:lnTo>
                  <a:lnTo>
                    <a:pt x="112648" y="2375"/>
                  </a:lnTo>
                  <a:close/>
                  <a:moveTo>
                    <a:pt x="83657" y="2795"/>
                  </a:moveTo>
                  <a:lnTo>
                    <a:pt x="83731" y="2820"/>
                  </a:lnTo>
                  <a:lnTo>
                    <a:pt x="83805" y="2869"/>
                  </a:lnTo>
                  <a:lnTo>
                    <a:pt x="83880" y="2919"/>
                  </a:lnTo>
                  <a:lnTo>
                    <a:pt x="83929" y="2993"/>
                  </a:lnTo>
                  <a:lnTo>
                    <a:pt x="83954" y="3067"/>
                  </a:lnTo>
                  <a:lnTo>
                    <a:pt x="83979" y="3141"/>
                  </a:lnTo>
                  <a:lnTo>
                    <a:pt x="84003" y="3216"/>
                  </a:lnTo>
                  <a:lnTo>
                    <a:pt x="83979" y="3315"/>
                  </a:lnTo>
                  <a:lnTo>
                    <a:pt x="83954" y="3389"/>
                  </a:lnTo>
                  <a:lnTo>
                    <a:pt x="83929" y="3463"/>
                  </a:lnTo>
                  <a:lnTo>
                    <a:pt x="83880" y="3537"/>
                  </a:lnTo>
                  <a:lnTo>
                    <a:pt x="83805" y="3587"/>
                  </a:lnTo>
                  <a:lnTo>
                    <a:pt x="83731" y="3636"/>
                  </a:lnTo>
                  <a:lnTo>
                    <a:pt x="83657" y="3636"/>
                  </a:lnTo>
                  <a:lnTo>
                    <a:pt x="83558" y="3661"/>
                  </a:lnTo>
                  <a:lnTo>
                    <a:pt x="83484" y="3636"/>
                  </a:lnTo>
                  <a:lnTo>
                    <a:pt x="83410" y="3636"/>
                  </a:lnTo>
                  <a:lnTo>
                    <a:pt x="83336" y="3587"/>
                  </a:lnTo>
                  <a:lnTo>
                    <a:pt x="83261" y="3537"/>
                  </a:lnTo>
                  <a:lnTo>
                    <a:pt x="83212" y="3463"/>
                  </a:lnTo>
                  <a:lnTo>
                    <a:pt x="83162" y="3389"/>
                  </a:lnTo>
                  <a:lnTo>
                    <a:pt x="83138" y="3315"/>
                  </a:lnTo>
                  <a:lnTo>
                    <a:pt x="83138" y="3216"/>
                  </a:lnTo>
                  <a:lnTo>
                    <a:pt x="83138" y="3141"/>
                  </a:lnTo>
                  <a:lnTo>
                    <a:pt x="83162" y="3067"/>
                  </a:lnTo>
                  <a:lnTo>
                    <a:pt x="83212" y="2993"/>
                  </a:lnTo>
                  <a:lnTo>
                    <a:pt x="83261" y="2919"/>
                  </a:lnTo>
                  <a:lnTo>
                    <a:pt x="83336" y="2869"/>
                  </a:lnTo>
                  <a:lnTo>
                    <a:pt x="83410" y="2820"/>
                  </a:lnTo>
                  <a:lnTo>
                    <a:pt x="83484" y="2795"/>
                  </a:lnTo>
                  <a:close/>
                  <a:moveTo>
                    <a:pt x="55235" y="1756"/>
                  </a:moveTo>
                  <a:lnTo>
                    <a:pt x="55433" y="1781"/>
                  </a:lnTo>
                  <a:lnTo>
                    <a:pt x="55606" y="1830"/>
                  </a:lnTo>
                  <a:lnTo>
                    <a:pt x="55780" y="1929"/>
                  </a:lnTo>
                  <a:lnTo>
                    <a:pt x="55953" y="2053"/>
                  </a:lnTo>
                  <a:lnTo>
                    <a:pt x="56076" y="2201"/>
                  </a:lnTo>
                  <a:lnTo>
                    <a:pt x="56151" y="2375"/>
                  </a:lnTo>
                  <a:lnTo>
                    <a:pt x="56225" y="2573"/>
                  </a:lnTo>
                  <a:lnTo>
                    <a:pt x="56225" y="2770"/>
                  </a:lnTo>
                  <a:lnTo>
                    <a:pt x="56225" y="2944"/>
                  </a:lnTo>
                  <a:lnTo>
                    <a:pt x="56151" y="3141"/>
                  </a:lnTo>
                  <a:lnTo>
                    <a:pt x="56076" y="3315"/>
                  </a:lnTo>
                  <a:lnTo>
                    <a:pt x="55953" y="3463"/>
                  </a:lnTo>
                  <a:lnTo>
                    <a:pt x="55780" y="3587"/>
                  </a:lnTo>
                  <a:lnTo>
                    <a:pt x="55606" y="3686"/>
                  </a:lnTo>
                  <a:lnTo>
                    <a:pt x="55433" y="3735"/>
                  </a:lnTo>
                  <a:lnTo>
                    <a:pt x="55235" y="3760"/>
                  </a:lnTo>
                  <a:lnTo>
                    <a:pt x="55038" y="3735"/>
                  </a:lnTo>
                  <a:lnTo>
                    <a:pt x="54864" y="3686"/>
                  </a:lnTo>
                  <a:lnTo>
                    <a:pt x="54691" y="3587"/>
                  </a:lnTo>
                  <a:lnTo>
                    <a:pt x="54518" y="3463"/>
                  </a:lnTo>
                  <a:lnTo>
                    <a:pt x="54394" y="3315"/>
                  </a:lnTo>
                  <a:lnTo>
                    <a:pt x="54320" y="3141"/>
                  </a:lnTo>
                  <a:lnTo>
                    <a:pt x="54246" y="2944"/>
                  </a:lnTo>
                  <a:lnTo>
                    <a:pt x="54246" y="2770"/>
                  </a:lnTo>
                  <a:lnTo>
                    <a:pt x="54246" y="2573"/>
                  </a:lnTo>
                  <a:lnTo>
                    <a:pt x="54320" y="2375"/>
                  </a:lnTo>
                  <a:lnTo>
                    <a:pt x="54394" y="2201"/>
                  </a:lnTo>
                  <a:lnTo>
                    <a:pt x="54518" y="2053"/>
                  </a:lnTo>
                  <a:lnTo>
                    <a:pt x="54691" y="1929"/>
                  </a:lnTo>
                  <a:lnTo>
                    <a:pt x="54864" y="1830"/>
                  </a:lnTo>
                  <a:lnTo>
                    <a:pt x="55038" y="1781"/>
                  </a:lnTo>
                  <a:lnTo>
                    <a:pt x="55235" y="1756"/>
                  </a:lnTo>
                  <a:close/>
                  <a:moveTo>
                    <a:pt x="117075" y="2424"/>
                  </a:moveTo>
                  <a:lnTo>
                    <a:pt x="117224" y="2474"/>
                  </a:lnTo>
                  <a:lnTo>
                    <a:pt x="117347" y="2548"/>
                  </a:lnTo>
                  <a:lnTo>
                    <a:pt x="117446" y="2622"/>
                  </a:lnTo>
                  <a:lnTo>
                    <a:pt x="117545" y="2746"/>
                  </a:lnTo>
                  <a:lnTo>
                    <a:pt x="117595" y="2869"/>
                  </a:lnTo>
                  <a:lnTo>
                    <a:pt x="117644" y="2993"/>
                  </a:lnTo>
                  <a:lnTo>
                    <a:pt x="117644" y="3117"/>
                  </a:lnTo>
                  <a:lnTo>
                    <a:pt x="117644" y="3265"/>
                  </a:lnTo>
                  <a:lnTo>
                    <a:pt x="117595" y="3389"/>
                  </a:lnTo>
                  <a:lnTo>
                    <a:pt x="117545" y="3513"/>
                  </a:lnTo>
                  <a:lnTo>
                    <a:pt x="117446" y="3611"/>
                  </a:lnTo>
                  <a:lnTo>
                    <a:pt x="117347" y="3710"/>
                  </a:lnTo>
                  <a:lnTo>
                    <a:pt x="117224" y="3760"/>
                  </a:lnTo>
                  <a:lnTo>
                    <a:pt x="117075" y="3809"/>
                  </a:lnTo>
                  <a:lnTo>
                    <a:pt x="116952" y="3834"/>
                  </a:lnTo>
                  <a:lnTo>
                    <a:pt x="116828" y="3809"/>
                  </a:lnTo>
                  <a:lnTo>
                    <a:pt x="116680" y="3760"/>
                  </a:lnTo>
                  <a:lnTo>
                    <a:pt x="116556" y="3710"/>
                  </a:lnTo>
                  <a:lnTo>
                    <a:pt x="116457" y="3611"/>
                  </a:lnTo>
                  <a:lnTo>
                    <a:pt x="116358" y="3513"/>
                  </a:lnTo>
                  <a:lnTo>
                    <a:pt x="116309" y="3389"/>
                  </a:lnTo>
                  <a:lnTo>
                    <a:pt x="116259" y="3265"/>
                  </a:lnTo>
                  <a:lnTo>
                    <a:pt x="116259" y="3117"/>
                  </a:lnTo>
                  <a:lnTo>
                    <a:pt x="116259" y="2993"/>
                  </a:lnTo>
                  <a:lnTo>
                    <a:pt x="116309" y="2869"/>
                  </a:lnTo>
                  <a:lnTo>
                    <a:pt x="116358" y="2746"/>
                  </a:lnTo>
                  <a:lnTo>
                    <a:pt x="116457" y="2622"/>
                  </a:lnTo>
                  <a:lnTo>
                    <a:pt x="116556" y="2548"/>
                  </a:lnTo>
                  <a:lnTo>
                    <a:pt x="116680" y="2474"/>
                  </a:lnTo>
                  <a:lnTo>
                    <a:pt x="116828" y="2424"/>
                  </a:lnTo>
                  <a:close/>
                  <a:moveTo>
                    <a:pt x="74975" y="2597"/>
                  </a:moveTo>
                  <a:lnTo>
                    <a:pt x="75074" y="2622"/>
                  </a:lnTo>
                  <a:lnTo>
                    <a:pt x="75197" y="2647"/>
                  </a:lnTo>
                  <a:lnTo>
                    <a:pt x="75321" y="2721"/>
                  </a:lnTo>
                  <a:lnTo>
                    <a:pt x="75395" y="2795"/>
                  </a:lnTo>
                  <a:lnTo>
                    <a:pt x="75494" y="2894"/>
                  </a:lnTo>
                  <a:lnTo>
                    <a:pt x="75544" y="2993"/>
                  </a:lnTo>
                  <a:lnTo>
                    <a:pt x="75568" y="3117"/>
                  </a:lnTo>
                  <a:lnTo>
                    <a:pt x="75593" y="3240"/>
                  </a:lnTo>
                  <a:lnTo>
                    <a:pt x="75568" y="3339"/>
                  </a:lnTo>
                  <a:lnTo>
                    <a:pt x="75544" y="3463"/>
                  </a:lnTo>
                  <a:lnTo>
                    <a:pt x="75494" y="3562"/>
                  </a:lnTo>
                  <a:lnTo>
                    <a:pt x="75395" y="3661"/>
                  </a:lnTo>
                  <a:lnTo>
                    <a:pt x="75321" y="3760"/>
                  </a:lnTo>
                  <a:lnTo>
                    <a:pt x="75197" y="3809"/>
                  </a:lnTo>
                  <a:lnTo>
                    <a:pt x="75074" y="3834"/>
                  </a:lnTo>
                  <a:lnTo>
                    <a:pt x="74975" y="3859"/>
                  </a:lnTo>
                  <a:lnTo>
                    <a:pt x="74851" y="3834"/>
                  </a:lnTo>
                  <a:lnTo>
                    <a:pt x="74727" y="3809"/>
                  </a:lnTo>
                  <a:lnTo>
                    <a:pt x="74628" y="3760"/>
                  </a:lnTo>
                  <a:lnTo>
                    <a:pt x="74530" y="3661"/>
                  </a:lnTo>
                  <a:lnTo>
                    <a:pt x="74455" y="3562"/>
                  </a:lnTo>
                  <a:lnTo>
                    <a:pt x="74381" y="3463"/>
                  </a:lnTo>
                  <a:lnTo>
                    <a:pt x="74356" y="3339"/>
                  </a:lnTo>
                  <a:lnTo>
                    <a:pt x="74332" y="3240"/>
                  </a:lnTo>
                  <a:lnTo>
                    <a:pt x="74356" y="3117"/>
                  </a:lnTo>
                  <a:lnTo>
                    <a:pt x="74381" y="2993"/>
                  </a:lnTo>
                  <a:lnTo>
                    <a:pt x="74455" y="2894"/>
                  </a:lnTo>
                  <a:lnTo>
                    <a:pt x="74530" y="2795"/>
                  </a:lnTo>
                  <a:lnTo>
                    <a:pt x="74628" y="2721"/>
                  </a:lnTo>
                  <a:lnTo>
                    <a:pt x="74727" y="2647"/>
                  </a:lnTo>
                  <a:lnTo>
                    <a:pt x="74851" y="2622"/>
                  </a:lnTo>
                  <a:lnTo>
                    <a:pt x="74975" y="2597"/>
                  </a:lnTo>
                  <a:close/>
                  <a:moveTo>
                    <a:pt x="39602" y="1286"/>
                  </a:moveTo>
                  <a:lnTo>
                    <a:pt x="39850" y="1311"/>
                  </a:lnTo>
                  <a:lnTo>
                    <a:pt x="40097" y="1385"/>
                  </a:lnTo>
                  <a:lnTo>
                    <a:pt x="40320" y="1484"/>
                  </a:lnTo>
                  <a:lnTo>
                    <a:pt x="40518" y="1657"/>
                  </a:lnTo>
                  <a:lnTo>
                    <a:pt x="40691" y="1880"/>
                  </a:lnTo>
                  <a:lnTo>
                    <a:pt x="40814" y="2103"/>
                  </a:lnTo>
                  <a:lnTo>
                    <a:pt x="40889" y="2350"/>
                  </a:lnTo>
                  <a:lnTo>
                    <a:pt x="40913" y="2597"/>
                  </a:lnTo>
                  <a:lnTo>
                    <a:pt x="40889" y="2845"/>
                  </a:lnTo>
                  <a:lnTo>
                    <a:pt x="40814" y="3092"/>
                  </a:lnTo>
                  <a:lnTo>
                    <a:pt x="40691" y="3315"/>
                  </a:lnTo>
                  <a:lnTo>
                    <a:pt x="40518" y="3537"/>
                  </a:lnTo>
                  <a:lnTo>
                    <a:pt x="40320" y="3710"/>
                  </a:lnTo>
                  <a:lnTo>
                    <a:pt x="40097" y="3809"/>
                  </a:lnTo>
                  <a:lnTo>
                    <a:pt x="39850" y="3884"/>
                  </a:lnTo>
                  <a:lnTo>
                    <a:pt x="39602" y="3908"/>
                  </a:lnTo>
                  <a:lnTo>
                    <a:pt x="39355" y="3884"/>
                  </a:lnTo>
                  <a:lnTo>
                    <a:pt x="39108" y="3809"/>
                  </a:lnTo>
                  <a:lnTo>
                    <a:pt x="38860" y="3710"/>
                  </a:lnTo>
                  <a:lnTo>
                    <a:pt x="38662" y="3537"/>
                  </a:lnTo>
                  <a:lnTo>
                    <a:pt x="38489" y="3315"/>
                  </a:lnTo>
                  <a:lnTo>
                    <a:pt x="38366" y="3092"/>
                  </a:lnTo>
                  <a:lnTo>
                    <a:pt x="38291" y="2845"/>
                  </a:lnTo>
                  <a:lnTo>
                    <a:pt x="38267" y="2597"/>
                  </a:lnTo>
                  <a:lnTo>
                    <a:pt x="38291" y="2350"/>
                  </a:lnTo>
                  <a:lnTo>
                    <a:pt x="38366" y="2103"/>
                  </a:lnTo>
                  <a:lnTo>
                    <a:pt x="38489" y="1880"/>
                  </a:lnTo>
                  <a:lnTo>
                    <a:pt x="38662" y="1657"/>
                  </a:lnTo>
                  <a:lnTo>
                    <a:pt x="38860" y="1484"/>
                  </a:lnTo>
                  <a:lnTo>
                    <a:pt x="39108" y="1385"/>
                  </a:lnTo>
                  <a:lnTo>
                    <a:pt x="39355" y="1311"/>
                  </a:lnTo>
                  <a:lnTo>
                    <a:pt x="39602" y="1286"/>
                  </a:lnTo>
                  <a:close/>
                  <a:moveTo>
                    <a:pt x="121182" y="2721"/>
                  </a:moveTo>
                  <a:lnTo>
                    <a:pt x="121355" y="2746"/>
                  </a:lnTo>
                  <a:lnTo>
                    <a:pt x="121503" y="2770"/>
                  </a:lnTo>
                  <a:lnTo>
                    <a:pt x="121652" y="2845"/>
                  </a:lnTo>
                  <a:lnTo>
                    <a:pt x="121775" y="2968"/>
                  </a:lnTo>
                  <a:lnTo>
                    <a:pt x="121874" y="3092"/>
                  </a:lnTo>
                  <a:lnTo>
                    <a:pt x="121948" y="3240"/>
                  </a:lnTo>
                  <a:lnTo>
                    <a:pt x="121998" y="3389"/>
                  </a:lnTo>
                  <a:lnTo>
                    <a:pt x="122023" y="3537"/>
                  </a:lnTo>
                  <a:lnTo>
                    <a:pt x="121998" y="3710"/>
                  </a:lnTo>
                  <a:lnTo>
                    <a:pt x="121948" y="3859"/>
                  </a:lnTo>
                  <a:lnTo>
                    <a:pt x="121874" y="4007"/>
                  </a:lnTo>
                  <a:lnTo>
                    <a:pt x="121775" y="4131"/>
                  </a:lnTo>
                  <a:lnTo>
                    <a:pt x="121652" y="4230"/>
                  </a:lnTo>
                  <a:lnTo>
                    <a:pt x="121503" y="4304"/>
                  </a:lnTo>
                  <a:lnTo>
                    <a:pt x="121355" y="4354"/>
                  </a:lnTo>
                  <a:lnTo>
                    <a:pt x="121182" y="4378"/>
                  </a:lnTo>
                  <a:lnTo>
                    <a:pt x="121033" y="4354"/>
                  </a:lnTo>
                  <a:lnTo>
                    <a:pt x="120885" y="4304"/>
                  </a:lnTo>
                  <a:lnTo>
                    <a:pt x="120736" y="4230"/>
                  </a:lnTo>
                  <a:lnTo>
                    <a:pt x="120613" y="4131"/>
                  </a:lnTo>
                  <a:lnTo>
                    <a:pt x="120489" y="4007"/>
                  </a:lnTo>
                  <a:lnTo>
                    <a:pt x="120415" y="3859"/>
                  </a:lnTo>
                  <a:lnTo>
                    <a:pt x="120390" y="3710"/>
                  </a:lnTo>
                  <a:lnTo>
                    <a:pt x="120365" y="3537"/>
                  </a:lnTo>
                  <a:lnTo>
                    <a:pt x="120390" y="3389"/>
                  </a:lnTo>
                  <a:lnTo>
                    <a:pt x="120415" y="3240"/>
                  </a:lnTo>
                  <a:lnTo>
                    <a:pt x="120489" y="3092"/>
                  </a:lnTo>
                  <a:lnTo>
                    <a:pt x="120613" y="2968"/>
                  </a:lnTo>
                  <a:lnTo>
                    <a:pt x="120736" y="2845"/>
                  </a:lnTo>
                  <a:lnTo>
                    <a:pt x="120885" y="2770"/>
                  </a:lnTo>
                  <a:lnTo>
                    <a:pt x="121033" y="2746"/>
                  </a:lnTo>
                  <a:lnTo>
                    <a:pt x="121182" y="2721"/>
                  </a:lnTo>
                  <a:close/>
                  <a:moveTo>
                    <a:pt x="45044" y="2028"/>
                  </a:moveTo>
                  <a:lnTo>
                    <a:pt x="45267" y="2053"/>
                  </a:lnTo>
                  <a:lnTo>
                    <a:pt x="45489" y="2127"/>
                  </a:lnTo>
                  <a:lnTo>
                    <a:pt x="45687" y="2226"/>
                  </a:lnTo>
                  <a:lnTo>
                    <a:pt x="45885" y="2399"/>
                  </a:lnTo>
                  <a:lnTo>
                    <a:pt x="46034" y="2573"/>
                  </a:lnTo>
                  <a:lnTo>
                    <a:pt x="46133" y="2770"/>
                  </a:lnTo>
                  <a:lnTo>
                    <a:pt x="46207" y="2993"/>
                  </a:lnTo>
                  <a:lnTo>
                    <a:pt x="46232" y="3216"/>
                  </a:lnTo>
                  <a:lnTo>
                    <a:pt x="46207" y="3463"/>
                  </a:lnTo>
                  <a:lnTo>
                    <a:pt x="46133" y="3686"/>
                  </a:lnTo>
                  <a:lnTo>
                    <a:pt x="46034" y="3884"/>
                  </a:lnTo>
                  <a:lnTo>
                    <a:pt x="45885" y="4057"/>
                  </a:lnTo>
                  <a:lnTo>
                    <a:pt x="45687" y="4230"/>
                  </a:lnTo>
                  <a:lnTo>
                    <a:pt x="45489" y="4329"/>
                  </a:lnTo>
                  <a:lnTo>
                    <a:pt x="45267" y="4403"/>
                  </a:lnTo>
                  <a:lnTo>
                    <a:pt x="45044" y="4428"/>
                  </a:lnTo>
                  <a:lnTo>
                    <a:pt x="44822" y="4403"/>
                  </a:lnTo>
                  <a:lnTo>
                    <a:pt x="44599" y="4329"/>
                  </a:lnTo>
                  <a:lnTo>
                    <a:pt x="44376" y="4230"/>
                  </a:lnTo>
                  <a:lnTo>
                    <a:pt x="44203" y="4057"/>
                  </a:lnTo>
                  <a:lnTo>
                    <a:pt x="44055" y="3884"/>
                  </a:lnTo>
                  <a:lnTo>
                    <a:pt x="43931" y="3686"/>
                  </a:lnTo>
                  <a:lnTo>
                    <a:pt x="43882" y="3463"/>
                  </a:lnTo>
                  <a:lnTo>
                    <a:pt x="43857" y="3216"/>
                  </a:lnTo>
                  <a:lnTo>
                    <a:pt x="43882" y="2993"/>
                  </a:lnTo>
                  <a:lnTo>
                    <a:pt x="43931" y="2770"/>
                  </a:lnTo>
                  <a:lnTo>
                    <a:pt x="44055" y="2573"/>
                  </a:lnTo>
                  <a:lnTo>
                    <a:pt x="44203" y="2399"/>
                  </a:lnTo>
                  <a:lnTo>
                    <a:pt x="44376" y="2226"/>
                  </a:lnTo>
                  <a:lnTo>
                    <a:pt x="44599" y="2127"/>
                  </a:lnTo>
                  <a:lnTo>
                    <a:pt x="44822" y="2053"/>
                  </a:lnTo>
                  <a:lnTo>
                    <a:pt x="45044" y="2028"/>
                  </a:lnTo>
                  <a:close/>
                  <a:moveTo>
                    <a:pt x="33319" y="1806"/>
                  </a:moveTo>
                  <a:lnTo>
                    <a:pt x="33591" y="1830"/>
                  </a:lnTo>
                  <a:lnTo>
                    <a:pt x="33864" y="1929"/>
                  </a:lnTo>
                  <a:lnTo>
                    <a:pt x="34111" y="2053"/>
                  </a:lnTo>
                  <a:lnTo>
                    <a:pt x="34210" y="2127"/>
                  </a:lnTo>
                  <a:lnTo>
                    <a:pt x="34334" y="2226"/>
                  </a:lnTo>
                  <a:lnTo>
                    <a:pt x="34432" y="2350"/>
                  </a:lnTo>
                  <a:lnTo>
                    <a:pt x="34507" y="2449"/>
                  </a:lnTo>
                  <a:lnTo>
                    <a:pt x="34655" y="2721"/>
                  </a:lnTo>
                  <a:lnTo>
                    <a:pt x="34729" y="2968"/>
                  </a:lnTo>
                  <a:lnTo>
                    <a:pt x="34754" y="3240"/>
                  </a:lnTo>
                  <a:lnTo>
                    <a:pt x="34729" y="3537"/>
                  </a:lnTo>
                  <a:lnTo>
                    <a:pt x="34655" y="3785"/>
                  </a:lnTo>
                  <a:lnTo>
                    <a:pt x="34507" y="4032"/>
                  </a:lnTo>
                  <a:lnTo>
                    <a:pt x="34432" y="4156"/>
                  </a:lnTo>
                  <a:lnTo>
                    <a:pt x="34334" y="4279"/>
                  </a:lnTo>
                  <a:lnTo>
                    <a:pt x="34210" y="4378"/>
                  </a:lnTo>
                  <a:lnTo>
                    <a:pt x="34111" y="4452"/>
                  </a:lnTo>
                  <a:lnTo>
                    <a:pt x="33864" y="4576"/>
                  </a:lnTo>
                  <a:lnTo>
                    <a:pt x="33591" y="4650"/>
                  </a:lnTo>
                  <a:lnTo>
                    <a:pt x="33319" y="4700"/>
                  </a:lnTo>
                  <a:lnTo>
                    <a:pt x="33047" y="4650"/>
                  </a:lnTo>
                  <a:lnTo>
                    <a:pt x="32775" y="4576"/>
                  </a:lnTo>
                  <a:lnTo>
                    <a:pt x="32528" y="4452"/>
                  </a:lnTo>
                  <a:lnTo>
                    <a:pt x="32404" y="4378"/>
                  </a:lnTo>
                  <a:lnTo>
                    <a:pt x="32305" y="4279"/>
                  </a:lnTo>
                  <a:lnTo>
                    <a:pt x="32206" y="4156"/>
                  </a:lnTo>
                  <a:lnTo>
                    <a:pt x="32107" y="4032"/>
                  </a:lnTo>
                  <a:lnTo>
                    <a:pt x="31984" y="3785"/>
                  </a:lnTo>
                  <a:lnTo>
                    <a:pt x="31909" y="3537"/>
                  </a:lnTo>
                  <a:lnTo>
                    <a:pt x="31885" y="3240"/>
                  </a:lnTo>
                  <a:lnTo>
                    <a:pt x="31909" y="2968"/>
                  </a:lnTo>
                  <a:lnTo>
                    <a:pt x="31984" y="2721"/>
                  </a:lnTo>
                  <a:lnTo>
                    <a:pt x="32107" y="2449"/>
                  </a:lnTo>
                  <a:lnTo>
                    <a:pt x="32206" y="2350"/>
                  </a:lnTo>
                  <a:lnTo>
                    <a:pt x="32305" y="2226"/>
                  </a:lnTo>
                  <a:lnTo>
                    <a:pt x="32404" y="2127"/>
                  </a:lnTo>
                  <a:lnTo>
                    <a:pt x="32528" y="2053"/>
                  </a:lnTo>
                  <a:lnTo>
                    <a:pt x="32775" y="1929"/>
                  </a:lnTo>
                  <a:lnTo>
                    <a:pt x="33047" y="1830"/>
                  </a:lnTo>
                  <a:lnTo>
                    <a:pt x="33319" y="1806"/>
                  </a:lnTo>
                  <a:close/>
                  <a:moveTo>
                    <a:pt x="91647" y="4477"/>
                  </a:moveTo>
                  <a:lnTo>
                    <a:pt x="91696" y="4527"/>
                  </a:lnTo>
                  <a:lnTo>
                    <a:pt x="91746" y="4576"/>
                  </a:lnTo>
                  <a:lnTo>
                    <a:pt x="91746" y="4626"/>
                  </a:lnTo>
                  <a:lnTo>
                    <a:pt x="91746" y="4700"/>
                  </a:lnTo>
                  <a:lnTo>
                    <a:pt x="91696" y="4749"/>
                  </a:lnTo>
                  <a:lnTo>
                    <a:pt x="91647" y="4799"/>
                  </a:lnTo>
                  <a:lnTo>
                    <a:pt x="91523" y="4799"/>
                  </a:lnTo>
                  <a:lnTo>
                    <a:pt x="91474" y="4749"/>
                  </a:lnTo>
                  <a:lnTo>
                    <a:pt x="91424" y="4700"/>
                  </a:lnTo>
                  <a:lnTo>
                    <a:pt x="91424" y="4626"/>
                  </a:lnTo>
                  <a:lnTo>
                    <a:pt x="91424" y="4576"/>
                  </a:lnTo>
                  <a:lnTo>
                    <a:pt x="91474" y="4527"/>
                  </a:lnTo>
                  <a:lnTo>
                    <a:pt x="91523" y="4477"/>
                  </a:lnTo>
                  <a:close/>
                  <a:moveTo>
                    <a:pt x="52069" y="2746"/>
                  </a:moveTo>
                  <a:lnTo>
                    <a:pt x="52267" y="2770"/>
                  </a:lnTo>
                  <a:lnTo>
                    <a:pt x="52440" y="2820"/>
                  </a:lnTo>
                  <a:lnTo>
                    <a:pt x="52638" y="2919"/>
                  </a:lnTo>
                  <a:lnTo>
                    <a:pt x="52787" y="3043"/>
                  </a:lnTo>
                  <a:lnTo>
                    <a:pt x="52935" y="3216"/>
                  </a:lnTo>
                  <a:lnTo>
                    <a:pt x="53009" y="3389"/>
                  </a:lnTo>
                  <a:lnTo>
                    <a:pt x="53083" y="3587"/>
                  </a:lnTo>
                  <a:lnTo>
                    <a:pt x="53108" y="3785"/>
                  </a:lnTo>
                  <a:lnTo>
                    <a:pt x="53083" y="3982"/>
                  </a:lnTo>
                  <a:lnTo>
                    <a:pt x="53009" y="4156"/>
                  </a:lnTo>
                  <a:lnTo>
                    <a:pt x="52935" y="4354"/>
                  </a:lnTo>
                  <a:lnTo>
                    <a:pt x="52787" y="4502"/>
                  </a:lnTo>
                  <a:lnTo>
                    <a:pt x="52638" y="4650"/>
                  </a:lnTo>
                  <a:lnTo>
                    <a:pt x="52440" y="4725"/>
                  </a:lnTo>
                  <a:lnTo>
                    <a:pt x="52267" y="4799"/>
                  </a:lnTo>
                  <a:lnTo>
                    <a:pt x="52069" y="4824"/>
                  </a:lnTo>
                  <a:lnTo>
                    <a:pt x="51871" y="4799"/>
                  </a:lnTo>
                  <a:lnTo>
                    <a:pt x="51673" y="4725"/>
                  </a:lnTo>
                  <a:lnTo>
                    <a:pt x="51500" y="4650"/>
                  </a:lnTo>
                  <a:lnTo>
                    <a:pt x="51327" y="4502"/>
                  </a:lnTo>
                  <a:lnTo>
                    <a:pt x="51203" y="4354"/>
                  </a:lnTo>
                  <a:lnTo>
                    <a:pt x="51105" y="4156"/>
                  </a:lnTo>
                  <a:lnTo>
                    <a:pt x="51055" y="3982"/>
                  </a:lnTo>
                  <a:lnTo>
                    <a:pt x="51030" y="3785"/>
                  </a:lnTo>
                  <a:lnTo>
                    <a:pt x="51055" y="3587"/>
                  </a:lnTo>
                  <a:lnTo>
                    <a:pt x="51105" y="3389"/>
                  </a:lnTo>
                  <a:lnTo>
                    <a:pt x="51203" y="3216"/>
                  </a:lnTo>
                  <a:lnTo>
                    <a:pt x="51327" y="3043"/>
                  </a:lnTo>
                  <a:lnTo>
                    <a:pt x="51500" y="2919"/>
                  </a:lnTo>
                  <a:lnTo>
                    <a:pt x="51673" y="2820"/>
                  </a:lnTo>
                  <a:lnTo>
                    <a:pt x="51871" y="2770"/>
                  </a:lnTo>
                  <a:lnTo>
                    <a:pt x="52069" y="2746"/>
                  </a:lnTo>
                  <a:close/>
                  <a:moveTo>
                    <a:pt x="78091" y="3859"/>
                  </a:moveTo>
                  <a:lnTo>
                    <a:pt x="78190" y="3884"/>
                  </a:lnTo>
                  <a:lnTo>
                    <a:pt x="78289" y="3908"/>
                  </a:lnTo>
                  <a:lnTo>
                    <a:pt x="78388" y="3958"/>
                  </a:lnTo>
                  <a:lnTo>
                    <a:pt x="78463" y="4007"/>
                  </a:lnTo>
                  <a:lnTo>
                    <a:pt x="78537" y="4106"/>
                  </a:lnTo>
                  <a:lnTo>
                    <a:pt x="78586" y="4205"/>
                  </a:lnTo>
                  <a:lnTo>
                    <a:pt x="78611" y="4304"/>
                  </a:lnTo>
                  <a:lnTo>
                    <a:pt x="78611" y="4403"/>
                  </a:lnTo>
                  <a:lnTo>
                    <a:pt x="78611" y="4502"/>
                  </a:lnTo>
                  <a:lnTo>
                    <a:pt x="78586" y="4601"/>
                  </a:lnTo>
                  <a:lnTo>
                    <a:pt x="78537" y="4675"/>
                  </a:lnTo>
                  <a:lnTo>
                    <a:pt x="78463" y="4774"/>
                  </a:lnTo>
                  <a:lnTo>
                    <a:pt x="78388" y="4848"/>
                  </a:lnTo>
                  <a:lnTo>
                    <a:pt x="78289" y="4898"/>
                  </a:lnTo>
                  <a:lnTo>
                    <a:pt x="78190" y="4922"/>
                  </a:lnTo>
                  <a:lnTo>
                    <a:pt x="77993" y="4922"/>
                  </a:lnTo>
                  <a:lnTo>
                    <a:pt x="77894" y="4898"/>
                  </a:lnTo>
                  <a:lnTo>
                    <a:pt x="77795" y="4848"/>
                  </a:lnTo>
                  <a:lnTo>
                    <a:pt x="77720" y="4774"/>
                  </a:lnTo>
                  <a:lnTo>
                    <a:pt x="77646" y="4675"/>
                  </a:lnTo>
                  <a:lnTo>
                    <a:pt x="77597" y="4601"/>
                  </a:lnTo>
                  <a:lnTo>
                    <a:pt x="77572" y="4502"/>
                  </a:lnTo>
                  <a:lnTo>
                    <a:pt x="77547" y="4403"/>
                  </a:lnTo>
                  <a:lnTo>
                    <a:pt x="77572" y="4304"/>
                  </a:lnTo>
                  <a:lnTo>
                    <a:pt x="77597" y="4205"/>
                  </a:lnTo>
                  <a:lnTo>
                    <a:pt x="77646" y="4106"/>
                  </a:lnTo>
                  <a:lnTo>
                    <a:pt x="77720" y="4007"/>
                  </a:lnTo>
                  <a:lnTo>
                    <a:pt x="77795" y="3958"/>
                  </a:lnTo>
                  <a:lnTo>
                    <a:pt x="77894" y="3908"/>
                  </a:lnTo>
                  <a:lnTo>
                    <a:pt x="77993" y="3884"/>
                  </a:lnTo>
                  <a:lnTo>
                    <a:pt x="78091" y="3859"/>
                  </a:lnTo>
                  <a:close/>
                  <a:moveTo>
                    <a:pt x="125362" y="3092"/>
                  </a:moveTo>
                  <a:lnTo>
                    <a:pt x="125535" y="3117"/>
                  </a:lnTo>
                  <a:lnTo>
                    <a:pt x="125733" y="3166"/>
                  </a:lnTo>
                  <a:lnTo>
                    <a:pt x="125881" y="3240"/>
                  </a:lnTo>
                  <a:lnTo>
                    <a:pt x="126030" y="3364"/>
                  </a:lnTo>
                  <a:lnTo>
                    <a:pt x="126153" y="3513"/>
                  </a:lnTo>
                  <a:lnTo>
                    <a:pt x="126252" y="3686"/>
                  </a:lnTo>
                  <a:lnTo>
                    <a:pt x="126302" y="3859"/>
                  </a:lnTo>
                  <a:lnTo>
                    <a:pt x="126302" y="4032"/>
                  </a:lnTo>
                  <a:lnTo>
                    <a:pt x="126302" y="4205"/>
                  </a:lnTo>
                  <a:lnTo>
                    <a:pt x="126252" y="4378"/>
                  </a:lnTo>
                  <a:lnTo>
                    <a:pt x="126153" y="4551"/>
                  </a:lnTo>
                  <a:lnTo>
                    <a:pt x="126030" y="4700"/>
                  </a:lnTo>
                  <a:lnTo>
                    <a:pt x="125881" y="4824"/>
                  </a:lnTo>
                  <a:lnTo>
                    <a:pt x="125733" y="4922"/>
                  </a:lnTo>
                  <a:lnTo>
                    <a:pt x="125535" y="4972"/>
                  </a:lnTo>
                  <a:lnTo>
                    <a:pt x="125189" y="4972"/>
                  </a:lnTo>
                  <a:lnTo>
                    <a:pt x="125016" y="4922"/>
                  </a:lnTo>
                  <a:lnTo>
                    <a:pt x="124842" y="4824"/>
                  </a:lnTo>
                  <a:lnTo>
                    <a:pt x="124694" y="4700"/>
                  </a:lnTo>
                  <a:lnTo>
                    <a:pt x="124570" y="4551"/>
                  </a:lnTo>
                  <a:lnTo>
                    <a:pt x="124496" y="4378"/>
                  </a:lnTo>
                  <a:lnTo>
                    <a:pt x="124447" y="4205"/>
                  </a:lnTo>
                  <a:lnTo>
                    <a:pt x="124422" y="4032"/>
                  </a:lnTo>
                  <a:lnTo>
                    <a:pt x="124447" y="3859"/>
                  </a:lnTo>
                  <a:lnTo>
                    <a:pt x="124496" y="3686"/>
                  </a:lnTo>
                  <a:lnTo>
                    <a:pt x="124570" y="3513"/>
                  </a:lnTo>
                  <a:lnTo>
                    <a:pt x="124694" y="3364"/>
                  </a:lnTo>
                  <a:lnTo>
                    <a:pt x="124842" y="3240"/>
                  </a:lnTo>
                  <a:lnTo>
                    <a:pt x="125016" y="3166"/>
                  </a:lnTo>
                  <a:lnTo>
                    <a:pt x="125189" y="3117"/>
                  </a:lnTo>
                  <a:lnTo>
                    <a:pt x="125362" y="3092"/>
                  </a:lnTo>
                  <a:close/>
                  <a:moveTo>
                    <a:pt x="96817" y="4725"/>
                  </a:moveTo>
                  <a:lnTo>
                    <a:pt x="96866" y="4749"/>
                  </a:lnTo>
                  <a:lnTo>
                    <a:pt x="96916" y="4774"/>
                  </a:lnTo>
                  <a:lnTo>
                    <a:pt x="96965" y="4824"/>
                  </a:lnTo>
                  <a:lnTo>
                    <a:pt x="96965" y="4898"/>
                  </a:lnTo>
                  <a:lnTo>
                    <a:pt x="96965" y="4947"/>
                  </a:lnTo>
                  <a:lnTo>
                    <a:pt x="96916" y="5021"/>
                  </a:lnTo>
                  <a:lnTo>
                    <a:pt x="96866" y="5046"/>
                  </a:lnTo>
                  <a:lnTo>
                    <a:pt x="96817" y="5071"/>
                  </a:lnTo>
                  <a:lnTo>
                    <a:pt x="96742" y="5046"/>
                  </a:lnTo>
                  <a:lnTo>
                    <a:pt x="96693" y="5021"/>
                  </a:lnTo>
                  <a:lnTo>
                    <a:pt x="96643" y="4947"/>
                  </a:lnTo>
                  <a:lnTo>
                    <a:pt x="96643" y="4898"/>
                  </a:lnTo>
                  <a:lnTo>
                    <a:pt x="96643" y="4824"/>
                  </a:lnTo>
                  <a:lnTo>
                    <a:pt x="96693" y="4774"/>
                  </a:lnTo>
                  <a:lnTo>
                    <a:pt x="96742" y="4749"/>
                  </a:lnTo>
                  <a:lnTo>
                    <a:pt x="96817" y="4725"/>
                  </a:lnTo>
                  <a:close/>
                  <a:moveTo>
                    <a:pt x="101418" y="4700"/>
                  </a:moveTo>
                  <a:lnTo>
                    <a:pt x="101541" y="4725"/>
                  </a:lnTo>
                  <a:lnTo>
                    <a:pt x="101640" y="4799"/>
                  </a:lnTo>
                  <a:lnTo>
                    <a:pt x="101714" y="4898"/>
                  </a:lnTo>
                  <a:lnTo>
                    <a:pt x="101714" y="5021"/>
                  </a:lnTo>
                  <a:lnTo>
                    <a:pt x="101714" y="5145"/>
                  </a:lnTo>
                  <a:lnTo>
                    <a:pt x="101640" y="5244"/>
                  </a:lnTo>
                  <a:lnTo>
                    <a:pt x="101541" y="5318"/>
                  </a:lnTo>
                  <a:lnTo>
                    <a:pt x="101294" y="5318"/>
                  </a:lnTo>
                  <a:lnTo>
                    <a:pt x="101195" y="5244"/>
                  </a:lnTo>
                  <a:lnTo>
                    <a:pt x="101121" y="5145"/>
                  </a:lnTo>
                  <a:lnTo>
                    <a:pt x="101096" y="5021"/>
                  </a:lnTo>
                  <a:lnTo>
                    <a:pt x="101121" y="4898"/>
                  </a:lnTo>
                  <a:lnTo>
                    <a:pt x="101195" y="4799"/>
                  </a:lnTo>
                  <a:lnTo>
                    <a:pt x="101294" y="4725"/>
                  </a:lnTo>
                  <a:lnTo>
                    <a:pt x="101418" y="4700"/>
                  </a:lnTo>
                  <a:close/>
                  <a:moveTo>
                    <a:pt x="86403" y="4725"/>
                  </a:moveTo>
                  <a:lnTo>
                    <a:pt x="86502" y="4749"/>
                  </a:lnTo>
                  <a:lnTo>
                    <a:pt x="86601" y="4824"/>
                  </a:lnTo>
                  <a:lnTo>
                    <a:pt x="86675" y="4922"/>
                  </a:lnTo>
                  <a:lnTo>
                    <a:pt x="86700" y="5046"/>
                  </a:lnTo>
                  <a:lnTo>
                    <a:pt x="86675" y="5145"/>
                  </a:lnTo>
                  <a:lnTo>
                    <a:pt x="86601" y="5244"/>
                  </a:lnTo>
                  <a:lnTo>
                    <a:pt x="86502" y="5318"/>
                  </a:lnTo>
                  <a:lnTo>
                    <a:pt x="86403" y="5343"/>
                  </a:lnTo>
                  <a:lnTo>
                    <a:pt x="86279" y="5318"/>
                  </a:lnTo>
                  <a:lnTo>
                    <a:pt x="86180" y="5244"/>
                  </a:lnTo>
                  <a:lnTo>
                    <a:pt x="86106" y="5145"/>
                  </a:lnTo>
                  <a:lnTo>
                    <a:pt x="86106" y="5046"/>
                  </a:lnTo>
                  <a:lnTo>
                    <a:pt x="86106" y="4922"/>
                  </a:lnTo>
                  <a:lnTo>
                    <a:pt x="86180" y="4824"/>
                  </a:lnTo>
                  <a:lnTo>
                    <a:pt x="86279" y="4749"/>
                  </a:lnTo>
                  <a:lnTo>
                    <a:pt x="86403" y="4725"/>
                  </a:lnTo>
                  <a:close/>
                  <a:moveTo>
                    <a:pt x="105870" y="4675"/>
                  </a:moveTo>
                  <a:lnTo>
                    <a:pt x="105969" y="4700"/>
                  </a:lnTo>
                  <a:lnTo>
                    <a:pt x="106043" y="4749"/>
                  </a:lnTo>
                  <a:lnTo>
                    <a:pt x="106117" y="4799"/>
                  </a:lnTo>
                  <a:lnTo>
                    <a:pt x="106167" y="4873"/>
                  </a:lnTo>
                  <a:lnTo>
                    <a:pt x="106216" y="4947"/>
                  </a:lnTo>
                  <a:lnTo>
                    <a:pt x="106241" y="5021"/>
                  </a:lnTo>
                  <a:lnTo>
                    <a:pt x="106241" y="5120"/>
                  </a:lnTo>
                  <a:lnTo>
                    <a:pt x="106241" y="5195"/>
                  </a:lnTo>
                  <a:lnTo>
                    <a:pt x="106216" y="5269"/>
                  </a:lnTo>
                  <a:lnTo>
                    <a:pt x="106167" y="5368"/>
                  </a:lnTo>
                  <a:lnTo>
                    <a:pt x="106117" y="5417"/>
                  </a:lnTo>
                  <a:lnTo>
                    <a:pt x="106043" y="5491"/>
                  </a:lnTo>
                  <a:lnTo>
                    <a:pt x="105969" y="5516"/>
                  </a:lnTo>
                  <a:lnTo>
                    <a:pt x="105870" y="5541"/>
                  </a:lnTo>
                  <a:lnTo>
                    <a:pt x="105796" y="5566"/>
                  </a:lnTo>
                  <a:lnTo>
                    <a:pt x="105722" y="5541"/>
                  </a:lnTo>
                  <a:lnTo>
                    <a:pt x="105623" y="5516"/>
                  </a:lnTo>
                  <a:lnTo>
                    <a:pt x="105548" y="5491"/>
                  </a:lnTo>
                  <a:lnTo>
                    <a:pt x="105474" y="5417"/>
                  </a:lnTo>
                  <a:lnTo>
                    <a:pt x="105425" y="5368"/>
                  </a:lnTo>
                  <a:lnTo>
                    <a:pt x="105375" y="5269"/>
                  </a:lnTo>
                  <a:lnTo>
                    <a:pt x="105351" y="5195"/>
                  </a:lnTo>
                  <a:lnTo>
                    <a:pt x="105351" y="5120"/>
                  </a:lnTo>
                  <a:lnTo>
                    <a:pt x="105351" y="5021"/>
                  </a:lnTo>
                  <a:lnTo>
                    <a:pt x="105375" y="4947"/>
                  </a:lnTo>
                  <a:lnTo>
                    <a:pt x="105425" y="4873"/>
                  </a:lnTo>
                  <a:lnTo>
                    <a:pt x="105474" y="4799"/>
                  </a:lnTo>
                  <a:lnTo>
                    <a:pt x="105548" y="4749"/>
                  </a:lnTo>
                  <a:lnTo>
                    <a:pt x="105623" y="4700"/>
                  </a:lnTo>
                  <a:lnTo>
                    <a:pt x="105722" y="4675"/>
                  </a:lnTo>
                  <a:close/>
                  <a:moveTo>
                    <a:pt x="66095" y="4378"/>
                  </a:moveTo>
                  <a:lnTo>
                    <a:pt x="66243" y="4428"/>
                  </a:lnTo>
                  <a:lnTo>
                    <a:pt x="66367" y="4502"/>
                  </a:lnTo>
                  <a:lnTo>
                    <a:pt x="66490" y="4601"/>
                  </a:lnTo>
                  <a:lnTo>
                    <a:pt x="66565" y="4700"/>
                  </a:lnTo>
                  <a:lnTo>
                    <a:pt x="66639" y="4848"/>
                  </a:lnTo>
                  <a:lnTo>
                    <a:pt x="66688" y="4972"/>
                  </a:lnTo>
                  <a:lnTo>
                    <a:pt x="66688" y="5120"/>
                  </a:lnTo>
                  <a:lnTo>
                    <a:pt x="66688" y="5269"/>
                  </a:lnTo>
                  <a:lnTo>
                    <a:pt x="66639" y="5392"/>
                  </a:lnTo>
                  <a:lnTo>
                    <a:pt x="66565" y="5516"/>
                  </a:lnTo>
                  <a:lnTo>
                    <a:pt x="66490" y="5640"/>
                  </a:lnTo>
                  <a:lnTo>
                    <a:pt x="66367" y="5739"/>
                  </a:lnTo>
                  <a:lnTo>
                    <a:pt x="66243" y="5813"/>
                  </a:lnTo>
                  <a:lnTo>
                    <a:pt x="66095" y="5838"/>
                  </a:lnTo>
                  <a:lnTo>
                    <a:pt x="65946" y="5862"/>
                  </a:lnTo>
                  <a:lnTo>
                    <a:pt x="65798" y="5838"/>
                  </a:lnTo>
                  <a:lnTo>
                    <a:pt x="65674" y="5813"/>
                  </a:lnTo>
                  <a:lnTo>
                    <a:pt x="65550" y="5739"/>
                  </a:lnTo>
                  <a:lnTo>
                    <a:pt x="65427" y="5640"/>
                  </a:lnTo>
                  <a:lnTo>
                    <a:pt x="65328" y="5516"/>
                  </a:lnTo>
                  <a:lnTo>
                    <a:pt x="65254" y="5392"/>
                  </a:lnTo>
                  <a:lnTo>
                    <a:pt x="65229" y="5269"/>
                  </a:lnTo>
                  <a:lnTo>
                    <a:pt x="65204" y="5120"/>
                  </a:lnTo>
                  <a:lnTo>
                    <a:pt x="65229" y="4972"/>
                  </a:lnTo>
                  <a:lnTo>
                    <a:pt x="65254" y="4848"/>
                  </a:lnTo>
                  <a:lnTo>
                    <a:pt x="65328" y="4700"/>
                  </a:lnTo>
                  <a:lnTo>
                    <a:pt x="65427" y="4601"/>
                  </a:lnTo>
                  <a:lnTo>
                    <a:pt x="65550" y="4502"/>
                  </a:lnTo>
                  <a:lnTo>
                    <a:pt x="65674" y="4428"/>
                  </a:lnTo>
                  <a:lnTo>
                    <a:pt x="65798" y="4378"/>
                  </a:lnTo>
                  <a:close/>
                  <a:moveTo>
                    <a:pt x="27358" y="2845"/>
                  </a:moveTo>
                  <a:lnTo>
                    <a:pt x="27630" y="2869"/>
                  </a:lnTo>
                  <a:lnTo>
                    <a:pt x="27927" y="2944"/>
                  </a:lnTo>
                  <a:lnTo>
                    <a:pt x="28075" y="3018"/>
                  </a:lnTo>
                  <a:lnTo>
                    <a:pt x="28199" y="3092"/>
                  </a:lnTo>
                  <a:lnTo>
                    <a:pt x="28323" y="3191"/>
                  </a:lnTo>
                  <a:lnTo>
                    <a:pt x="28446" y="3290"/>
                  </a:lnTo>
                  <a:lnTo>
                    <a:pt x="28545" y="3414"/>
                  </a:lnTo>
                  <a:lnTo>
                    <a:pt x="28644" y="3537"/>
                  </a:lnTo>
                  <a:lnTo>
                    <a:pt x="28718" y="3661"/>
                  </a:lnTo>
                  <a:lnTo>
                    <a:pt x="28768" y="3809"/>
                  </a:lnTo>
                  <a:lnTo>
                    <a:pt x="28867" y="4081"/>
                  </a:lnTo>
                  <a:lnTo>
                    <a:pt x="28892" y="4378"/>
                  </a:lnTo>
                  <a:lnTo>
                    <a:pt x="28867" y="4675"/>
                  </a:lnTo>
                  <a:lnTo>
                    <a:pt x="28768" y="4972"/>
                  </a:lnTo>
                  <a:lnTo>
                    <a:pt x="28718" y="5096"/>
                  </a:lnTo>
                  <a:lnTo>
                    <a:pt x="28644" y="5244"/>
                  </a:lnTo>
                  <a:lnTo>
                    <a:pt x="28545" y="5368"/>
                  </a:lnTo>
                  <a:lnTo>
                    <a:pt x="28446" y="5467"/>
                  </a:lnTo>
                  <a:lnTo>
                    <a:pt x="28323" y="5590"/>
                  </a:lnTo>
                  <a:lnTo>
                    <a:pt x="28199" y="5665"/>
                  </a:lnTo>
                  <a:lnTo>
                    <a:pt x="28075" y="5763"/>
                  </a:lnTo>
                  <a:lnTo>
                    <a:pt x="27927" y="5813"/>
                  </a:lnTo>
                  <a:lnTo>
                    <a:pt x="27630" y="5912"/>
                  </a:lnTo>
                  <a:lnTo>
                    <a:pt x="27358" y="5937"/>
                  </a:lnTo>
                  <a:lnTo>
                    <a:pt x="27061" y="5912"/>
                  </a:lnTo>
                  <a:lnTo>
                    <a:pt x="26764" y="5813"/>
                  </a:lnTo>
                  <a:lnTo>
                    <a:pt x="26616" y="5763"/>
                  </a:lnTo>
                  <a:lnTo>
                    <a:pt x="26492" y="5665"/>
                  </a:lnTo>
                  <a:lnTo>
                    <a:pt x="26369" y="5590"/>
                  </a:lnTo>
                  <a:lnTo>
                    <a:pt x="26245" y="5467"/>
                  </a:lnTo>
                  <a:lnTo>
                    <a:pt x="26146" y="5368"/>
                  </a:lnTo>
                  <a:lnTo>
                    <a:pt x="26047" y="5244"/>
                  </a:lnTo>
                  <a:lnTo>
                    <a:pt x="25973" y="5096"/>
                  </a:lnTo>
                  <a:lnTo>
                    <a:pt x="25923" y="4972"/>
                  </a:lnTo>
                  <a:lnTo>
                    <a:pt x="25824" y="4675"/>
                  </a:lnTo>
                  <a:lnTo>
                    <a:pt x="25800" y="4378"/>
                  </a:lnTo>
                  <a:lnTo>
                    <a:pt x="25824" y="4081"/>
                  </a:lnTo>
                  <a:lnTo>
                    <a:pt x="25923" y="3809"/>
                  </a:lnTo>
                  <a:lnTo>
                    <a:pt x="25973" y="3661"/>
                  </a:lnTo>
                  <a:lnTo>
                    <a:pt x="26047" y="3537"/>
                  </a:lnTo>
                  <a:lnTo>
                    <a:pt x="26146" y="3414"/>
                  </a:lnTo>
                  <a:lnTo>
                    <a:pt x="26245" y="3290"/>
                  </a:lnTo>
                  <a:lnTo>
                    <a:pt x="26369" y="3191"/>
                  </a:lnTo>
                  <a:lnTo>
                    <a:pt x="26492" y="3092"/>
                  </a:lnTo>
                  <a:lnTo>
                    <a:pt x="26616" y="3018"/>
                  </a:lnTo>
                  <a:lnTo>
                    <a:pt x="26764" y="2944"/>
                  </a:lnTo>
                  <a:lnTo>
                    <a:pt x="27061" y="2869"/>
                  </a:lnTo>
                  <a:lnTo>
                    <a:pt x="27358" y="2845"/>
                  </a:lnTo>
                  <a:close/>
                  <a:moveTo>
                    <a:pt x="62656" y="4304"/>
                  </a:moveTo>
                  <a:lnTo>
                    <a:pt x="62805" y="4329"/>
                  </a:lnTo>
                  <a:lnTo>
                    <a:pt x="62953" y="4378"/>
                  </a:lnTo>
                  <a:lnTo>
                    <a:pt x="63101" y="4452"/>
                  </a:lnTo>
                  <a:lnTo>
                    <a:pt x="63225" y="4551"/>
                  </a:lnTo>
                  <a:lnTo>
                    <a:pt x="63324" y="4675"/>
                  </a:lnTo>
                  <a:lnTo>
                    <a:pt x="63398" y="4824"/>
                  </a:lnTo>
                  <a:lnTo>
                    <a:pt x="63448" y="4972"/>
                  </a:lnTo>
                  <a:lnTo>
                    <a:pt x="63448" y="5120"/>
                  </a:lnTo>
                  <a:lnTo>
                    <a:pt x="63448" y="5269"/>
                  </a:lnTo>
                  <a:lnTo>
                    <a:pt x="63398" y="5417"/>
                  </a:lnTo>
                  <a:lnTo>
                    <a:pt x="63324" y="5566"/>
                  </a:lnTo>
                  <a:lnTo>
                    <a:pt x="63225" y="5689"/>
                  </a:lnTo>
                  <a:lnTo>
                    <a:pt x="63101" y="5788"/>
                  </a:lnTo>
                  <a:lnTo>
                    <a:pt x="62953" y="5862"/>
                  </a:lnTo>
                  <a:lnTo>
                    <a:pt x="62805" y="5912"/>
                  </a:lnTo>
                  <a:lnTo>
                    <a:pt x="62656" y="5937"/>
                  </a:lnTo>
                  <a:lnTo>
                    <a:pt x="62508" y="5912"/>
                  </a:lnTo>
                  <a:lnTo>
                    <a:pt x="62359" y="5862"/>
                  </a:lnTo>
                  <a:lnTo>
                    <a:pt x="62211" y="5788"/>
                  </a:lnTo>
                  <a:lnTo>
                    <a:pt x="62087" y="5689"/>
                  </a:lnTo>
                  <a:lnTo>
                    <a:pt x="61988" y="5566"/>
                  </a:lnTo>
                  <a:lnTo>
                    <a:pt x="61914" y="5417"/>
                  </a:lnTo>
                  <a:lnTo>
                    <a:pt x="61865" y="5269"/>
                  </a:lnTo>
                  <a:lnTo>
                    <a:pt x="61840" y="5120"/>
                  </a:lnTo>
                  <a:lnTo>
                    <a:pt x="61865" y="4972"/>
                  </a:lnTo>
                  <a:lnTo>
                    <a:pt x="61914" y="4824"/>
                  </a:lnTo>
                  <a:lnTo>
                    <a:pt x="61988" y="4675"/>
                  </a:lnTo>
                  <a:lnTo>
                    <a:pt x="62087" y="4551"/>
                  </a:lnTo>
                  <a:lnTo>
                    <a:pt x="62211" y="4452"/>
                  </a:lnTo>
                  <a:lnTo>
                    <a:pt x="62359" y="4378"/>
                  </a:lnTo>
                  <a:lnTo>
                    <a:pt x="62508" y="4329"/>
                  </a:lnTo>
                  <a:lnTo>
                    <a:pt x="62656" y="4304"/>
                  </a:lnTo>
                  <a:close/>
                  <a:moveTo>
                    <a:pt x="37005" y="3315"/>
                  </a:moveTo>
                  <a:lnTo>
                    <a:pt x="37252" y="3339"/>
                  </a:lnTo>
                  <a:lnTo>
                    <a:pt x="37500" y="3414"/>
                  </a:lnTo>
                  <a:lnTo>
                    <a:pt x="37747" y="3537"/>
                  </a:lnTo>
                  <a:lnTo>
                    <a:pt x="37945" y="3710"/>
                  </a:lnTo>
                  <a:lnTo>
                    <a:pt x="38118" y="3908"/>
                  </a:lnTo>
                  <a:lnTo>
                    <a:pt x="38242" y="4156"/>
                  </a:lnTo>
                  <a:lnTo>
                    <a:pt x="38316" y="4403"/>
                  </a:lnTo>
                  <a:lnTo>
                    <a:pt x="38341" y="4650"/>
                  </a:lnTo>
                  <a:lnTo>
                    <a:pt x="38316" y="4898"/>
                  </a:lnTo>
                  <a:lnTo>
                    <a:pt x="38242" y="5145"/>
                  </a:lnTo>
                  <a:lnTo>
                    <a:pt x="38118" y="5368"/>
                  </a:lnTo>
                  <a:lnTo>
                    <a:pt x="37945" y="5590"/>
                  </a:lnTo>
                  <a:lnTo>
                    <a:pt x="37747" y="5763"/>
                  </a:lnTo>
                  <a:lnTo>
                    <a:pt x="37500" y="5862"/>
                  </a:lnTo>
                  <a:lnTo>
                    <a:pt x="37252" y="5937"/>
                  </a:lnTo>
                  <a:lnTo>
                    <a:pt x="37005" y="5961"/>
                  </a:lnTo>
                  <a:lnTo>
                    <a:pt x="36758" y="5937"/>
                  </a:lnTo>
                  <a:lnTo>
                    <a:pt x="36510" y="5862"/>
                  </a:lnTo>
                  <a:lnTo>
                    <a:pt x="36288" y="5763"/>
                  </a:lnTo>
                  <a:lnTo>
                    <a:pt x="36065" y="5590"/>
                  </a:lnTo>
                  <a:lnTo>
                    <a:pt x="35892" y="5368"/>
                  </a:lnTo>
                  <a:lnTo>
                    <a:pt x="35768" y="5145"/>
                  </a:lnTo>
                  <a:lnTo>
                    <a:pt x="35719" y="4898"/>
                  </a:lnTo>
                  <a:lnTo>
                    <a:pt x="35694" y="4650"/>
                  </a:lnTo>
                  <a:lnTo>
                    <a:pt x="35719" y="4403"/>
                  </a:lnTo>
                  <a:lnTo>
                    <a:pt x="35768" y="4156"/>
                  </a:lnTo>
                  <a:lnTo>
                    <a:pt x="35892" y="3908"/>
                  </a:lnTo>
                  <a:lnTo>
                    <a:pt x="36065" y="3710"/>
                  </a:lnTo>
                  <a:lnTo>
                    <a:pt x="36288" y="3537"/>
                  </a:lnTo>
                  <a:lnTo>
                    <a:pt x="36510" y="3414"/>
                  </a:lnTo>
                  <a:lnTo>
                    <a:pt x="36758" y="3339"/>
                  </a:lnTo>
                  <a:lnTo>
                    <a:pt x="37005" y="3315"/>
                  </a:lnTo>
                  <a:close/>
                  <a:moveTo>
                    <a:pt x="110174" y="4848"/>
                  </a:moveTo>
                  <a:lnTo>
                    <a:pt x="110298" y="4873"/>
                  </a:lnTo>
                  <a:lnTo>
                    <a:pt x="110397" y="4898"/>
                  </a:lnTo>
                  <a:lnTo>
                    <a:pt x="110496" y="4947"/>
                  </a:lnTo>
                  <a:lnTo>
                    <a:pt x="110595" y="5021"/>
                  </a:lnTo>
                  <a:lnTo>
                    <a:pt x="110669" y="5120"/>
                  </a:lnTo>
                  <a:lnTo>
                    <a:pt x="110718" y="5219"/>
                  </a:lnTo>
                  <a:lnTo>
                    <a:pt x="110743" y="5318"/>
                  </a:lnTo>
                  <a:lnTo>
                    <a:pt x="110743" y="5442"/>
                  </a:lnTo>
                  <a:lnTo>
                    <a:pt x="110743" y="5541"/>
                  </a:lnTo>
                  <a:lnTo>
                    <a:pt x="110718" y="5665"/>
                  </a:lnTo>
                  <a:lnTo>
                    <a:pt x="110669" y="5763"/>
                  </a:lnTo>
                  <a:lnTo>
                    <a:pt x="110595" y="5838"/>
                  </a:lnTo>
                  <a:lnTo>
                    <a:pt x="110496" y="5912"/>
                  </a:lnTo>
                  <a:lnTo>
                    <a:pt x="110397" y="5961"/>
                  </a:lnTo>
                  <a:lnTo>
                    <a:pt x="110298" y="6011"/>
                  </a:lnTo>
                  <a:lnTo>
                    <a:pt x="110075" y="6011"/>
                  </a:lnTo>
                  <a:lnTo>
                    <a:pt x="109951" y="5961"/>
                  </a:lnTo>
                  <a:lnTo>
                    <a:pt x="109852" y="5912"/>
                  </a:lnTo>
                  <a:lnTo>
                    <a:pt x="109778" y="5838"/>
                  </a:lnTo>
                  <a:lnTo>
                    <a:pt x="109704" y="5763"/>
                  </a:lnTo>
                  <a:lnTo>
                    <a:pt x="109630" y="5665"/>
                  </a:lnTo>
                  <a:lnTo>
                    <a:pt x="109605" y="5541"/>
                  </a:lnTo>
                  <a:lnTo>
                    <a:pt x="109605" y="5442"/>
                  </a:lnTo>
                  <a:lnTo>
                    <a:pt x="109605" y="5318"/>
                  </a:lnTo>
                  <a:lnTo>
                    <a:pt x="109630" y="5219"/>
                  </a:lnTo>
                  <a:lnTo>
                    <a:pt x="109704" y="5120"/>
                  </a:lnTo>
                  <a:lnTo>
                    <a:pt x="109778" y="5021"/>
                  </a:lnTo>
                  <a:lnTo>
                    <a:pt x="109852" y="4947"/>
                  </a:lnTo>
                  <a:lnTo>
                    <a:pt x="109951" y="4898"/>
                  </a:lnTo>
                  <a:lnTo>
                    <a:pt x="110075" y="4873"/>
                  </a:lnTo>
                  <a:lnTo>
                    <a:pt x="110174" y="4848"/>
                  </a:lnTo>
                  <a:close/>
                  <a:moveTo>
                    <a:pt x="69236" y="4774"/>
                  </a:moveTo>
                  <a:lnTo>
                    <a:pt x="69360" y="4799"/>
                  </a:lnTo>
                  <a:lnTo>
                    <a:pt x="69483" y="4824"/>
                  </a:lnTo>
                  <a:lnTo>
                    <a:pt x="69607" y="4898"/>
                  </a:lnTo>
                  <a:lnTo>
                    <a:pt x="69706" y="4972"/>
                  </a:lnTo>
                  <a:lnTo>
                    <a:pt x="69805" y="5096"/>
                  </a:lnTo>
                  <a:lnTo>
                    <a:pt x="69854" y="5195"/>
                  </a:lnTo>
                  <a:lnTo>
                    <a:pt x="69904" y="5343"/>
                  </a:lnTo>
                  <a:lnTo>
                    <a:pt x="69904" y="5467"/>
                  </a:lnTo>
                  <a:lnTo>
                    <a:pt x="69904" y="5590"/>
                  </a:lnTo>
                  <a:lnTo>
                    <a:pt x="69854" y="5714"/>
                  </a:lnTo>
                  <a:lnTo>
                    <a:pt x="69805" y="5838"/>
                  </a:lnTo>
                  <a:lnTo>
                    <a:pt x="69706" y="5937"/>
                  </a:lnTo>
                  <a:lnTo>
                    <a:pt x="69607" y="6036"/>
                  </a:lnTo>
                  <a:lnTo>
                    <a:pt x="69483" y="6085"/>
                  </a:lnTo>
                  <a:lnTo>
                    <a:pt x="69360" y="6135"/>
                  </a:lnTo>
                  <a:lnTo>
                    <a:pt x="69112" y="6135"/>
                  </a:lnTo>
                  <a:lnTo>
                    <a:pt x="68964" y="6085"/>
                  </a:lnTo>
                  <a:lnTo>
                    <a:pt x="68865" y="6036"/>
                  </a:lnTo>
                  <a:lnTo>
                    <a:pt x="68741" y="5937"/>
                  </a:lnTo>
                  <a:lnTo>
                    <a:pt x="68667" y="5838"/>
                  </a:lnTo>
                  <a:lnTo>
                    <a:pt x="68593" y="5714"/>
                  </a:lnTo>
                  <a:lnTo>
                    <a:pt x="68568" y="5590"/>
                  </a:lnTo>
                  <a:lnTo>
                    <a:pt x="68543" y="5467"/>
                  </a:lnTo>
                  <a:lnTo>
                    <a:pt x="68568" y="5343"/>
                  </a:lnTo>
                  <a:lnTo>
                    <a:pt x="68593" y="5195"/>
                  </a:lnTo>
                  <a:lnTo>
                    <a:pt x="68667" y="5096"/>
                  </a:lnTo>
                  <a:lnTo>
                    <a:pt x="68741" y="4972"/>
                  </a:lnTo>
                  <a:lnTo>
                    <a:pt x="68865" y="4898"/>
                  </a:lnTo>
                  <a:lnTo>
                    <a:pt x="68964" y="4824"/>
                  </a:lnTo>
                  <a:lnTo>
                    <a:pt x="69112" y="4799"/>
                  </a:lnTo>
                  <a:lnTo>
                    <a:pt x="69236" y="4774"/>
                  </a:lnTo>
                  <a:close/>
                  <a:moveTo>
                    <a:pt x="49200" y="4032"/>
                  </a:moveTo>
                  <a:lnTo>
                    <a:pt x="49398" y="4106"/>
                  </a:lnTo>
                  <a:lnTo>
                    <a:pt x="49596" y="4205"/>
                  </a:lnTo>
                  <a:lnTo>
                    <a:pt x="49744" y="4329"/>
                  </a:lnTo>
                  <a:lnTo>
                    <a:pt x="49892" y="4502"/>
                  </a:lnTo>
                  <a:lnTo>
                    <a:pt x="49991" y="4675"/>
                  </a:lnTo>
                  <a:lnTo>
                    <a:pt x="50041" y="4873"/>
                  </a:lnTo>
                  <a:lnTo>
                    <a:pt x="50066" y="5096"/>
                  </a:lnTo>
                  <a:lnTo>
                    <a:pt x="50041" y="5293"/>
                  </a:lnTo>
                  <a:lnTo>
                    <a:pt x="49991" y="5491"/>
                  </a:lnTo>
                  <a:lnTo>
                    <a:pt x="49892" y="5665"/>
                  </a:lnTo>
                  <a:lnTo>
                    <a:pt x="49744" y="5838"/>
                  </a:lnTo>
                  <a:lnTo>
                    <a:pt x="49596" y="5986"/>
                  </a:lnTo>
                  <a:lnTo>
                    <a:pt x="49398" y="6085"/>
                  </a:lnTo>
                  <a:lnTo>
                    <a:pt x="49200" y="6135"/>
                  </a:lnTo>
                  <a:lnTo>
                    <a:pt x="49002" y="6159"/>
                  </a:lnTo>
                  <a:lnTo>
                    <a:pt x="48804" y="6135"/>
                  </a:lnTo>
                  <a:lnTo>
                    <a:pt x="48606" y="6085"/>
                  </a:lnTo>
                  <a:lnTo>
                    <a:pt x="48408" y="5986"/>
                  </a:lnTo>
                  <a:lnTo>
                    <a:pt x="48235" y="5838"/>
                  </a:lnTo>
                  <a:lnTo>
                    <a:pt x="48111" y="5665"/>
                  </a:lnTo>
                  <a:lnTo>
                    <a:pt x="48013" y="5491"/>
                  </a:lnTo>
                  <a:lnTo>
                    <a:pt x="47938" y="5293"/>
                  </a:lnTo>
                  <a:lnTo>
                    <a:pt x="47938" y="5096"/>
                  </a:lnTo>
                  <a:lnTo>
                    <a:pt x="47938" y="4873"/>
                  </a:lnTo>
                  <a:lnTo>
                    <a:pt x="48013" y="4675"/>
                  </a:lnTo>
                  <a:lnTo>
                    <a:pt x="48111" y="4502"/>
                  </a:lnTo>
                  <a:lnTo>
                    <a:pt x="48235" y="4329"/>
                  </a:lnTo>
                  <a:lnTo>
                    <a:pt x="48408" y="4205"/>
                  </a:lnTo>
                  <a:lnTo>
                    <a:pt x="48606" y="4106"/>
                  </a:lnTo>
                  <a:lnTo>
                    <a:pt x="48804" y="4032"/>
                  </a:lnTo>
                  <a:close/>
                  <a:moveTo>
                    <a:pt x="42200" y="3834"/>
                  </a:moveTo>
                  <a:lnTo>
                    <a:pt x="42447" y="3859"/>
                  </a:lnTo>
                  <a:lnTo>
                    <a:pt x="42670" y="3908"/>
                  </a:lnTo>
                  <a:lnTo>
                    <a:pt x="42867" y="4032"/>
                  </a:lnTo>
                  <a:lnTo>
                    <a:pt x="43065" y="4180"/>
                  </a:lnTo>
                  <a:lnTo>
                    <a:pt x="43214" y="4378"/>
                  </a:lnTo>
                  <a:lnTo>
                    <a:pt x="43337" y="4576"/>
                  </a:lnTo>
                  <a:lnTo>
                    <a:pt x="43387" y="4799"/>
                  </a:lnTo>
                  <a:lnTo>
                    <a:pt x="43412" y="5046"/>
                  </a:lnTo>
                  <a:lnTo>
                    <a:pt x="43387" y="5269"/>
                  </a:lnTo>
                  <a:lnTo>
                    <a:pt x="43337" y="5491"/>
                  </a:lnTo>
                  <a:lnTo>
                    <a:pt x="43214" y="5689"/>
                  </a:lnTo>
                  <a:lnTo>
                    <a:pt x="43065" y="5887"/>
                  </a:lnTo>
                  <a:lnTo>
                    <a:pt x="42867" y="6036"/>
                  </a:lnTo>
                  <a:lnTo>
                    <a:pt x="42670" y="6159"/>
                  </a:lnTo>
                  <a:lnTo>
                    <a:pt x="42447" y="6233"/>
                  </a:lnTo>
                  <a:lnTo>
                    <a:pt x="41977" y="6233"/>
                  </a:lnTo>
                  <a:lnTo>
                    <a:pt x="41754" y="6159"/>
                  </a:lnTo>
                  <a:lnTo>
                    <a:pt x="41532" y="6036"/>
                  </a:lnTo>
                  <a:lnTo>
                    <a:pt x="41359" y="5887"/>
                  </a:lnTo>
                  <a:lnTo>
                    <a:pt x="41210" y="5689"/>
                  </a:lnTo>
                  <a:lnTo>
                    <a:pt x="41086" y="5491"/>
                  </a:lnTo>
                  <a:lnTo>
                    <a:pt x="41012" y="5269"/>
                  </a:lnTo>
                  <a:lnTo>
                    <a:pt x="41012" y="5046"/>
                  </a:lnTo>
                  <a:lnTo>
                    <a:pt x="41012" y="4799"/>
                  </a:lnTo>
                  <a:lnTo>
                    <a:pt x="41086" y="4576"/>
                  </a:lnTo>
                  <a:lnTo>
                    <a:pt x="41210" y="4378"/>
                  </a:lnTo>
                  <a:lnTo>
                    <a:pt x="41359" y="4180"/>
                  </a:lnTo>
                  <a:lnTo>
                    <a:pt x="41532" y="4032"/>
                  </a:lnTo>
                  <a:lnTo>
                    <a:pt x="41754" y="3908"/>
                  </a:lnTo>
                  <a:lnTo>
                    <a:pt x="41977" y="3859"/>
                  </a:lnTo>
                  <a:lnTo>
                    <a:pt x="42200" y="3834"/>
                  </a:lnTo>
                  <a:close/>
                  <a:moveTo>
                    <a:pt x="81159" y="5442"/>
                  </a:moveTo>
                  <a:lnTo>
                    <a:pt x="81233" y="5467"/>
                  </a:lnTo>
                  <a:lnTo>
                    <a:pt x="81307" y="5491"/>
                  </a:lnTo>
                  <a:lnTo>
                    <a:pt x="81381" y="5566"/>
                  </a:lnTo>
                  <a:lnTo>
                    <a:pt x="81431" y="5615"/>
                  </a:lnTo>
                  <a:lnTo>
                    <a:pt x="81480" y="5689"/>
                  </a:lnTo>
                  <a:lnTo>
                    <a:pt x="81505" y="5763"/>
                  </a:lnTo>
                  <a:lnTo>
                    <a:pt x="81505" y="5862"/>
                  </a:lnTo>
                  <a:lnTo>
                    <a:pt x="81505" y="5937"/>
                  </a:lnTo>
                  <a:lnTo>
                    <a:pt x="81480" y="6011"/>
                  </a:lnTo>
                  <a:lnTo>
                    <a:pt x="81431" y="6085"/>
                  </a:lnTo>
                  <a:lnTo>
                    <a:pt x="81381" y="6159"/>
                  </a:lnTo>
                  <a:lnTo>
                    <a:pt x="81307" y="6209"/>
                  </a:lnTo>
                  <a:lnTo>
                    <a:pt x="81233" y="6233"/>
                  </a:lnTo>
                  <a:lnTo>
                    <a:pt x="81159" y="6258"/>
                  </a:lnTo>
                  <a:lnTo>
                    <a:pt x="81085" y="6283"/>
                  </a:lnTo>
                  <a:lnTo>
                    <a:pt x="81010" y="6258"/>
                  </a:lnTo>
                  <a:lnTo>
                    <a:pt x="80936" y="6233"/>
                  </a:lnTo>
                  <a:lnTo>
                    <a:pt x="80862" y="6209"/>
                  </a:lnTo>
                  <a:lnTo>
                    <a:pt x="80788" y="6159"/>
                  </a:lnTo>
                  <a:lnTo>
                    <a:pt x="80738" y="6085"/>
                  </a:lnTo>
                  <a:lnTo>
                    <a:pt x="80689" y="6011"/>
                  </a:lnTo>
                  <a:lnTo>
                    <a:pt x="80664" y="5937"/>
                  </a:lnTo>
                  <a:lnTo>
                    <a:pt x="80664" y="5862"/>
                  </a:lnTo>
                  <a:lnTo>
                    <a:pt x="80664" y="5763"/>
                  </a:lnTo>
                  <a:lnTo>
                    <a:pt x="80689" y="5689"/>
                  </a:lnTo>
                  <a:lnTo>
                    <a:pt x="80738" y="5615"/>
                  </a:lnTo>
                  <a:lnTo>
                    <a:pt x="80788" y="5566"/>
                  </a:lnTo>
                  <a:lnTo>
                    <a:pt x="80862" y="5491"/>
                  </a:lnTo>
                  <a:lnTo>
                    <a:pt x="80936" y="5467"/>
                  </a:lnTo>
                  <a:lnTo>
                    <a:pt x="81010" y="5442"/>
                  </a:lnTo>
                  <a:close/>
                  <a:moveTo>
                    <a:pt x="59366" y="4601"/>
                  </a:moveTo>
                  <a:lnTo>
                    <a:pt x="59539" y="4626"/>
                  </a:lnTo>
                  <a:lnTo>
                    <a:pt x="59688" y="4675"/>
                  </a:lnTo>
                  <a:lnTo>
                    <a:pt x="59836" y="4749"/>
                  </a:lnTo>
                  <a:lnTo>
                    <a:pt x="59985" y="4848"/>
                  </a:lnTo>
                  <a:lnTo>
                    <a:pt x="60084" y="4997"/>
                  </a:lnTo>
                  <a:lnTo>
                    <a:pt x="60158" y="5145"/>
                  </a:lnTo>
                  <a:lnTo>
                    <a:pt x="60207" y="5293"/>
                  </a:lnTo>
                  <a:lnTo>
                    <a:pt x="60232" y="5467"/>
                  </a:lnTo>
                  <a:lnTo>
                    <a:pt x="60207" y="5615"/>
                  </a:lnTo>
                  <a:lnTo>
                    <a:pt x="60158" y="5788"/>
                  </a:lnTo>
                  <a:lnTo>
                    <a:pt x="60084" y="5937"/>
                  </a:lnTo>
                  <a:lnTo>
                    <a:pt x="59985" y="6060"/>
                  </a:lnTo>
                  <a:lnTo>
                    <a:pt x="59836" y="6184"/>
                  </a:lnTo>
                  <a:lnTo>
                    <a:pt x="59688" y="6258"/>
                  </a:lnTo>
                  <a:lnTo>
                    <a:pt x="59539" y="6308"/>
                  </a:lnTo>
                  <a:lnTo>
                    <a:pt x="59218" y="6308"/>
                  </a:lnTo>
                  <a:lnTo>
                    <a:pt x="59045" y="6258"/>
                  </a:lnTo>
                  <a:lnTo>
                    <a:pt x="58896" y="6184"/>
                  </a:lnTo>
                  <a:lnTo>
                    <a:pt x="58773" y="6060"/>
                  </a:lnTo>
                  <a:lnTo>
                    <a:pt x="58649" y="5937"/>
                  </a:lnTo>
                  <a:lnTo>
                    <a:pt x="58575" y="5788"/>
                  </a:lnTo>
                  <a:lnTo>
                    <a:pt x="58525" y="5615"/>
                  </a:lnTo>
                  <a:lnTo>
                    <a:pt x="58501" y="5467"/>
                  </a:lnTo>
                  <a:lnTo>
                    <a:pt x="58525" y="5293"/>
                  </a:lnTo>
                  <a:lnTo>
                    <a:pt x="58575" y="5145"/>
                  </a:lnTo>
                  <a:lnTo>
                    <a:pt x="58649" y="4997"/>
                  </a:lnTo>
                  <a:lnTo>
                    <a:pt x="58773" y="4848"/>
                  </a:lnTo>
                  <a:lnTo>
                    <a:pt x="58896" y="4749"/>
                  </a:lnTo>
                  <a:lnTo>
                    <a:pt x="59045" y="4675"/>
                  </a:lnTo>
                  <a:lnTo>
                    <a:pt x="59218" y="4626"/>
                  </a:lnTo>
                  <a:lnTo>
                    <a:pt x="59366" y="4601"/>
                  </a:lnTo>
                  <a:close/>
                  <a:moveTo>
                    <a:pt x="114602" y="5145"/>
                  </a:moveTo>
                  <a:lnTo>
                    <a:pt x="114725" y="5195"/>
                  </a:lnTo>
                  <a:lnTo>
                    <a:pt x="114849" y="5244"/>
                  </a:lnTo>
                  <a:lnTo>
                    <a:pt x="114973" y="5343"/>
                  </a:lnTo>
                  <a:lnTo>
                    <a:pt x="115047" y="5442"/>
                  </a:lnTo>
                  <a:lnTo>
                    <a:pt x="115121" y="5566"/>
                  </a:lnTo>
                  <a:lnTo>
                    <a:pt x="115146" y="5714"/>
                  </a:lnTo>
                  <a:lnTo>
                    <a:pt x="115171" y="5838"/>
                  </a:lnTo>
                  <a:lnTo>
                    <a:pt x="115146" y="5961"/>
                  </a:lnTo>
                  <a:lnTo>
                    <a:pt x="115121" y="6110"/>
                  </a:lnTo>
                  <a:lnTo>
                    <a:pt x="115047" y="6233"/>
                  </a:lnTo>
                  <a:lnTo>
                    <a:pt x="114973" y="6332"/>
                  </a:lnTo>
                  <a:lnTo>
                    <a:pt x="114849" y="6431"/>
                  </a:lnTo>
                  <a:lnTo>
                    <a:pt x="114725" y="6481"/>
                  </a:lnTo>
                  <a:lnTo>
                    <a:pt x="114602" y="6530"/>
                  </a:lnTo>
                  <a:lnTo>
                    <a:pt x="114330" y="6530"/>
                  </a:lnTo>
                  <a:lnTo>
                    <a:pt x="114206" y="6481"/>
                  </a:lnTo>
                  <a:lnTo>
                    <a:pt x="114082" y="6431"/>
                  </a:lnTo>
                  <a:lnTo>
                    <a:pt x="113959" y="6332"/>
                  </a:lnTo>
                  <a:lnTo>
                    <a:pt x="113884" y="6233"/>
                  </a:lnTo>
                  <a:lnTo>
                    <a:pt x="113810" y="6110"/>
                  </a:lnTo>
                  <a:lnTo>
                    <a:pt x="113785" y="5961"/>
                  </a:lnTo>
                  <a:lnTo>
                    <a:pt x="113761" y="5838"/>
                  </a:lnTo>
                  <a:lnTo>
                    <a:pt x="113785" y="5714"/>
                  </a:lnTo>
                  <a:lnTo>
                    <a:pt x="113810" y="5566"/>
                  </a:lnTo>
                  <a:lnTo>
                    <a:pt x="113884" y="5442"/>
                  </a:lnTo>
                  <a:lnTo>
                    <a:pt x="113959" y="5343"/>
                  </a:lnTo>
                  <a:lnTo>
                    <a:pt x="114082" y="5244"/>
                  </a:lnTo>
                  <a:lnTo>
                    <a:pt x="114206" y="5195"/>
                  </a:lnTo>
                  <a:lnTo>
                    <a:pt x="114330" y="5145"/>
                  </a:lnTo>
                  <a:close/>
                  <a:moveTo>
                    <a:pt x="72452" y="5541"/>
                  </a:moveTo>
                  <a:lnTo>
                    <a:pt x="72575" y="5566"/>
                  </a:lnTo>
                  <a:lnTo>
                    <a:pt x="72674" y="5590"/>
                  </a:lnTo>
                  <a:lnTo>
                    <a:pt x="72798" y="5640"/>
                  </a:lnTo>
                  <a:lnTo>
                    <a:pt x="72872" y="5714"/>
                  </a:lnTo>
                  <a:lnTo>
                    <a:pt x="72971" y="5813"/>
                  </a:lnTo>
                  <a:lnTo>
                    <a:pt x="73021" y="5912"/>
                  </a:lnTo>
                  <a:lnTo>
                    <a:pt x="73045" y="6036"/>
                  </a:lnTo>
                  <a:lnTo>
                    <a:pt x="73045" y="6135"/>
                  </a:lnTo>
                  <a:lnTo>
                    <a:pt x="73045" y="6258"/>
                  </a:lnTo>
                  <a:lnTo>
                    <a:pt x="73021" y="6382"/>
                  </a:lnTo>
                  <a:lnTo>
                    <a:pt x="72971" y="6481"/>
                  </a:lnTo>
                  <a:lnTo>
                    <a:pt x="72872" y="6580"/>
                  </a:lnTo>
                  <a:lnTo>
                    <a:pt x="72798" y="6654"/>
                  </a:lnTo>
                  <a:lnTo>
                    <a:pt x="72674" y="6703"/>
                  </a:lnTo>
                  <a:lnTo>
                    <a:pt x="72575" y="6728"/>
                  </a:lnTo>
                  <a:lnTo>
                    <a:pt x="72452" y="6753"/>
                  </a:lnTo>
                  <a:lnTo>
                    <a:pt x="72353" y="6728"/>
                  </a:lnTo>
                  <a:lnTo>
                    <a:pt x="72229" y="6703"/>
                  </a:lnTo>
                  <a:lnTo>
                    <a:pt x="72130" y="6654"/>
                  </a:lnTo>
                  <a:lnTo>
                    <a:pt x="72031" y="6580"/>
                  </a:lnTo>
                  <a:lnTo>
                    <a:pt x="71957" y="6481"/>
                  </a:lnTo>
                  <a:lnTo>
                    <a:pt x="71907" y="6382"/>
                  </a:lnTo>
                  <a:lnTo>
                    <a:pt x="71883" y="6258"/>
                  </a:lnTo>
                  <a:lnTo>
                    <a:pt x="71858" y="6135"/>
                  </a:lnTo>
                  <a:lnTo>
                    <a:pt x="71883" y="6036"/>
                  </a:lnTo>
                  <a:lnTo>
                    <a:pt x="71907" y="5912"/>
                  </a:lnTo>
                  <a:lnTo>
                    <a:pt x="71957" y="5813"/>
                  </a:lnTo>
                  <a:lnTo>
                    <a:pt x="72031" y="5714"/>
                  </a:lnTo>
                  <a:lnTo>
                    <a:pt x="72130" y="5640"/>
                  </a:lnTo>
                  <a:lnTo>
                    <a:pt x="72229" y="5590"/>
                  </a:lnTo>
                  <a:lnTo>
                    <a:pt x="72353" y="5566"/>
                  </a:lnTo>
                  <a:lnTo>
                    <a:pt x="72452" y="5541"/>
                  </a:lnTo>
                  <a:close/>
                  <a:moveTo>
                    <a:pt x="118683" y="5219"/>
                  </a:moveTo>
                  <a:lnTo>
                    <a:pt x="118832" y="5269"/>
                  </a:lnTo>
                  <a:lnTo>
                    <a:pt x="118980" y="5343"/>
                  </a:lnTo>
                  <a:lnTo>
                    <a:pt x="119104" y="5442"/>
                  </a:lnTo>
                  <a:lnTo>
                    <a:pt x="119203" y="5566"/>
                  </a:lnTo>
                  <a:lnTo>
                    <a:pt x="119277" y="5714"/>
                  </a:lnTo>
                  <a:lnTo>
                    <a:pt x="119326" y="5862"/>
                  </a:lnTo>
                  <a:lnTo>
                    <a:pt x="119351" y="6011"/>
                  </a:lnTo>
                  <a:lnTo>
                    <a:pt x="119326" y="6184"/>
                  </a:lnTo>
                  <a:lnTo>
                    <a:pt x="119277" y="6332"/>
                  </a:lnTo>
                  <a:lnTo>
                    <a:pt x="119203" y="6456"/>
                  </a:lnTo>
                  <a:lnTo>
                    <a:pt x="119104" y="6604"/>
                  </a:lnTo>
                  <a:lnTo>
                    <a:pt x="118980" y="6703"/>
                  </a:lnTo>
                  <a:lnTo>
                    <a:pt x="118832" y="6778"/>
                  </a:lnTo>
                  <a:lnTo>
                    <a:pt x="118683" y="6827"/>
                  </a:lnTo>
                  <a:lnTo>
                    <a:pt x="118362" y="6827"/>
                  </a:lnTo>
                  <a:lnTo>
                    <a:pt x="118213" y="6778"/>
                  </a:lnTo>
                  <a:lnTo>
                    <a:pt x="118090" y="6703"/>
                  </a:lnTo>
                  <a:lnTo>
                    <a:pt x="117966" y="6604"/>
                  </a:lnTo>
                  <a:lnTo>
                    <a:pt x="117842" y="6456"/>
                  </a:lnTo>
                  <a:lnTo>
                    <a:pt x="117768" y="6332"/>
                  </a:lnTo>
                  <a:lnTo>
                    <a:pt x="117743" y="6184"/>
                  </a:lnTo>
                  <a:lnTo>
                    <a:pt x="117719" y="6011"/>
                  </a:lnTo>
                  <a:lnTo>
                    <a:pt x="117743" y="5862"/>
                  </a:lnTo>
                  <a:lnTo>
                    <a:pt x="117768" y="5714"/>
                  </a:lnTo>
                  <a:lnTo>
                    <a:pt x="117842" y="5566"/>
                  </a:lnTo>
                  <a:lnTo>
                    <a:pt x="117966" y="5442"/>
                  </a:lnTo>
                  <a:lnTo>
                    <a:pt x="118090" y="5343"/>
                  </a:lnTo>
                  <a:lnTo>
                    <a:pt x="118213" y="5269"/>
                  </a:lnTo>
                  <a:lnTo>
                    <a:pt x="118362" y="5219"/>
                  </a:lnTo>
                  <a:close/>
                  <a:moveTo>
                    <a:pt x="30969" y="4156"/>
                  </a:moveTo>
                  <a:lnTo>
                    <a:pt x="31242" y="4180"/>
                  </a:lnTo>
                  <a:lnTo>
                    <a:pt x="31514" y="4279"/>
                  </a:lnTo>
                  <a:lnTo>
                    <a:pt x="31761" y="4403"/>
                  </a:lnTo>
                  <a:lnTo>
                    <a:pt x="31860" y="4477"/>
                  </a:lnTo>
                  <a:lnTo>
                    <a:pt x="31984" y="4576"/>
                  </a:lnTo>
                  <a:lnTo>
                    <a:pt x="32083" y="4700"/>
                  </a:lnTo>
                  <a:lnTo>
                    <a:pt x="32157" y="4799"/>
                  </a:lnTo>
                  <a:lnTo>
                    <a:pt x="32305" y="5071"/>
                  </a:lnTo>
                  <a:lnTo>
                    <a:pt x="32379" y="5318"/>
                  </a:lnTo>
                  <a:lnTo>
                    <a:pt x="32404" y="5590"/>
                  </a:lnTo>
                  <a:lnTo>
                    <a:pt x="32379" y="5887"/>
                  </a:lnTo>
                  <a:lnTo>
                    <a:pt x="32305" y="6135"/>
                  </a:lnTo>
                  <a:lnTo>
                    <a:pt x="32157" y="6382"/>
                  </a:lnTo>
                  <a:lnTo>
                    <a:pt x="32083" y="6506"/>
                  </a:lnTo>
                  <a:lnTo>
                    <a:pt x="31984" y="6629"/>
                  </a:lnTo>
                  <a:lnTo>
                    <a:pt x="31860" y="6728"/>
                  </a:lnTo>
                  <a:lnTo>
                    <a:pt x="31761" y="6802"/>
                  </a:lnTo>
                  <a:lnTo>
                    <a:pt x="31514" y="6926"/>
                  </a:lnTo>
                  <a:lnTo>
                    <a:pt x="31242" y="7025"/>
                  </a:lnTo>
                  <a:lnTo>
                    <a:pt x="30969" y="7050"/>
                  </a:lnTo>
                  <a:lnTo>
                    <a:pt x="30697" y="7025"/>
                  </a:lnTo>
                  <a:lnTo>
                    <a:pt x="30425" y="6926"/>
                  </a:lnTo>
                  <a:lnTo>
                    <a:pt x="30178" y="6802"/>
                  </a:lnTo>
                  <a:lnTo>
                    <a:pt x="30054" y="6728"/>
                  </a:lnTo>
                  <a:lnTo>
                    <a:pt x="29955" y="6629"/>
                  </a:lnTo>
                  <a:lnTo>
                    <a:pt x="29856" y="6506"/>
                  </a:lnTo>
                  <a:lnTo>
                    <a:pt x="29757" y="6382"/>
                  </a:lnTo>
                  <a:lnTo>
                    <a:pt x="29634" y="6135"/>
                  </a:lnTo>
                  <a:lnTo>
                    <a:pt x="29559" y="5887"/>
                  </a:lnTo>
                  <a:lnTo>
                    <a:pt x="29535" y="5590"/>
                  </a:lnTo>
                  <a:lnTo>
                    <a:pt x="29559" y="5318"/>
                  </a:lnTo>
                  <a:lnTo>
                    <a:pt x="29634" y="5071"/>
                  </a:lnTo>
                  <a:lnTo>
                    <a:pt x="29757" y="4799"/>
                  </a:lnTo>
                  <a:lnTo>
                    <a:pt x="29856" y="4700"/>
                  </a:lnTo>
                  <a:lnTo>
                    <a:pt x="29955" y="4576"/>
                  </a:lnTo>
                  <a:lnTo>
                    <a:pt x="30054" y="4477"/>
                  </a:lnTo>
                  <a:lnTo>
                    <a:pt x="30178" y="4403"/>
                  </a:lnTo>
                  <a:lnTo>
                    <a:pt x="30425" y="4279"/>
                  </a:lnTo>
                  <a:lnTo>
                    <a:pt x="30697" y="4180"/>
                  </a:lnTo>
                  <a:lnTo>
                    <a:pt x="30969" y="4156"/>
                  </a:lnTo>
                  <a:close/>
                  <a:moveTo>
                    <a:pt x="56151" y="5244"/>
                  </a:moveTo>
                  <a:lnTo>
                    <a:pt x="56324" y="5269"/>
                  </a:lnTo>
                  <a:lnTo>
                    <a:pt x="56472" y="5318"/>
                  </a:lnTo>
                  <a:lnTo>
                    <a:pt x="56645" y="5392"/>
                  </a:lnTo>
                  <a:lnTo>
                    <a:pt x="56769" y="5516"/>
                  </a:lnTo>
                  <a:lnTo>
                    <a:pt x="56893" y="5665"/>
                  </a:lnTo>
                  <a:lnTo>
                    <a:pt x="56967" y="5813"/>
                  </a:lnTo>
                  <a:lnTo>
                    <a:pt x="57016" y="5986"/>
                  </a:lnTo>
                  <a:lnTo>
                    <a:pt x="57041" y="6135"/>
                  </a:lnTo>
                  <a:lnTo>
                    <a:pt x="57016" y="6308"/>
                  </a:lnTo>
                  <a:lnTo>
                    <a:pt x="56967" y="6481"/>
                  </a:lnTo>
                  <a:lnTo>
                    <a:pt x="56893" y="6629"/>
                  </a:lnTo>
                  <a:lnTo>
                    <a:pt x="56769" y="6778"/>
                  </a:lnTo>
                  <a:lnTo>
                    <a:pt x="56645" y="6901"/>
                  </a:lnTo>
                  <a:lnTo>
                    <a:pt x="56472" y="6976"/>
                  </a:lnTo>
                  <a:lnTo>
                    <a:pt x="56324" y="7025"/>
                  </a:lnTo>
                  <a:lnTo>
                    <a:pt x="56151" y="7050"/>
                  </a:lnTo>
                  <a:lnTo>
                    <a:pt x="55978" y="7025"/>
                  </a:lnTo>
                  <a:lnTo>
                    <a:pt x="55804" y="6976"/>
                  </a:lnTo>
                  <a:lnTo>
                    <a:pt x="55656" y="6901"/>
                  </a:lnTo>
                  <a:lnTo>
                    <a:pt x="55508" y="6778"/>
                  </a:lnTo>
                  <a:lnTo>
                    <a:pt x="55384" y="6629"/>
                  </a:lnTo>
                  <a:lnTo>
                    <a:pt x="55310" y="6481"/>
                  </a:lnTo>
                  <a:lnTo>
                    <a:pt x="55260" y="6308"/>
                  </a:lnTo>
                  <a:lnTo>
                    <a:pt x="55235" y="6135"/>
                  </a:lnTo>
                  <a:lnTo>
                    <a:pt x="55260" y="5986"/>
                  </a:lnTo>
                  <a:lnTo>
                    <a:pt x="55310" y="5813"/>
                  </a:lnTo>
                  <a:lnTo>
                    <a:pt x="55384" y="5665"/>
                  </a:lnTo>
                  <a:lnTo>
                    <a:pt x="55508" y="5516"/>
                  </a:lnTo>
                  <a:lnTo>
                    <a:pt x="55656" y="5392"/>
                  </a:lnTo>
                  <a:lnTo>
                    <a:pt x="55804" y="5318"/>
                  </a:lnTo>
                  <a:lnTo>
                    <a:pt x="55978" y="5269"/>
                  </a:lnTo>
                  <a:lnTo>
                    <a:pt x="56151" y="5244"/>
                  </a:lnTo>
                  <a:close/>
                  <a:moveTo>
                    <a:pt x="89124" y="6926"/>
                  </a:moveTo>
                  <a:lnTo>
                    <a:pt x="89173" y="6976"/>
                  </a:lnTo>
                  <a:lnTo>
                    <a:pt x="89223" y="7025"/>
                  </a:lnTo>
                  <a:lnTo>
                    <a:pt x="89223" y="7099"/>
                  </a:lnTo>
                  <a:lnTo>
                    <a:pt x="89223" y="7149"/>
                  </a:lnTo>
                  <a:lnTo>
                    <a:pt x="89173" y="7198"/>
                  </a:lnTo>
                  <a:lnTo>
                    <a:pt x="89124" y="7248"/>
                  </a:lnTo>
                  <a:lnTo>
                    <a:pt x="89000" y="7248"/>
                  </a:lnTo>
                  <a:lnTo>
                    <a:pt x="88951" y="7198"/>
                  </a:lnTo>
                  <a:lnTo>
                    <a:pt x="88901" y="7149"/>
                  </a:lnTo>
                  <a:lnTo>
                    <a:pt x="88901" y="7099"/>
                  </a:lnTo>
                  <a:lnTo>
                    <a:pt x="88901" y="7025"/>
                  </a:lnTo>
                  <a:lnTo>
                    <a:pt x="88951" y="6976"/>
                  </a:lnTo>
                  <a:lnTo>
                    <a:pt x="89000" y="6926"/>
                  </a:lnTo>
                  <a:close/>
                  <a:moveTo>
                    <a:pt x="122839" y="5590"/>
                  </a:moveTo>
                  <a:lnTo>
                    <a:pt x="123012" y="5640"/>
                  </a:lnTo>
                  <a:lnTo>
                    <a:pt x="123185" y="5739"/>
                  </a:lnTo>
                  <a:lnTo>
                    <a:pt x="123334" y="5862"/>
                  </a:lnTo>
                  <a:lnTo>
                    <a:pt x="123457" y="6011"/>
                  </a:lnTo>
                  <a:lnTo>
                    <a:pt x="123531" y="6159"/>
                  </a:lnTo>
                  <a:lnTo>
                    <a:pt x="123581" y="6332"/>
                  </a:lnTo>
                  <a:lnTo>
                    <a:pt x="123606" y="6506"/>
                  </a:lnTo>
                  <a:lnTo>
                    <a:pt x="123581" y="6703"/>
                  </a:lnTo>
                  <a:lnTo>
                    <a:pt x="123531" y="6877"/>
                  </a:lnTo>
                  <a:lnTo>
                    <a:pt x="123457" y="7025"/>
                  </a:lnTo>
                  <a:lnTo>
                    <a:pt x="123334" y="7173"/>
                  </a:lnTo>
                  <a:lnTo>
                    <a:pt x="123185" y="7297"/>
                  </a:lnTo>
                  <a:lnTo>
                    <a:pt x="123012" y="7396"/>
                  </a:lnTo>
                  <a:lnTo>
                    <a:pt x="122839" y="7446"/>
                  </a:lnTo>
                  <a:lnTo>
                    <a:pt x="122493" y="7446"/>
                  </a:lnTo>
                  <a:lnTo>
                    <a:pt x="122319" y="7396"/>
                  </a:lnTo>
                  <a:lnTo>
                    <a:pt x="122146" y="7297"/>
                  </a:lnTo>
                  <a:lnTo>
                    <a:pt x="121998" y="7173"/>
                  </a:lnTo>
                  <a:lnTo>
                    <a:pt x="121874" y="7025"/>
                  </a:lnTo>
                  <a:lnTo>
                    <a:pt x="121800" y="6877"/>
                  </a:lnTo>
                  <a:lnTo>
                    <a:pt x="121750" y="6703"/>
                  </a:lnTo>
                  <a:lnTo>
                    <a:pt x="121726" y="6506"/>
                  </a:lnTo>
                  <a:lnTo>
                    <a:pt x="121750" y="6332"/>
                  </a:lnTo>
                  <a:lnTo>
                    <a:pt x="121800" y="6159"/>
                  </a:lnTo>
                  <a:lnTo>
                    <a:pt x="121874" y="6011"/>
                  </a:lnTo>
                  <a:lnTo>
                    <a:pt x="121998" y="5862"/>
                  </a:lnTo>
                  <a:lnTo>
                    <a:pt x="122146" y="5739"/>
                  </a:lnTo>
                  <a:lnTo>
                    <a:pt x="122319" y="5640"/>
                  </a:lnTo>
                  <a:lnTo>
                    <a:pt x="122493" y="5590"/>
                  </a:lnTo>
                  <a:close/>
                  <a:moveTo>
                    <a:pt x="94368" y="7198"/>
                  </a:moveTo>
                  <a:lnTo>
                    <a:pt x="94417" y="7248"/>
                  </a:lnTo>
                  <a:lnTo>
                    <a:pt x="94442" y="7297"/>
                  </a:lnTo>
                  <a:lnTo>
                    <a:pt x="94467" y="7347"/>
                  </a:lnTo>
                  <a:lnTo>
                    <a:pt x="94442" y="7421"/>
                  </a:lnTo>
                  <a:lnTo>
                    <a:pt x="94417" y="7470"/>
                  </a:lnTo>
                  <a:lnTo>
                    <a:pt x="94368" y="7495"/>
                  </a:lnTo>
                  <a:lnTo>
                    <a:pt x="94294" y="7520"/>
                  </a:lnTo>
                  <a:lnTo>
                    <a:pt x="94244" y="7495"/>
                  </a:lnTo>
                  <a:lnTo>
                    <a:pt x="94195" y="7470"/>
                  </a:lnTo>
                  <a:lnTo>
                    <a:pt x="94145" y="7421"/>
                  </a:lnTo>
                  <a:lnTo>
                    <a:pt x="94145" y="7347"/>
                  </a:lnTo>
                  <a:lnTo>
                    <a:pt x="94145" y="7297"/>
                  </a:lnTo>
                  <a:lnTo>
                    <a:pt x="94195" y="7248"/>
                  </a:lnTo>
                  <a:lnTo>
                    <a:pt x="94244" y="7198"/>
                  </a:lnTo>
                  <a:close/>
                  <a:moveTo>
                    <a:pt x="75692" y="6654"/>
                  </a:moveTo>
                  <a:lnTo>
                    <a:pt x="75791" y="6679"/>
                  </a:lnTo>
                  <a:lnTo>
                    <a:pt x="75890" y="6728"/>
                  </a:lnTo>
                  <a:lnTo>
                    <a:pt x="75964" y="6802"/>
                  </a:lnTo>
                  <a:lnTo>
                    <a:pt x="76014" y="6877"/>
                  </a:lnTo>
                  <a:lnTo>
                    <a:pt x="76063" y="6976"/>
                  </a:lnTo>
                  <a:lnTo>
                    <a:pt x="76113" y="7074"/>
                  </a:lnTo>
                  <a:lnTo>
                    <a:pt x="76113" y="7173"/>
                  </a:lnTo>
                  <a:lnTo>
                    <a:pt x="76113" y="7272"/>
                  </a:lnTo>
                  <a:lnTo>
                    <a:pt x="76063" y="7347"/>
                  </a:lnTo>
                  <a:lnTo>
                    <a:pt x="76014" y="7446"/>
                  </a:lnTo>
                  <a:lnTo>
                    <a:pt x="75964" y="7520"/>
                  </a:lnTo>
                  <a:lnTo>
                    <a:pt x="75890" y="7594"/>
                  </a:lnTo>
                  <a:lnTo>
                    <a:pt x="75791" y="7643"/>
                  </a:lnTo>
                  <a:lnTo>
                    <a:pt x="75692" y="7668"/>
                  </a:lnTo>
                  <a:lnTo>
                    <a:pt x="75494" y="7668"/>
                  </a:lnTo>
                  <a:lnTo>
                    <a:pt x="75395" y="7643"/>
                  </a:lnTo>
                  <a:lnTo>
                    <a:pt x="75321" y="7594"/>
                  </a:lnTo>
                  <a:lnTo>
                    <a:pt x="75247" y="7520"/>
                  </a:lnTo>
                  <a:lnTo>
                    <a:pt x="75173" y="7446"/>
                  </a:lnTo>
                  <a:lnTo>
                    <a:pt x="75123" y="7347"/>
                  </a:lnTo>
                  <a:lnTo>
                    <a:pt x="75098" y="7272"/>
                  </a:lnTo>
                  <a:lnTo>
                    <a:pt x="75098" y="7173"/>
                  </a:lnTo>
                  <a:lnTo>
                    <a:pt x="75098" y="7074"/>
                  </a:lnTo>
                  <a:lnTo>
                    <a:pt x="75123" y="6976"/>
                  </a:lnTo>
                  <a:lnTo>
                    <a:pt x="75173" y="6877"/>
                  </a:lnTo>
                  <a:lnTo>
                    <a:pt x="75247" y="6802"/>
                  </a:lnTo>
                  <a:lnTo>
                    <a:pt x="75321" y="6728"/>
                  </a:lnTo>
                  <a:lnTo>
                    <a:pt x="75395" y="6679"/>
                  </a:lnTo>
                  <a:lnTo>
                    <a:pt x="75494" y="6654"/>
                  </a:lnTo>
                  <a:close/>
                  <a:moveTo>
                    <a:pt x="46083" y="5590"/>
                  </a:moveTo>
                  <a:lnTo>
                    <a:pt x="46281" y="5615"/>
                  </a:lnTo>
                  <a:lnTo>
                    <a:pt x="46479" y="5689"/>
                  </a:lnTo>
                  <a:lnTo>
                    <a:pt x="46677" y="5788"/>
                  </a:lnTo>
                  <a:lnTo>
                    <a:pt x="46850" y="5912"/>
                  </a:lnTo>
                  <a:lnTo>
                    <a:pt x="46974" y="6085"/>
                  </a:lnTo>
                  <a:lnTo>
                    <a:pt x="47073" y="6283"/>
                  </a:lnTo>
                  <a:lnTo>
                    <a:pt x="47147" y="6481"/>
                  </a:lnTo>
                  <a:lnTo>
                    <a:pt x="47172" y="6679"/>
                  </a:lnTo>
                  <a:lnTo>
                    <a:pt x="47147" y="6901"/>
                  </a:lnTo>
                  <a:lnTo>
                    <a:pt x="47073" y="7099"/>
                  </a:lnTo>
                  <a:lnTo>
                    <a:pt x="46974" y="7297"/>
                  </a:lnTo>
                  <a:lnTo>
                    <a:pt x="46850" y="7446"/>
                  </a:lnTo>
                  <a:lnTo>
                    <a:pt x="46677" y="7594"/>
                  </a:lnTo>
                  <a:lnTo>
                    <a:pt x="46479" y="7693"/>
                  </a:lnTo>
                  <a:lnTo>
                    <a:pt x="46281" y="7742"/>
                  </a:lnTo>
                  <a:lnTo>
                    <a:pt x="46083" y="7767"/>
                  </a:lnTo>
                  <a:lnTo>
                    <a:pt x="45861" y="7742"/>
                  </a:lnTo>
                  <a:lnTo>
                    <a:pt x="45663" y="7693"/>
                  </a:lnTo>
                  <a:lnTo>
                    <a:pt x="45465" y="7594"/>
                  </a:lnTo>
                  <a:lnTo>
                    <a:pt x="45316" y="7446"/>
                  </a:lnTo>
                  <a:lnTo>
                    <a:pt x="45168" y="7297"/>
                  </a:lnTo>
                  <a:lnTo>
                    <a:pt x="45069" y="7099"/>
                  </a:lnTo>
                  <a:lnTo>
                    <a:pt x="44995" y="6901"/>
                  </a:lnTo>
                  <a:lnTo>
                    <a:pt x="44995" y="6679"/>
                  </a:lnTo>
                  <a:lnTo>
                    <a:pt x="44995" y="6481"/>
                  </a:lnTo>
                  <a:lnTo>
                    <a:pt x="45069" y="6283"/>
                  </a:lnTo>
                  <a:lnTo>
                    <a:pt x="45168" y="6085"/>
                  </a:lnTo>
                  <a:lnTo>
                    <a:pt x="45316" y="5912"/>
                  </a:lnTo>
                  <a:lnTo>
                    <a:pt x="45465" y="5788"/>
                  </a:lnTo>
                  <a:lnTo>
                    <a:pt x="45663" y="5689"/>
                  </a:lnTo>
                  <a:lnTo>
                    <a:pt x="45861" y="5615"/>
                  </a:lnTo>
                  <a:lnTo>
                    <a:pt x="46083" y="5590"/>
                  </a:lnTo>
                  <a:close/>
                  <a:moveTo>
                    <a:pt x="98894" y="7173"/>
                  </a:moveTo>
                  <a:lnTo>
                    <a:pt x="98993" y="7198"/>
                  </a:lnTo>
                  <a:lnTo>
                    <a:pt x="99117" y="7272"/>
                  </a:lnTo>
                  <a:lnTo>
                    <a:pt x="99167" y="7371"/>
                  </a:lnTo>
                  <a:lnTo>
                    <a:pt x="99191" y="7495"/>
                  </a:lnTo>
                  <a:lnTo>
                    <a:pt x="99167" y="7594"/>
                  </a:lnTo>
                  <a:lnTo>
                    <a:pt x="99117" y="7693"/>
                  </a:lnTo>
                  <a:lnTo>
                    <a:pt x="98993" y="7767"/>
                  </a:lnTo>
                  <a:lnTo>
                    <a:pt x="98894" y="7792"/>
                  </a:lnTo>
                  <a:lnTo>
                    <a:pt x="98771" y="7767"/>
                  </a:lnTo>
                  <a:lnTo>
                    <a:pt x="98672" y="7693"/>
                  </a:lnTo>
                  <a:lnTo>
                    <a:pt x="98598" y="7594"/>
                  </a:lnTo>
                  <a:lnTo>
                    <a:pt x="98573" y="7495"/>
                  </a:lnTo>
                  <a:lnTo>
                    <a:pt x="98598" y="7371"/>
                  </a:lnTo>
                  <a:lnTo>
                    <a:pt x="98672" y="7272"/>
                  </a:lnTo>
                  <a:lnTo>
                    <a:pt x="98771" y="7198"/>
                  </a:lnTo>
                  <a:lnTo>
                    <a:pt x="98894" y="7173"/>
                  </a:lnTo>
                  <a:close/>
                  <a:moveTo>
                    <a:pt x="83929" y="7297"/>
                  </a:moveTo>
                  <a:lnTo>
                    <a:pt x="84053" y="7322"/>
                  </a:lnTo>
                  <a:lnTo>
                    <a:pt x="84152" y="7371"/>
                  </a:lnTo>
                  <a:lnTo>
                    <a:pt x="84201" y="7470"/>
                  </a:lnTo>
                  <a:lnTo>
                    <a:pt x="84226" y="7594"/>
                  </a:lnTo>
                  <a:lnTo>
                    <a:pt x="84201" y="7693"/>
                  </a:lnTo>
                  <a:lnTo>
                    <a:pt x="84152" y="7792"/>
                  </a:lnTo>
                  <a:lnTo>
                    <a:pt x="84053" y="7866"/>
                  </a:lnTo>
                  <a:lnTo>
                    <a:pt x="83929" y="7891"/>
                  </a:lnTo>
                  <a:lnTo>
                    <a:pt x="83830" y="7866"/>
                  </a:lnTo>
                  <a:lnTo>
                    <a:pt x="83731" y="7792"/>
                  </a:lnTo>
                  <a:lnTo>
                    <a:pt x="83657" y="7693"/>
                  </a:lnTo>
                  <a:lnTo>
                    <a:pt x="83632" y="7594"/>
                  </a:lnTo>
                  <a:lnTo>
                    <a:pt x="83657" y="7470"/>
                  </a:lnTo>
                  <a:lnTo>
                    <a:pt x="83731" y="7371"/>
                  </a:lnTo>
                  <a:lnTo>
                    <a:pt x="83830" y="7322"/>
                  </a:lnTo>
                  <a:lnTo>
                    <a:pt x="83929" y="7297"/>
                  </a:lnTo>
                  <a:close/>
                  <a:moveTo>
                    <a:pt x="53009" y="6233"/>
                  </a:moveTo>
                  <a:lnTo>
                    <a:pt x="53182" y="6258"/>
                  </a:lnTo>
                  <a:lnTo>
                    <a:pt x="53356" y="6308"/>
                  </a:lnTo>
                  <a:lnTo>
                    <a:pt x="53529" y="6382"/>
                  </a:lnTo>
                  <a:lnTo>
                    <a:pt x="53652" y="6506"/>
                  </a:lnTo>
                  <a:lnTo>
                    <a:pt x="53776" y="6654"/>
                  </a:lnTo>
                  <a:lnTo>
                    <a:pt x="53875" y="6802"/>
                  </a:lnTo>
                  <a:lnTo>
                    <a:pt x="53924" y="6976"/>
                  </a:lnTo>
                  <a:lnTo>
                    <a:pt x="53924" y="7173"/>
                  </a:lnTo>
                  <a:lnTo>
                    <a:pt x="53924" y="7347"/>
                  </a:lnTo>
                  <a:lnTo>
                    <a:pt x="53875" y="7520"/>
                  </a:lnTo>
                  <a:lnTo>
                    <a:pt x="53776" y="7668"/>
                  </a:lnTo>
                  <a:lnTo>
                    <a:pt x="53652" y="7817"/>
                  </a:lnTo>
                  <a:lnTo>
                    <a:pt x="53529" y="7940"/>
                  </a:lnTo>
                  <a:lnTo>
                    <a:pt x="53356" y="8039"/>
                  </a:lnTo>
                  <a:lnTo>
                    <a:pt x="53182" y="8089"/>
                  </a:lnTo>
                  <a:lnTo>
                    <a:pt x="52836" y="8089"/>
                  </a:lnTo>
                  <a:lnTo>
                    <a:pt x="52663" y="8039"/>
                  </a:lnTo>
                  <a:lnTo>
                    <a:pt x="52490" y="7940"/>
                  </a:lnTo>
                  <a:lnTo>
                    <a:pt x="52341" y="7817"/>
                  </a:lnTo>
                  <a:lnTo>
                    <a:pt x="52218" y="7668"/>
                  </a:lnTo>
                  <a:lnTo>
                    <a:pt x="52143" y="7520"/>
                  </a:lnTo>
                  <a:lnTo>
                    <a:pt x="52094" y="7347"/>
                  </a:lnTo>
                  <a:lnTo>
                    <a:pt x="52069" y="7173"/>
                  </a:lnTo>
                  <a:lnTo>
                    <a:pt x="52094" y="6976"/>
                  </a:lnTo>
                  <a:lnTo>
                    <a:pt x="52143" y="6802"/>
                  </a:lnTo>
                  <a:lnTo>
                    <a:pt x="52218" y="6654"/>
                  </a:lnTo>
                  <a:lnTo>
                    <a:pt x="52341" y="6506"/>
                  </a:lnTo>
                  <a:lnTo>
                    <a:pt x="52490" y="6382"/>
                  </a:lnTo>
                  <a:lnTo>
                    <a:pt x="52663" y="6308"/>
                  </a:lnTo>
                  <a:lnTo>
                    <a:pt x="52836" y="6258"/>
                  </a:lnTo>
                  <a:lnTo>
                    <a:pt x="53009" y="6233"/>
                  </a:lnTo>
                  <a:close/>
                  <a:moveTo>
                    <a:pt x="103347" y="7297"/>
                  </a:moveTo>
                  <a:lnTo>
                    <a:pt x="103446" y="7322"/>
                  </a:lnTo>
                  <a:lnTo>
                    <a:pt x="103520" y="7347"/>
                  </a:lnTo>
                  <a:lnTo>
                    <a:pt x="103594" y="7371"/>
                  </a:lnTo>
                  <a:lnTo>
                    <a:pt x="103668" y="7446"/>
                  </a:lnTo>
                  <a:lnTo>
                    <a:pt x="103718" y="7495"/>
                  </a:lnTo>
                  <a:lnTo>
                    <a:pt x="103767" y="7594"/>
                  </a:lnTo>
                  <a:lnTo>
                    <a:pt x="103792" y="7668"/>
                  </a:lnTo>
                  <a:lnTo>
                    <a:pt x="103792" y="7742"/>
                  </a:lnTo>
                  <a:lnTo>
                    <a:pt x="103792" y="7841"/>
                  </a:lnTo>
                  <a:lnTo>
                    <a:pt x="103767" y="7915"/>
                  </a:lnTo>
                  <a:lnTo>
                    <a:pt x="103718" y="7990"/>
                  </a:lnTo>
                  <a:lnTo>
                    <a:pt x="103668" y="8064"/>
                  </a:lnTo>
                  <a:lnTo>
                    <a:pt x="103594" y="8113"/>
                  </a:lnTo>
                  <a:lnTo>
                    <a:pt x="103520" y="8163"/>
                  </a:lnTo>
                  <a:lnTo>
                    <a:pt x="103446" y="8188"/>
                  </a:lnTo>
                  <a:lnTo>
                    <a:pt x="103273" y="8188"/>
                  </a:lnTo>
                  <a:lnTo>
                    <a:pt x="103174" y="8163"/>
                  </a:lnTo>
                  <a:lnTo>
                    <a:pt x="103100" y="8113"/>
                  </a:lnTo>
                  <a:lnTo>
                    <a:pt x="103025" y="8064"/>
                  </a:lnTo>
                  <a:lnTo>
                    <a:pt x="102976" y="7990"/>
                  </a:lnTo>
                  <a:lnTo>
                    <a:pt x="102926" y="7915"/>
                  </a:lnTo>
                  <a:lnTo>
                    <a:pt x="102902" y="7841"/>
                  </a:lnTo>
                  <a:lnTo>
                    <a:pt x="102902" y="7742"/>
                  </a:lnTo>
                  <a:lnTo>
                    <a:pt x="102902" y="7668"/>
                  </a:lnTo>
                  <a:lnTo>
                    <a:pt x="102926" y="7594"/>
                  </a:lnTo>
                  <a:lnTo>
                    <a:pt x="102976" y="7495"/>
                  </a:lnTo>
                  <a:lnTo>
                    <a:pt x="103025" y="7446"/>
                  </a:lnTo>
                  <a:lnTo>
                    <a:pt x="103100" y="7371"/>
                  </a:lnTo>
                  <a:lnTo>
                    <a:pt x="103174" y="7347"/>
                  </a:lnTo>
                  <a:lnTo>
                    <a:pt x="103273" y="7322"/>
                  </a:lnTo>
                  <a:lnTo>
                    <a:pt x="103347" y="7297"/>
                  </a:lnTo>
                  <a:close/>
                  <a:moveTo>
                    <a:pt x="34581" y="5566"/>
                  </a:moveTo>
                  <a:lnTo>
                    <a:pt x="34853" y="5590"/>
                  </a:lnTo>
                  <a:lnTo>
                    <a:pt x="35076" y="5665"/>
                  </a:lnTo>
                  <a:lnTo>
                    <a:pt x="35323" y="5788"/>
                  </a:lnTo>
                  <a:lnTo>
                    <a:pt x="35521" y="5937"/>
                  </a:lnTo>
                  <a:lnTo>
                    <a:pt x="35694" y="6159"/>
                  </a:lnTo>
                  <a:lnTo>
                    <a:pt x="35818" y="6382"/>
                  </a:lnTo>
                  <a:lnTo>
                    <a:pt x="35892" y="6629"/>
                  </a:lnTo>
                  <a:lnTo>
                    <a:pt x="35917" y="6877"/>
                  </a:lnTo>
                  <a:lnTo>
                    <a:pt x="35892" y="7149"/>
                  </a:lnTo>
                  <a:lnTo>
                    <a:pt x="35818" y="7396"/>
                  </a:lnTo>
                  <a:lnTo>
                    <a:pt x="35694" y="7619"/>
                  </a:lnTo>
                  <a:lnTo>
                    <a:pt x="35521" y="7817"/>
                  </a:lnTo>
                  <a:lnTo>
                    <a:pt x="35323" y="7990"/>
                  </a:lnTo>
                  <a:lnTo>
                    <a:pt x="35076" y="8113"/>
                  </a:lnTo>
                  <a:lnTo>
                    <a:pt x="34853" y="8188"/>
                  </a:lnTo>
                  <a:lnTo>
                    <a:pt x="34581" y="8212"/>
                  </a:lnTo>
                  <a:lnTo>
                    <a:pt x="34334" y="8188"/>
                  </a:lnTo>
                  <a:lnTo>
                    <a:pt x="34086" y="8113"/>
                  </a:lnTo>
                  <a:lnTo>
                    <a:pt x="33864" y="7990"/>
                  </a:lnTo>
                  <a:lnTo>
                    <a:pt x="33641" y="7817"/>
                  </a:lnTo>
                  <a:lnTo>
                    <a:pt x="33468" y="7619"/>
                  </a:lnTo>
                  <a:lnTo>
                    <a:pt x="33344" y="7396"/>
                  </a:lnTo>
                  <a:lnTo>
                    <a:pt x="33270" y="7149"/>
                  </a:lnTo>
                  <a:lnTo>
                    <a:pt x="33245" y="6877"/>
                  </a:lnTo>
                  <a:lnTo>
                    <a:pt x="33270" y="6629"/>
                  </a:lnTo>
                  <a:lnTo>
                    <a:pt x="33344" y="6382"/>
                  </a:lnTo>
                  <a:lnTo>
                    <a:pt x="33468" y="6159"/>
                  </a:lnTo>
                  <a:lnTo>
                    <a:pt x="33641" y="5937"/>
                  </a:lnTo>
                  <a:lnTo>
                    <a:pt x="33864" y="5788"/>
                  </a:lnTo>
                  <a:lnTo>
                    <a:pt x="34086" y="5665"/>
                  </a:lnTo>
                  <a:lnTo>
                    <a:pt x="34334" y="5590"/>
                  </a:lnTo>
                  <a:lnTo>
                    <a:pt x="34581" y="5566"/>
                  </a:lnTo>
                  <a:close/>
                  <a:moveTo>
                    <a:pt x="39553" y="5862"/>
                  </a:moveTo>
                  <a:lnTo>
                    <a:pt x="39775" y="5887"/>
                  </a:lnTo>
                  <a:lnTo>
                    <a:pt x="39998" y="5961"/>
                  </a:lnTo>
                  <a:lnTo>
                    <a:pt x="40221" y="6085"/>
                  </a:lnTo>
                  <a:lnTo>
                    <a:pt x="40394" y="6233"/>
                  </a:lnTo>
                  <a:lnTo>
                    <a:pt x="40567" y="6407"/>
                  </a:lnTo>
                  <a:lnTo>
                    <a:pt x="40666" y="6629"/>
                  </a:lnTo>
                  <a:lnTo>
                    <a:pt x="40740" y="6852"/>
                  </a:lnTo>
                  <a:lnTo>
                    <a:pt x="40765" y="7074"/>
                  </a:lnTo>
                  <a:lnTo>
                    <a:pt x="40740" y="7322"/>
                  </a:lnTo>
                  <a:lnTo>
                    <a:pt x="40666" y="7544"/>
                  </a:lnTo>
                  <a:lnTo>
                    <a:pt x="40567" y="7742"/>
                  </a:lnTo>
                  <a:lnTo>
                    <a:pt x="40394" y="7940"/>
                  </a:lnTo>
                  <a:lnTo>
                    <a:pt x="40221" y="8089"/>
                  </a:lnTo>
                  <a:lnTo>
                    <a:pt x="39998" y="8212"/>
                  </a:lnTo>
                  <a:lnTo>
                    <a:pt x="39775" y="8287"/>
                  </a:lnTo>
                  <a:lnTo>
                    <a:pt x="39553" y="8311"/>
                  </a:lnTo>
                  <a:lnTo>
                    <a:pt x="39305" y="8287"/>
                  </a:lnTo>
                  <a:lnTo>
                    <a:pt x="39083" y="8212"/>
                  </a:lnTo>
                  <a:lnTo>
                    <a:pt x="38885" y="8089"/>
                  </a:lnTo>
                  <a:lnTo>
                    <a:pt x="38687" y="7940"/>
                  </a:lnTo>
                  <a:lnTo>
                    <a:pt x="38539" y="7742"/>
                  </a:lnTo>
                  <a:lnTo>
                    <a:pt x="38415" y="7544"/>
                  </a:lnTo>
                  <a:lnTo>
                    <a:pt x="38341" y="7322"/>
                  </a:lnTo>
                  <a:lnTo>
                    <a:pt x="38341" y="7074"/>
                  </a:lnTo>
                  <a:lnTo>
                    <a:pt x="38341" y="6852"/>
                  </a:lnTo>
                  <a:lnTo>
                    <a:pt x="38415" y="6629"/>
                  </a:lnTo>
                  <a:lnTo>
                    <a:pt x="38539" y="6407"/>
                  </a:lnTo>
                  <a:lnTo>
                    <a:pt x="38687" y="6233"/>
                  </a:lnTo>
                  <a:lnTo>
                    <a:pt x="38885" y="6085"/>
                  </a:lnTo>
                  <a:lnTo>
                    <a:pt x="39083" y="5961"/>
                  </a:lnTo>
                  <a:lnTo>
                    <a:pt x="39305" y="5887"/>
                  </a:lnTo>
                  <a:lnTo>
                    <a:pt x="39553" y="5862"/>
                  </a:lnTo>
                  <a:close/>
                  <a:moveTo>
                    <a:pt x="107577" y="7322"/>
                  </a:moveTo>
                  <a:lnTo>
                    <a:pt x="107676" y="7347"/>
                  </a:lnTo>
                  <a:lnTo>
                    <a:pt x="107775" y="7371"/>
                  </a:lnTo>
                  <a:lnTo>
                    <a:pt x="107874" y="7421"/>
                  </a:lnTo>
                  <a:lnTo>
                    <a:pt x="107973" y="7495"/>
                  </a:lnTo>
                  <a:lnTo>
                    <a:pt x="108047" y="7594"/>
                  </a:lnTo>
                  <a:lnTo>
                    <a:pt x="108096" y="7693"/>
                  </a:lnTo>
                  <a:lnTo>
                    <a:pt x="108121" y="7792"/>
                  </a:lnTo>
                  <a:lnTo>
                    <a:pt x="108146" y="7891"/>
                  </a:lnTo>
                  <a:lnTo>
                    <a:pt x="108121" y="8014"/>
                  </a:lnTo>
                  <a:lnTo>
                    <a:pt x="108096" y="8113"/>
                  </a:lnTo>
                  <a:lnTo>
                    <a:pt x="108047" y="8212"/>
                  </a:lnTo>
                  <a:lnTo>
                    <a:pt x="107973" y="8287"/>
                  </a:lnTo>
                  <a:lnTo>
                    <a:pt x="107874" y="8361"/>
                  </a:lnTo>
                  <a:lnTo>
                    <a:pt x="107775" y="8410"/>
                  </a:lnTo>
                  <a:lnTo>
                    <a:pt x="107676" y="8460"/>
                  </a:lnTo>
                  <a:lnTo>
                    <a:pt x="107453" y="8460"/>
                  </a:lnTo>
                  <a:lnTo>
                    <a:pt x="107354" y="8410"/>
                  </a:lnTo>
                  <a:lnTo>
                    <a:pt x="107255" y="8361"/>
                  </a:lnTo>
                  <a:lnTo>
                    <a:pt x="107156" y="8287"/>
                  </a:lnTo>
                  <a:lnTo>
                    <a:pt x="107082" y="8212"/>
                  </a:lnTo>
                  <a:lnTo>
                    <a:pt x="107033" y="8113"/>
                  </a:lnTo>
                  <a:lnTo>
                    <a:pt x="107008" y="8014"/>
                  </a:lnTo>
                  <a:lnTo>
                    <a:pt x="107008" y="7891"/>
                  </a:lnTo>
                  <a:lnTo>
                    <a:pt x="107008" y="7792"/>
                  </a:lnTo>
                  <a:lnTo>
                    <a:pt x="107033" y="7693"/>
                  </a:lnTo>
                  <a:lnTo>
                    <a:pt x="107082" y="7594"/>
                  </a:lnTo>
                  <a:lnTo>
                    <a:pt x="107156" y="7495"/>
                  </a:lnTo>
                  <a:lnTo>
                    <a:pt x="107255" y="7421"/>
                  </a:lnTo>
                  <a:lnTo>
                    <a:pt x="107354" y="7371"/>
                  </a:lnTo>
                  <a:lnTo>
                    <a:pt x="107453" y="7347"/>
                  </a:lnTo>
                  <a:lnTo>
                    <a:pt x="107577" y="7322"/>
                  </a:lnTo>
                  <a:close/>
                  <a:moveTo>
                    <a:pt x="25231" y="5442"/>
                  </a:moveTo>
                  <a:lnTo>
                    <a:pt x="25528" y="5467"/>
                  </a:lnTo>
                  <a:lnTo>
                    <a:pt x="25800" y="5541"/>
                  </a:lnTo>
                  <a:lnTo>
                    <a:pt x="25948" y="5615"/>
                  </a:lnTo>
                  <a:lnTo>
                    <a:pt x="26072" y="5689"/>
                  </a:lnTo>
                  <a:lnTo>
                    <a:pt x="26195" y="5788"/>
                  </a:lnTo>
                  <a:lnTo>
                    <a:pt x="26319" y="5887"/>
                  </a:lnTo>
                  <a:lnTo>
                    <a:pt x="26418" y="6011"/>
                  </a:lnTo>
                  <a:lnTo>
                    <a:pt x="26517" y="6135"/>
                  </a:lnTo>
                  <a:lnTo>
                    <a:pt x="26591" y="6258"/>
                  </a:lnTo>
                  <a:lnTo>
                    <a:pt x="26665" y="6407"/>
                  </a:lnTo>
                  <a:lnTo>
                    <a:pt x="26740" y="6679"/>
                  </a:lnTo>
                  <a:lnTo>
                    <a:pt x="26764" y="6976"/>
                  </a:lnTo>
                  <a:lnTo>
                    <a:pt x="26740" y="7272"/>
                  </a:lnTo>
                  <a:lnTo>
                    <a:pt x="26665" y="7544"/>
                  </a:lnTo>
                  <a:lnTo>
                    <a:pt x="26591" y="7693"/>
                  </a:lnTo>
                  <a:lnTo>
                    <a:pt x="26517" y="7817"/>
                  </a:lnTo>
                  <a:lnTo>
                    <a:pt x="26418" y="7940"/>
                  </a:lnTo>
                  <a:lnTo>
                    <a:pt x="26319" y="8064"/>
                  </a:lnTo>
                  <a:lnTo>
                    <a:pt x="26195" y="8163"/>
                  </a:lnTo>
                  <a:lnTo>
                    <a:pt x="26072" y="8262"/>
                  </a:lnTo>
                  <a:lnTo>
                    <a:pt x="25948" y="8336"/>
                  </a:lnTo>
                  <a:lnTo>
                    <a:pt x="25800" y="8410"/>
                  </a:lnTo>
                  <a:lnTo>
                    <a:pt x="25528" y="8484"/>
                  </a:lnTo>
                  <a:lnTo>
                    <a:pt x="25231" y="8509"/>
                  </a:lnTo>
                  <a:lnTo>
                    <a:pt x="24934" y="8484"/>
                  </a:lnTo>
                  <a:lnTo>
                    <a:pt x="24662" y="8410"/>
                  </a:lnTo>
                  <a:lnTo>
                    <a:pt x="24513" y="8336"/>
                  </a:lnTo>
                  <a:lnTo>
                    <a:pt x="24390" y="8262"/>
                  </a:lnTo>
                  <a:lnTo>
                    <a:pt x="24266" y="8163"/>
                  </a:lnTo>
                  <a:lnTo>
                    <a:pt x="24142" y="8064"/>
                  </a:lnTo>
                  <a:lnTo>
                    <a:pt x="24043" y="7940"/>
                  </a:lnTo>
                  <a:lnTo>
                    <a:pt x="23944" y="7817"/>
                  </a:lnTo>
                  <a:lnTo>
                    <a:pt x="23870" y="7693"/>
                  </a:lnTo>
                  <a:lnTo>
                    <a:pt x="23796" y="7544"/>
                  </a:lnTo>
                  <a:lnTo>
                    <a:pt x="23722" y="7272"/>
                  </a:lnTo>
                  <a:lnTo>
                    <a:pt x="23697" y="6976"/>
                  </a:lnTo>
                  <a:lnTo>
                    <a:pt x="23722" y="6679"/>
                  </a:lnTo>
                  <a:lnTo>
                    <a:pt x="23796" y="6407"/>
                  </a:lnTo>
                  <a:lnTo>
                    <a:pt x="23870" y="6258"/>
                  </a:lnTo>
                  <a:lnTo>
                    <a:pt x="23944" y="6135"/>
                  </a:lnTo>
                  <a:lnTo>
                    <a:pt x="24043" y="6011"/>
                  </a:lnTo>
                  <a:lnTo>
                    <a:pt x="24142" y="5887"/>
                  </a:lnTo>
                  <a:lnTo>
                    <a:pt x="24266" y="5788"/>
                  </a:lnTo>
                  <a:lnTo>
                    <a:pt x="24390" y="5689"/>
                  </a:lnTo>
                  <a:lnTo>
                    <a:pt x="24513" y="5615"/>
                  </a:lnTo>
                  <a:lnTo>
                    <a:pt x="24662" y="5541"/>
                  </a:lnTo>
                  <a:lnTo>
                    <a:pt x="24934" y="5467"/>
                  </a:lnTo>
                  <a:lnTo>
                    <a:pt x="25231" y="5442"/>
                  </a:lnTo>
                  <a:close/>
                  <a:moveTo>
                    <a:pt x="78611" y="8089"/>
                  </a:moveTo>
                  <a:lnTo>
                    <a:pt x="78685" y="8113"/>
                  </a:lnTo>
                  <a:lnTo>
                    <a:pt x="78759" y="8138"/>
                  </a:lnTo>
                  <a:lnTo>
                    <a:pt x="78834" y="8163"/>
                  </a:lnTo>
                  <a:lnTo>
                    <a:pt x="78908" y="8212"/>
                  </a:lnTo>
                  <a:lnTo>
                    <a:pt x="78957" y="8287"/>
                  </a:lnTo>
                  <a:lnTo>
                    <a:pt x="78982" y="8361"/>
                  </a:lnTo>
                  <a:lnTo>
                    <a:pt x="79007" y="8435"/>
                  </a:lnTo>
                  <a:lnTo>
                    <a:pt x="79007" y="8509"/>
                  </a:lnTo>
                  <a:lnTo>
                    <a:pt x="79007" y="8583"/>
                  </a:lnTo>
                  <a:lnTo>
                    <a:pt x="78982" y="8658"/>
                  </a:lnTo>
                  <a:lnTo>
                    <a:pt x="78957" y="8732"/>
                  </a:lnTo>
                  <a:lnTo>
                    <a:pt x="78908" y="8781"/>
                  </a:lnTo>
                  <a:lnTo>
                    <a:pt x="78834" y="8855"/>
                  </a:lnTo>
                  <a:lnTo>
                    <a:pt x="78759" y="8880"/>
                  </a:lnTo>
                  <a:lnTo>
                    <a:pt x="78685" y="8905"/>
                  </a:lnTo>
                  <a:lnTo>
                    <a:pt x="78537" y="8905"/>
                  </a:lnTo>
                  <a:lnTo>
                    <a:pt x="78463" y="8880"/>
                  </a:lnTo>
                  <a:lnTo>
                    <a:pt x="78388" y="8855"/>
                  </a:lnTo>
                  <a:lnTo>
                    <a:pt x="78314" y="8781"/>
                  </a:lnTo>
                  <a:lnTo>
                    <a:pt x="78265" y="8732"/>
                  </a:lnTo>
                  <a:lnTo>
                    <a:pt x="78240" y="8658"/>
                  </a:lnTo>
                  <a:lnTo>
                    <a:pt x="78215" y="8583"/>
                  </a:lnTo>
                  <a:lnTo>
                    <a:pt x="78215" y="8509"/>
                  </a:lnTo>
                  <a:lnTo>
                    <a:pt x="78215" y="8435"/>
                  </a:lnTo>
                  <a:lnTo>
                    <a:pt x="78240" y="8361"/>
                  </a:lnTo>
                  <a:lnTo>
                    <a:pt x="78265" y="8287"/>
                  </a:lnTo>
                  <a:lnTo>
                    <a:pt x="78314" y="8212"/>
                  </a:lnTo>
                  <a:lnTo>
                    <a:pt x="78388" y="8163"/>
                  </a:lnTo>
                  <a:lnTo>
                    <a:pt x="78463" y="8138"/>
                  </a:lnTo>
                  <a:lnTo>
                    <a:pt x="78537" y="8113"/>
                  </a:lnTo>
                  <a:lnTo>
                    <a:pt x="78611" y="8089"/>
                  </a:lnTo>
                  <a:close/>
                  <a:moveTo>
                    <a:pt x="111955" y="7643"/>
                  </a:moveTo>
                  <a:lnTo>
                    <a:pt x="112079" y="7693"/>
                  </a:lnTo>
                  <a:lnTo>
                    <a:pt x="112202" y="7742"/>
                  </a:lnTo>
                  <a:lnTo>
                    <a:pt x="112301" y="7841"/>
                  </a:lnTo>
                  <a:lnTo>
                    <a:pt x="112400" y="7940"/>
                  </a:lnTo>
                  <a:lnTo>
                    <a:pt x="112474" y="8064"/>
                  </a:lnTo>
                  <a:lnTo>
                    <a:pt x="112499" y="8188"/>
                  </a:lnTo>
                  <a:lnTo>
                    <a:pt x="112524" y="8311"/>
                  </a:lnTo>
                  <a:lnTo>
                    <a:pt x="112499" y="8460"/>
                  </a:lnTo>
                  <a:lnTo>
                    <a:pt x="112474" y="8583"/>
                  </a:lnTo>
                  <a:lnTo>
                    <a:pt x="112400" y="8707"/>
                  </a:lnTo>
                  <a:lnTo>
                    <a:pt x="112301" y="8806"/>
                  </a:lnTo>
                  <a:lnTo>
                    <a:pt x="112202" y="8905"/>
                  </a:lnTo>
                  <a:lnTo>
                    <a:pt x="112079" y="8954"/>
                  </a:lnTo>
                  <a:lnTo>
                    <a:pt x="111955" y="9004"/>
                  </a:lnTo>
                  <a:lnTo>
                    <a:pt x="111683" y="9004"/>
                  </a:lnTo>
                  <a:lnTo>
                    <a:pt x="111559" y="8954"/>
                  </a:lnTo>
                  <a:lnTo>
                    <a:pt x="111436" y="8905"/>
                  </a:lnTo>
                  <a:lnTo>
                    <a:pt x="111337" y="8806"/>
                  </a:lnTo>
                  <a:lnTo>
                    <a:pt x="111262" y="8707"/>
                  </a:lnTo>
                  <a:lnTo>
                    <a:pt x="111188" y="8583"/>
                  </a:lnTo>
                  <a:lnTo>
                    <a:pt x="111139" y="8460"/>
                  </a:lnTo>
                  <a:lnTo>
                    <a:pt x="111139" y="8311"/>
                  </a:lnTo>
                  <a:lnTo>
                    <a:pt x="111139" y="8188"/>
                  </a:lnTo>
                  <a:lnTo>
                    <a:pt x="111188" y="8064"/>
                  </a:lnTo>
                  <a:lnTo>
                    <a:pt x="111262" y="7940"/>
                  </a:lnTo>
                  <a:lnTo>
                    <a:pt x="111337" y="7841"/>
                  </a:lnTo>
                  <a:lnTo>
                    <a:pt x="111436" y="7742"/>
                  </a:lnTo>
                  <a:lnTo>
                    <a:pt x="111559" y="7693"/>
                  </a:lnTo>
                  <a:lnTo>
                    <a:pt x="111683" y="7643"/>
                  </a:lnTo>
                  <a:close/>
                  <a:moveTo>
                    <a:pt x="65996" y="7965"/>
                  </a:moveTo>
                  <a:lnTo>
                    <a:pt x="66119" y="7990"/>
                  </a:lnTo>
                  <a:lnTo>
                    <a:pt x="66243" y="8014"/>
                  </a:lnTo>
                  <a:lnTo>
                    <a:pt x="66367" y="8089"/>
                  </a:lnTo>
                  <a:lnTo>
                    <a:pt x="66466" y="8163"/>
                  </a:lnTo>
                  <a:lnTo>
                    <a:pt x="66540" y="8262"/>
                  </a:lnTo>
                  <a:lnTo>
                    <a:pt x="66614" y="8385"/>
                  </a:lnTo>
                  <a:lnTo>
                    <a:pt x="66639" y="8509"/>
                  </a:lnTo>
                  <a:lnTo>
                    <a:pt x="66663" y="8633"/>
                  </a:lnTo>
                  <a:lnTo>
                    <a:pt x="66639" y="8757"/>
                  </a:lnTo>
                  <a:lnTo>
                    <a:pt x="66614" y="8880"/>
                  </a:lnTo>
                  <a:lnTo>
                    <a:pt x="66540" y="9004"/>
                  </a:lnTo>
                  <a:lnTo>
                    <a:pt x="66466" y="9103"/>
                  </a:lnTo>
                  <a:lnTo>
                    <a:pt x="66367" y="9177"/>
                  </a:lnTo>
                  <a:lnTo>
                    <a:pt x="66243" y="9251"/>
                  </a:lnTo>
                  <a:lnTo>
                    <a:pt x="66119" y="9276"/>
                  </a:lnTo>
                  <a:lnTo>
                    <a:pt x="65996" y="9301"/>
                  </a:lnTo>
                  <a:lnTo>
                    <a:pt x="65872" y="9276"/>
                  </a:lnTo>
                  <a:lnTo>
                    <a:pt x="65748" y="9251"/>
                  </a:lnTo>
                  <a:lnTo>
                    <a:pt x="65625" y="9177"/>
                  </a:lnTo>
                  <a:lnTo>
                    <a:pt x="65526" y="9103"/>
                  </a:lnTo>
                  <a:lnTo>
                    <a:pt x="65451" y="9004"/>
                  </a:lnTo>
                  <a:lnTo>
                    <a:pt x="65377" y="8880"/>
                  </a:lnTo>
                  <a:lnTo>
                    <a:pt x="65352" y="8757"/>
                  </a:lnTo>
                  <a:lnTo>
                    <a:pt x="65328" y="8633"/>
                  </a:lnTo>
                  <a:lnTo>
                    <a:pt x="65352" y="8509"/>
                  </a:lnTo>
                  <a:lnTo>
                    <a:pt x="65377" y="8385"/>
                  </a:lnTo>
                  <a:lnTo>
                    <a:pt x="65451" y="8262"/>
                  </a:lnTo>
                  <a:lnTo>
                    <a:pt x="65526" y="8163"/>
                  </a:lnTo>
                  <a:lnTo>
                    <a:pt x="65625" y="8089"/>
                  </a:lnTo>
                  <a:lnTo>
                    <a:pt x="65748" y="8014"/>
                  </a:lnTo>
                  <a:lnTo>
                    <a:pt x="65872" y="7990"/>
                  </a:lnTo>
                  <a:lnTo>
                    <a:pt x="65996" y="7965"/>
                  </a:lnTo>
                  <a:close/>
                  <a:moveTo>
                    <a:pt x="62755" y="7915"/>
                  </a:moveTo>
                  <a:lnTo>
                    <a:pt x="62879" y="7965"/>
                  </a:lnTo>
                  <a:lnTo>
                    <a:pt x="63003" y="8014"/>
                  </a:lnTo>
                  <a:lnTo>
                    <a:pt x="63126" y="8113"/>
                  </a:lnTo>
                  <a:lnTo>
                    <a:pt x="63225" y="8237"/>
                  </a:lnTo>
                  <a:lnTo>
                    <a:pt x="63275" y="8361"/>
                  </a:lnTo>
                  <a:lnTo>
                    <a:pt x="63324" y="8484"/>
                  </a:lnTo>
                  <a:lnTo>
                    <a:pt x="63349" y="8633"/>
                  </a:lnTo>
                  <a:lnTo>
                    <a:pt x="63324" y="8757"/>
                  </a:lnTo>
                  <a:lnTo>
                    <a:pt x="63275" y="8905"/>
                  </a:lnTo>
                  <a:lnTo>
                    <a:pt x="63225" y="9029"/>
                  </a:lnTo>
                  <a:lnTo>
                    <a:pt x="63126" y="9152"/>
                  </a:lnTo>
                  <a:lnTo>
                    <a:pt x="63003" y="9227"/>
                  </a:lnTo>
                  <a:lnTo>
                    <a:pt x="62879" y="9301"/>
                  </a:lnTo>
                  <a:lnTo>
                    <a:pt x="62755" y="9350"/>
                  </a:lnTo>
                  <a:lnTo>
                    <a:pt x="62483" y="9350"/>
                  </a:lnTo>
                  <a:lnTo>
                    <a:pt x="62335" y="9301"/>
                  </a:lnTo>
                  <a:lnTo>
                    <a:pt x="62211" y="9227"/>
                  </a:lnTo>
                  <a:lnTo>
                    <a:pt x="62112" y="9152"/>
                  </a:lnTo>
                  <a:lnTo>
                    <a:pt x="62013" y="9029"/>
                  </a:lnTo>
                  <a:lnTo>
                    <a:pt x="61939" y="8905"/>
                  </a:lnTo>
                  <a:lnTo>
                    <a:pt x="61914" y="8757"/>
                  </a:lnTo>
                  <a:lnTo>
                    <a:pt x="61889" y="8633"/>
                  </a:lnTo>
                  <a:lnTo>
                    <a:pt x="61914" y="8484"/>
                  </a:lnTo>
                  <a:lnTo>
                    <a:pt x="61939" y="8361"/>
                  </a:lnTo>
                  <a:lnTo>
                    <a:pt x="62013" y="8237"/>
                  </a:lnTo>
                  <a:lnTo>
                    <a:pt x="62112" y="8113"/>
                  </a:lnTo>
                  <a:lnTo>
                    <a:pt x="62211" y="8014"/>
                  </a:lnTo>
                  <a:lnTo>
                    <a:pt x="62335" y="7965"/>
                  </a:lnTo>
                  <a:lnTo>
                    <a:pt x="62483" y="7915"/>
                  </a:lnTo>
                  <a:close/>
                  <a:moveTo>
                    <a:pt x="49991" y="7544"/>
                  </a:moveTo>
                  <a:lnTo>
                    <a:pt x="50165" y="7569"/>
                  </a:lnTo>
                  <a:lnTo>
                    <a:pt x="50362" y="7619"/>
                  </a:lnTo>
                  <a:lnTo>
                    <a:pt x="50511" y="7693"/>
                  </a:lnTo>
                  <a:lnTo>
                    <a:pt x="50659" y="7817"/>
                  </a:lnTo>
                  <a:lnTo>
                    <a:pt x="50783" y="7965"/>
                  </a:lnTo>
                  <a:lnTo>
                    <a:pt x="50882" y="8138"/>
                  </a:lnTo>
                  <a:lnTo>
                    <a:pt x="50931" y="8311"/>
                  </a:lnTo>
                  <a:lnTo>
                    <a:pt x="50956" y="8509"/>
                  </a:lnTo>
                  <a:lnTo>
                    <a:pt x="50931" y="8682"/>
                  </a:lnTo>
                  <a:lnTo>
                    <a:pt x="50882" y="8880"/>
                  </a:lnTo>
                  <a:lnTo>
                    <a:pt x="50783" y="9029"/>
                  </a:lnTo>
                  <a:lnTo>
                    <a:pt x="50659" y="9177"/>
                  </a:lnTo>
                  <a:lnTo>
                    <a:pt x="50511" y="9301"/>
                  </a:lnTo>
                  <a:lnTo>
                    <a:pt x="50362" y="9400"/>
                  </a:lnTo>
                  <a:lnTo>
                    <a:pt x="50165" y="9449"/>
                  </a:lnTo>
                  <a:lnTo>
                    <a:pt x="49991" y="9474"/>
                  </a:lnTo>
                  <a:lnTo>
                    <a:pt x="49794" y="9449"/>
                  </a:lnTo>
                  <a:lnTo>
                    <a:pt x="49620" y="9400"/>
                  </a:lnTo>
                  <a:lnTo>
                    <a:pt x="49472" y="9301"/>
                  </a:lnTo>
                  <a:lnTo>
                    <a:pt x="49299" y="9177"/>
                  </a:lnTo>
                  <a:lnTo>
                    <a:pt x="49175" y="9029"/>
                  </a:lnTo>
                  <a:lnTo>
                    <a:pt x="49101" y="8880"/>
                  </a:lnTo>
                  <a:lnTo>
                    <a:pt x="49051" y="8682"/>
                  </a:lnTo>
                  <a:lnTo>
                    <a:pt x="49027" y="8509"/>
                  </a:lnTo>
                  <a:lnTo>
                    <a:pt x="49051" y="8311"/>
                  </a:lnTo>
                  <a:lnTo>
                    <a:pt x="49101" y="8138"/>
                  </a:lnTo>
                  <a:lnTo>
                    <a:pt x="49175" y="7965"/>
                  </a:lnTo>
                  <a:lnTo>
                    <a:pt x="49299" y="7817"/>
                  </a:lnTo>
                  <a:lnTo>
                    <a:pt x="49472" y="7693"/>
                  </a:lnTo>
                  <a:lnTo>
                    <a:pt x="49620" y="7619"/>
                  </a:lnTo>
                  <a:lnTo>
                    <a:pt x="49794" y="7569"/>
                  </a:lnTo>
                  <a:lnTo>
                    <a:pt x="49991" y="7544"/>
                  </a:lnTo>
                  <a:close/>
                  <a:moveTo>
                    <a:pt x="28793" y="6679"/>
                  </a:moveTo>
                  <a:lnTo>
                    <a:pt x="29065" y="6703"/>
                  </a:lnTo>
                  <a:lnTo>
                    <a:pt x="29312" y="6778"/>
                  </a:lnTo>
                  <a:lnTo>
                    <a:pt x="29584" y="6926"/>
                  </a:lnTo>
                  <a:lnTo>
                    <a:pt x="29683" y="7000"/>
                  </a:lnTo>
                  <a:lnTo>
                    <a:pt x="29807" y="7099"/>
                  </a:lnTo>
                  <a:lnTo>
                    <a:pt x="29906" y="7223"/>
                  </a:lnTo>
                  <a:lnTo>
                    <a:pt x="29980" y="7322"/>
                  </a:lnTo>
                  <a:lnTo>
                    <a:pt x="30104" y="7569"/>
                  </a:lnTo>
                  <a:lnTo>
                    <a:pt x="30203" y="7841"/>
                  </a:lnTo>
                  <a:lnTo>
                    <a:pt x="30227" y="8113"/>
                  </a:lnTo>
                  <a:lnTo>
                    <a:pt x="30203" y="8385"/>
                  </a:lnTo>
                  <a:lnTo>
                    <a:pt x="30104" y="8658"/>
                  </a:lnTo>
                  <a:lnTo>
                    <a:pt x="29980" y="8905"/>
                  </a:lnTo>
                  <a:lnTo>
                    <a:pt x="29906" y="9029"/>
                  </a:lnTo>
                  <a:lnTo>
                    <a:pt x="29807" y="9128"/>
                  </a:lnTo>
                  <a:lnTo>
                    <a:pt x="29683" y="9227"/>
                  </a:lnTo>
                  <a:lnTo>
                    <a:pt x="29584" y="9325"/>
                  </a:lnTo>
                  <a:lnTo>
                    <a:pt x="29312" y="9449"/>
                  </a:lnTo>
                  <a:lnTo>
                    <a:pt x="29065" y="9523"/>
                  </a:lnTo>
                  <a:lnTo>
                    <a:pt x="28793" y="9548"/>
                  </a:lnTo>
                  <a:lnTo>
                    <a:pt x="28521" y="9523"/>
                  </a:lnTo>
                  <a:lnTo>
                    <a:pt x="28248" y="9449"/>
                  </a:lnTo>
                  <a:lnTo>
                    <a:pt x="28001" y="9325"/>
                  </a:lnTo>
                  <a:lnTo>
                    <a:pt x="27877" y="9227"/>
                  </a:lnTo>
                  <a:lnTo>
                    <a:pt x="27779" y="9128"/>
                  </a:lnTo>
                  <a:lnTo>
                    <a:pt x="27680" y="9029"/>
                  </a:lnTo>
                  <a:lnTo>
                    <a:pt x="27581" y="8905"/>
                  </a:lnTo>
                  <a:lnTo>
                    <a:pt x="27457" y="8658"/>
                  </a:lnTo>
                  <a:lnTo>
                    <a:pt x="27383" y="8385"/>
                  </a:lnTo>
                  <a:lnTo>
                    <a:pt x="27358" y="8113"/>
                  </a:lnTo>
                  <a:lnTo>
                    <a:pt x="27383" y="7841"/>
                  </a:lnTo>
                  <a:lnTo>
                    <a:pt x="27457" y="7569"/>
                  </a:lnTo>
                  <a:lnTo>
                    <a:pt x="27581" y="7322"/>
                  </a:lnTo>
                  <a:lnTo>
                    <a:pt x="27680" y="7223"/>
                  </a:lnTo>
                  <a:lnTo>
                    <a:pt x="27779" y="7099"/>
                  </a:lnTo>
                  <a:lnTo>
                    <a:pt x="27877" y="7000"/>
                  </a:lnTo>
                  <a:lnTo>
                    <a:pt x="28001" y="6926"/>
                  </a:lnTo>
                  <a:lnTo>
                    <a:pt x="28248" y="6778"/>
                  </a:lnTo>
                  <a:lnTo>
                    <a:pt x="28521" y="6703"/>
                  </a:lnTo>
                  <a:lnTo>
                    <a:pt x="28793" y="6679"/>
                  </a:lnTo>
                  <a:close/>
                  <a:moveTo>
                    <a:pt x="69360" y="8435"/>
                  </a:moveTo>
                  <a:lnTo>
                    <a:pt x="69459" y="8460"/>
                  </a:lnTo>
                  <a:lnTo>
                    <a:pt x="69582" y="8484"/>
                  </a:lnTo>
                  <a:lnTo>
                    <a:pt x="69681" y="8534"/>
                  </a:lnTo>
                  <a:lnTo>
                    <a:pt x="69780" y="8608"/>
                  </a:lnTo>
                  <a:lnTo>
                    <a:pt x="69854" y="8707"/>
                  </a:lnTo>
                  <a:lnTo>
                    <a:pt x="69904" y="8806"/>
                  </a:lnTo>
                  <a:lnTo>
                    <a:pt x="69929" y="8930"/>
                  </a:lnTo>
                  <a:lnTo>
                    <a:pt x="69953" y="9029"/>
                  </a:lnTo>
                  <a:lnTo>
                    <a:pt x="69929" y="9152"/>
                  </a:lnTo>
                  <a:lnTo>
                    <a:pt x="69904" y="9251"/>
                  </a:lnTo>
                  <a:lnTo>
                    <a:pt x="69854" y="9350"/>
                  </a:lnTo>
                  <a:lnTo>
                    <a:pt x="69780" y="9449"/>
                  </a:lnTo>
                  <a:lnTo>
                    <a:pt x="69681" y="9523"/>
                  </a:lnTo>
                  <a:lnTo>
                    <a:pt x="69582" y="9573"/>
                  </a:lnTo>
                  <a:lnTo>
                    <a:pt x="69459" y="9622"/>
                  </a:lnTo>
                  <a:lnTo>
                    <a:pt x="69236" y="9622"/>
                  </a:lnTo>
                  <a:lnTo>
                    <a:pt x="69137" y="9573"/>
                  </a:lnTo>
                  <a:lnTo>
                    <a:pt x="69038" y="9523"/>
                  </a:lnTo>
                  <a:lnTo>
                    <a:pt x="68939" y="9449"/>
                  </a:lnTo>
                  <a:lnTo>
                    <a:pt x="68865" y="9350"/>
                  </a:lnTo>
                  <a:lnTo>
                    <a:pt x="68815" y="9251"/>
                  </a:lnTo>
                  <a:lnTo>
                    <a:pt x="68766" y="9152"/>
                  </a:lnTo>
                  <a:lnTo>
                    <a:pt x="68766" y="9029"/>
                  </a:lnTo>
                  <a:lnTo>
                    <a:pt x="68766" y="8930"/>
                  </a:lnTo>
                  <a:lnTo>
                    <a:pt x="68815" y="8806"/>
                  </a:lnTo>
                  <a:lnTo>
                    <a:pt x="68865" y="8707"/>
                  </a:lnTo>
                  <a:lnTo>
                    <a:pt x="68939" y="8608"/>
                  </a:lnTo>
                  <a:lnTo>
                    <a:pt x="69038" y="8534"/>
                  </a:lnTo>
                  <a:lnTo>
                    <a:pt x="69137" y="8484"/>
                  </a:lnTo>
                  <a:lnTo>
                    <a:pt x="69236" y="8460"/>
                  </a:lnTo>
                  <a:lnTo>
                    <a:pt x="69360" y="8435"/>
                  </a:lnTo>
                  <a:close/>
                  <a:moveTo>
                    <a:pt x="115987" y="7990"/>
                  </a:moveTo>
                  <a:lnTo>
                    <a:pt x="116160" y="8014"/>
                  </a:lnTo>
                  <a:lnTo>
                    <a:pt x="116309" y="8039"/>
                  </a:lnTo>
                  <a:lnTo>
                    <a:pt x="116457" y="8113"/>
                  </a:lnTo>
                  <a:lnTo>
                    <a:pt x="116581" y="8237"/>
                  </a:lnTo>
                  <a:lnTo>
                    <a:pt x="116680" y="8361"/>
                  </a:lnTo>
                  <a:lnTo>
                    <a:pt x="116754" y="8509"/>
                  </a:lnTo>
                  <a:lnTo>
                    <a:pt x="116803" y="8658"/>
                  </a:lnTo>
                  <a:lnTo>
                    <a:pt x="116803" y="8806"/>
                  </a:lnTo>
                  <a:lnTo>
                    <a:pt x="116803" y="8954"/>
                  </a:lnTo>
                  <a:lnTo>
                    <a:pt x="116754" y="9103"/>
                  </a:lnTo>
                  <a:lnTo>
                    <a:pt x="116680" y="9251"/>
                  </a:lnTo>
                  <a:lnTo>
                    <a:pt x="116581" y="9375"/>
                  </a:lnTo>
                  <a:lnTo>
                    <a:pt x="116457" y="9474"/>
                  </a:lnTo>
                  <a:lnTo>
                    <a:pt x="116309" y="9548"/>
                  </a:lnTo>
                  <a:lnTo>
                    <a:pt x="116160" y="9598"/>
                  </a:lnTo>
                  <a:lnTo>
                    <a:pt x="115987" y="9622"/>
                  </a:lnTo>
                  <a:lnTo>
                    <a:pt x="115839" y="9598"/>
                  </a:lnTo>
                  <a:lnTo>
                    <a:pt x="115690" y="9548"/>
                  </a:lnTo>
                  <a:lnTo>
                    <a:pt x="115542" y="9474"/>
                  </a:lnTo>
                  <a:lnTo>
                    <a:pt x="115418" y="9375"/>
                  </a:lnTo>
                  <a:lnTo>
                    <a:pt x="115319" y="9251"/>
                  </a:lnTo>
                  <a:lnTo>
                    <a:pt x="115245" y="9103"/>
                  </a:lnTo>
                  <a:lnTo>
                    <a:pt x="115195" y="8954"/>
                  </a:lnTo>
                  <a:lnTo>
                    <a:pt x="115195" y="8806"/>
                  </a:lnTo>
                  <a:lnTo>
                    <a:pt x="115195" y="8658"/>
                  </a:lnTo>
                  <a:lnTo>
                    <a:pt x="115245" y="8509"/>
                  </a:lnTo>
                  <a:lnTo>
                    <a:pt x="115319" y="8361"/>
                  </a:lnTo>
                  <a:lnTo>
                    <a:pt x="115418" y="8237"/>
                  </a:lnTo>
                  <a:lnTo>
                    <a:pt x="115542" y="8113"/>
                  </a:lnTo>
                  <a:lnTo>
                    <a:pt x="115690" y="8039"/>
                  </a:lnTo>
                  <a:lnTo>
                    <a:pt x="115839" y="8014"/>
                  </a:lnTo>
                  <a:lnTo>
                    <a:pt x="115987" y="7990"/>
                  </a:lnTo>
                  <a:close/>
                  <a:moveTo>
                    <a:pt x="43535" y="7470"/>
                  </a:moveTo>
                  <a:lnTo>
                    <a:pt x="43733" y="7544"/>
                  </a:lnTo>
                  <a:lnTo>
                    <a:pt x="43931" y="7643"/>
                  </a:lnTo>
                  <a:lnTo>
                    <a:pt x="44104" y="7792"/>
                  </a:lnTo>
                  <a:lnTo>
                    <a:pt x="44228" y="7965"/>
                  </a:lnTo>
                  <a:lnTo>
                    <a:pt x="44327" y="8138"/>
                  </a:lnTo>
                  <a:lnTo>
                    <a:pt x="44401" y="8361"/>
                  </a:lnTo>
                  <a:lnTo>
                    <a:pt x="44426" y="8559"/>
                  </a:lnTo>
                  <a:lnTo>
                    <a:pt x="44401" y="8781"/>
                  </a:lnTo>
                  <a:lnTo>
                    <a:pt x="44327" y="8979"/>
                  </a:lnTo>
                  <a:lnTo>
                    <a:pt x="44228" y="9177"/>
                  </a:lnTo>
                  <a:lnTo>
                    <a:pt x="44104" y="9325"/>
                  </a:lnTo>
                  <a:lnTo>
                    <a:pt x="43931" y="9474"/>
                  </a:lnTo>
                  <a:lnTo>
                    <a:pt x="43733" y="9573"/>
                  </a:lnTo>
                  <a:lnTo>
                    <a:pt x="43535" y="9647"/>
                  </a:lnTo>
                  <a:lnTo>
                    <a:pt x="43313" y="9672"/>
                  </a:lnTo>
                  <a:lnTo>
                    <a:pt x="43115" y="9647"/>
                  </a:lnTo>
                  <a:lnTo>
                    <a:pt x="42892" y="9573"/>
                  </a:lnTo>
                  <a:lnTo>
                    <a:pt x="42719" y="9474"/>
                  </a:lnTo>
                  <a:lnTo>
                    <a:pt x="42546" y="9325"/>
                  </a:lnTo>
                  <a:lnTo>
                    <a:pt x="42397" y="9177"/>
                  </a:lnTo>
                  <a:lnTo>
                    <a:pt x="42299" y="8979"/>
                  </a:lnTo>
                  <a:lnTo>
                    <a:pt x="42224" y="8781"/>
                  </a:lnTo>
                  <a:lnTo>
                    <a:pt x="42224" y="8559"/>
                  </a:lnTo>
                  <a:lnTo>
                    <a:pt x="42224" y="8361"/>
                  </a:lnTo>
                  <a:lnTo>
                    <a:pt x="42299" y="8138"/>
                  </a:lnTo>
                  <a:lnTo>
                    <a:pt x="42397" y="7965"/>
                  </a:lnTo>
                  <a:lnTo>
                    <a:pt x="42546" y="7792"/>
                  </a:lnTo>
                  <a:lnTo>
                    <a:pt x="42719" y="7643"/>
                  </a:lnTo>
                  <a:lnTo>
                    <a:pt x="42892" y="7544"/>
                  </a:lnTo>
                  <a:lnTo>
                    <a:pt x="43115" y="7470"/>
                  </a:lnTo>
                  <a:close/>
                  <a:moveTo>
                    <a:pt x="86601" y="9424"/>
                  </a:moveTo>
                  <a:lnTo>
                    <a:pt x="86650" y="9449"/>
                  </a:lnTo>
                  <a:lnTo>
                    <a:pt x="86700" y="9474"/>
                  </a:lnTo>
                  <a:lnTo>
                    <a:pt x="86749" y="9523"/>
                  </a:lnTo>
                  <a:lnTo>
                    <a:pt x="86749" y="9598"/>
                  </a:lnTo>
                  <a:lnTo>
                    <a:pt x="86749" y="9647"/>
                  </a:lnTo>
                  <a:lnTo>
                    <a:pt x="86700" y="9696"/>
                  </a:lnTo>
                  <a:lnTo>
                    <a:pt x="86650" y="9746"/>
                  </a:lnTo>
                  <a:lnTo>
                    <a:pt x="86526" y="9746"/>
                  </a:lnTo>
                  <a:lnTo>
                    <a:pt x="86477" y="9696"/>
                  </a:lnTo>
                  <a:lnTo>
                    <a:pt x="86452" y="9647"/>
                  </a:lnTo>
                  <a:lnTo>
                    <a:pt x="86428" y="9598"/>
                  </a:lnTo>
                  <a:lnTo>
                    <a:pt x="86452" y="9523"/>
                  </a:lnTo>
                  <a:lnTo>
                    <a:pt x="86477" y="9474"/>
                  </a:lnTo>
                  <a:lnTo>
                    <a:pt x="86526" y="9449"/>
                  </a:lnTo>
                  <a:lnTo>
                    <a:pt x="86601" y="9424"/>
                  </a:lnTo>
                  <a:close/>
                  <a:moveTo>
                    <a:pt x="59243" y="8262"/>
                  </a:moveTo>
                  <a:lnTo>
                    <a:pt x="59391" y="8287"/>
                  </a:lnTo>
                  <a:lnTo>
                    <a:pt x="59539" y="8311"/>
                  </a:lnTo>
                  <a:lnTo>
                    <a:pt x="59688" y="8385"/>
                  </a:lnTo>
                  <a:lnTo>
                    <a:pt x="59812" y="8484"/>
                  </a:lnTo>
                  <a:lnTo>
                    <a:pt x="59911" y="8608"/>
                  </a:lnTo>
                  <a:lnTo>
                    <a:pt x="59960" y="8732"/>
                  </a:lnTo>
                  <a:lnTo>
                    <a:pt x="60009" y="8880"/>
                  </a:lnTo>
                  <a:lnTo>
                    <a:pt x="60034" y="9029"/>
                  </a:lnTo>
                  <a:lnTo>
                    <a:pt x="60009" y="9177"/>
                  </a:lnTo>
                  <a:lnTo>
                    <a:pt x="59960" y="9325"/>
                  </a:lnTo>
                  <a:lnTo>
                    <a:pt x="59911" y="9449"/>
                  </a:lnTo>
                  <a:lnTo>
                    <a:pt x="59812" y="9573"/>
                  </a:lnTo>
                  <a:lnTo>
                    <a:pt x="59688" y="9672"/>
                  </a:lnTo>
                  <a:lnTo>
                    <a:pt x="59539" y="9746"/>
                  </a:lnTo>
                  <a:lnTo>
                    <a:pt x="59391" y="9795"/>
                  </a:lnTo>
                  <a:lnTo>
                    <a:pt x="59094" y="9795"/>
                  </a:lnTo>
                  <a:lnTo>
                    <a:pt x="58971" y="9746"/>
                  </a:lnTo>
                  <a:lnTo>
                    <a:pt x="58822" y="9672"/>
                  </a:lnTo>
                  <a:lnTo>
                    <a:pt x="58698" y="9573"/>
                  </a:lnTo>
                  <a:lnTo>
                    <a:pt x="58600" y="9449"/>
                  </a:lnTo>
                  <a:lnTo>
                    <a:pt x="58525" y="9325"/>
                  </a:lnTo>
                  <a:lnTo>
                    <a:pt x="58501" y="9177"/>
                  </a:lnTo>
                  <a:lnTo>
                    <a:pt x="58476" y="9029"/>
                  </a:lnTo>
                  <a:lnTo>
                    <a:pt x="58501" y="8880"/>
                  </a:lnTo>
                  <a:lnTo>
                    <a:pt x="58525" y="8732"/>
                  </a:lnTo>
                  <a:lnTo>
                    <a:pt x="58600" y="8608"/>
                  </a:lnTo>
                  <a:lnTo>
                    <a:pt x="58698" y="8484"/>
                  </a:lnTo>
                  <a:lnTo>
                    <a:pt x="58822" y="8385"/>
                  </a:lnTo>
                  <a:lnTo>
                    <a:pt x="58971" y="8311"/>
                  </a:lnTo>
                  <a:lnTo>
                    <a:pt x="59094" y="8287"/>
                  </a:lnTo>
                  <a:lnTo>
                    <a:pt x="59243" y="8262"/>
                  </a:lnTo>
                  <a:close/>
                  <a:moveTo>
                    <a:pt x="120118" y="8089"/>
                  </a:moveTo>
                  <a:lnTo>
                    <a:pt x="120291" y="8138"/>
                  </a:lnTo>
                  <a:lnTo>
                    <a:pt x="120464" y="8237"/>
                  </a:lnTo>
                  <a:lnTo>
                    <a:pt x="120613" y="8361"/>
                  </a:lnTo>
                  <a:lnTo>
                    <a:pt x="120712" y="8484"/>
                  </a:lnTo>
                  <a:lnTo>
                    <a:pt x="120811" y="8658"/>
                  </a:lnTo>
                  <a:lnTo>
                    <a:pt x="120860" y="8831"/>
                  </a:lnTo>
                  <a:lnTo>
                    <a:pt x="120860" y="9004"/>
                  </a:lnTo>
                  <a:lnTo>
                    <a:pt x="120860" y="9177"/>
                  </a:lnTo>
                  <a:lnTo>
                    <a:pt x="120811" y="9350"/>
                  </a:lnTo>
                  <a:lnTo>
                    <a:pt x="120712" y="9499"/>
                  </a:lnTo>
                  <a:lnTo>
                    <a:pt x="120613" y="9647"/>
                  </a:lnTo>
                  <a:lnTo>
                    <a:pt x="120464" y="9771"/>
                  </a:lnTo>
                  <a:lnTo>
                    <a:pt x="120291" y="9845"/>
                  </a:lnTo>
                  <a:lnTo>
                    <a:pt x="120118" y="9894"/>
                  </a:lnTo>
                  <a:lnTo>
                    <a:pt x="119945" y="9919"/>
                  </a:lnTo>
                  <a:lnTo>
                    <a:pt x="119772" y="9894"/>
                  </a:lnTo>
                  <a:lnTo>
                    <a:pt x="119598" y="9845"/>
                  </a:lnTo>
                  <a:lnTo>
                    <a:pt x="119450" y="9771"/>
                  </a:lnTo>
                  <a:lnTo>
                    <a:pt x="119302" y="9647"/>
                  </a:lnTo>
                  <a:lnTo>
                    <a:pt x="119178" y="9499"/>
                  </a:lnTo>
                  <a:lnTo>
                    <a:pt x="119104" y="9350"/>
                  </a:lnTo>
                  <a:lnTo>
                    <a:pt x="119054" y="9177"/>
                  </a:lnTo>
                  <a:lnTo>
                    <a:pt x="119030" y="9004"/>
                  </a:lnTo>
                  <a:lnTo>
                    <a:pt x="119054" y="8831"/>
                  </a:lnTo>
                  <a:lnTo>
                    <a:pt x="119104" y="8658"/>
                  </a:lnTo>
                  <a:lnTo>
                    <a:pt x="119178" y="8484"/>
                  </a:lnTo>
                  <a:lnTo>
                    <a:pt x="119302" y="8361"/>
                  </a:lnTo>
                  <a:lnTo>
                    <a:pt x="119450" y="8237"/>
                  </a:lnTo>
                  <a:lnTo>
                    <a:pt x="119598" y="8138"/>
                  </a:lnTo>
                  <a:lnTo>
                    <a:pt x="119772" y="8089"/>
                  </a:lnTo>
                  <a:close/>
                  <a:moveTo>
                    <a:pt x="91869" y="9721"/>
                  </a:moveTo>
                  <a:lnTo>
                    <a:pt x="91919" y="9746"/>
                  </a:lnTo>
                  <a:lnTo>
                    <a:pt x="91968" y="9771"/>
                  </a:lnTo>
                  <a:lnTo>
                    <a:pt x="92018" y="9820"/>
                  </a:lnTo>
                  <a:lnTo>
                    <a:pt x="92018" y="9894"/>
                  </a:lnTo>
                  <a:lnTo>
                    <a:pt x="92018" y="9944"/>
                  </a:lnTo>
                  <a:lnTo>
                    <a:pt x="91968" y="9993"/>
                  </a:lnTo>
                  <a:lnTo>
                    <a:pt x="91919" y="10043"/>
                  </a:lnTo>
                  <a:lnTo>
                    <a:pt x="91795" y="10043"/>
                  </a:lnTo>
                  <a:lnTo>
                    <a:pt x="91746" y="9993"/>
                  </a:lnTo>
                  <a:lnTo>
                    <a:pt x="91696" y="9944"/>
                  </a:lnTo>
                  <a:lnTo>
                    <a:pt x="91696" y="9894"/>
                  </a:lnTo>
                  <a:lnTo>
                    <a:pt x="91696" y="9820"/>
                  </a:lnTo>
                  <a:lnTo>
                    <a:pt x="91746" y="9771"/>
                  </a:lnTo>
                  <a:lnTo>
                    <a:pt x="91795" y="9746"/>
                  </a:lnTo>
                  <a:lnTo>
                    <a:pt x="91869" y="9721"/>
                  </a:lnTo>
                  <a:close/>
                  <a:moveTo>
                    <a:pt x="96347" y="9647"/>
                  </a:moveTo>
                  <a:lnTo>
                    <a:pt x="96470" y="9672"/>
                  </a:lnTo>
                  <a:lnTo>
                    <a:pt x="96569" y="9721"/>
                  </a:lnTo>
                  <a:lnTo>
                    <a:pt x="96619" y="9820"/>
                  </a:lnTo>
                  <a:lnTo>
                    <a:pt x="96643" y="9944"/>
                  </a:lnTo>
                  <a:lnTo>
                    <a:pt x="96619" y="10043"/>
                  </a:lnTo>
                  <a:lnTo>
                    <a:pt x="96569" y="10142"/>
                  </a:lnTo>
                  <a:lnTo>
                    <a:pt x="96470" y="10216"/>
                  </a:lnTo>
                  <a:lnTo>
                    <a:pt x="96347" y="10241"/>
                  </a:lnTo>
                  <a:lnTo>
                    <a:pt x="96223" y="10216"/>
                  </a:lnTo>
                  <a:lnTo>
                    <a:pt x="96124" y="10142"/>
                  </a:lnTo>
                  <a:lnTo>
                    <a:pt x="96075" y="10043"/>
                  </a:lnTo>
                  <a:lnTo>
                    <a:pt x="96050" y="9944"/>
                  </a:lnTo>
                  <a:lnTo>
                    <a:pt x="96075" y="9820"/>
                  </a:lnTo>
                  <a:lnTo>
                    <a:pt x="96124" y="9721"/>
                  </a:lnTo>
                  <a:lnTo>
                    <a:pt x="96223" y="9672"/>
                  </a:lnTo>
                  <a:lnTo>
                    <a:pt x="96347" y="9647"/>
                  </a:lnTo>
                  <a:close/>
                  <a:moveTo>
                    <a:pt x="72749" y="9350"/>
                  </a:moveTo>
                  <a:lnTo>
                    <a:pt x="72823" y="9375"/>
                  </a:lnTo>
                  <a:lnTo>
                    <a:pt x="72922" y="9424"/>
                  </a:lnTo>
                  <a:lnTo>
                    <a:pt x="72996" y="9499"/>
                  </a:lnTo>
                  <a:lnTo>
                    <a:pt x="73070" y="9573"/>
                  </a:lnTo>
                  <a:lnTo>
                    <a:pt x="73120" y="9647"/>
                  </a:lnTo>
                  <a:lnTo>
                    <a:pt x="73144" y="9746"/>
                  </a:lnTo>
                  <a:lnTo>
                    <a:pt x="73144" y="9845"/>
                  </a:lnTo>
                  <a:lnTo>
                    <a:pt x="73144" y="9944"/>
                  </a:lnTo>
                  <a:lnTo>
                    <a:pt x="73120" y="10043"/>
                  </a:lnTo>
                  <a:lnTo>
                    <a:pt x="73070" y="10117"/>
                  </a:lnTo>
                  <a:lnTo>
                    <a:pt x="72996" y="10191"/>
                  </a:lnTo>
                  <a:lnTo>
                    <a:pt x="72922" y="10265"/>
                  </a:lnTo>
                  <a:lnTo>
                    <a:pt x="72823" y="10315"/>
                  </a:lnTo>
                  <a:lnTo>
                    <a:pt x="72749" y="10340"/>
                  </a:lnTo>
                  <a:lnTo>
                    <a:pt x="72551" y="10340"/>
                  </a:lnTo>
                  <a:lnTo>
                    <a:pt x="72452" y="10315"/>
                  </a:lnTo>
                  <a:lnTo>
                    <a:pt x="72353" y="10265"/>
                  </a:lnTo>
                  <a:lnTo>
                    <a:pt x="72279" y="10191"/>
                  </a:lnTo>
                  <a:lnTo>
                    <a:pt x="72229" y="10117"/>
                  </a:lnTo>
                  <a:lnTo>
                    <a:pt x="72180" y="10043"/>
                  </a:lnTo>
                  <a:lnTo>
                    <a:pt x="72155" y="9944"/>
                  </a:lnTo>
                  <a:lnTo>
                    <a:pt x="72130" y="9845"/>
                  </a:lnTo>
                  <a:lnTo>
                    <a:pt x="72155" y="9746"/>
                  </a:lnTo>
                  <a:lnTo>
                    <a:pt x="72180" y="9647"/>
                  </a:lnTo>
                  <a:lnTo>
                    <a:pt x="72229" y="9573"/>
                  </a:lnTo>
                  <a:lnTo>
                    <a:pt x="72279" y="9499"/>
                  </a:lnTo>
                  <a:lnTo>
                    <a:pt x="72353" y="9424"/>
                  </a:lnTo>
                  <a:lnTo>
                    <a:pt x="72452" y="9375"/>
                  </a:lnTo>
                  <a:lnTo>
                    <a:pt x="72551" y="9350"/>
                  </a:lnTo>
                  <a:close/>
                  <a:moveTo>
                    <a:pt x="81480" y="9870"/>
                  </a:moveTo>
                  <a:lnTo>
                    <a:pt x="81579" y="9894"/>
                  </a:lnTo>
                  <a:lnTo>
                    <a:pt x="81678" y="9944"/>
                  </a:lnTo>
                  <a:lnTo>
                    <a:pt x="81728" y="10043"/>
                  </a:lnTo>
                  <a:lnTo>
                    <a:pt x="81752" y="10166"/>
                  </a:lnTo>
                  <a:lnTo>
                    <a:pt x="81728" y="10265"/>
                  </a:lnTo>
                  <a:lnTo>
                    <a:pt x="81678" y="10364"/>
                  </a:lnTo>
                  <a:lnTo>
                    <a:pt x="81579" y="10439"/>
                  </a:lnTo>
                  <a:lnTo>
                    <a:pt x="81357" y="10439"/>
                  </a:lnTo>
                  <a:lnTo>
                    <a:pt x="81258" y="10364"/>
                  </a:lnTo>
                  <a:lnTo>
                    <a:pt x="81208" y="10265"/>
                  </a:lnTo>
                  <a:lnTo>
                    <a:pt x="81183" y="10166"/>
                  </a:lnTo>
                  <a:lnTo>
                    <a:pt x="81208" y="10043"/>
                  </a:lnTo>
                  <a:lnTo>
                    <a:pt x="81258" y="9944"/>
                  </a:lnTo>
                  <a:lnTo>
                    <a:pt x="81357" y="9894"/>
                  </a:lnTo>
                  <a:lnTo>
                    <a:pt x="81480" y="9870"/>
                  </a:lnTo>
                  <a:close/>
                  <a:moveTo>
                    <a:pt x="37079" y="8138"/>
                  </a:moveTo>
                  <a:lnTo>
                    <a:pt x="37302" y="8163"/>
                  </a:lnTo>
                  <a:lnTo>
                    <a:pt x="37524" y="8237"/>
                  </a:lnTo>
                  <a:lnTo>
                    <a:pt x="37747" y="8336"/>
                  </a:lnTo>
                  <a:lnTo>
                    <a:pt x="37920" y="8484"/>
                  </a:lnTo>
                  <a:lnTo>
                    <a:pt x="38093" y="8682"/>
                  </a:lnTo>
                  <a:lnTo>
                    <a:pt x="38192" y="8905"/>
                  </a:lnTo>
                  <a:lnTo>
                    <a:pt x="38267" y="9128"/>
                  </a:lnTo>
                  <a:lnTo>
                    <a:pt x="38291" y="9350"/>
                  </a:lnTo>
                  <a:lnTo>
                    <a:pt x="38267" y="9598"/>
                  </a:lnTo>
                  <a:lnTo>
                    <a:pt x="38192" y="9820"/>
                  </a:lnTo>
                  <a:lnTo>
                    <a:pt x="38093" y="10018"/>
                  </a:lnTo>
                  <a:lnTo>
                    <a:pt x="37920" y="10216"/>
                  </a:lnTo>
                  <a:lnTo>
                    <a:pt x="37747" y="10389"/>
                  </a:lnTo>
                  <a:lnTo>
                    <a:pt x="37524" y="10488"/>
                  </a:lnTo>
                  <a:lnTo>
                    <a:pt x="37302" y="10562"/>
                  </a:lnTo>
                  <a:lnTo>
                    <a:pt x="37079" y="10587"/>
                  </a:lnTo>
                  <a:lnTo>
                    <a:pt x="36832" y="10562"/>
                  </a:lnTo>
                  <a:lnTo>
                    <a:pt x="36609" y="10488"/>
                  </a:lnTo>
                  <a:lnTo>
                    <a:pt x="36387" y="10389"/>
                  </a:lnTo>
                  <a:lnTo>
                    <a:pt x="36213" y="10216"/>
                  </a:lnTo>
                  <a:lnTo>
                    <a:pt x="36040" y="10018"/>
                  </a:lnTo>
                  <a:lnTo>
                    <a:pt x="35941" y="9820"/>
                  </a:lnTo>
                  <a:lnTo>
                    <a:pt x="35867" y="9598"/>
                  </a:lnTo>
                  <a:lnTo>
                    <a:pt x="35842" y="9350"/>
                  </a:lnTo>
                  <a:lnTo>
                    <a:pt x="35867" y="9128"/>
                  </a:lnTo>
                  <a:lnTo>
                    <a:pt x="35941" y="8905"/>
                  </a:lnTo>
                  <a:lnTo>
                    <a:pt x="36040" y="8682"/>
                  </a:lnTo>
                  <a:lnTo>
                    <a:pt x="36213" y="8484"/>
                  </a:lnTo>
                  <a:lnTo>
                    <a:pt x="36387" y="8336"/>
                  </a:lnTo>
                  <a:lnTo>
                    <a:pt x="36609" y="8237"/>
                  </a:lnTo>
                  <a:lnTo>
                    <a:pt x="36832" y="8163"/>
                  </a:lnTo>
                  <a:lnTo>
                    <a:pt x="37079" y="8138"/>
                  </a:lnTo>
                  <a:close/>
                  <a:moveTo>
                    <a:pt x="124001" y="8509"/>
                  </a:moveTo>
                  <a:lnTo>
                    <a:pt x="124199" y="8534"/>
                  </a:lnTo>
                  <a:lnTo>
                    <a:pt x="124397" y="8583"/>
                  </a:lnTo>
                  <a:lnTo>
                    <a:pt x="124570" y="8682"/>
                  </a:lnTo>
                  <a:lnTo>
                    <a:pt x="124744" y="8806"/>
                  </a:lnTo>
                  <a:lnTo>
                    <a:pt x="124867" y="8979"/>
                  </a:lnTo>
                  <a:lnTo>
                    <a:pt x="124966" y="9152"/>
                  </a:lnTo>
                  <a:lnTo>
                    <a:pt x="125016" y="9350"/>
                  </a:lnTo>
                  <a:lnTo>
                    <a:pt x="125040" y="9548"/>
                  </a:lnTo>
                  <a:lnTo>
                    <a:pt x="125016" y="9771"/>
                  </a:lnTo>
                  <a:lnTo>
                    <a:pt x="124966" y="9944"/>
                  </a:lnTo>
                  <a:lnTo>
                    <a:pt x="124867" y="10142"/>
                  </a:lnTo>
                  <a:lnTo>
                    <a:pt x="124744" y="10290"/>
                  </a:lnTo>
                  <a:lnTo>
                    <a:pt x="124570" y="10439"/>
                  </a:lnTo>
                  <a:lnTo>
                    <a:pt x="124397" y="10538"/>
                  </a:lnTo>
                  <a:lnTo>
                    <a:pt x="124199" y="10587"/>
                  </a:lnTo>
                  <a:lnTo>
                    <a:pt x="124001" y="10612"/>
                  </a:lnTo>
                  <a:lnTo>
                    <a:pt x="123804" y="10587"/>
                  </a:lnTo>
                  <a:lnTo>
                    <a:pt x="123606" y="10538"/>
                  </a:lnTo>
                  <a:lnTo>
                    <a:pt x="123408" y="10439"/>
                  </a:lnTo>
                  <a:lnTo>
                    <a:pt x="123259" y="10290"/>
                  </a:lnTo>
                  <a:lnTo>
                    <a:pt x="123111" y="10142"/>
                  </a:lnTo>
                  <a:lnTo>
                    <a:pt x="123012" y="9944"/>
                  </a:lnTo>
                  <a:lnTo>
                    <a:pt x="122963" y="9771"/>
                  </a:lnTo>
                  <a:lnTo>
                    <a:pt x="122938" y="9548"/>
                  </a:lnTo>
                  <a:lnTo>
                    <a:pt x="122963" y="9350"/>
                  </a:lnTo>
                  <a:lnTo>
                    <a:pt x="123012" y="9152"/>
                  </a:lnTo>
                  <a:lnTo>
                    <a:pt x="123111" y="8979"/>
                  </a:lnTo>
                  <a:lnTo>
                    <a:pt x="123259" y="8806"/>
                  </a:lnTo>
                  <a:lnTo>
                    <a:pt x="123408" y="8682"/>
                  </a:lnTo>
                  <a:lnTo>
                    <a:pt x="123606" y="8583"/>
                  </a:lnTo>
                  <a:lnTo>
                    <a:pt x="123804" y="8534"/>
                  </a:lnTo>
                  <a:lnTo>
                    <a:pt x="124001" y="8509"/>
                  </a:lnTo>
                  <a:close/>
                  <a:moveTo>
                    <a:pt x="32355" y="7990"/>
                  </a:moveTo>
                  <a:lnTo>
                    <a:pt x="32602" y="8014"/>
                  </a:lnTo>
                  <a:lnTo>
                    <a:pt x="32849" y="8089"/>
                  </a:lnTo>
                  <a:lnTo>
                    <a:pt x="33072" y="8212"/>
                  </a:lnTo>
                  <a:lnTo>
                    <a:pt x="33270" y="8361"/>
                  </a:lnTo>
                  <a:lnTo>
                    <a:pt x="33443" y="8583"/>
                  </a:lnTo>
                  <a:lnTo>
                    <a:pt x="33567" y="8806"/>
                  </a:lnTo>
                  <a:lnTo>
                    <a:pt x="33641" y="9053"/>
                  </a:lnTo>
                  <a:lnTo>
                    <a:pt x="33666" y="9301"/>
                  </a:lnTo>
                  <a:lnTo>
                    <a:pt x="33641" y="9573"/>
                  </a:lnTo>
                  <a:lnTo>
                    <a:pt x="33567" y="9795"/>
                  </a:lnTo>
                  <a:lnTo>
                    <a:pt x="33443" y="10043"/>
                  </a:lnTo>
                  <a:lnTo>
                    <a:pt x="33270" y="10241"/>
                  </a:lnTo>
                  <a:lnTo>
                    <a:pt x="33072" y="10414"/>
                  </a:lnTo>
                  <a:lnTo>
                    <a:pt x="32849" y="10538"/>
                  </a:lnTo>
                  <a:lnTo>
                    <a:pt x="32602" y="10612"/>
                  </a:lnTo>
                  <a:lnTo>
                    <a:pt x="32355" y="10636"/>
                  </a:lnTo>
                  <a:lnTo>
                    <a:pt x="32083" y="10612"/>
                  </a:lnTo>
                  <a:lnTo>
                    <a:pt x="31835" y="10538"/>
                  </a:lnTo>
                  <a:lnTo>
                    <a:pt x="31613" y="10414"/>
                  </a:lnTo>
                  <a:lnTo>
                    <a:pt x="31415" y="10241"/>
                  </a:lnTo>
                  <a:lnTo>
                    <a:pt x="31242" y="10043"/>
                  </a:lnTo>
                  <a:lnTo>
                    <a:pt x="31118" y="9795"/>
                  </a:lnTo>
                  <a:lnTo>
                    <a:pt x="31044" y="9573"/>
                  </a:lnTo>
                  <a:lnTo>
                    <a:pt x="31019" y="9301"/>
                  </a:lnTo>
                  <a:lnTo>
                    <a:pt x="31044" y="9053"/>
                  </a:lnTo>
                  <a:lnTo>
                    <a:pt x="31118" y="8806"/>
                  </a:lnTo>
                  <a:lnTo>
                    <a:pt x="31242" y="8583"/>
                  </a:lnTo>
                  <a:lnTo>
                    <a:pt x="31415" y="8361"/>
                  </a:lnTo>
                  <a:lnTo>
                    <a:pt x="31613" y="8212"/>
                  </a:lnTo>
                  <a:lnTo>
                    <a:pt x="31835" y="8089"/>
                  </a:lnTo>
                  <a:lnTo>
                    <a:pt x="32083" y="8014"/>
                  </a:lnTo>
                  <a:lnTo>
                    <a:pt x="32355" y="7990"/>
                  </a:lnTo>
                  <a:close/>
                  <a:moveTo>
                    <a:pt x="55978" y="9029"/>
                  </a:moveTo>
                  <a:lnTo>
                    <a:pt x="56126" y="9053"/>
                  </a:lnTo>
                  <a:lnTo>
                    <a:pt x="56274" y="9078"/>
                  </a:lnTo>
                  <a:lnTo>
                    <a:pt x="56423" y="9152"/>
                  </a:lnTo>
                  <a:lnTo>
                    <a:pt x="56546" y="9276"/>
                  </a:lnTo>
                  <a:lnTo>
                    <a:pt x="56645" y="9400"/>
                  </a:lnTo>
                  <a:lnTo>
                    <a:pt x="56720" y="9548"/>
                  </a:lnTo>
                  <a:lnTo>
                    <a:pt x="56769" y="9696"/>
                  </a:lnTo>
                  <a:lnTo>
                    <a:pt x="56769" y="9845"/>
                  </a:lnTo>
                  <a:lnTo>
                    <a:pt x="56769" y="9993"/>
                  </a:lnTo>
                  <a:lnTo>
                    <a:pt x="56720" y="10142"/>
                  </a:lnTo>
                  <a:lnTo>
                    <a:pt x="56645" y="10290"/>
                  </a:lnTo>
                  <a:lnTo>
                    <a:pt x="56546" y="10414"/>
                  </a:lnTo>
                  <a:lnTo>
                    <a:pt x="56423" y="10513"/>
                  </a:lnTo>
                  <a:lnTo>
                    <a:pt x="56274" y="10587"/>
                  </a:lnTo>
                  <a:lnTo>
                    <a:pt x="56126" y="10636"/>
                  </a:lnTo>
                  <a:lnTo>
                    <a:pt x="55978" y="10661"/>
                  </a:lnTo>
                  <a:lnTo>
                    <a:pt x="55804" y="10636"/>
                  </a:lnTo>
                  <a:lnTo>
                    <a:pt x="55656" y="10587"/>
                  </a:lnTo>
                  <a:lnTo>
                    <a:pt x="55532" y="10513"/>
                  </a:lnTo>
                  <a:lnTo>
                    <a:pt x="55384" y="10414"/>
                  </a:lnTo>
                  <a:lnTo>
                    <a:pt x="55285" y="10290"/>
                  </a:lnTo>
                  <a:lnTo>
                    <a:pt x="55211" y="10142"/>
                  </a:lnTo>
                  <a:lnTo>
                    <a:pt x="55161" y="9993"/>
                  </a:lnTo>
                  <a:lnTo>
                    <a:pt x="55161" y="9845"/>
                  </a:lnTo>
                  <a:lnTo>
                    <a:pt x="55161" y="9696"/>
                  </a:lnTo>
                  <a:lnTo>
                    <a:pt x="55211" y="9548"/>
                  </a:lnTo>
                  <a:lnTo>
                    <a:pt x="55285" y="9400"/>
                  </a:lnTo>
                  <a:lnTo>
                    <a:pt x="55384" y="9276"/>
                  </a:lnTo>
                  <a:lnTo>
                    <a:pt x="55532" y="9152"/>
                  </a:lnTo>
                  <a:lnTo>
                    <a:pt x="55656" y="9078"/>
                  </a:lnTo>
                  <a:lnTo>
                    <a:pt x="55804" y="9053"/>
                  </a:lnTo>
                  <a:lnTo>
                    <a:pt x="55978" y="9029"/>
                  </a:lnTo>
                  <a:close/>
                  <a:moveTo>
                    <a:pt x="100774" y="9771"/>
                  </a:moveTo>
                  <a:lnTo>
                    <a:pt x="100873" y="9795"/>
                  </a:lnTo>
                  <a:lnTo>
                    <a:pt x="100948" y="9820"/>
                  </a:lnTo>
                  <a:lnTo>
                    <a:pt x="101022" y="9845"/>
                  </a:lnTo>
                  <a:lnTo>
                    <a:pt x="101096" y="9919"/>
                  </a:lnTo>
                  <a:lnTo>
                    <a:pt x="101145" y="9969"/>
                  </a:lnTo>
                  <a:lnTo>
                    <a:pt x="101195" y="10068"/>
                  </a:lnTo>
                  <a:lnTo>
                    <a:pt x="101220" y="10142"/>
                  </a:lnTo>
                  <a:lnTo>
                    <a:pt x="101220" y="10216"/>
                  </a:lnTo>
                  <a:lnTo>
                    <a:pt x="101220" y="10315"/>
                  </a:lnTo>
                  <a:lnTo>
                    <a:pt x="101195" y="10389"/>
                  </a:lnTo>
                  <a:lnTo>
                    <a:pt x="101145" y="10463"/>
                  </a:lnTo>
                  <a:lnTo>
                    <a:pt x="101096" y="10538"/>
                  </a:lnTo>
                  <a:lnTo>
                    <a:pt x="101022" y="10587"/>
                  </a:lnTo>
                  <a:lnTo>
                    <a:pt x="100948" y="10636"/>
                  </a:lnTo>
                  <a:lnTo>
                    <a:pt x="100873" y="10661"/>
                  </a:lnTo>
                  <a:lnTo>
                    <a:pt x="100700" y="10661"/>
                  </a:lnTo>
                  <a:lnTo>
                    <a:pt x="100601" y="10636"/>
                  </a:lnTo>
                  <a:lnTo>
                    <a:pt x="100527" y="10587"/>
                  </a:lnTo>
                  <a:lnTo>
                    <a:pt x="100478" y="10538"/>
                  </a:lnTo>
                  <a:lnTo>
                    <a:pt x="100403" y="10463"/>
                  </a:lnTo>
                  <a:lnTo>
                    <a:pt x="100379" y="10389"/>
                  </a:lnTo>
                  <a:lnTo>
                    <a:pt x="100354" y="10315"/>
                  </a:lnTo>
                  <a:lnTo>
                    <a:pt x="100329" y="10216"/>
                  </a:lnTo>
                  <a:lnTo>
                    <a:pt x="100354" y="10142"/>
                  </a:lnTo>
                  <a:lnTo>
                    <a:pt x="100379" y="10068"/>
                  </a:lnTo>
                  <a:lnTo>
                    <a:pt x="100403" y="9969"/>
                  </a:lnTo>
                  <a:lnTo>
                    <a:pt x="100478" y="9919"/>
                  </a:lnTo>
                  <a:lnTo>
                    <a:pt x="100527" y="9845"/>
                  </a:lnTo>
                  <a:lnTo>
                    <a:pt x="100601" y="9820"/>
                  </a:lnTo>
                  <a:lnTo>
                    <a:pt x="100700" y="9795"/>
                  </a:lnTo>
                  <a:lnTo>
                    <a:pt x="100774" y="9771"/>
                  </a:lnTo>
                  <a:close/>
                  <a:moveTo>
                    <a:pt x="47147" y="9177"/>
                  </a:moveTo>
                  <a:lnTo>
                    <a:pt x="47320" y="9202"/>
                  </a:lnTo>
                  <a:lnTo>
                    <a:pt x="47493" y="9251"/>
                  </a:lnTo>
                  <a:lnTo>
                    <a:pt x="47666" y="9350"/>
                  </a:lnTo>
                  <a:lnTo>
                    <a:pt x="47839" y="9474"/>
                  </a:lnTo>
                  <a:lnTo>
                    <a:pt x="47963" y="9622"/>
                  </a:lnTo>
                  <a:lnTo>
                    <a:pt x="48037" y="9795"/>
                  </a:lnTo>
                  <a:lnTo>
                    <a:pt x="48087" y="9969"/>
                  </a:lnTo>
                  <a:lnTo>
                    <a:pt x="48111" y="10166"/>
                  </a:lnTo>
                  <a:lnTo>
                    <a:pt x="48087" y="10340"/>
                  </a:lnTo>
                  <a:lnTo>
                    <a:pt x="48037" y="10538"/>
                  </a:lnTo>
                  <a:lnTo>
                    <a:pt x="47963" y="10711"/>
                  </a:lnTo>
                  <a:lnTo>
                    <a:pt x="47839" y="10859"/>
                  </a:lnTo>
                  <a:lnTo>
                    <a:pt x="47666" y="10983"/>
                  </a:lnTo>
                  <a:lnTo>
                    <a:pt x="47493" y="11057"/>
                  </a:lnTo>
                  <a:lnTo>
                    <a:pt x="47320" y="11131"/>
                  </a:lnTo>
                  <a:lnTo>
                    <a:pt x="46949" y="11131"/>
                  </a:lnTo>
                  <a:lnTo>
                    <a:pt x="46776" y="11057"/>
                  </a:lnTo>
                  <a:lnTo>
                    <a:pt x="46603" y="10983"/>
                  </a:lnTo>
                  <a:lnTo>
                    <a:pt x="46429" y="10859"/>
                  </a:lnTo>
                  <a:lnTo>
                    <a:pt x="46306" y="10711"/>
                  </a:lnTo>
                  <a:lnTo>
                    <a:pt x="46232" y="10538"/>
                  </a:lnTo>
                  <a:lnTo>
                    <a:pt x="46182" y="10340"/>
                  </a:lnTo>
                  <a:lnTo>
                    <a:pt x="46157" y="10166"/>
                  </a:lnTo>
                  <a:lnTo>
                    <a:pt x="46182" y="9969"/>
                  </a:lnTo>
                  <a:lnTo>
                    <a:pt x="46232" y="9795"/>
                  </a:lnTo>
                  <a:lnTo>
                    <a:pt x="46306" y="9622"/>
                  </a:lnTo>
                  <a:lnTo>
                    <a:pt x="46429" y="9474"/>
                  </a:lnTo>
                  <a:lnTo>
                    <a:pt x="46603" y="9350"/>
                  </a:lnTo>
                  <a:lnTo>
                    <a:pt x="46776" y="9251"/>
                  </a:lnTo>
                  <a:lnTo>
                    <a:pt x="46949" y="9202"/>
                  </a:lnTo>
                  <a:lnTo>
                    <a:pt x="47147" y="9177"/>
                  </a:lnTo>
                  <a:close/>
                  <a:moveTo>
                    <a:pt x="105103" y="10043"/>
                  </a:moveTo>
                  <a:lnTo>
                    <a:pt x="105202" y="10068"/>
                  </a:lnTo>
                  <a:lnTo>
                    <a:pt x="105301" y="10092"/>
                  </a:lnTo>
                  <a:lnTo>
                    <a:pt x="105400" y="10142"/>
                  </a:lnTo>
                  <a:lnTo>
                    <a:pt x="105499" y="10216"/>
                  </a:lnTo>
                  <a:lnTo>
                    <a:pt x="105573" y="10290"/>
                  </a:lnTo>
                  <a:lnTo>
                    <a:pt x="105623" y="10389"/>
                  </a:lnTo>
                  <a:lnTo>
                    <a:pt x="105647" y="10513"/>
                  </a:lnTo>
                  <a:lnTo>
                    <a:pt x="105647" y="10612"/>
                  </a:lnTo>
                  <a:lnTo>
                    <a:pt x="105647" y="10711"/>
                  </a:lnTo>
                  <a:lnTo>
                    <a:pt x="105623" y="10834"/>
                  </a:lnTo>
                  <a:lnTo>
                    <a:pt x="105573" y="10909"/>
                  </a:lnTo>
                  <a:lnTo>
                    <a:pt x="105499" y="11007"/>
                  </a:lnTo>
                  <a:lnTo>
                    <a:pt x="105400" y="11082"/>
                  </a:lnTo>
                  <a:lnTo>
                    <a:pt x="105301" y="11131"/>
                  </a:lnTo>
                  <a:lnTo>
                    <a:pt x="105202" y="11156"/>
                  </a:lnTo>
                  <a:lnTo>
                    <a:pt x="105103" y="11181"/>
                  </a:lnTo>
                  <a:lnTo>
                    <a:pt x="104979" y="11156"/>
                  </a:lnTo>
                  <a:lnTo>
                    <a:pt x="104881" y="11131"/>
                  </a:lnTo>
                  <a:lnTo>
                    <a:pt x="104782" y="11082"/>
                  </a:lnTo>
                  <a:lnTo>
                    <a:pt x="104683" y="11007"/>
                  </a:lnTo>
                  <a:lnTo>
                    <a:pt x="104633" y="10909"/>
                  </a:lnTo>
                  <a:lnTo>
                    <a:pt x="104559" y="10834"/>
                  </a:lnTo>
                  <a:lnTo>
                    <a:pt x="104534" y="10711"/>
                  </a:lnTo>
                  <a:lnTo>
                    <a:pt x="104534" y="10612"/>
                  </a:lnTo>
                  <a:lnTo>
                    <a:pt x="104534" y="10513"/>
                  </a:lnTo>
                  <a:lnTo>
                    <a:pt x="104559" y="10389"/>
                  </a:lnTo>
                  <a:lnTo>
                    <a:pt x="104633" y="10290"/>
                  </a:lnTo>
                  <a:lnTo>
                    <a:pt x="104683" y="10216"/>
                  </a:lnTo>
                  <a:lnTo>
                    <a:pt x="104782" y="10142"/>
                  </a:lnTo>
                  <a:lnTo>
                    <a:pt x="104881" y="10092"/>
                  </a:lnTo>
                  <a:lnTo>
                    <a:pt x="104979" y="10068"/>
                  </a:lnTo>
                  <a:lnTo>
                    <a:pt x="105103" y="10043"/>
                  </a:lnTo>
                  <a:close/>
                  <a:moveTo>
                    <a:pt x="23301" y="8188"/>
                  </a:moveTo>
                  <a:lnTo>
                    <a:pt x="23598" y="8212"/>
                  </a:lnTo>
                  <a:lnTo>
                    <a:pt x="23870" y="8287"/>
                  </a:lnTo>
                  <a:lnTo>
                    <a:pt x="24019" y="8361"/>
                  </a:lnTo>
                  <a:lnTo>
                    <a:pt x="24142" y="8435"/>
                  </a:lnTo>
                  <a:lnTo>
                    <a:pt x="24266" y="8534"/>
                  </a:lnTo>
                  <a:lnTo>
                    <a:pt x="24365" y="8633"/>
                  </a:lnTo>
                  <a:lnTo>
                    <a:pt x="24489" y="8732"/>
                  </a:lnTo>
                  <a:lnTo>
                    <a:pt x="24563" y="8880"/>
                  </a:lnTo>
                  <a:lnTo>
                    <a:pt x="24662" y="9004"/>
                  </a:lnTo>
                  <a:lnTo>
                    <a:pt x="24711" y="9128"/>
                  </a:lnTo>
                  <a:lnTo>
                    <a:pt x="24785" y="9424"/>
                  </a:lnTo>
                  <a:lnTo>
                    <a:pt x="24835" y="9721"/>
                  </a:lnTo>
                  <a:lnTo>
                    <a:pt x="24785" y="9993"/>
                  </a:lnTo>
                  <a:lnTo>
                    <a:pt x="24711" y="10290"/>
                  </a:lnTo>
                  <a:lnTo>
                    <a:pt x="24662" y="10414"/>
                  </a:lnTo>
                  <a:lnTo>
                    <a:pt x="24563" y="10562"/>
                  </a:lnTo>
                  <a:lnTo>
                    <a:pt x="24489" y="10686"/>
                  </a:lnTo>
                  <a:lnTo>
                    <a:pt x="24365" y="10785"/>
                  </a:lnTo>
                  <a:lnTo>
                    <a:pt x="24266" y="10884"/>
                  </a:lnTo>
                  <a:lnTo>
                    <a:pt x="24142" y="10983"/>
                  </a:lnTo>
                  <a:lnTo>
                    <a:pt x="24019" y="11057"/>
                  </a:lnTo>
                  <a:lnTo>
                    <a:pt x="23870" y="11131"/>
                  </a:lnTo>
                  <a:lnTo>
                    <a:pt x="23598" y="11205"/>
                  </a:lnTo>
                  <a:lnTo>
                    <a:pt x="23301" y="11230"/>
                  </a:lnTo>
                  <a:lnTo>
                    <a:pt x="23004" y="11205"/>
                  </a:lnTo>
                  <a:lnTo>
                    <a:pt x="22732" y="11131"/>
                  </a:lnTo>
                  <a:lnTo>
                    <a:pt x="22584" y="11057"/>
                  </a:lnTo>
                  <a:lnTo>
                    <a:pt x="22460" y="10983"/>
                  </a:lnTo>
                  <a:lnTo>
                    <a:pt x="22337" y="10884"/>
                  </a:lnTo>
                  <a:lnTo>
                    <a:pt x="22213" y="10785"/>
                  </a:lnTo>
                  <a:lnTo>
                    <a:pt x="22114" y="10686"/>
                  </a:lnTo>
                  <a:lnTo>
                    <a:pt x="22015" y="10562"/>
                  </a:lnTo>
                  <a:lnTo>
                    <a:pt x="21941" y="10414"/>
                  </a:lnTo>
                  <a:lnTo>
                    <a:pt x="21891" y="10290"/>
                  </a:lnTo>
                  <a:lnTo>
                    <a:pt x="21792" y="9993"/>
                  </a:lnTo>
                  <a:lnTo>
                    <a:pt x="21768" y="9721"/>
                  </a:lnTo>
                  <a:lnTo>
                    <a:pt x="21792" y="9424"/>
                  </a:lnTo>
                  <a:lnTo>
                    <a:pt x="21891" y="9128"/>
                  </a:lnTo>
                  <a:lnTo>
                    <a:pt x="21941" y="9004"/>
                  </a:lnTo>
                  <a:lnTo>
                    <a:pt x="22015" y="8880"/>
                  </a:lnTo>
                  <a:lnTo>
                    <a:pt x="22114" y="8732"/>
                  </a:lnTo>
                  <a:lnTo>
                    <a:pt x="22213" y="8633"/>
                  </a:lnTo>
                  <a:lnTo>
                    <a:pt x="22337" y="8534"/>
                  </a:lnTo>
                  <a:lnTo>
                    <a:pt x="22460" y="8435"/>
                  </a:lnTo>
                  <a:lnTo>
                    <a:pt x="22584" y="8361"/>
                  </a:lnTo>
                  <a:lnTo>
                    <a:pt x="22732" y="8287"/>
                  </a:lnTo>
                  <a:lnTo>
                    <a:pt x="23004" y="8212"/>
                  </a:lnTo>
                  <a:lnTo>
                    <a:pt x="23301" y="8188"/>
                  </a:lnTo>
                  <a:close/>
                  <a:moveTo>
                    <a:pt x="75890" y="10636"/>
                  </a:moveTo>
                  <a:lnTo>
                    <a:pt x="75964" y="10661"/>
                  </a:lnTo>
                  <a:lnTo>
                    <a:pt x="76038" y="10711"/>
                  </a:lnTo>
                  <a:lnTo>
                    <a:pt x="76088" y="10760"/>
                  </a:lnTo>
                  <a:lnTo>
                    <a:pt x="76137" y="10810"/>
                  </a:lnTo>
                  <a:lnTo>
                    <a:pt x="76187" y="10884"/>
                  </a:lnTo>
                  <a:lnTo>
                    <a:pt x="76212" y="10958"/>
                  </a:lnTo>
                  <a:lnTo>
                    <a:pt x="76212" y="11032"/>
                  </a:lnTo>
                  <a:lnTo>
                    <a:pt x="76212" y="11131"/>
                  </a:lnTo>
                  <a:lnTo>
                    <a:pt x="76187" y="11205"/>
                  </a:lnTo>
                  <a:lnTo>
                    <a:pt x="76137" y="11280"/>
                  </a:lnTo>
                  <a:lnTo>
                    <a:pt x="76088" y="11329"/>
                  </a:lnTo>
                  <a:lnTo>
                    <a:pt x="76038" y="11379"/>
                  </a:lnTo>
                  <a:lnTo>
                    <a:pt x="75964" y="11428"/>
                  </a:lnTo>
                  <a:lnTo>
                    <a:pt x="75890" y="11453"/>
                  </a:lnTo>
                  <a:lnTo>
                    <a:pt x="75717" y="11453"/>
                  </a:lnTo>
                  <a:lnTo>
                    <a:pt x="75643" y="11428"/>
                  </a:lnTo>
                  <a:lnTo>
                    <a:pt x="75593" y="11379"/>
                  </a:lnTo>
                  <a:lnTo>
                    <a:pt x="75519" y="11329"/>
                  </a:lnTo>
                  <a:lnTo>
                    <a:pt x="75469" y="11280"/>
                  </a:lnTo>
                  <a:lnTo>
                    <a:pt x="75420" y="11205"/>
                  </a:lnTo>
                  <a:lnTo>
                    <a:pt x="75395" y="11131"/>
                  </a:lnTo>
                  <a:lnTo>
                    <a:pt x="75395" y="11032"/>
                  </a:lnTo>
                  <a:lnTo>
                    <a:pt x="75395" y="10958"/>
                  </a:lnTo>
                  <a:lnTo>
                    <a:pt x="75420" y="10884"/>
                  </a:lnTo>
                  <a:lnTo>
                    <a:pt x="75469" y="10810"/>
                  </a:lnTo>
                  <a:lnTo>
                    <a:pt x="75519" y="10760"/>
                  </a:lnTo>
                  <a:lnTo>
                    <a:pt x="75593" y="10711"/>
                  </a:lnTo>
                  <a:lnTo>
                    <a:pt x="75643" y="10661"/>
                  </a:lnTo>
                  <a:lnTo>
                    <a:pt x="75717" y="10636"/>
                  </a:lnTo>
                  <a:close/>
                  <a:moveTo>
                    <a:pt x="19220" y="8237"/>
                  </a:moveTo>
                  <a:lnTo>
                    <a:pt x="19393" y="8262"/>
                  </a:lnTo>
                  <a:lnTo>
                    <a:pt x="19541" y="8287"/>
                  </a:lnTo>
                  <a:lnTo>
                    <a:pt x="19690" y="8361"/>
                  </a:lnTo>
                  <a:lnTo>
                    <a:pt x="19838" y="8410"/>
                  </a:lnTo>
                  <a:lnTo>
                    <a:pt x="19962" y="8509"/>
                  </a:lnTo>
                  <a:lnTo>
                    <a:pt x="20110" y="8583"/>
                  </a:lnTo>
                  <a:lnTo>
                    <a:pt x="20234" y="8707"/>
                  </a:lnTo>
                  <a:lnTo>
                    <a:pt x="20333" y="8831"/>
                  </a:lnTo>
                  <a:lnTo>
                    <a:pt x="20432" y="8954"/>
                  </a:lnTo>
                  <a:lnTo>
                    <a:pt x="20506" y="9103"/>
                  </a:lnTo>
                  <a:lnTo>
                    <a:pt x="20580" y="9251"/>
                  </a:lnTo>
                  <a:lnTo>
                    <a:pt x="20630" y="9400"/>
                  </a:lnTo>
                  <a:lnTo>
                    <a:pt x="20679" y="9548"/>
                  </a:lnTo>
                  <a:lnTo>
                    <a:pt x="20704" y="9696"/>
                  </a:lnTo>
                  <a:lnTo>
                    <a:pt x="20704" y="9845"/>
                  </a:lnTo>
                  <a:lnTo>
                    <a:pt x="20704" y="10018"/>
                  </a:lnTo>
                  <a:lnTo>
                    <a:pt x="20679" y="10166"/>
                  </a:lnTo>
                  <a:lnTo>
                    <a:pt x="20630" y="10315"/>
                  </a:lnTo>
                  <a:lnTo>
                    <a:pt x="20580" y="10463"/>
                  </a:lnTo>
                  <a:lnTo>
                    <a:pt x="20506" y="10612"/>
                  </a:lnTo>
                  <a:lnTo>
                    <a:pt x="20432" y="10760"/>
                  </a:lnTo>
                  <a:lnTo>
                    <a:pt x="20333" y="10884"/>
                  </a:lnTo>
                  <a:lnTo>
                    <a:pt x="20234" y="11007"/>
                  </a:lnTo>
                  <a:lnTo>
                    <a:pt x="20110" y="11106"/>
                  </a:lnTo>
                  <a:lnTo>
                    <a:pt x="19962" y="11205"/>
                  </a:lnTo>
                  <a:lnTo>
                    <a:pt x="19838" y="11304"/>
                  </a:lnTo>
                  <a:lnTo>
                    <a:pt x="19690" y="11354"/>
                  </a:lnTo>
                  <a:lnTo>
                    <a:pt x="19541" y="11428"/>
                  </a:lnTo>
                  <a:lnTo>
                    <a:pt x="19393" y="11453"/>
                  </a:lnTo>
                  <a:lnTo>
                    <a:pt x="19220" y="11477"/>
                  </a:lnTo>
                  <a:lnTo>
                    <a:pt x="18923" y="11477"/>
                  </a:lnTo>
                  <a:lnTo>
                    <a:pt x="18775" y="11453"/>
                  </a:lnTo>
                  <a:lnTo>
                    <a:pt x="18601" y="11428"/>
                  </a:lnTo>
                  <a:lnTo>
                    <a:pt x="18453" y="11354"/>
                  </a:lnTo>
                  <a:lnTo>
                    <a:pt x="18329" y="11304"/>
                  </a:lnTo>
                  <a:lnTo>
                    <a:pt x="18181" y="11205"/>
                  </a:lnTo>
                  <a:lnTo>
                    <a:pt x="18057" y="11106"/>
                  </a:lnTo>
                  <a:lnTo>
                    <a:pt x="17934" y="11007"/>
                  </a:lnTo>
                  <a:lnTo>
                    <a:pt x="17810" y="10884"/>
                  </a:lnTo>
                  <a:lnTo>
                    <a:pt x="17711" y="10760"/>
                  </a:lnTo>
                  <a:lnTo>
                    <a:pt x="17637" y="10612"/>
                  </a:lnTo>
                  <a:lnTo>
                    <a:pt x="17563" y="10463"/>
                  </a:lnTo>
                  <a:lnTo>
                    <a:pt x="17513" y="10315"/>
                  </a:lnTo>
                  <a:lnTo>
                    <a:pt x="17488" y="10166"/>
                  </a:lnTo>
                  <a:lnTo>
                    <a:pt x="17464" y="10018"/>
                  </a:lnTo>
                  <a:lnTo>
                    <a:pt x="17439" y="9845"/>
                  </a:lnTo>
                  <a:lnTo>
                    <a:pt x="17464" y="9696"/>
                  </a:lnTo>
                  <a:lnTo>
                    <a:pt x="17488" y="9548"/>
                  </a:lnTo>
                  <a:lnTo>
                    <a:pt x="17513" y="9400"/>
                  </a:lnTo>
                  <a:lnTo>
                    <a:pt x="17563" y="9251"/>
                  </a:lnTo>
                  <a:lnTo>
                    <a:pt x="17637" y="9103"/>
                  </a:lnTo>
                  <a:lnTo>
                    <a:pt x="17711" y="8954"/>
                  </a:lnTo>
                  <a:lnTo>
                    <a:pt x="17810" y="8831"/>
                  </a:lnTo>
                  <a:lnTo>
                    <a:pt x="17934" y="8707"/>
                  </a:lnTo>
                  <a:lnTo>
                    <a:pt x="18057" y="8583"/>
                  </a:lnTo>
                  <a:lnTo>
                    <a:pt x="18181" y="8509"/>
                  </a:lnTo>
                  <a:lnTo>
                    <a:pt x="18329" y="8410"/>
                  </a:lnTo>
                  <a:lnTo>
                    <a:pt x="18453" y="8361"/>
                  </a:lnTo>
                  <a:lnTo>
                    <a:pt x="18601" y="8287"/>
                  </a:lnTo>
                  <a:lnTo>
                    <a:pt x="18775" y="8262"/>
                  </a:lnTo>
                  <a:lnTo>
                    <a:pt x="18923" y="8237"/>
                  </a:lnTo>
                  <a:close/>
                  <a:moveTo>
                    <a:pt x="109284" y="10117"/>
                  </a:moveTo>
                  <a:lnTo>
                    <a:pt x="109407" y="10166"/>
                  </a:lnTo>
                  <a:lnTo>
                    <a:pt x="109531" y="10216"/>
                  </a:lnTo>
                  <a:lnTo>
                    <a:pt x="109655" y="10315"/>
                  </a:lnTo>
                  <a:lnTo>
                    <a:pt x="109729" y="10414"/>
                  </a:lnTo>
                  <a:lnTo>
                    <a:pt x="109803" y="10538"/>
                  </a:lnTo>
                  <a:lnTo>
                    <a:pt x="109828" y="10661"/>
                  </a:lnTo>
                  <a:lnTo>
                    <a:pt x="109852" y="10785"/>
                  </a:lnTo>
                  <a:lnTo>
                    <a:pt x="109828" y="10909"/>
                  </a:lnTo>
                  <a:lnTo>
                    <a:pt x="109803" y="11032"/>
                  </a:lnTo>
                  <a:lnTo>
                    <a:pt x="109729" y="11156"/>
                  </a:lnTo>
                  <a:lnTo>
                    <a:pt x="109630" y="11255"/>
                  </a:lnTo>
                  <a:lnTo>
                    <a:pt x="109531" y="11354"/>
                  </a:lnTo>
                  <a:lnTo>
                    <a:pt x="109407" y="11403"/>
                  </a:lnTo>
                  <a:lnTo>
                    <a:pt x="109284" y="11453"/>
                  </a:lnTo>
                  <a:lnTo>
                    <a:pt x="109160" y="11477"/>
                  </a:lnTo>
                  <a:lnTo>
                    <a:pt x="109036" y="11453"/>
                  </a:lnTo>
                  <a:lnTo>
                    <a:pt x="108913" y="11403"/>
                  </a:lnTo>
                  <a:lnTo>
                    <a:pt x="108789" y="11354"/>
                  </a:lnTo>
                  <a:lnTo>
                    <a:pt x="108690" y="11255"/>
                  </a:lnTo>
                  <a:lnTo>
                    <a:pt x="108591" y="11156"/>
                  </a:lnTo>
                  <a:lnTo>
                    <a:pt x="108541" y="11032"/>
                  </a:lnTo>
                  <a:lnTo>
                    <a:pt x="108492" y="10909"/>
                  </a:lnTo>
                  <a:lnTo>
                    <a:pt x="108492" y="10785"/>
                  </a:lnTo>
                  <a:lnTo>
                    <a:pt x="108492" y="10661"/>
                  </a:lnTo>
                  <a:lnTo>
                    <a:pt x="108541" y="10538"/>
                  </a:lnTo>
                  <a:lnTo>
                    <a:pt x="108591" y="10414"/>
                  </a:lnTo>
                  <a:lnTo>
                    <a:pt x="108690" y="10315"/>
                  </a:lnTo>
                  <a:lnTo>
                    <a:pt x="108789" y="10216"/>
                  </a:lnTo>
                  <a:lnTo>
                    <a:pt x="108913" y="10166"/>
                  </a:lnTo>
                  <a:lnTo>
                    <a:pt x="109036" y="10117"/>
                  </a:lnTo>
                  <a:close/>
                  <a:moveTo>
                    <a:pt x="40740" y="9573"/>
                  </a:moveTo>
                  <a:lnTo>
                    <a:pt x="40963" y="9598"/>
                  </a:lnTo>
                  <a:lnTo>
                    <a:pt x="41161" y="9672"/>
                  </a:lnTo>
                  <a:lnTo>
                    <a:pt x="41359" y="9771"/>
                  </a:lnTo>
                  <a:lnTo>
                    <a:pt x="41532" y="9894"/>
                  </a:lnTo>
                  <a:lnTo>
                    <a:pt x="41680" y="10068"/>
                  </a:lnTo>
                  <a:lnTo>
                    <a:pt x="41779" y="10265"/>
                  </a:lnTo>
                  <a:lnTo>
                    <a:pt x="41829" y="10463"/>
                  </a:lnTo>
                  <a:lnTo>
                    <a:pt x="41853" y="10686"/>
                  </a:lnTo>
                  <a:lnTo>
                    <a:pt x="41829" y="10909"/>
                  </a:lnTo>
                  <a:lnTo>
                    <a:pt x="41779" y="11106"/>
                  </a:lnTo>
                  <a:lnTo>
                    <a:pt x="41680" y="11304"/>
                  </a:lnTo>
                  <a:lnTo>
                    <a:pt x="41532" y="11477"/>
                  </a:lnTo>
                  <a:lnTo>
                    <a:pt x="41359" y="11601"/>
                  </a:lnTo>
                  <a:lnTo>
                    <a:pt x="41161" y="11700"/>
                  </a:lnTo>
                  <a:lnTo>
                    <a:pt x="40963" y="11774"/>
                  </a:lnTo>
                  <a:lnTo>
                    <a:pt x="40740" y="11799"/>
                  </a:lnTo>
                  <a:lnTo>
                    <a:pt x="40542" y="11774"/>
                  </a:lnTo>
                  <a:lnTo>
                    <a:pt x="40320" y="11700"/>
                  </a:lnTo>
                  <a:lnTo>
                    <a:pt x="40146" y="11601"/>
                  </a:lnTo>
                  <a:lnTo>
                    <a:pt x="39973" y="11477"/>
                  </a:lnTo>
                  <a:lnTo>
                    <a:pt x="39825" y="11304"/>
                  </a:lnTo>
                  <a:lnTo>
                    <a:pt x="39726" y="11106"/>
                  </a:lnTo>
                  <a:lnTo>
                    <a:pt x="39652" y="10909"/>
                  </a:lnTo>
                  <a:lnTo>
                    <a:pt x="39652" y="10686"/>
                  </a:lnTo>
                  <a:lnTo>
                    <a:pt x="39652" y="10463"/>
                  </a:lnTo>
                  <a:lnTo>
                    <a:pt x="39726" y="10265"/>
                  </a:lnTo>
                  <a:lnTo>
                    <a:pt x="39825" y="10068"/>
                  </a:lnTo>
                  <a:lnTo>
                    <a:pt x="39973" y="9894"/>
                  </a:lnTo>
                  <a:lnTo>
                    <a:pt x="40146" y="9771"/>
                  </a:lnTo>
                  <a:lnTo>
                    <a:pt x="40320" y="9672"/>
                  </a:lnTo>
                  <a:lnTo>
                    <a:pt x="40542" y="9598"/>
                  </a:lnTo>
                  <a:lnTo>
                    <a:pt x="40740" y="9573"/>
                  </a:lnTo>
                  <a:close/>
                  <a:moveTo>
                    <a:pt x="52811" y="10191"/>
                  </a:moveTo>
                  <a:lnTo>
                    <a:pt x="52960" y="10216"/>
                  </a:lnTo>
                  <a:lnTo>
                    <a:pt x="53133" y="10265"/>
                  </a:lnTo>
                  <a:lnTo>
                    <a:pt x="53281" y="10340"/>
                  </a:lnTo>
                  <a:lnTo>
                    <a:pt x="53405" y="10439"/>
                  </a:lnTo>
                  <a:lnTo>
                    <a:pt x="53504" y="10562"/>
                  </a:lnTo>
                  <a:lnTo>
                    <a:pt x="53603" y="10711"/>
                  </a:lnTo>
                  <a:lnTo>
                    <a:pt x="53628" y="10884"/>
                  </a:lnTo>
                  <a:lnTo>
                    <a:pt x="53652" y="11032"/>
                  </a:lnTo>
                  <a:lnTo>
                    <a:pt x="53628" y="11205"/>
                  </a:lnTo>
                  <a:lnTo>
                    <a:pt x="53603" y="11354"/>
                  </a:lnTo>
                  <a:lnTo>
                    <a:pt x="53504" y="11502"/>
                  </a:lnTo>
                  <a:lnTo>
                    <a:pt x="53405" y="11651"/>
                  </a:lnTo>
                  <a:lnTo>
                    <a:pt x="53281" y="11750"/>
                  </a:lnTo>
                  <a:lnTo>
                    <a:pt x="53133" y="11824"/>
                  </a:lnTo>
                  <a:lnTo>
                    <a:pt x="52960" y="11873"/>
                  </a:lnTo>
                  <a:lnTo>
                    <a:pt x="52811" y="11898"/>
                  </a:lnTo>
                  <a:lnTo>
                    <a:pt x="52638" y="11873"/>
                  </a:lnTo>
                  <a:lnTo>
                    <a:pt x="52490" y="11824"/>
                  </a:lnTo>
                  <a:lnTo>
                    <a:pt x="52341" y="11750"/>
                  </a:lnTo>
                  <a:lnTo>
                    <a:pt x="52193" y="11651"/>
                  </a:lnTo>
                  <a:lnTo>
                    <a:pt x="52094" y="11502"/>
                  </a:lnTo>
                  <a:lnTo>
                    <a:pt x="52020" y="11354"/>
                  </a:lnTo>
                  <a:lnTo>
                    <a:pt x="51970" y="11205"/>
                  </a:lnTo>
                  <a:lnTo>
                    <a:pt x="51946" y="11032"/>
                  </a:lnTo>
                  <a:lnTo>
                    <a:pt x="51970" y="10884"/>
                  </a:lnTo>
                  <a:lnTo>
                    <a:pt x="52020" y="10711"/>
                  </a:lnTo>
                  <a:lnTo>
                    <a:pt x="52094" y="10562"/>
                  </a:lnTo>
                  <a:lnTo>
                    <a:pt x="52193" y="10439"/>
                  </a:lnTo>
                  <a:lnTo>
                    <a:pt x="52341" y="10340"/>
                  </a:lnTo>
                  <a:lnTo>
                    <a:pt x="52490" y="10265"/>
                  </a:lnTo>
                  <a:lnTo>
                    <a:pt x="52638" y="10216"/>
                  </a:lnTo>
                  <a:lnTo>
                    <a:pt x="52811" y="10191"/>
                  </a:lnTo>
                  <a:close/>
                  <a:moveTo>
                    <a:pt x="113291" y="10488"/>
                  </a:moveTo>
                  <a:lnTo>
                    <a:pt x="113464" y="10513"/>
                  </a:lnTo>
                  <a:lnTo>
                    <a:pt x="113612" y="10562"/>
                  </a:lnTo>
                  <a:lnTo>
                    <a:pt x="113736" y="10636"/>
                  </a:lnTo>
                  <a:lnTo>
                    <a:pt x="113860" y="10735"/>
                  </a:lnTo>
                  <a:lnTo>
                    <a:pt x="113959" y="10859"/>
                  </a:lnTo>
                  <a:lnTo>
                    <a:pt x="114033" y="11007"/>
                  </a:lnTo>
                  <a:lnTo>
                    <a:pt x="114082" y="11131"/>
                  </a:lnTo>
                  <a:lnTo>
                    <a:pt x="114107" y="11304"/>
                  </a:lnTo>
                  <a:lnTo>
                    <a:pt x="114082" y="11453"/>
                  </a:lnTo>
                  <a:lnTo>
                    <a:pt x="114033" y="11601"/>
                  </a:lnTo>
                  <a:lnTo>
                    <a:pt x="113959" y="11725"/>
                  </a:lnTo>
                  <a:lnTo>
                    <a:pt x="113860" y="11849"/>
                  </a:lnTo>
                  <a:lnTo>
                    <a:pt x="113736" y="11972"/>
                  </a:lnTo>
                  <a:lnTo>
                    <a:pt x="113612" y="12046"/>
                  </a:lnTo>
                  <a:lnTo>
                    <a:pt x="113464" y="12071"/>
                  </a:lnTo>
                  <a:lnTo>
                    <a:pt x="113291" y="12096"/>
                  </a:lnTo>
                  <a:lnTo>
                    <a:pt x="113142" y="12071"/>
                  </a:lnTo>
                  <a:lnTo>
                    <a:pt x="112994" y="12046"/>
                  </a:lnTo>
                  <a:lnTo>
                    <a:pt x="112870" y="11972"/>
                  </a:lnTo>
                  <a:lnTo>
                    <a:pt x="112747" y="11849"/>
                  </a:lnTo>
                  <a:lnTo>
                    <a:pt x="112623" y="11725"/>
                  </a:lnTo>
                  <a:lnTo>
                    <a:pt x="112549" y="11601"/>
                  </a:lnTo>
                  <a:lnTo>
                    <a:pt x="112524" y="11453"/>
                  </a:lnTo>
                  <a:lnTo>
                    <a:pt x="112499" y="11304"/>
                  </a:lnTo>
                  <a:lnTo>
                    <a:pt x="112524" y="11131"/>
                  </a:lnTo>
                  <a:lnTo>
                    <a:pt x="112549" y="11007"/>
                  </a:lnTo>
                  <a:lnTo>
                    <a:pt x="112623" y="10859"/>
                  </a:lnTo>
                  <a:lnTo>
                    <a:pt x="112747" y="10735"/>
                  </a:lnTo>
                  <a:lnTo>
                    <a:pt x="112870" y="10636"/>
                  </a:lnTo>
                  <a:lnTo>
                    <a:pt x="112994" y="10562"/>
                  </a:lnTo>
                  <a:lnTo>
                    <a:pt x="113142" y="10513"/>
                  </a:lnTo>
                  <a:lnTo>
                    <a:pt x="113291" y="10488"/>
                  </a:lnTo>
                  <a:close/>
                  <a:moveTo>
                    <a:pt x="26789" y="9350"/>
                  </a:moveTo>
                  <a:lnTo>
                    <a:pt x="27061" y="9375"/>
                  </a:lnTo>
                  <a:lnTo>
                    <a:pt x="27333" y="9474"/>
                  </a:lnTo>
                  <a:lnTo>
                    <a:pt x="27581" y="9598"/>
                  </a:lnTo>
                  <a:lnTo>
                    <a:pt x="27803" y="9771"/>
                  </a:lnTo>
                  <a:lnTo>
                    <a:pt x="27976" y="9993"/>
                  </a:lnTo>
                  <a:lnTo>
                    <a:pt x="28125" y="10241"/>
                  </a:lnTo>
                  <a:lnTo>
                    <a:pt x="28199" y="10513"/>
                  </a:lnTo>
                  <a:lnTo>
                    <a:pt x="28224" y="10785"/>
                  </a:lnTo>
                  <a:lnTo>
                    <a:pt x="28199" y="11057"/>
                  </a:lnTo>
                  <a:lnTo>
                    <a:pt x="28125" y="11329"/>
                  </a:lnTo>
                  <a:lnTo>
                    <a:pt x="27976" y="11576"/>
                  </a:lnTo>
                  <a:lnTo>
                    <a:pt x="27803" y="11799"/>
                  </a:lnTo>
                  <a:lnTo>
                    <a:pt x="27581" y="11972"/>
                  </a:lnTo>
                  <a:lnTo>
                    <a:pt x="27333" y="12096"/>
                  </a:lnTo>
                  <a:lnTo>
                    <a:pt x="27061" y="12195"/>
                  </a:lnTo>
                  <a:lnTo>
                    <a:pt x="26789" y="12220"/>
                  </a:lnTo>
                  <a:lnTo>
                    <a:pt x="26517" y="12195"/>
                  </a:lnTo>
                  <a:lnTo>
                    <a:pt x="26270" y="12096"/>
                  </a:lnTo>
                  <a:lnTo>
                    <a:pt x="26022" y="11972"/>
                  </a:lnTo>
                  <a:lnTo>
                    <a:pt x="25775" y="11799"/>
                  </a:lnTo>
                  <a:lnTo>
                    <a:pt x="25602" y="11576"/>
                  </a:lnTo>
                  <a:lnTo>
                    <a:pt x="25478" y="11329"/>
                  </a:lnTo>
                  <a:lnTo>
                    <a:pt x="25404" y="11057"/>
                  </a:lnTo>
                  <a:lnTo>
                    <a:pt x="25379" y="10785"/>
                  </a:lnTo>
                  <a:lnTo>
                    <a:pt x="25404" y="10513"/>
                  </a:lnTo>
                  <a:lnTo>
                    <a:pt x="25478" y="10241"/>
                  </a:lnTo>
                  <a:lnTo>
                    <a:pt x="25602" y="9993"/>
                  </a:lnTo>
                  <a:lnTo>
                    <a:pt x="25775" y="9771"/>
                  </a:lnTo>
                  <a:lnTo>
                    <a:pt x="26022" y="9598"/>
                  </a:lnTo>
                  <a:lnTo>
                    <a:pt x="26270" y="9474"/>
                  </a:lnTo>
                  <a:lnTo>
                    <a:pt x="26517" y="9375"/>
                  </a:lnTo>
                  <a:lnTo>
                    <a:pt x="26789" y="9350"/>
                  </a:lnTo>
                  <a:close/>
                  <a:moveTo>
                    <a:pt x="84201" y="11947"/>
                  </a:moveTo>
                  <a:lnTo>
                    <a:pt x="84251" y="11997"/>
                  </a:lnTo>
                  <a:lnTo>
                    <a:pt x="84275" y="12046"/>
                  </a:lnTo>
                  <a:lnTo>
                    <a:pt x="84300" y="12096"/>
                  </a:lnTo>
                  <a:lnTo>
                    <a:pt x="84275" y="12170"/>
                  </a:lnTo>
                  <a:lnTo>
                    <a:pt x="84251" y="12220"/>
                  </a:lnTo>
                  <a:lnTo>
                    <a:pt x="84201" y="12244"/>
                  </a:lnTo>
                  <a:lnTo>
                    <a:pt x="84127" y="12269"/>
                  </a:lnTo>
                  <a:lnTo>
                    <a:pt x="84078" y="12244"/>
                  </a:lnTo>
                  <a:lnTo>
                    <a:pt x="84028" y="12220"/>
                  </a:lnTo>
                  <a:lnTo>
                    <a:pt x="83979" y="12170"/>
                  </a:lnTo>
                  <a:lnTo>
                    <a:pt x="83979" y="12096"/>
                  </a:lnTo>
                  <a:lnTo>
                    <a:pt x="83979" y="12046"/>
                  </a:lnTo>
                  <a:lnTo>
                    <a:pt x="84028" y="11997"/>
                  </a:lnTo>
                  <a:lnTo>
                    <a:pt x="84078" y="11947"/>
                  </a:lnTo>
                  <a:close/>
                  <a:moveTo>
                    <a:pt x="89421" y="12195"/>
                  </a:moveTo>
                  <a:lnTo>
                    <a:pt x="89470" y="12244"/>
                  </a:lnTo>
                  <a:lnTo>
                    <a:pt x="89495" y="12294"/>
                  </a:lnTo>
                  <a:lnTo>
                    <a:pt x="89520" y="12343"/>
                  </a:lnTo>
                  <a:lnTo>
                    <a:pt x="89495" y="12417"/>
                  </a:lnTo>
                  <a:lnTo>
                    <a:pt x="89470" y="12467"/>
                  </a:lnTo>
                  <a:lnTo>
                    <a:pt x="89421" y="12492"/>
                  </a:lnTo>
                  <a:lnTo>
                    <a:pt x="89346" y="12516"/>
                  </a:lnTo>
                  <a:lnTo>
                    <a:pt x="89297" y="12492"/>
                  </a:lnTo>
                  <a:lnTo>
                    <a:pt x="89247" y="12467"/>
                  </a:lnTo>
                  <a:lnTo>
                    <a:pt x="89198" y="12417"/>
                  </a:lnTo>
                  <a:lnTo>
                    <a:pt x="89198" y="12343"/>
                  </a:lnTo>
                  <a:lnTo>
                    <a:pt x="89198" y="12294"/>
                  </a:lnTo>
                  <a:lnTo>
                    <a:pt x="89247" y="12244"/>
                  </a:lnTo>
                  <a:lnTo>
                    <a:pt x="89297" y="12195"/>
                  </a:lnTo>
                  <a:close/>
                  <a:moveTo>
                    <a:pt x="63571" y="11477"/>
                  </a:moveTo>
                  <a:lnTo>
                    <a:pt x="63695" y="11527"/>
                  </a:lnTo>
                  <a:lnTo>
                    <a:pt x="63794" y="11576"/>
                  </a:lnTo>
                  <a:lnTo>
                    <a:pt x="63893" y="11651"/>
                  </a:lnTo>
                  <a:lnTo>
                    <a:pt x="63992" y="11750"/>
                  </a:lnTo>
                  <a:lnTo>
                    <a:pt x="64041" y="11873"/>
                  </a:lnTo>
                  <a:lnTo>
                    <a:pt x="64066" y="11972"/>
                  </a:lnTo>
                  <a:lnTo>
                    <a:pt x="64091" y="12096"/>
                  </a:lnTo>
                  <a:lnTo>
                    <a:pt x="64066" y="12220"/>
                  </a:lnTo>
                  <a:lnTo>
                    <a:pt x="64041" y="12318"/>
                  </a:lnTo>
                  <a:lnTo>
                    <a:pt x="63992" y="12442"/>
                  </a:lnTo>
                  <a:lnTo>
                    <a:pt x="63893" y="12541"/>
                  </a:lnTo>
                  <a:lnTo>
                    <a:pt x="63794" y="12615"/>
                  </a:lnTo>
                  <a:lnTo>
                    <a:pt x="63695" y="12665"/>
                  </a:lnTo>
                  <a:lnTo>
                    <a:pt x="63571" y="12690"/>
                  </a:lnTo>
                  <a:lnTo>
                    <a:pt x="63473" y="12714"/>
                  </a:lnTo>
                  <a:lnTo>
                    <a:pt x="63349" y="12690"/>
                  </a:lnTo>
                  <a:lnTo>
                    <a:pt x="63225" y="12665"/>
                  </a:lnTo>
                  <a:lnTo>
                    <a:pt x="63126" y="12615"/>
                  </a:lnTo>
                  <a:lnTo>
                    <a:pt x="63027" y="12541"/>
                  </a:lnTo>
                  <a:lnTo>
                    <a:pt x="62953" y="12442"/>
                  </a:lnTo>
                  <a:lnTo>
                    <a:pt x="62879" y="12318"/>
                  </a:lnTo>
                  <a:lnTo>
                    <a:pt x="62854" y="12220"/>
                  </a:lnTo>
                  <a:lnTo>
                    <a:pt x="62854" y="12096"/>
                  </a:lnTo>
                  <a:lnTo>
                    <a:pt x="62854" y="11972"/>
                  </a:lnTo>
                  <a:lnTo>
                    <a:pt x="62879" y="11873"/>
                  </a:lnTo>
                  <a:lnTo>
                    <a:pt x="62953" y="11750"/>
                  </a:lnTo>
                  <a:lnTo>
                    <a:pt x="63027" y="11651"/>
                  </a:lnTo>
                  <a:lnTo>
                    <a:pt x="63126" y="11576"/>
                  </a:lnTo>
                  <a:lnTo>
                    <a:pt x="63225" y="11527"/>
                  </a:lnTo>
                  <a:lnTo>
                    <a:pt x="63349" y="11477"/>
                  </a:lnTo>
                  <a:close/>
                  <a:moveTo>
                    <a:pt x="66911" y="11651"/>
                  </a:moveTo>
                  <a:lnTo>
                    <a:pt x="67010" y="11700"/>
                  </a:lnTo>
                  <a:lnTo>
                    <a:pt x="67109" y="11750"/>
                  </a:lnTo>
                  <a:lnTo>
                    <a:pt x="67208" y="11824"/>
                  </a:lnTo>
                  <a:lnTo>
                    <a:pt x="67282" y="11898"/>
                  </a:lnTo>
                  <a:lnTo>
                    <a:pt x="67331" y="11997"/>
                  </a:lnTo>
                  <a:lnTo>
                    <a:pt x="67356" y="12096"/>
                  </a:lnTo>
                  <a:lnTo>
                    <a:pt x="67356" y="12220"/>
                  </a:lnTo>
                  <a:lnTo>
                    <a:pt x="67356" y="12318"/>
                  </a:lnTo>
                  <a:lnTo>
                    <a:pt x="67331" y="12417"/>
                  </a:lnTo>
                  <a:lnTo>
                    <a:pt x="67282" y="12516"/>
                  </a:lnTo>
                  <a:lnTo>
                    <a:pt x="67208" y="12591"/>
                  </a:lnTo>
                  <a:lnTo>
                    <a:pt x="67109" y="12665"/>
                  </a:lnTo>
                  <a:lnTo>
                    <a:pt x="67010" y="12714"/>
                  </a:lnTo>
                  <a:lnTo>
                    <a:pt x="66911" y="12764"/>
                  </a:lnTo>
                  <a:lnTo>
                    <a:pt x="66713" y="12764"/>
                  </a:lnTo>
                  <a:lnTo>
                    <a:pt x="66589" y="12714"/>
                  </a:lnTo>
                  <a:lnTo>
                    <a:pt x="66490" y="12665"/>
                  </a:lnTo>
                  <a:lnTo>
                    <a:pt x="66416" y="12591"/>
                  </a:lnTo>
                  <a:lnTo>
                    <a:pt x="66342" y="12516"/>
                  </a:lnTo>
                  <a:lnTo>
                    <a:pt x="66292" y="12417"/>
                  </a:lnTo>
                  <a:lnTo>
                    <a:pt x="66268" y="12318"/>
                  </a:lnTo>
                  <a:lnTo>
                    <a:pt x="66243" y="12220"/>
                  </a:lnTo>
                  <a:lnTo>
                    <a:pt x="66268" y="12096"/>
                  </a:lnTo>
                  <a:lnTo>
                    <a:pt x="66292" y="11997"/>
                  </a:lnTo>
                  <a:lnTo>
                    <a:pt x="66342" y="11898"/>
                  </a:lnTo>
                  <a:lnTo>
                    <a:pt x="66416" y="11824"/>
                  </a:lnTo>
                  <a:lnTo>
                    <a:pt x="66490" y="11750"/>
                  </a:lnTo>
                  <a:lnTo>
                    <a:pt x="66589" y="11700"/>
                  </a:lnTo>
                  <a:lnTo>
                    <a:pt x="66713" y="11651"/>
                  </a:lnTo>
                  <a:close/>
                  <a:moveTo>
                    <a:pt x="117545" y="10933"/>
                  </a:moveTo>
                  <a:lnTo>
                    <a:pt x="117719" y="10983"/>
                  </a:lnTo>
                  <a:lnTo>
                    <a:pt x="117867" y="11082"/>
                  </a:lnTo>
                  <a:lnTo>
                    <a:pt x="118015" y="11205"/>
                  </a:lnTo>
                  <a:lnTo>
                    <a:pt x="118139" y="11354"/>
                  </a:lnTo>
                  <a:lnTo>
                    <a:pt x="118213" y="11502"/>
                  </a:lnTo>
                  <a:lnTo>
                    <a:pt x="118263" y="11675"/>
                  </a:lnTo>
                  <a:lnTo>
                    <a:pt x="118287" y="11849"/>
                  </a:lnTo>
                  <a:lnTo>
                    <a:pt x="118263" y="12022"/>
                  </a:lnTo>
                  <a:lnTo>
                    <a:pt x="118213" y="12195"/>
                  </a:lnTo>
                  <a:lnTo>
                    <a:pt x="118139" y="12368"/>
                  </a:lnTo>
                  <a:lnTo>
                    <a:pt x="118015" y="12516"/>
                  </a:lnTo>
                  <a:lnTo>
                    <a:pt x="117867" y="12615"/>
                  </a:lnTo>
                  <a:lnTo>
                    <a:pt x="117719" y="12714"/>
                  </a:lnTo>
                  <a:lnTo>
                    <a:pt x="117545" y="12764"/>
                  </a:lnTo>
                  <a:lnTo>
                    <a:pt x="117372" y="12788"/>
                  </a:lnTo>
                  <a:lnTo>
                    <a:pt x="117199" y="12764"/>
                  </a:lnTo>
                  <a:lnTo>
                    <a:pt x="117026" y="12714"/>
                  </a:lnTo>
                  <a:lnTo>
                    <a:pt x="116853" y="12615"/>
                  </a:lnTo>
                  <a:lnTo>
                    <a:pt x="116704" y="12516"/>
                  </a:lnTo>
                  <a:lnTo>
                    <a:pt x="116581" y="12368"/>
                  </a:lnTo>
                  <a:lnTo>
                    <a:pt x="116506" y="12195"/>
                  </a:lnTo>
                  <a:lnTo>
                    <a:pt x="116457" y="12022"/>
                  </a:lnTo>
                  <a:lnTo>
                    <a:pt x="116432" y="11849"/>
                  </a:lnTo>
                  <a:lnTo>
                    <a:pt x="116457" y="11675"/>
                  </a:lnTo>
                  <a:lnTo>
                    <a:pt x="116506" y="11502"/>
                  </a:lnTo>
                  <a:lnTo>
                    <a:pt x="116581" y="11354"/>
                  </a:lnTo>
                  <a:lnTo>
                    <a:pt x="116704" y="11205"/>
                  </a:lnTo>
                  <a:lnTo>
                    <a:pt x="116853" y="11082"/>
                  </a:lnTo>
                  <a:lnTo>
                    <a:pt x="117026" y="10983"/>
                  </a:lnTo>
                  <a:lnTo>
                    <a:pt x="117199" y="10933"/>
                  </a:lnTo>
                  <a:close/>
                  <a:moveTo>
                    <a:pt x="93898" y="12244"/>
                  </a:moveTo>
                  <a:lnTo>
                    <a:pt x="94021" y="12269"/>
                  </a:lnTo>
                  <a:lnTo>
                    <a:pt x="94120" y="12343"/>
                  </a:lnTo>
                  <a:lnTo>
                    <a:pt x="94195" y="12442"/>
                  </a:lnTo>
                  <a:lnTo>
                    <a:pt x="94219" y="12541"/>
                  </a:lnTo>
                  <a:lnTo>
                    <a:pt x="94195" y="12665"/>
                  </a:lnTo>
                  <a:lnTo>
                    <a:pt x="94120" y="12764"/>
                  </a:lnTo>
                  <a:lnTo>
                    <a:pt x="94021" y="12838"/>
                  </a:lnTo>
                  <a:lnTo>
                    <a:pt x="93898" y="12863"/>
                  </a:lnTo>
                  <a:lnTo>
                    <a:pt x="93799" y="12838"/>
                  </a:lnTo>
                  <a:lnTo>
                    <a:pt x="93700" y="12764"/>
                  </a:lnTo>
                  <a:lnTo>
                    <a:pt x="93626" y="12665"/>
                  </a:lnTo>
                  <a:lnTo>
                    <a:pt x="93601" y="12541"/>
                  </a:lnTo>
                  <a:lnTo>
                    <a:pt x="93626" y="12442"/>
                  </a:lnTo>
                  <a:lnTo>
                    <a:pt x="93700" y="12343"/>
                  </a:lnTo>
                  <a:lnTo>
                    <a:pt x="93799" y="12269"/>
                  </a:lnTo>
                  <a:lnTo>
                    <a:pt x="93898" y="12244"/>
                  </a:lnTo>
                  <a:close/>
                  <a:moveTo>
                    <a:pt x="78809" y="12318"/>
                  </a:moveTo>
                  <a:lnTo>
                    <a:pt x="78908" y="12343"/>
                  </a:lnTo>
                  <a:lnTo>
                    <a:pt x="79007" y="12417"/>
                  </a:lnTo>
                  <a:lnTo>
                    <a:pt x="79081" y="12516"/>
                  </a:lnTo>
                  <a:lnTo>
                    <a:pt x="79106" y="12615"/>
                  </a:lnTo>
                  <a:lnTo>
                    <a:pt x="79081" y="12739"/>
                  </a:lnTo>
                  <a:lnTo>
                    <a:pt x="79007" y="12838"/>
                  </a:lnTo>
                  <a:lnTo>
                    <a:pt x="78908" y="12887"/>
                  </a:lnTo>
                  <a:lnTo>
                    <a:pt x="78809" y="12912"/>
                  </a:lnTo>
                  <a:lnTo>
                    <a:pt x="78685" y="12887"/>
                  </a:lnTo>
                  <a:lnTo>
                    <a:pt x="78586" y="12838"/>
                  </a:lnTo>
                  <a:lnTo>
                    <a:pt x="78537" y="12739"/>
                  </a:lnTo>
                  <a:lnTo>
                    <a:pt x="78512" y="12615"/>
                  </a:lnTo>
                  <a:lnTo>
                    <a:pt x="78537" y="12516"/>
                  </a:lnTo>
                  <a:lnTo>
                    <a:pt x="78586" y="12417"/>
                  </a:lnTo>
                  <a:lnTo>
                    <a:pt x="78685" y="12343"/>
                  </a:lnTo>
                  <a:lnTo>
                    <a:pt x="78809" y="12318"/>
                  </a:lnTo>
                  <a:close/>
                  <a:moveTo>
                    <a:pt x="34804" y="10612"/>
                  </a:moveTo>
                  <a:lnTo>
                    <a:pt x="35026" y="10636"/>
                  </a:lnTo>
                  <a:lnTo>
                    <a:pt x="35249" y="10711"/>
                  </a:lnTo>
                  <a:lnTo>
                    <a:pt x="35471" y="10810"/>
                  </a:lnTo>
                  <a:lnTo>
                    <a:pt x="35645" y="10983"/>
                  </a:lnTo>
                  <a:lnTo>
                    <a:pt x="35818" y="11156"/>
                  </a:lnTo>
                  <a:lnTo>
                    <a:pt x="35917" y="11379"/>
                  </a:lnTo>
                  <a:lnTo>
                    <a:pt x="35991" y="11601"/>
                  </a:lnTo>
                  <a:lnTo>
                    <a:pt x="36016" y="11824"/>
                  </a:lnTo>
                  <a:lnTo>
                    <a:pt x="35991" y="12071"/>
                  </a:lnTo>
                  <a:lnTo>
                    <a:pt x="35917" y="12294"/>
                  </a:lnTo>
                  <a:lnTo>
                    <a:pt x="35818" y="12492"/>
                  </a:lnTo>
                  <a:lnTo>
                    <a:pt x="35645" y="12690"/>
                  </a:lnTo>
                  <a:lnTo>
                    <a:pt x="35471" y="12838"/>
                  </a:lnTo>
                  <a:lnTo>
                    <a:pt x="35249" y="12962"/>
                  </a:lnTo>
                  <a:lnTo>
                    <a:pt x="35026" y="13036"/>
                  </a:lnTo>
                  <a:lnTo>
                    <a:pt x="34804" y="13061"/>
                  </a:lnTo>
                  <a:lnTo>
                    <a:pt x="34556" y="13036"/>
                  </a:lnTo>
                  <a:lnTo>
                    <a:pt x="34334" y="12962"/>
                  </a:lnTo>
                  <a:lnTo>
                    <a:pt x="34136" y="12838"/>
                  </a:lnTo>
                  <a:lnTo>
                    <a:pt x="33938" y="12690"/>
                  </a:lnTo>
                  <a:lnTo>
                    <a:pt x="33789" y="12492"/>
                  </a:lnTo>
                  <a:lnTo>
                    <a:pt x="33666" y="12294"/>
                  </a:lnTo>
                  <a:lnTo>
                    <a:pt x="33591" y="12071"/>
                  </a:lnTo>
                  <a:lnTo>
                    <a:pt x="33591" y="11824"/>
                  </a:lnTo>
                  <a:lnTo>
                    <a:pt x="33591" y="11601"/>
                  </a:lnTo>
                  <a:lnTo>
                    <a:pt x="33666" y="11379"/>
                  </a:lnTo>
                  <a:lnTo>
                    <a:pt x="33789" y="11156"/>
                  </a:lnTo>
                  <a:lnTo>
                    <a:pt x="33938" y="10983"/>
                  </a:lnTo>
                  <a:lnTo>
                    <a:pt x="34136" y="10810"/>
                  </a:lnTo>
                  <a:lnTo>
                    <a:pt x="34334" y="10711"/>
                  </a:lnTo>
                  <a:lnTo>
                    <a:pt x="34556" y="10636"/>
                  </a:lnTo>
                  <a:lnTo>
                    <a:pt x="34804" y="10612"/>
                  </a:lnTo>
                  <a:close/>
                  <a:moveTo>
                    <a:pt x="44475" y="11106"/>
                  </a:moveTo>
                  <a:lnTo>
                    <a:pt x="44648" y="11131"/>
                  </a:lnTo>
                  <a:lnTo>
                    <a:pt x="44846" y="11181"/>
                  </a:lnTo>
                  <a:lnTo>
                    <a:pt x="45019" y="11280"/>
                  </a:lnTo>
                  <a:lnTo>
                    <a:pt x="45168" y="11403"/>
                  </a:lnTo>
                  <a:lnTo>
                    <a:pt x="45292" y="11552"/>
                  </a:lnTo>
                  <a:lnTo>
                    <a:pt x="45391" y="11725"/>
                  </a:lnTo>
                  <a:lnTo>
                    <a:pt x="45440" y="11923"/>
                  </a:lnTo>
                  <a:lnTo>
                    <a:pt x="45465" y="12096"/>
                  </a:lnTo>
                  <a:lnTo>
                    <a:pt x="45440" y="12294"/>
                  </a:lnTo>
                  <a:lnTo>
                    <a:pt x="45391" y="12467"/>
                  </a:lnTo>
                  <a:lnTo>
                    <a:pt x="45292" y="12640"/>
                  </a:lnTo>
                  <a:lnTo>
                    <a:pt x="45168" y="12813"/>
                  </a:lnTo>
                  <a:lnTo>
                    <a:pt x="45019" y="12937"/>
                  </a:lnTo>
                  <a:lnTo>
                    <a:pt x="44846" y="13011"/>
                  </a:lnTo>
                  <a:lnTo>
                    <a:pt x="44648" y="13085"/>
                  </a:lnTo>
                  <a:lnTo>
                    <a:pt x="44277" y="13085"/>
                  </a:lnTo>
                  <a:lnTo>
                    <a:pt x="44104" y="13011"/>
                  </a:lnTo>
                  <a:lnTo>
                    <a:pt x="43931" y="12937"/>
                  </a:lnTo>
                  <a:lnTo>
                    <a:pt x="43758" y="12813"/>
                  </a:lnTo>
                  <a:lnTo>
                    <a:pt x="43634" y="12640"/>
                  </a:lnTo>
                  <a:lnTo>
                    <a:pt x="43560" y="12467"/>
                  </a:lnTo>
                  <a:lnTo>
                    <a:pt x="43486" y="12294"/>
                  </a:lnTo>
                  <a:lnTo>
                    <a:pt x="43486" y="12096"/>
                  </a:lnTo>
                  <a:lnTo>
                    <a:pt x="43486" y="11923"/>
                  </a:lnTo>
                  <a:lnTo>
                    <a:pt x="43560" y="11725"/>
                  </a:lnTo>
                  <a:lnTo>
                    <a:pt x="43634" y="11552"/>
                  </a:lnTo>
                  <a:lnTo>
                    <a:pt x="43758" y="11403"/>
                  </a:lnTo>
                  <a:lnTo>
                    <a:pt x="43931" y="11280"/>
                  </a:lnTo>
                  <a:lnTo>
                    <a:pt x="44104" y="11181"/>
                  </a:lnTo>
                  <a:lnTo>
                    <a:pt x="44277" y="11131"/>
                  </a:lnTo>
                  <a:lnTo>
                    <a:pt x="44475" y="11106"/>
                  </a:lnTo>
                  <a:close/>
                  <a:moveTo>
                    <a:pt x="121404" y="11032"/>
                  </a:moveTo>
                  <a:lnTo>
                    <a:pt x="121602" y="11106"/>
                  </a:lnTo>
                  <a:lnTo>
                    <a:pt x="121775" y="11205"/>
                  </a:lnTo>
                  <a:lnTo>
                    <a:pt x="121948" y="11329"/>
                  </a:lnTo>
                  <a:lnTo>
                    <a:pt x="122072" y="11477"/>
                  </a:lnTo>
                  <a:lnTo>
                    <a:pt x="122171" y="11675"/>
                  </a:lnTo>
                  <a:lnTo>
                    <a:pt x="122220" y="11849"/>
                  </a:lnTo>
                  <a:lnTo>
                    <a:pt x="122245" y="12046"/>
                  </a:lnTo>
                  <a:lnTo>
                    <a:pt x="122220" y="12244"/>
                  </a:lnTo>
                  <a:lnTo>
                    <a:pt x="122171" y="12442"/>
                  </a:lnTo>
                  <a:lnTo>
                    <a:pt x="122072" y="12615"/>
                  </a:lnTo>
                  <a:lnTo>
                    <a:pt x="121948" y="12764"/>
                  </a:lnTo>
                  <a:lnTo>
                    <a:pt x="121775" y="12912"/>
                  </a:lnTo>
                  <a:lnTo>
                    <a:pt x="121602" y="13011"/>
                  </a:lnTo>
                  <a:lnTo>
                    <a:pt x="121404" y="13061"/>
                  </a:lnTo>
                  <a:lnTo>
                    <a:pt x="121206" y="13085"/>
                  </a:lnTo>
                  <a:lnTo>
                    <a:pt x="121008" y="13061"/>
                  </a:lnTo>
                  <a:lnTo>
                    <a:pt x="120835" y="13011"/>
                  </a:lnTo>
                  <a:lnTo>
                    <a:pt x="120662" y="12912"/>
                  </a:lnTo>
                  <a:lnTo>
                    <a:pt x="120489" y="12764"/>
                  </a:lnTo>
                  <a:lnTo>
                    <a:pt x="120365" y="12615"/>
                  </a:lnTo>
                  <a:lnTo>
                    <a:pt x="120266" y="12442"/>
                  </a:lnTo>
                  <a:lnTo>
                    <a:pt x="120217" y="12244"/>
                  </a:lnTo>
                  <a:lnTo>
                    <a:pt x="120192" y="12046"/>
                  </a:lnTo>
                  <a:lnTo>
                    <a:pt x="120217" y="11849"/>
                  </a:lnTo>
                  <a:lnTo>
                    <a:pt x="120266" y="11675"/>
                  </a:lnTo>
                  <a:lnTo>
                    <a:pt x="120365" y="11477"/>
                  </a:lnTo>
                  <a:lnTo>
                    <a:pt x="120489" y="11329"/>
                  </a:lnTo>
                  <a:lnTo>
                    <a:pt x="120662" y="11205"/>
                  </a:lnTo>
                  <a:lnTo>
                    <a:pt x="120835" y="11106"/>
                  </a:lnTo>
                  <a:lnTo>
                    <a:pt x="121008" y="11032"/>
                  </a:lnTo>
                  <a:close/>
                  <a:moveTo>
                    <a:pt x="60257" y="11774"/>
                  </a:moveTo>
                  <a:lnTo>
                    <a:pt x="60381" y="11824"/>
                  </a:lnTo>
                  <a:lnTo>
                    <a:pt x="60504" y="11873"/>
                  </a:lnTo>
                  <a:lnTo>
                    <a:pt x="60603" y="11972"/>
                  </a:lnTo>
                  <a:lnTo>
                    <a:pt x="60702" y="12071"/>
                  </a:lnTo>
                  <a:lnTo>
                    <a:pt x="60752" y="12170"/>
                  </a:lnTo>
                  <a:lnTo>
                    <a:pt x="60801" y="12318"/>
                  </a:lnTo>
                  <a:lnTo>
                    <a:pt x="60801" y="12442"/>
                  </a:lnTo>
                  <a:lnTo>
                    <a:pt x="60801" y="12566"/>
                  </a:lnTo>
                  <a:lnTo>
                    <a:pt x="60752" y="12690"/>
                  </a:lnTo>
                  <a:lnTo>
                    <a:pt x="60702" y="12813"/>
                  </a:lnTo>
                  <a:lnTo>
                    <a:pt x="60603" y="12912"/>
                  </a:lnTo>
                  <a:lnTo>
                    <a:pt x="60504" y="12986"/>
                  </a:lnTo>
                  <a:lnTo>
                    <a:pt x="60381" y="13061"/>
                  </a:lnTo>
                  <a:lnTo>
                    <a:pt x="60257" y="13085"/>
                  </a:lnTo>
                  <a:lnTo>
                    <a:pt x="60133" y="13110"/>
                  </a:lnTo>
                  <a:lnTo>
                    <a:pt x="60009" y="13085"/>
                  </a:lnTo>
                  <a:lnTo>
                    <a:pt x="59886" y="13061"/>
                  </a:lnTo>
                  <a:lnTo>
                    <a:pt x="59762" y="12986"/>
                  </a:lnTo>
                  <a:lnTo>
                    <a:pt x="59663" y="12912"/>
                  </a:lnTo>
                  <a:lnTo>
                    <a:pt x="59564" y="12813"/>
                  </a:lnTo>
                  <a:lnTo>
                    <a:pt x="59515" y="12690"/>
                  </a:lnTo>
                  <a:lnTo>
                    <a:pt x="59465" y="12566"/>
                  </a:lnTo>
                  <a:lnTo>
                    <a:pt x="59465" y="12442"/>
                  </a:lnTo>
                  <a:lnTo>
                    <a:pt x="59465" y="12318"/>
                  </a:lnTo>
                  <a:lnTo>
                    <a:pt x="59515" y="12170"/>
                  </a:lnTo>
                  <a:lnTo>
                    <a:pt x="59564" y="12071"/>
                  </a:lnTo>
                  <a:lnTo>
                    <a:pt x="59663" y="11972"/>
                  </a:lnTo>
                  <a:lnTo>
                    <a:pt x="59762" y="11873"/>
                  </a:lnTo>
                  <a:lnTo>
                    <a:pt x="59886" y="11824"/>
                  </a:lnTo>
                  <a:lnTo>
                    <a:pt x="60009" y="11774"/>
                  </a:lnTo>
                  <a:close/>
                  <a:moveTo>
                    <a:pt x="98177" y="12244"/>
                  </a:moveTo>
                  <a:lnTo>
                    <a:pt x="98276" y="12269"/>
                  </a:lnTo>
                  <a:lnTo>
                    <a:pt x="98350" y="12294"/>
                  </a:lnTo>
                  <a:lnTo>
                    <a:pt x="98424" y="12318"/>
                  </a:lnTo>
                  <a:lnTo>
                    <a:pt x="98499" y="12368"/>
                  </a:lnTo>
                  <a:lnTo>
                    <a:pt x="98548" y="12442"/>
                  </a:lnTo>
                  <a:lnTo>
                    <a:pt x="98573" y="12516"/>
                  </a:lnTo>
                  <a:lnTo>
                    <a:pt x="98598" y="12591"/>
                  </a:lnTo>
                  <a:lnTo>
                    <a:pt x="98622" y="12690"/>
                  </a:lnTo>
                  <a:lnTo>
                    <a:pt x="98598" y="12764"/>
                  </a:lnTo>
                  <a:lnTo>
                    <a:pt x="98573" y="12838"/>
                  </a:lnTo>
                  <a:lnTo>
                    <a:pt x="98548" y="12912"/>
                  </a:lnTo>
                  <a:lnTo>
                    <a:pt x="98499" y="12986"/>
                  </a:lnTo>
                  <a:lnTo>
                    <a:pt x="98424" y="13036"/>
                  </a:lnTo>
                  <a:lnTo>
                    <a:pt x="98350" y="13085"/>
                  </a:lnTo>
                  <a:lnTo>
                    <a:pt x="98276" y="13110"/>
                  </a:lnTo>
                  <a:lnTo>
                    <a:pt x="98103" y="13110"/>
                  </a:lnTo>
                  <a:lnTo>
                    <a:pt x="98029" y="13085"/>
                  </a:lnTo>
                  <a:lnTo>
                    <a:pt x="97954" y="13036"/>
                  </a:lnTo>
                  <a:lnTo>
                    <a:pt x="97880" y="12986"/>
                  </a:lnTo>
                  <a:lnTo>
                    <a:pt x="97831" y="12912"/>
                  </a:lnTo>
                  <a:lnTo>
                    <a:pt x="97781" y="12838"/>
                  </a:lnTo>
                  <a:lnTo>
                    <a:pt x="97757" y="12764"/>
                  </a:lnTo>
                  <a:lnTo>
                    <a:pt x="97757" y="12690"/>
                  </a:lnTo>
                  <a:lnTo>
                    <a:pt x="97757" y="12591"/>
                  </a:lnTo>
                  <a:lnTo>
                    <a:pt x="97781" y="12516"/>
                  </a:lnTo>
                  <a:lnTo>
                    <a:pt x="97831" y="12442"/>
                  </a:lnTo>
                  <a:lnTo>
                    <a:pt x="97880" y="12368"/>
                  </a:lnTo>
                  <a:lnTo>
                    <a:pt x="97954" y="12318"/>
                  </a:lnTo>
                  <a:lnTo>
                    <a:pt x="98029" y="12294"/>
                  </a:lnTo>
                  <a:lnTo>
                    <a:pt x="98103" y="12269"/>
                  </a:lnTo>
                  <a:lnTo>
                    <a:pt x="98177" y="12244"/>
                  </a:lnTo>
                  <a:close/>
                  <a:moveTo>
                    <a:pt x="30302" y="10587"/>
                  </a:moveTo>
                  <a:lnTo>
                    <a:pt x="30549" y="10612"/>
                  </a:lnTo>
                  <a:lnTo>
                    <a:pt x="30796" y="10686"/>
                  </a:lnTo>
                  <a:lnTo>
                    <a:pt x="31019" y="10785"/>
                  </a:lnTo>
                  <a:lnTo>
                    <a:pt x="31242" y="10958"/>
                  </a:lnTo>
                  <a:lnTo>
                    <a:pt x="31390" y="11181"/>
                  </a:lnTo>
                  <a:lnTo>
                    <a:pt x="31514" y="11403"/>
                  </a:lnTo>
                  <a:lnTo>
                    <a:pt x="31588" y="11651"/>
                  </a:lnTo>
                  <a:lnTo>
                    <a:pt x="31613" y="11898"/>
                  </a:lnTo>
                  <a:lnTo>
                    <a:pt x="31588" y="12145"/>
                  </a:lnTo>
                  <a:lnTo>
                    <a:pt x="31514" y="12393"/>
                  </a:lnTo>
                  <a:lnTo>
                    <a:pt x="31390" y="12615"/>
                  </a:lnTo>
                  <a:lnTo>
                    <a:pt x="31242" y="12838"/>
                  </a:lnTo>
                  <a:lnTo>
                    <a:pt x="31019" y="12986"/>
                  </a:lnTo>
                  <a:lnTo>
                    <a:pt x="30796" y="13110"/>
                  </a:lnTo>
                  <a:lnTo>
                    <a:pt x="30549" y="13184"/>
                  </a:lnTo>
                  <a:lnTo>
                    <a:pt x="30302" y="13209"/>
                  </a:lnTo>
                  <a:lnTo>
                    <a:pt x="30054" y="13184"/>
                  </a:lnTo>
                  <a:lnTo>
                    <a:pt x="29807" y="13110"/>
                  </a:lnTo>
                  <a:lnTo>
                    <a:pt x="29584" y="12986"/>
                  </a:lnTo>
                  <a:lnTo>
                    <a:pt x="29362" y="12838"/>
                  </a:lnTo>
                  <a:lnTo>
                    <a:pt x="29188" y="12615"/>
                  </a:lnTo>
                  <a:lnTo>
                    <a:pt x="29065" y="12393"/>
                  </a:lnTo>
                  <a:lnTo>
                    <a:pt x="29015" y="12145"/>
                  </a:lnTo>
                  <a:lnTo>
                    <a:pt x="28991" y="11898"/>
                  </a:lnTo>
                  <a:lnTo>
                    <a:pt x="29015" y="11651"/>
                  </a:lnTo>
                  <a:lnTo>
                    <a:pt x="29065" y="11403"/>
                  </a:lnTo>
                  <a:lnTo>
                    <a:pt x="29188" y="11181"/>
                  </a:lnTo>
                  <a:lnTo>
                    <a:pt x="29362" y="10958"/>
                  </a:lnTo>
                  <a:lnTo>
                    <a:pt x="29584" y="10785"/>
                  </a:lnTo>
                  <a:lnTo>
                    <a:pt x="29807" y="10686"/>
                  </a:lnTo>
                  <a:lnTo>
                    <a:pt x="30054" y="10612"/>
                  </a:lnTo>
                  <a:lnTo>
                    <a:pt x="30302" y="10587"/>
                  </a:lnTo>
                  <a:close/>
                  <a:moveTo>
                    <a:pt x="70201" y="12294"/>
                  </a:moveTo>
                  <a:lnTo>
                    <a:pt x="70275" y="12318"/>
                  </a:lnTo>
                  <a:lnTo>
                    <a:pt x="70374" y="12368"/>
                  </a:lnTo>
                  <a:lnTo>
                    <a:pt x="70448" y="12442"/>
                  </a:lnTo>
                  <a:lnTo>
                    <a:pt x="70498" y="12516"/>
                  </a:lnTo>
                  <a:lnTo>
                    <a:pt x="70547" y="12591"/>
                  </a:lnTo>
                  <a:lnTo>
                    <a:pt x="70572" y="12690"/>
                  </a:lnTo>
                  <a:lnTo>
                    <a:pt x="70596" y="12764"/>
                  </a:lnTo>
                  <a:lnTo>
                    <a:pt x="70572" y="12863"/>
                  </a:lnTo>
                  <a:lnTo>
                    <a:pt x="70547" y="12962"/>
                  </a:lnTo>
                  <a:lnTo>
                    <a:pt x="70498" y="13036"/>
                  </a:lnTo>
                  <a:lnTo>
                    <a:pt x="70448" y="13110"/>
                  </a:lnTo>
                  <a:lnTo>
                    <a:pt x="70374" y="13184"/>
                  </a:lnTo>
                  <a:lnTo>
                    <a:pt x="70275" y="13209"/>
                  </a:lnTo>
                  <a:lnTo>
                    <a:pt x="70201" y="13234"/>
                  </a:lnTo>
                  <a:lnTo>
                    <a:pt x="70102" y="13258"/>
                  </a:lnTo>
                  <a:lnTo>
                    <a:pt x="70003" y="13234"/>
                  </a:lnTo>
                  <a:lnTo>
                    <a:pt x="69929" y="13209"/>
                  </a:lnTo>
                  <a:lnTo>
                    <a:pt x="69830" y="13184"/>
                  </a:lnTo>
                  <a:lnTo>
                    <a:pt x="69755" y="13110"/>
                  </a:lnTo>
                  <a:lnTo>
                    <a:pt x="69706" y="13036"/>
                  </a:lnTo>
                  <a:lnTo>
                    <a:pt x="69657" y="12962"/>
                  </a:lnTo>
                  <a:lnTo>
                    <a:pt x="69632" y="12863"/>
                  </a:lnTo>
                  <a:lnTo>
                    <a:pt x="69632" y="12764"/>
                  </a:lnTo>
                  <a:lnTo>
                    <a:pt x="69632" y="12690"/>
                  </a:lnTo>
                  <a:lnTo>
                    <a:pt x="69657" y="12591"/>
                  </a:lnTo>
                  <a:lnTo>
                    <a:pt x="69706" y="12516"/>
                  </a:lnTo>
                  <a:lnTo>
                    <a:pt x="69755" y="12442"/>
                  </a:lnTo>
                  <a:lnTo>
                    <a:pt x="69830" y="12368"/>
                  </a:lnTo>
                  <a:lnTo>
                    <a:pt x="69929" y="12318"/>
                  </a:lnTo>
                  <a:lnTo>
                    <a:pt x="70003" y="12294"/>
                  </a:lnTo>
                  <a:close/>
                  <a:moveTo>
                    <a:pt x="49818" y="11750"/>
                  </a:moveTo>
                  <a:lnTo>
                    <a:pt x="49967" y="11774"/>
                  </a:lnTo>
                  <a:lnTo>
                    <a:pt x="50140" y="11824"/>
                  </a:lnTo>
                  <a:lnTo>
                    <a:pt x="50288" y="11898"/>
                  </a:lnTo>
                  <a:lnTo>
                    <a:pt x="50412" y="11997"/>
                  </a:lnTo>
                  <a:lnTo>
                    <a:pt x="50536" y="12145"/>
                  </a:lnTo>
                  <a:lnTo>
                    <a:pt x="50610" y="12294"/>
                  </a:lnTo>
                  <a:lnTo>
                    <a:pt x="50659" y="12442"/>
                  </a:lnTo>
                  <a:lnTo>
                    <a:pt x="50659" y="12615"/>
                  </a:lnTo>
                  <a:lnTo>
                    <a:pt x="50659" y="12788"/>
                  </a:lnTo>
                  <a:lnTo>
                    <a:pt x="50610" y="12937"/>
                  </a:lnTo>
                  <a:lnTo>
                    <a:pt x="50536" y="13085"/>
                  </a:lnTo>
                  <a:lnTo>
                    <a:pt x="50412" y="13234"/>
                  </a:lnTo>
                  <a:lnTo>
                    <a:pt x="50288" y="13333"/>
                  </a:lnTo>
                  <a:lnTo>
                    <a:pt x="50140" y="13407"/>
                  </a:lnTo>
                  <a:lnTo>
                    <a:pt x="49967" y="13456"/>
                  </a:lnTo>
                  <a:lnTo>
                    <a:pt x="49818" y="13481"/>
                  </a:lnTo>
                  <a:lnTo>
                    <a:pt x="49645" y="13456"/>
                  </a:lnTo>
                  <a:lnTo>
                    <a:pt x="49472" y="13407"/>
                  </a:lnTo>
                  <a:lnTo>
                    <a:pt x="49324" y="13333"/>
                  </a:lnTo>
                  <a:lnTo>
                    <a:pt x="49200" y="13234"/>
                  </a:lnTo>
                  <a:lnTo>
                    <a:pt x="49076" y="13085"/>
                  </a:lnTo>
                  <a:lnTo>
                    <a:pt x="49002" y="12937"/>
                  </a:lnTo>
                  <a:lnTo>
                    <a:pt x="48952" y="12788"/>
                  </a:lnTo>
                  <a:lnTo>
                    <a:pt x="48952" y="12615"/>
                  </a:lnTo>
                  <a:lnTo>
                    <a:pt x="48952" y="12442"/>
                  </a:lnTo>
                  <a:lnTo>
                    <a:pt x="49002" y="12294"/>
                  </a:lnTo>
                  <a:lnTo>
                    <a:pt x="49076" y="12145"/>
                  </a:lnTo>
                  <a:lnTo>
                    <a:pt x="49200" y="11997"/>
                  </a:lnTo>
                  <a:lnTo>
                    <a:pt x="49324" y="11898"/>
                  </a:lnTo>
                  <a:lnTo>
                    <a:pt x="49472" y="11824"/>
                  </a:lnTo>
                  <a:lnTo>
                    <a:pt x="49645" y="11774"/>
                  </a:lnTo>
                  <a:lnTo>
                    <a:pt x="49818" y="11750"/>
                  </a:lnTo>
                  <a:close/>
                  <a:moveTo>
                    <a:pt x="102555" y="12541"/>
                  </a:moveTo>
                  <a:lnTo>
                    <a:pt x="102679" y="12566"/>
                  </a:lnTo>
                  <a:lnTo>
                    <a:pt x="102778" y="12640"/>
                  </a:lnTo>
                  <a:lnTo>
                    <a:pt x="102852" y="12690"/>
                  </a:lnTo>
                  <a:lnTo>
                    <a:pt x="102926" y="12788"/>
                  </a:lnTo>
                  <a:lnTo>
                    <a:pt x="102976" y="12887"/>
                  </a:lnTo>
                  <a:lnTo>
                    <a:pt x="103001" y="12986"/>
                  </a:lnTo>
                  <a:lnTo>
                    <a:pt x="103025" y="13085"/>
                  </a:lnTo>
                  <a:lnTo>
                    <a:pt x="103001" y="13209"/>
                  </a:lnTo>
                  <a:lnTo>
                    <a:pt x="102976" y="13308"/>
                  </a:lnTo>
                  <a:lnTo>
                    <a:pt x="102926" y="13407"/>
                  </a:lnTo>
                  <a:lnTo>
                    <a:pt x="102852" y="13481"/>
                  </a:lnTo>
                  <a:lnTo>
                    <a:pt x="102778" y="13555"/>
                  </a:lnTo>
                  <a:lnTo>
                    <a:pt x="102679" y="13605"/>
                  </a:lnTo>
                  <a:lnTo>
                    <a:pt x="102555" y="13629"/>
                  </a:lnTo>
                  <a:lnTo>
                    <a:pt x="102456" y="13654"/>
                  </a:lnTo>
                  <a:lnTo>
                    <a:pt x="102357" y="13629"/>
                  </a:lnTo>
                  <a:lnTo>
                    <a:pt x="102259" y="13605"/>
                  </a:lnTo>
                  <a:lnTo>
                    <a:pt x="102160" y="13555"/>
                  </a:lnTo>
                  <a:lnTo>
                    <a:pt x="102061" y="13481"/>
                  </a:lnTo>
                  <a:lnTo>
                    <a:pt x="101986" y="13407"/>
                  </a:lnTo>
                  <a:lnTo>
                    <a:pt x="101937" y="13308"/>
                  </a:lnTo>
                  <a:lnTo>
                    <a:pt x="101912" y="13209"/>
                  </a:lnTo>
                  <a:lnTo>
                    <a:pt x="101912" y="13085"/>
                  </a:lnTo>
                  <a:lnTo>
                    <a:pt x="101912" y="12986"/>
                  </a:lnTo>
                  <a:lnTo>
                    <a:pt x="101937" y="12887"/>
                  </a:lnTo>
                  <a:lnTo>
                    <a:pt x="101986" y="12788"/>
                  </a:lnTo>
                  <a:lnTo>
                    <a:pt x="102061" y="12690"/>
                  </a:lnTo>
                  <a:lnTo>
                    <a:pt x="102160" y="12640"/>
                  </a:lnTo>
                  <a:lnTo>
                    <a:pt x="102259" y="12566"/>
                  </a:lnTo>
                  <a:lnTo>
                    <a:pt x="102357" y="12541"/>
                  </a:lnTo>
                  <a:close/>
                  <a:moveTo>
                    <a:pt x="125164" y="11527"/>
                  </a:moveTo>
                  <a:lnTo>
                    <a:pt x="125387" y="11552"/>
                  </a:lnTo>
                  <a:lnTo>
                    <a:pt x="125609" y="11601"/>
                  </a:lnTo>
                  <a:lnTo>
                    <a:pt x="125807" y="11700"/>
                  </a:lnTo>
                  <a:lnTo>
                    <a:pt x="125980" y="11849"/>
                  </a:lnTo>
                  <a:lnTo>
                    <a:pt x="126129" y="12022"/>
                  </a:lnTo>
                  <a:lnTo>
                    <a:pt x="126228" y="12244"/>
                  </a:lnTo>
                  <a:lnTo>
                    <a:pt x="126302" y="12442"/>
                  </a:lnTo>
                  <a:lnTo>
                    <a:pt x="126302" y="12665"/>
                  </a:lnTo>
                  <a:lnTo>
                    <a:pt x="126302" y="12887"/>
                  </a:lnTo>
                  <a:lnTo>
                    <a:pt x="126228" y="13085"/>
                  </a:lnTo>
                  <a:lnTo>
                    <a:pt x="126129" y="13283"/>
                  </a:lnTo>
                  <a:lnTo>
                    <a:pt x="125980" y="13481"/>
                  </a:lnTo>
                  <a:lnTo>
                    <a:pt x="125807" y="13605"/>
                  </a:lnTo>
                  <a:lnTo>
                    <a:pt x="125609" y="13728"/>
                  </a:lnTo>
                  <a:lnTo>
                    <a:pt x="125387" y="13778"/>
                  </a:lnTo>
                  <a:lnTo>
                    <a:pt x="125164" y="13803"/>
                  </a:lnTo>
                  <a:lnTo>
                    <a:pt x="124941" y="13778"/>
                  </a:lnTo>
                  <a:lnTo>
                    <a:pt x="124744" y="13728"/>
                  </a:lnTo>
                  <a:lnTo>
                    <a:pt x="124546" y="13605"/>
                  </a:lnTo>
                  <a:lnTo>
                    <a:pt x="124372" y="13481"/>
                  </a:lnTo>
                  <a:lnTo>
                    <a:pt x="124224" y="13283"/>
                  </a:lnTo>
                  <a:lnTo>
                    <a:pt x="124100" y="13085"/>
                  </a:lnTo>
                  <a:lnTo>
                    <a:pt x="124051" y="12887"/>
                  </a:lnTo>
                  <a:lnTo>
                    <a:pt x="124026" y="12665"/>
                  </a:lnTo>
                  <a:lnTo>
                    <a:pt x="124051" y="12442"/>
                  </a:lnTo>
                  <a:lnTo>
                    <a:pt x="124100" y="12244"/>
                  </a:lnTo>
                  <a:lnTo>
                    <a:pt x="124224" y="12022"/>
                  </a:lnTo>
                  <a:lnTo>
                    <a:pt x="124372" y="11849"/>
                  </a:lnTo>
                  <a:lnTo>
                    <a:pt x="124546" y="11700"/>
                  </a:lnTo>
                  <a:lnTo>
                    <a:pt x="124744" y="11601"/>
                  </a:lnTo>
                  <a:lnTo>
                    <a:pt x="124941" y="11552"/>
                  </a:lnTo>
                  <a:lnTo>
                    <a:pt x="125164" y="11527"/>
                  </a:lnTo>
                  <a:close/>
                  <a:moveTo>
                    <a:pt x="56893" y="12516"/>
                  </a:moveTo>
                  <a:lnTo>
                    <a:pt x="57016" y="12541"/>
                  </a:lnTo>
                  <a:lnTo>
                    <a:pt x="57140" y="12566"/>
                  </a:lnTo>
                  <a:lnTo>
                    <a:pt x="57264" y="12640"/>
                  </a:lnTo>
                  <a:lnTo>
                    <a:pt x="57387" y="12714"/>
                  </a:lnTo>
                  <a:lnTo>
                    <a:pt x="57486" y="12838"/>
                  </a:lnTo>
                  <a:lnTo>
                    <a:pt x="57536" y="12962"/>
                  </a:lnTo>
                  <a:lnTo>
                    <a:pt x="57585" y="13085"/>
                  </a:lnTo>
                  <a:lnTo>
                    <a:pt x="57585" y="13234"/>
                  </a:lnTo>
                  <a:lnTo>
                    <a:pt x="57585" y="13357"/>
                  </a:lnTo>
                  <a:lnTo>
                    <a:pt x="57536" y="13481"/>
                  </a:lnTo>
                  <a:lnTo>
                    <a:pt x="57486" y="13605"/>
                  </a:lnTo>
                  <a:lnTo>
                    <a:pt x="57387" y="13728"/>
                  </a:lnTo>
                  <a:lnTo>
                    <a:pt x="57264" y="13827"/>
                  </a:lnTo>
                  <a:lnTo>
                    <a:pt x="57140" y="13877"/>
                  </a:lnTo>
                  <a:lnTo>
                    <a:pt x="57016" y="13926"/>
                  </a:lnTo>
                  <a:lnTo>
                    <a:pt x="56744" y="13926"/>
                  </a:lnTo>
                  <a:lnTo>
                    <a:pt x="56621" y="13877"/>
                  </a:lnTo>
                  <a:lnTo>
                    <a:pt x="56497" y="13827"/>
                  </a:lnTo>
                  <a:lnTo>
                    <a:pt x="56373" y="13728"/>
                  </a:lnTo>
                  <a:lnTo>
                    <a:pt x="56299" y="13605"/>
                  </a:lnTo>
                  <a:lnTo>
                    <a:pt x="56225" y="13481"/>
                  </a:lnTo>
                  <a:lnTo>
                    <a:pt x="56175" y="13357"/>
                  </a:lnTo>
                  <a:lnTo>
                    <a:pt x="56175" y="13234"/>
                  </a:lnTo>
                  <a:lnTo>
                    <a:pt x="56175" y="13085"/>
                  </a:lnTo>
                  <a:lnTo>
                    <a:pt x="56225" y="12962"/>
                  </a:lnTo>
                  <a:lnTo>
                    <a:pt x="56299" y="12838"/>
                  </a:lnTo>
                  <a:lnTo>
                    <a:pt x="56373" y="12714"/>
                  </a:lnTo>
                  <a:lnTo>
                    <a:pt x="56497" y="12640"/>
                  </a:lnTo>
                  <a:lnTo>
                    <a:pt x="56621" y="12566"/>
                  </a:lnTo>
                  <a:lnTo>
                    <a:pt x="56744" y="12541"/>
                  </a:lnTo>
                  <a:lnTo>
                    <a:pt x="56893" y="12516"/>
                  </a:lnTo>
                  <a:close/>
                  <a:moveTo>
                    <a:pt x="21545" y="11057"/>
                  </a:moveTo>
                  <a:lnTo>
                    <a:pt x="21842" y="11082"/>
                  </a:lnTo>
                  <a:lnTo>
                    <a:pt x="22114" y="11156"/>
                  </a:lnTo>
                  <a:lnTo>
                    <a:pt x="22262" y="11230"/>
                  </a:lnTo>
                  <a:lnTo>
                    <a:pt x="22386" y="11304"/>
                  </a:lnTo>
                  <a:lnTo>
                    <a:pt x="22510" y="11403"/>
                  </a:lnTo>
                  <a:lnTo>
                    <a:pt x="22633" y="11502"/>
                  </a:lnTo>
                  <a:lnTo>
                    <a:pt x="22732" y="11626"/>
                  </a:lnTo>
                  <a:lnTo>
                    <a:pt x="22807" y="11725"/>
                  </a:lnTo>
                  <a:lnTo>
                    <a:pt x="22881" y="11873"/>
                  </a:lnTo>
                  <a:lnTo>
                    <a:pt x="22955" y="11997"/>
                  </a:lnTo>
                  <a:lnTo>
                    <a:pt x="23029" y="12269"/>
                  </a:lnTo>
                  <a:lnTo>
                    <a:pt x="23054" y="12566"/>
                  </a:lnTo>
                  <a:lnTo>
                    <a:pt x="23029" y="12863"/>
                  </a:lnTo>
                  <a:lnTo>
                    <a:pt x="22955" y="13135"/>
                  </a:lnTo>
                  <a:lnTo>
                    <a:pt x="22881" y="13258"/>
                  </a:lnTo>
                  <a:lnTo>
                    <a:pt x="22807" y="13407"/>
                  </a:lnTo>
                  <a:lnTo>
                    <a:pt x="22732" y="13531"/>
                  </a:lnTo>
                  <a:lnTo>
                    <a:pt x="22633" y="13629"/>
                  </a:lnTo>
                  <a:lnTo>
                    <a:pt x="22510" y="13728"/>
                  </a:lnTo>
                  <a:lnTo>
                    <a:pt x="22386" y="13827"/>
                  </a:lnTo>
                  <a:lnTo>
                    <a:pt x="22262" y="13902"/>
                  </a:lnTo>
                  <a:lnTo>
                    <a:pt x="22114" y="13976"/>
                  </a:lnTo>
                  <a:lnTo>
                    <a:pt x="21842" y="14050"/>
                  </a:lnTo>
                  <a:lnTo>
                    <a:pt x="21545" y="14075"/>
                  </a:lnTo>
                  <a:lnTo>
                    <a:pt x="21273" y="14050"/>
                  </a:lnTo>
                  <a:lnTo>
                    <a:pt x="20976" y="13976"/>
                  </a:lnTo>
                  <a:lnTo>
                    <a:pt x="20852" y="13902"/>
                  </a:lnTo>
                  <a:lnTo>
                    <a:pt x="20729" y="13827"/>
                  </a:lnTo>
                  <a:lnTo>
                    <a:pt x="20605" y="13728"/>
                  </a:lnTo>
                  <a:lnTo>
                    <a:pt x="20481" y="13629"/>
                  </a:lnTo>
                  <a:lnTo>
                    <a:pt x="20382" y="13531"/>
                  </a:lnTo>
                  <a:lnTo>
                    <a:pt x="20284" y="13407"/>
                  </a:lnTo>
                  <a:lnTo>
                    <a:pt x="20209" y="13258"/>
                  </a:lnTo>
                  <a:lnTo>
                    <a:pt x="20160" y="13135"/>
                  </a:lnTo>
                  <a:lnTo>
                    <a:pt x="20061" y="12863"/>
                  </a:lnTo>
                  <a:lnTo>
                    <a:pt x="20036" y="12566"/>
                  </a:lnTo>
                  <a:lnTo>
                    <a:pt x="20061" y="12269"/>
                  </a:lnTo>
                  <a:lnTo>
                    <a:pt x="20160" y="11997"/>
                  </a:lnTo>
                  <a:lnTo>
                    <a:pt x="20209" y="11873"/>
                  </a:lnTo>
                  <a:lnTo>
                    <a:pt x="20284" y="11725"/>
                  </a:lnTo>
                  <a:lnTo>
                    <a:pt x="20382" y="11626"/>
                  </a:lnTo>
                  <a:lnTo>
                    <a:pt x="20481" y="11502"/>
                  </a:lnTo>
                  <a:lnTo>
                    <a:pt x="20605" y="11403"/>
                  </a:lnTo>
                  <a:lnTo>
                    <a:pt x="20729" y="11304"/>
                  </a:lnTo>
                  <a:lnTo>
                    <a:pt x="20852" y="11230"/>
                  </a:lnTo>
                  <a:lnTo>
                    <a:pt x="20976" y="11156"/>
                  </a:lnTo>
                  <a:lnTo>
                    <a:pt x="21273" y="11082"/>
                  </a:lnTo>
                  <a:lnTo>
                    <a:pt x="21545" y="11057"/>
                  </a:lnTo>
                  <a:close/>
                  <a:moveTo>
                    <a:pt x="38613" y="11947"/>
                  </a:moveTo>
                  <a:lnTo>
                    <a:pt x="38811" y="12022"/>
                  </a:lnTo>
                  <a:lnTo>
                    <a:pt x="39009" y="12121"/>
                  </a:lnTo>
                  <a:lnTo>
                    <a:pt x="39182" y="12269"/>
                  </a:lnTo>
                  <a:lnTo>
                    <a:pt x="39305" y="12442"/>
                  </a:lnTo>
                  <a:lnTo>
                    <a:pt x="39404" y="12615"/>
                  </a:lnTo>
                  <a:lnTo>
                    <a:pt x="39479" y="12838"/>
                  </a:lnTo>
                  <a:lnTo>
                    <a:pt x="39503" y="13036"/>
                  </a:lnTo>
                  <a:lnTo>
                    <a:pt x="39479" y="13258"/>
                  </a:lnTo>
                  <a:lnTo>
                    <a:pt x="39404" y="13456"/>
                  </a:lnTo>
                  <a:lnTo>
                    <a:pt x="39305" y="13654"/>
                  </a:lnTo>
                  <a:lnTo>
                    <a:pt x="39182" y="13827"/>
                  </a:lnTo>
                  <a:lnTo>
                    <a:pt x="39009" y="13976"/>
                  </a:lnTo>
                  <a:lnTo>
                    <a:pt x="38811" y="14075"/>
                  </a:lnTo>
                  <a:lnTo>
                    <a:pt x="38613" y="14124"/>
                  </a:lnTo>
                  <a:lnTo>
                    <a:pt x="38390" y="14149"/>
                  </a:lnTo>
                  <a:lnTo>
                    <a:pt x="38168" y="14124"/>
                  </a:lnTo>
                  <a:lnTo>
                    <a:pt x="37970" y="14075"/>
                  </a:lnTo>
                  <a:lnTo>
                    <a:pt x="37772" y="13976"/>
                  </a:lnTo>
                  <a:lnTo>
                    <a:pt x="37599" y="13827"/>
                  </a:lnTo>
                  <a:lnTo>
                    <a:pt x="37475" y="13654"/>
                  </a:lnTo>
                  <a:lnTo>
                    <a:pt x="37376" y="13456"/>
                  </a:lnTo>
                  <a:lnTo>
                    <a:pt x="37302" y="13258"/>
                  </a:lnTo>
                  <a:lnTo>
                    <a:pt x="37277" y="13036"/>
                  </a:lnTo>
                  <a:lnTo>
                    <a:pt x="37302" y="12838"/>
                  </a:lnTo>
                  <a:lnTo>
                    <a:pt x="37376" y="12615"/>
                  </a:lnTo>
                  <a:lnTo>
                    <a:pt x="37475" y="12442"/>
                  </a:lnTo>
                  <a:lnTo>
                    <a:pt x="37599" y="12269"/>
                  </a:lnTo>
                  <a:lnTo>
                    <a:pt x="37772" y="12121"/>
                  </a:lnTo>
                  <a:lnTo>
                    <a:pt x="37970" y="12022"/>
                  </a:lnTo>
                  <a:lnTo>
                    <a:pt x="38168" y="11947"/>
                  </a:lnTo>
                  <a:close/>
                  <a:moveTo>
                    <a:pt x="73293" y="13382"/>
                  </a:moveTo>
                  <a:lnTo>
                    <a:pt x="73441" y="13432"/>
                  </a:lnTo>
                  <a:lnTo>
                    <a:pt x="73515" y="13456"/>
                  </a:lnTo>
                  <a:lnTo>
                    <a:pt x="73565" y="13506"/>
                  </a:lnTo>
                  <a:lnTo>
                    <a:pt x="73614" y="13580"/>
                  </a:lnTo>
                  <a:lnTo>
                    <a:pt x="73664" y="13629"/>
                  </a:lnTo>
                  <a:lnTo>
                    <a:pt x="73688" y="13778"/>
                  </a:lnTo>
                  <a:lnTo>
                    <a:pt x="73664" y="13926"/>
                  </a:lnTo>
                  <a:lnTo>
                    <a:pt x="73614" y="14001"/>
                  </a:lnTo>
                  <a:lnTo>
                    <a:pt x="73565" y="14050"/>
                  </a:lnTo>
                  <a:lnTo>
                    <a:pt x="73515" y="14124"/>
                  </a:lnTo>
                  <a:lnTo>
                    <a:pt x="73441" y="14149"/>
                  </a:lnTo>
                  <a:lnTo>
                    <a:pt x="73293" y="14174"/>
                  </a:lnTo>
                  <a:lnTo>
                    <a:pt x="73144" y="14149"/>
                  </a:lnTo>
                  <a:lnTo>
                    <a:pt x="73070" y="14124"/>
                  </a:lnTo>
                  <a:lnTo>
                    <a:pt x="73021" y="14050"/>
                  </a:lnTo>
                  <a:lnTo>
                    <a:pt x="72971" y="14001"/>
                  </a:lnTo>
                  <a:lnTo>
                    <a:pt x="72922" y="13926"/>
                  </a:lnTo>
                  <a:lnTo>
                    <a:pt x="72897" y="13778"/>
                  </a:lnTo>
                  <a:lnTo>
                    <a:pt x="72922" y="13629"/>
                  </a:lnTo>
                  <a:lnTo>
                    <a:pt x="72971" y="13580"/>
                  </a:lnTo>
                  <a:lnTo>
                    <a:pt x="73021" y="13506"/>
                  </a:lnTo>
                  <a:lnTo>
                    <a:pt x="73070" y="13456"/>
                  </a:lnTo>
                  <a:lnTo>
                    <a:pt x="73144" y="13432"/>
                  </a:lnTo>
                  <a:lnTo>
                    <a:pt x="73293" y="13382"/>
                  </a:lnTo>
                  <a:close/>
                  <a:moveTo>
                    <a:pt x="106760" y="12912"/>
                  </a:moveTo>
                  <a:lnTo>
                    <a:pt x="106884" y="12962"/>
                  </a:lnTo>
                  <a:lnTo>
                    <a:pt x="107008" y="13011"/>
                  </a:lnTo>
                  <a:lnTo>
                    <a:pt x="107107" y="13110"/>
                  </a:lnTo>
                  <a:lnTo>
                    <a:pt x="107206" y="13209"/>
                  </a:lnTo>
                  <a:lnTo>
                    <a:pt x="107255" y="13333"/>
                  </a:lnTo>
                  <a:lnTo>
                    <a:pt x="107305" y="13456"/>
                  </a:lnTo>
                  <a:lnTo>
                    <a:pt x="107305" y="13580"/>
                  </a:lnTo>
                  <a:lnTo>
                    <a:pt x="107305" y="13704"/>
                  </a:lnTo>
                  <a:lnTo>
                    <a:pt x="107255" y="13827"/>
                  </a:lnTo>
                  <a:lnTo>
                    <a:pt x="107206" y="13951"/>
                  </a:lnTo>
                  <a:lnTo>
                    <a:pt x="107107" y="14050"/>
                  </a:lnTo>
                  <a:lnTo>
                    <a:pt x="107008" y="14149"/>
                  </a:lnTo>
                  <a:lnTo>
                    <a:pt x="106884" y="14198"/>
                  </a:lnTo>
                  <a:lnTo>
                    <a:pt x="106760" y="14248"/>
                  </a:lnTo>
                  <a:lnTo>
                    <a:pt x="106513" y="14248"/>
                  </a:lnTo>
                  <a:lnTo>
                    <a:pt x="106389" y="14198"/>
                  </a:lnTo>
                  <a:lnTo>
                    <a:pt x="106266" y="14149"/>
                  </a:lnTo>
                  <a:lnTo>
                    <a:pt x="106167" y="14050"/>
                  </a:lnTo>
                  <a:lnTo>
                    <a:pt x="106068" y="13951"/>
                  </a:lnTo>
                  <a:lnTo>
                    <a:pt x="106018" y="13827"/>
                  </a:lnTo>
                  <a:lnTo>
                    <a:pt x="105969" y="13704"/>
                  </a:lnTo>
                  <a:lnTo>
                    <a:pt x="105969" y="13580"/>
                  </a:lnTo>
                  <a:lnTo>
                    <a:pt x="105969" y="13456"/>
                  </a:lnTo>
                  <a:lnTo>
                    <a:pt x="106018" y="13333"/>
                  </a:lnTo>
                  <a:lnTo>
                    <a:pt x="106068" y="13209"/>
                  </a:lnTo>
                  <a:lnTo>
                    <a:pt x="106167" y="13110"/>
                  </a:lnTo>
                  <a:lnTo>
                    <a:pt x="106266" y="13011"/>
                  </a:lnTo>
                  <a:lnTo>
                    <a:pt x="106389" y="12962"/>
                  </a:lnTo>
                  <a:lnTo>
                    <a:pt x="106513" y="12912"/>
                  </a:lnTo>
                  <a:close/>
                  <a:moveTo>
                    <a:pt x="17488" y="11131"/>
                  </a:moveTo>
                  <a:lnTo>
                    <a:pt x="17785" y="11181"/>
                  </a:lnTo>
                  <a:lnTo>
                    <a:pt x="17934" y="11205"/>
                  </a:lnTo>
                  <a:lnTo>
                    <a:pt x="18082" y="11255"/>
                  </a:lnTo>
                  <a:lnTo>
                    <a:pt x="18230" y="11329"/>
                  </a:lnTo>
                  <a:lnTo>
                    <a:pt x="18379" y="11403"/>
                  </a:lnTo>
                  <a:lnTo>
                    <a:pt x="18503" y="11502"/>
                  </a:lnTo>
                  <a:lnTo>
                    <a:pt x="18626" y="11601"/>
                  </a:lnTo>
                  <a:lnTo>
                    <a:pt x="18725" y="11725"/>
                  </a:lnTo>
                  <a:lnTo>
                    <a:pt x="18824" y="11873"/>
                  </a:lnTo>
                  <a:lnTo>
                    <a:pt x="18898" y="11997"/>
                  </a:lnTo>
                  <a:lnTo>
                    <a:pt x="18972" y="12145"/>
                  </a:lnTo>
                  <a:lnTo>
                    <a:pt x="19022" y="12294"/>
                  </a:lnTo>
                  <a:lnTo>
                    <a:pt x="19071" y="12442"/>
                  </a:lnTo>
                  <a:lnTo>
                    <a:pt x="19096" y="12739"/>
                  </a:lnTo>
                  <a:lnTo>
                    <a:pt x="19071" y="13061"/>
                  </a:lnTo>
                  <a:lnTo>
                    <a:pt x="19022" y="13209"/>
                  </a:lnTo>
                  <a:lnTo>
                    <a:pt x="18972" y="13357"/>
                  </a:lnTo>
                  <a:lnTo>
                    <a:pt x="18898" y="13506"/>
                  </a:lnTo>
                  <a:lnTo>
                    <a:pt x="18824" y="13629"/>
                  </a:lnTo>
                  <a:lnTo>
                    <a:pt x="18725" y="13753"/>
                  </a:lnTo>
                  <a:lnTo>
                    <a:pt x="18626" y="13877"/>
                  </a:lnTo>
                  <a:lnTo>
                    <a:pt x="18503" y="14001"/>
                  </a:lnTo>
                  <a:lnTo>
                    <a:pt x="18379" y="14099"/>
                  </a:lnTo>
                  <a:lnTo>
                    <a:pt x="18230" y="14174"/>
                  </a:lnTo>
                  <a:lnTo>
                    <a:pt x="18082" y="14248"/>
                  </a:lnTo>
                  <a:lnTo>
                    <a:pt x="17934" y="14297"/>
                  </a:lnTo>
                  <a:lnTo>
                    <a:pt x="17785" y="14322"/>
                  </a:lnTo>
                  <a:lnTo>
                    <a:pt x="17488" y="14347"/>
                  </a:lnTo>
                  <a:lnTo>
                    <a:pt x="17167" y="14322"/>
                  </a:lnTo>
                  <a:lnTo>
                    <a:pt x="17018" y="14297"/>
                  </a:lnTo>
                  <a:lnTo>
                    <a:pt x="16870" y="14248"/>
                  </a:lnTo>
                  <a:lnTo>
                    <a:pt x="16746" y="14174"/>
                  </a:lnTo>
                  <a:lnTo>
                    <a:pt x="16598" y="14099"/>
                  </a:lnTo>
                  <a:lnTo>
                    <a:pt x="16474" y="14001"/>
                  </a:lnTo>
                  <a:lnTo>
                    <a:pt x="16350" y="13877"/>
                  </a:lnTo>
                  <a:lnTo>
                    <a:pt x="16227" y="13753"/>
                  </a:lnTo>
                  <a:lnTo>
                    <a:pt x="16128" y="13629"/>
                  </a:lnTo>
                  <a:lnTo>
                    <a:pt x="16054" y="13506"/>
                  </a:lnTo>
                  <a:lnTo>
                    <a:pt x="16004" y="13357"/>
                  </a:lnTo>
                  <a:lnTo>
                    <a:pt x="15930" y="13209"/>
                  </a:lnTo>
                  <a:lnTo>
                    <a:pt x="15905" y="13061"/>
                  </a:lnTo>
                  <a:lnTo>
                    <a:pt x="15880" y="12739"/>
                  </a:lnTo>
                  <a:lnTo>
                    <a:pt x="15905" y="12442"/>
                  </a:lnTo>
                  <a:lnTo>
                    <a:pt x="15930" y="12294"/>
                  </a:lnTo>
                  <a:lnTo>
                    <a:pt x="16004" y="12145"/>
                  </a:lnTo>
                  <a:lnTo>
                    <a:pt x="16054" y="11997"/>
                  </a:lnTo>
                  <a:lnTo>
                    <a:pt x="16128" y="11873"/>
                  </a:lnTo>
                  <a:lnTo>
                    <a:pt x="16227" y="11725"/>
                  </a:lnTo>
                  <a:lnTo>
                    <a:pt x="16350" y="11601"/>
                  </a:lnTo>
                  <a:lnTo>
                    <a:pt x="16474" y="11502"/>
                  </a:lnTo>
                  <a:lnTo>
                    <a:pt x="16598" y="11403"/>
                  </a:lnTo>
                  <a:lnTo>
                    <a:pt x="16746" y="11329"/>
                  </a:lnTo>
                  <a:lnTo>
                    <a:pt x="16870" y="11255"/>
                  </a:lnTo>
                  <a:lnTo>
                    <a:pt x="17018" y="11205"/>
                  </a:lnTo>
                  <a:lnTo>
                    <a:pt x="17167" y="11181"/>
                  </a:lnTo>
                  <a:lnTo>
                    <a:pt x="17488" y="11131"/>
                  </a:lnTo>
                  <a:close/>
                  <a:moveTo>
                    <a:pt x="110718" y="12986"/>
                  </a:moveTo>
                  <a:lnTo>
                    <a:pt x="110867" y="13036"/>
                  </a:lnTo>
                  <a:lnTo>
                    <a:pt x="111015" y="13110"/>
                  </a:lnTo>
                  <a:lnTo>
                    <a:pt x="111139" y="13209"/>
                  </a:lnTo>
                  <a:lnTo>
                    <a:pt x="111238" y="13333"/>
                  </a:lnTo>
                  <a:lnTo>
                    <a:pt x="111312" y="13481"/>
                  </a:lnTo>
                  <a:lnTo>
                    <a:pt x="111337" y="13629"/>
                  </a:lnTo>
                  <a:lnTo>
                    <a:pt x="111361" y="13778"/>
                  </a:lnTo>
                  <a:lnTo>
                    <a:pt x="111337" y="13926"/>
                  </a:lnTo>
                  <a:lnTo>
                    <a:pt x="111312" y="14075"/>
                  </a:lnTo>
                  <a:lnTo>
                    <a:pt x="111238" y="14198"/>
                  </a:lnTo>
                  <a:lnTo>
                    <a:pt x="111139" y="14322"/>
                  </a:lnTo>
                  <a:lnTo>
                    <a:pt x="111015" y="14421"/>
                  </a:lnTo>
                  <a:lnTo>
                    <a:pt x="110867" y="14495"/>
                  </a:lnTo>
                  <a:lnTo>
                    <a:pt x="110718" y="14545"/>
                  </a:lnTo>
                  <a:lnTo>
                    <a:pt x="110570" y="14569"/>
                  </a:lnTo>
                  <a:lnTo>
                    <a:pt x="110421" y="14545"/>
                  </a:lnTo>
                  <a:lnTo>
                    <a:pt x="110273" y="14495"/>
                  </a:lnTo>
                  <a:lnTo>
                    <a:pt x="110125" y="14421"/>
                  </a:lnTo>
                  <a:lnTo>
                    <a:pt x="110001" y="14322"/>
                  </a:lnTo>
                  <a:lnTo>
                    <a:pt x="109902" y="14198"/>
                  </a:lnTo>
                  <a:lnTo>
                    <a:pt x="109828" y="14075"/>
                  </a:lnTo>
                  <a:lnTo>
                    <a:pt x="109803" y="13926"/>
                  </a:lnTo>
                  <a:lnTo>
                    <a:pt x="109778" y="13778"/>
                  </a:lnTo>
                  <a:lnTo>
                    <a:pt x="109803" y="13629"/>
                  </a:lnTo>
                  <a:lnTo>
                    <a:pt x="109828" y="13481"/>
                  </a:lnTo>
                  <a:lnTo>
                    <a:pt x="109902" y="13333"/>
                  </a:lnTo>
                  <a:lnTo>
                    <a:pt x="110001" y="13209"/>
                  </a:lnTo>
                  <a:lnTo>
                    <a:pt x="110125" y="13110"/>
                  </a:lnTo>
                  <a:lnTo>
                    <a:pt x="110273" y="13036"/>
                  </a:lnTo>
                  <a:lnTo>
                    <a:pt x="110421" y="12986"/>
                  </a:lnTo>
                  <a:close/>
                  <a:moveTo>
                    <a:pt x="81653" y="14396"/>
                  </a:moveTo>
                  <a:lnTo>
                    <a:pt x="81703" y="14421"/>
                  </a:lnTo>
                  <a:lnTo>
                    <a:pt x="81728" y="14495"/>
                  </a:lnTo>
                  <a:lnTo>
                    <a:pt x="81752" y="14545"/>
                  </a:lnTo>
                  <a:lnTo>
                    <a:pt x="81728" y="14594"/>
                  </a:lnTo>
                  <a:lnTo>
                    <a:pt x="81703" y="14668"/>
                  </a:lnTo>
                  <a:lnTo>
                    <a:pt x="81653" y="14693"/>
                  </a:lnTo>
                  <a:lnTo>
                    <a:pt x="81530" y="14693"/>
                  </a:lnTo>
                  <a:lnTo>
                    <a:pt x="81480" y="14668"/>
                  </a:lnTo>
                  <a:lnTo>
                    <a:pt x="81431" y="14594"/>
                  </a:lnTo>
                  <a:lnTo>
                    <a:pt x="81431" y="14545"/>
                  </a:lnTo>
                  <a:lnTo>
                    <a:pt x="81431" y="14495"/>
                  </a:lnTo>
                  <a:lnTo>
                    <a:pt x="81480" y="14421"/>
                  </a:lnTo>
                  <a:lnTo>
                    <a:pt x="81530" y="14396"/>
                  </a:lnTo>
                  <a:close/>
                  <a:moveTo>
                    <a:pt x="86848" y="14644"/>
                  </a:moveTo>
                  <a:lnTo>
                    <a:pt x="86897" y="14668"/>
                  </a:lnTo>
                  <a:lnTo>
                    <a:pt x="86947" y="14693"/>
                  </a:lnTo>
                  <a:lnTo>
                    <a:pt x="86996" y="14743"/>
                  </a:lnTo>
                  <a:lnTo>
                    <a:pt x="86996" y="14817"/>
                  </a:lnTo>
                  <a:lnTo>
                    <a:pt x="86996" y="14866"/>
                  </a:lnTo>
                  <a:lnTo>
                    <a:pt x="86947" y="14916"/>
                  </a:lnTo>
                  <a:lnTo>
                    <a:pt x="86897" y="14965"/>
                  </a:lnTo>
                  <a:lnTo>
                    <a:pt x="86774" y="14965"/>
                  </a:lnTo>
                  <a:lnTo>
                    <a:pt x="86724" y="14916"/>
                  </a:lnTo>
                  <a:lnTo>
                    <a:pt x="86700" y="14866"/>
                  </a:lnTo>
                  <a:lnTo>
                    <a:pt x="86675" y="14817"/>
                  </a:lnTo>
                  <a:lnTo>
                    <a:pt x="86700" y="14743"/>
                  </a:lnTo>
                  <a:lnTo>
                    <a:pt x="86724" y="14693"/>
                  </a:lnTo>
                  <a:lnTo>
                    <a:pt x="86774" y="14668"/>
                  </a:lnTo>
                  <a:lnTo>
                    <a:pt x="86848" y="14644"/>
                  </a:lnTo>
                  <a:close/>
                  <a:moveTo>
                    <a:pt x="25008" y="12170"/>
                  </a:moveTo>
                  <a:lnTo>
                    <a:pt x="25280" y="12195"/>
                  </a:lnTo>
                  <a:lnTo>
                    <a:pt x="25528" y="12294"/>
                  </a:lnTo>
                  <a:lnTo>
                    <a:pt x="25775" y="12417"/>
                  </a:lnTo>
                  <a:lnTo>
                    <a:pt x="25998" y="12591"/>
                  </a:lnTo>
                  <a:lnTo>
                    <a:pt x="26195" y="12813"/>
                  </a:lnTo>
                  <a:lnTo>
                    <a:pt x="26319" y="13061"/>
                  </a:lnTo>
                  <a:lnTo>
                    <a:pt x="26393" y="13308"/>
                  </a:lnTo>
                  <a:lnTo>
                    <a:pt x="26418" y="13580"/>
                  </a:lnTo>
                  <a:lnTo>
                    <a:pt x="26393" y="13852"/>
                  </a:lnTo>
                  <a:lnTo>
                    <a:pt x="26319" y="14124"/>
                  </a:lnTo>
                  <a:lnTo>
                    <a:pt x="26195" y="14372"/>
                  </a:lnTo>
                  <a:lnTo>
                    <a:pt x="25998" y="14594"/>
                  </a:lnTo>
                  <a:lnTo>
                    <a:pt x="25775" y="14767"/>
                  </a:lnTo>
                  <a:lnTo>
                    <a:pt x="25528" y="14891"/>
                  </a:lnTo>
                  <a:lnTo>
                    <a:pt x="25280" y="14965"/>
                  </a:lnTo>
                  <a:lnTo>
                    <a:pt x="25008" y="14990"/>
                  </a:lnTo>
                  <a:lnTo>
                    <a:pt x="24736" y="14965"/>
                  </a:lnTo>
                  <a:lnTo>
                    <a:pt x="24489" y="14891"/>
                  </a:lnTo>
                  <a:lnTo>
                    <a:pt x="24241" y="14767"/>
                  </a:lnTo>
                  <a:lnTo>
                    <a:pt x="24019" y="14594"/>
                  </a:lnTo>
                  <a:lnTo>
                    <a:pt x="23821" y="14372"/>
                  </a:lnTo>
                  <a:lnTo>
                    <a:pt x="23697" y="14124"/>
                  </a:lnTo>
                  <a:lnTo>
                    <a:pt x="23623" y="13852"/>
                  </a:lnTo>
                  <a:lnTo>
                    <a:pt x="23598" y="13580"/>
                  </a:lnTo>
                  <a:lnTo>
                    <a:pt x="23623" y="13308"/>
                  </a:lnTo>
                  <a:lnTo>
                    <a:pt x="23697" y="13061"/>
                  </a:lnTo>
                  <a:lnTo>
                    <a:pt x="23821" y="12813"/>
                  </a:lnTo>
                  <a:lnTo>
                    <a:pt x="24019" y="12591"/>
                  </a:lnTo>
                  <a:lnTo>
                    <a:pt x="24241" y="12417"/>
                  </a:lnTo>
                  <a:lnTo>
                    <a:pt x="24489" y="12294"/>
                  </a:lnTo>
                  <a:lnTo>
                    <a:pt x="24736" y="12195"/>
                  </a:lnTo>
                  <a:lnTo>
                    <a:pt x="25008" y="12170"/>
                  </a:lnTo>
                  <a:close/>
                  <a:moveTo>
                    <a:pt x="53776" y="13704"/>
                  </a:moveTo>
                  <a:lnTo>
                    <a:pt x="53900" y="13728"/>
                  </a:lnTo>
                  <a:lnTo>
                    <a:pt x="54048" y="13753"/>
                  </a:lnTo>
                  <a:lnTo>
                    <a:pt x="54172" y="13827"/>
                  </a:lnTo>
                  <a:lnTo>
                    <a:pt x="54295" y="13926"/>
                  </a:lnTo>
                  <a:lnTo>
                    <a:pt x="54394" y="14050"/>
                  </a:lnTo>
                  <a:lnTo>
                    <a:pt x="54469" y="14174"/>
                  </a:lnTo>
                  <a:lnTo>
                    <a:pt x="54493" y="14322"/>
                  </a:lnTo>
                  <a:lnTo>
                    <a:pt x="54518" y="14446"/>
                  </a:lnTo>
                  <a:lnTo>
                    <a:pt x="54493" y="14594"/>
                  </a:lnTo>
                  <a:lnTo>
                    <a:pt x="54469" y="14743"/>
                  </a:lnTo>
                  <a:lnTo>
                    <a:pt x="54394" y="14866"/>
                  </a:lnTo>
                  <a:lnTo>
                    <a:pt x="54295" y="14990"/>
                  </a:lnTo>
                  <a:lnTo>
                    <a:pt x="54172" y="15064"/>
                  </a:lnTo>
                  <a:lnTo>
                    <a:pt x="54048" y="15138"/>
                  </a:lnTo>
                  <a:lnTo>
                    <a:pt x="53900" y="15188"/>
                  </a:lnTo>
                  <a:lnTo>
                    <a:pt x="53628" y="15188"/>
                  </a:lnTo>
                  <a:lnTo>
                    <a:pt x="53479" y="15138"/>
                  </a:lnTo>
                  <a:lnTo>
                    <a:pt x="53356" y="15064"/>
                  </a:lnTo>
                  <a:lnTo>
                    <a:pt x="53232" y="14990"/>
                  </a:lnTo>
                  <a:lnTo>
                    <a:pt x="53158" y="14866"/>
                  </a:lnTo>
                  <a:lnTo>
                    <a:pt x="53083" y="14743"/>
                  </a:lnTo>
                  <a:lnTo>
                    <a:pt x="53034" y="14594"/>
                  </a:lnTo>
                  <a:lnTo>
                    <a:pt x="53034" y="14446"/>
                  </a:lnTo>
                  <a:lnTo>
                    <a:pt x="53034" y="14322"/>
                  </a:lnTo>
                  <a:lnTo>
                    <a:pt x="53083" y="14174"/>
                  </a:lnTo>
                  <a:lnTo>
                    <a:pt x="53158" y="14050"/>
                  </a:lnTo>
                  <a:lnTo>
                    <a:pt x="53232" y="13926"/>
                  </a:lnTo>
                  <a:lnTo>
                    <a:pt x="53356" y="13827"/>
                  </a:lnTo>
                  <a:lnTo>
                    <a:pt x="53479" y="13753"/>
                  </a:lnTo>
                  <a:lnTo>
                    <a:pt x="53628" y="13728"/>
                  </a:lnTo>
                  <a:lnTo>
                    <a:pt x="53776" y="13704"/>
                  </a:lnTo>
                  <a:close/>
                  <a:moveTo>
                    <a:pt x="114775" y="13456"/>
                  </a:moveTo>
                  <a:lnTo>
                    <a:pt x="114923" y="13506"/>
                  </a:lnTo>
                  <a:lnTo>
                    <a:pt x="115097" y="13605"/>
                  </a:lnTo>
                  <a:lnTo>
                    <a:pt x="115245" y="13704"/>
                  </a:lnTo>
                  <a:lnTo>
                    <a:pt x="115344" y="13852"/>
                  </a:lnTo>
                  <a:lnTo>
                    <a:pt x="115443" y="14025"/>
                  </a:lnTo>
                  <a:lnTo>
                    <a:pt x="115492" y="14174"/>
                  </a:lnTo>
                  <a:lnTo>
                    <a:pt x="115492" y="14347"/>
                  </a:lnTo>
                  <a:lnTo>
                    <a:pt x="115492" y="14520"/>
                  </a:lnTo>
                  <a:lnTo>
                    <a:pt x="115443" y="14693"/>
                  </a:lnTo>
                  <a:lnTo>
                    <a:pt x="115344" y="14842"/>
                  </a:lnTo>
                  <a:lnTo>
                    <a:pt x="115245" y="14990"/>
                  </a:lnTo>
                  <a:lnTo>
                    <a:pt x="115097" y="15114"/>
                  </a:lnTo>
                  <a:lnTo>
                    <a:pt x="114923" y="15188"/>
                  </a:lnTo>
                  <a:lnTo>
                    <a:pt x="114775" y="15237"/>
                  </a:lnTo>
                  <a:lnTo>
                    <a:pt x="114602" y="15262"/>
                  </a:lnTo>
                  <a:lnTo>
                    <a:pt x="114429" y="15237"/>
                  </a:lnTo>
                  <a:lnTo>
                    <a:pt x="114255" y="15188"/>
                  </a:lnTo>
                  <a:lnTo>
                    <a:pt x="114107" y="15114"/>
                  </a:lnTo>
                  <a:lnTo>
                    <a:pt x="113959" y="14990"/>
                  </a:lnTo>
                  <a:lnTo>
                    <a:pt x="113835" y="14842"/>
                  </a:lnTo>
                  <a:lnTo>
                    <a:pt x="113761" y="14693"/>
                  </a:lnTo>
                  <a:lnTo>
                    <a:pt x="113711" y="14520"/>
                  </a:lnTo>
                  <a:lnTo>
                    <a:pt x="113687" y="14347"/>
                  </a:lnTo>
                  <a:lnTo>
                    <a:pt x="113711" y="14174"/>
                  </a:lnTo>
                  <a:lnTo>
                    <a:pt x="113761" y="14025"/>
                  </a:lnTo>
                  <a:lnTo>
                    <a:pt x="113835" y="13852"/>
                  </a:lnTo>
                  <a:lnTo>
                    <a:pt x="113959" y="13704"/>
                  </a:lnTo>
                  <a:lnTo>
                    <a:pt x="114107" y="13605"/>
                  </a:lnTo>
                  <a:lnTo>
                    <a:pt x="114255" y="13506"/>
                  </a:lnTo>
                  <a:lnTo>
                    <a:pt x="114429" y="13456"/>
                  </a:lnTo>
                  <a:close/>
                  <a:moveTo>
                    <a:pt x="42026" y="13308"/>
                  </a:moveTo>
                  <a:lnTo>
                    <a:pt x="42200" y="13333"/>
                  </a:lnTo>
                  <a:lnTo>
                    <a:pt x="42397" y="13382"/>
                  </a:lnTo>
                  <a:lnTo>
                    <a:pt x="42571" y="13481"/>
                  </a:lnTo>
                  <a:lnTo>
                    <a:pt x="42719" y="13605"/>
                  </a:lnTo>
                  <a:lnTo>
                    <a:pt x="42843" y="13753"/>
                  </a:lnTo>
                  <a:lnTo>
                    <a:pt x="42942" y="13926"/>
                  </a:lnTo>
                  <a:lnTo>
                    <a:pt x="42991" y="14124"/>
                  </a:lnTo>
                  <a:lnTo>
                    <a:pt x="43016" y="14322"/>
                  </a:lnTo>
                  <a:lnTo>
                    <a:pt x="42991" y="14495"/>
                  </a:lnTo>
                  <a:lnTo>
                    <a:pt x="42942" y="14693"/>
                  </a:lnTo>
                  <a:lnTo>
                    <a:pt x="42843" y="14866"/>
                  </a:lnTo>
                  <a:lnTo>
                    <a:pt x="42719" y="15015"/>
                  </a:lnTo>
                  <a:lnTo>
                    <a:pt x="42571" y="15138"/>
                  </a:lnTo>
                  <a:lnTo>
                    <a:pt x="42397" y="15237"/>
                  </a:lnTo>
                  <a:lnTo>
                    <a:pt x="42200" y="15287"/>
                  </a:lnTo>
                  <a:lnTo>
                    <a:pt x="42026" y="15312"/>
                  </a:lnTo>
                  <a:lnTo>
                    <a:pt x="41829" y="15287"/>
                  </a:lnTo>
                  <a:lnTo>
                    <a:pt x="41631" y="15237"/>
                  </a:lnTo>
                  <a:lnTo>
                    <a:pt x="41457" y="15138"/>
                  </a:lnTo>
                  <a:lnTo>
                    <a:pt x="41309" y="15015"/>
                  </a:lnTo>
                  <a:lnTo>
                    <a:pt x="41185" y="14866"/>
                  </a:lnTo>
                  <a:lnTo>
                    <a:pt x="41086" y="14693"/>
                  </a:lnTo>
                  <a:lnTo>
                    <a:pt x="41037" y="14495"/>
                  </a:lnTo>
                  <a:lnTo>
                    <a:pt x="41012" y="14322"/>
                  </a:lnTo>
                  <a:lnTo>
                    <a:pt x="41037" y="14124"/>
                  </a:lnTo>
                  <a:lnTo>
                    <a:pt x="41086" y="13926"/>
                  </a:lnTo>
                  <a:lnTo>
                    <a:pt x="41185" y="13753"/>
                  </a:lnTo>
                  <a:lnTo>
                    <a:pt x="41309" y="13605"/>
                  </a:lnTo>
                  <a:lnTo>
                    <a:pt x="41457" y="13481"/>
                  </a:lnTo>
                  <a:lnTo>
                    <a:pt x="41631" y="13382"/>
                  </a:lnTo>
                  <a:lnTo>
                    <a:pt x="41829" y="13333"/>
                  </a:lnTo>
                  <a:lnTo>
                    <a:pt x="42026" y="13308"/>
                  </a:lnTo>
                  <a:close/>
                  <a:moveTo>
                    <a:pt x="91350" y="14718"/>
                  </a:moveTo>
                  <a:lnTo>
                    <a:pt x="91474" y="14743"/>
                  </a:lnTo>
                  <a:lnTo>
                    <a:pt x="91573" y="14792"/>
                  </a:lnTo>
                  <a:lnTo>
                    <a:pt x="91622" y="14891"/>
                  </a:lnTo>
                  <a:lnTo>
                    <a:pt x="91647" y="15015"/>
                  </a:lnTo>
                  <a:lnTo>
                    <a:pt x="91622" y="15114"/>
                  </a:lnTo>
                  <a:lnTo>
                    <a:pt x="91573" y="15213"/>
                  </a:lnTo>
                  <a:lnTo>
                    <a:pt x="91474" y="15287"/>
                  </a:lnTo>
                  <a:lnTo>
                    <a:pt x="91350" y="15312"/>
                  </a:lnTo>
                  <a:lnTo>
                    <a:pt x="91251" y="15287"/>
                  </a:lnTo>
                  <a:lnTo>
                    <a:pt x="91152" y="15213"/>
                  </a:lnTo>
                  <a:lnTo>
                    <a:pt x="91078" y="15114"/>
                  </a:lnTo>
                  <a:lnTo>
                    <a:pt x="91053" y="15015"/>
                  </a:lnTo>
                  <a:lnTo>
                    <a:pt x="91078" y="14891"/>
                  </a:lnTo>
                  <a:lnTo>
                    <a:pt x="91152" y="14792"/>
                  </a:lnTo>
                  <a:lnTo>
                    <a:pt x="91251" y="14743"/>
                  </a:lnTo>
                  <a:lnTo>
                    <a:pt x="91350" y="14718"/>
                  </a:lnTo>
                  <a:close/>
                  <a:moveTo>
                    <a:pt x="47023" y="13654"/>
                  </a:moveTo>
                  <a:lnTo>
                    <a:pt x="47196" y="13679"/>
                  </a:lnTo>
                  <a:lnTo>
                    <a:pt x="47345" y="13728"/>
                  </a:lnTo>
                  <a:lnTo>
                    <a:pt x="47518" y="13803"/>
                  </a:lnTo>
                  <a:lnTo>
                    <a:pt x="47641" y="13926"/>
                  </a:lnTo>
                  <a:lnTo>
                    <a:pt x="47765" y="14050"/>
                  </a:lnTo>
                  <a:lnTo>
                    <a:pt x="47839" y="14223"/>
                  </a:lnTo>
                  <a:lnTo>
                    <a:pt x="47889" y="14372"/>
                  </a:lnTo>
                  <a:lnTo>
                    <a:pt x="47889" y="14545"/>
                  </a:lnTo>
                  <a:lnTo>
                    <a:pt x="47889" y="14718"/>
                  </a:lnTo>
                  <a:lnTo>
                    <a:pt x="47839" y="14866"/>
                  </a:lnTo>
                  <a:lnTo>
                    <a:pt x="47765" y="15015"/>
                  </a:lnTo>
                  <a:lnTo>
                    <a:pt x="47641" y="15163"/>
                  </a:lnTo>
                  <a:lnTo>
                    <a:pt x="47518" y="15262"/>
                  </a:lnTo>
                  <a:lnTo>
                    <a:pt x="47345" y="15361"/>
                  </a:lnTo>
                  <a:lnTo>
                    <a:pt x="47196" y="15410"/>
                  </a:lnTo>
                  <a:lnTo>
                    <a:pt x="46850" y="15410"/>
                  </a:lnTo>
                  <a:lnTo>
                    <a:pt x="46702" y="15361"/>
                  </a:lnTo>
                  <a:lnTo>
                    <a:pt x="46553" y="15262"/>
                  </a:lnTo>
                  <a:lnTo>
                    <a:pt x="46405" y="15163"/>
                  </a:lnTo>
                  <a:lnTo>
                    <a:pt x="46306" y="15015"/>
                  </a:lnTo>
                  <a:lnTo>
                    <a:pt x="46207" y="14866"/>
                  </a:lnTo>
                  <a:lnTo>
                    <a:pt x="46157" y="14718"/>
                  </a:lnTo>
                  <a:lnTo>
                    <a:pt x="46157" y="14545"/>
                  </a:lnTo>
                  <a:lnTo>
                    <a:pt x="46157" y="14372"/>
                  </a:lnTo>
                  <a:lnTo>
                    <a:pt x="46207" y="14223"/>
                  </a:lnTo>
                  <a:lnTo>
                    <a:pt x="46306" y="14050"/>
                  </a:lnTo>
                  <a:lnTo>
                    <a:pt x="46405" y="13926"/>
                  </a:lnTo>
                  <a:lnTo>
                    <a:pt x="46553" y="13803"/>
                  </a:lnTo>
                  <a:lnTo>
                    <a:pt x="46702" y="13728"/>
                  </a:lnTo>
                  <a:lnTo>
                    <a:pt x="46850" y="13679"/>
                  </a:lnTo>
                  <a:lnTo>
                    <a:pt x="47023" y="13654"/>
                  </a:lnTo>
                  <a:close/>
                  <a:moveTo>
                    <a:pt x="76310" y="14941"/>
                  </a:moveTo>
                  <a:lnTo>
                    <a:pt x="76434" y="14965"/>
                  </a:lnTo>
                  <a:lnTo>
                    <a:pt x="76508" y="15015"/>
                  </a:lnTo>
                  <a:lnTo>
                    <a:pt x="76583" y="15114"/>
                  </a:lnTo>
                  <a:lnTo>
                    <a:pt x="76607" y="15213"/>
                  </a:lnTo>
                  <a:lnTo>
                    <a:pt x="76583" y="15336"/>
                  </a:lnTo>
                  <a:lnTo>
                    <a:pt x="76508" y="15410"/>
                  </a:lnTo>
                  <a:lnTo>
                    <a:pt x="76434" y="15485"/>
                  </a:lnTo>
                  <a:lnTo>
                    <a:pt x="76310" y="15509"/>
                  </a:lnTo>
                  <a:lnTo>
                    <a:pt x="76212" y="15485"/>
                  </a:lnTo>
                  <a:lnTo>
                    <a:pt x="76113" y="15410"/>
                  </a:lnTo>
                  <a:lnTo>
                    <a:pt x="76063" y="15336"/>
                  </a:lnTo>
                  <a:lnTo>
                    <a:pt x="76038" y="15213"/>
                  </a:lnTo>
                  <a:lnTo>
                    <a:pt x="76063" y="15114"/>
                  </a:lnTo>
                  <a:lnTo>
                    <a:pt x="76113" y="15015"/>
                  </a:lnTo>
                  <a:lnTo>
                    <a:pt x="76212" y="14965"/>
                  </a:lnTo>
                  <a:lnTo>
                    <a:pt x="76310" y="14941"/>
                  </a:lnTo>
                  <a:close/>
                  <a:moveTo>
                    <a:pt x="32750" y="13283"/>
                  </a:moveTo>
                  <a:lnTo>
                    <a:pt x="32973" y="13308"/>
                  </a:lnTo>
                  <a:lnTo>
                    <a:pt x="33196" y="13382"/>
                  </a:lnTo>
                  <a:lnTo>
                    <a:pt x="33418" y="13481"/>
                  </a:lnTo>
                  <a:lnTo>
                    <a:pt x="33591" y="13654"/>
                  </a:lnTo>
                  <a:lnTo>
                    <a:pt x="33740" y="13827"/>
                  </a:lnTo>
                  <a:lnTo>
                    <a:pt x="33864" y="14050"/>
                  </a:lnTo>
                  <a:lnTo>
                    <a:pt x="33938" y="14273"/>
                  </a:lnTo>
                  <a:lnTo>
                    <a:pt x="33962" y="14495"/>
                  </a:lnTo>
                  <a:lnTo>
                    <a:pt x="33938" y="14718"/>
                  </a:lnTo>
                  <a:lnTo>
                    <a:pt x="33864" y="14965"/>
                  </a:lnTo>
                  <a:lnTo>
                    <a:pt x="33740" y="15163"/>
                  </a:lnTo>
                  <a:lnTo>
                    <a:pt x="33591" y="15361"/>
                  </a:lnTo>
                  <a:lnTo>
                    <a:pt x="33418" y="15509"/>
                  </a:lnTo>
                  <a:lnTo>
                    <a:pt x="33196" y="15608"/>
                  </a:lnTo>
                  <a:lnTo>
                    <a:pt x="32973" y="15683"/>
                  </a:lnTo>
                  <a:lnTo>
                    <a:pt x="32750" y="15707"/>
                  </a:lnTo>
                  <a:lnTo>
                    <a:pt x="32503" y="15683"/>
                  </a:lnTo>
                  <a:lnTo>
                    <a:pt x="32280" y="15608"/>
                  </a:lnTo>
                  <a:lnTo>
                    <a:pt x="32083" y="15509"/>
                  </a:lnTo>
                  <a:lnTo>
                    <a:pt x="31885" y="15361"/>
                  </a:lnTo>
                  <a:lnTo>
                    <a:pt x="31736" y="15163"/>
                  </a:lnTo>
                  <a:lnTo>
                    <a:pt x="31613" y="14965"/>
                  </a:lnTo>
                  <a:lnTo>
                    <a:pt x="31563" y="14718"/>
                  </a:lnTo>
                  <a:lnTo>
                    <a:pt x="31538" y="14495"/>
                  </a:lnTo>
                  <a:lnTo>
                    <a:pt x="31563" y="14273"/>
                  </a:lnTo>
                  <a:lnTo>
                    <a:pt x="31613" y="14050"/>
                  </a:lnTo>
                  <a:lnTo>
                    <a:pt x="31736" y="13827"/>
                  </a:lnTo>
                  <a:lnTo>
                    <a:pt x="31885" y="13654"/>
                  </a:lnTo>
                  <a:lnTo>
                    <a:pt x="32083" y="13481"/>
                  </a:lnTo>
                  <a:lnTo>
                    <a:pt x="32280" y="13382"/>
                  </a:lnTo>
                  <a:lnTo>
                    <a:pt x="32503" y="13308"/>
                  </a:lnTo>
                  <a:lnTo>
                    <a:pt x="32750" y="13283"/>
                  </a:lnTo>
                  <a:close/>
                  <a:moveTo>
                    <a:pt x="95728" y="14941"/>
                  </a:moveTo>
                  <a:lnTo>
                    <a:pt x="95802" y="14965"/>
                  </a:lnTo>
                  <a:lnTo>
                    <a:pt x="95877" y="14990"/>
                  </a:lnTo>
                  <a:lnTo>
                    <a:pt x="95951" y="15015"/>
                  </a:lnTo>
                  <a:lnTo>
                    <a:pt x="96025" y="15089"/>
                  </a:lnTo>
                  <a:lnTo>
                    <a:pt x="96075" y="15138"/>
                  </a:lnTo>
                  <a:lnTo>
                    <a:pt x="96124" y="15213"/>
                  </a:lnTo>
                  <a:lnTo>
                    <a:pt x="96149" y="15312"/>
                  </a:lnTo>
                  <a:lnTo>
                    <a:pt x="96149" y="15386"/>
                  </a:lnTo>
                  <a:lnTo>
                    <a:pt x="96149" y="15460"/>
                  </a:lnTo>
                  <a:lnTo>
                    <a:pt x="96124" y="15534"/>
                  </a:lnTo>
                  <a:lnTo>
                    <a:pt x="96075" y="15608"/>
                  </a:lnTo>
                  <a:lnTo>
                    <a:pt x="96025" y="15683"/>
                  </a:lnTo>
                  <a:lnTo>
                    <a:pt x="95951" y="15732"/>
                  </a:lnTo>
                  <a:lnTo>
                    <a:pt x="95877" y="15782"/>
                  </a:lnTo>
                  <a:lnTo>
                    <a:pt x="95802" y="15806"/>
                  </a:lnTo>
                  <a:lnTo>
                    <a:pt x="95629" y="15806"/>
                  </a:lnTo>
                  <a:lnTo>
                    <a:pt x="95555" y="15782"/>
                  </a:lnTo>
                  <a:lnTo>
                    <a:pt x="95481" y="15732"/>
                  </a:lnTo>
                  <a:lnTo>
                    <a:pt x="95407" y="15683"/>
                  </a:lnTo>
                  <a:lnTo>
                    <a:pt x="95357" y="15608"/>
                  </a:lnTo>
                  <a:lnTo>
                    <a:pt x="95308" y="15534"/>
                  </a:lnTo>
                  <a:lnTo>
                    <a:pt x="95283" y="15460"/>
                  </a:lnTo>
                  <a:lnTo>
                    <a:pt x="95283" y="15386"/>
                  </a:lnTo>
                  <a:lnTo>
                    <a:pt x="95283" y="15312"/>
                  </a:lnTo>
                  <a:lnTo>
                    <a:pt x="95308" y="15213"/>
                  </a:lnTo>
                  <a:lnTo>
                    <a:pt x="95357" y="15138"/>
                  </a:lnTo>
                  <a:lnTo>
                    <a:pt x="95407" y="15089"/>
                  </a:lnTo>
                  <a:lnTo>
                    <a:pt x="95481" y="15015"/>
                  </a:lnTo>
                  <a:lnTo>
                    <a:pt x="95555" y="14990"/>
                  </a:lnTo>
                  <a:lnTo>
                    <a:pt x="95629" y="14965"/>
                  </a:lnTo>
                  <a:lnTo>
                    <a:pt x="95728" y="14941"/>
                  </a:lnTo>
                  <a:close/>
                  <a:moveTo>
                    <a:pt x="28471" y="13333"/>
                  </a:moveTo>
                  <a:lnTo>
                    <a:pt x="28718" y="13357"/>
                  </a:lnTo>
                  <a:lnTo>
                    <a:pt x="28941" y="13432"/>
                  </a:lnTo>
                  <a:lnTo>
                    <a:pt x="29188" y="13555"/>
                  </a:lnTo>
                  <a:lnTo>
                    <a:pt x="29386" y="13728"/>
                  </a:lnTo>
                  <a:lnTo>
                    <a:pt x="29559" y="13926"/>
                  </a:lnTo>
                  <a:lnTo>
                    <a:pt x="29658" y="14149"/>
                  </a:lnTo>
                  <a:lnTo>
                    <a:pt x="29733" y="14396"/>
                  </a:lnTo>
                  <a:lnTo>
                    <a:pt x="29757" y="14644"/>
                  </a:lnTo>
                  <a:lnTo>
                    <a:pt x="29733" y="14891"/>
                  </a:lnTo>
                  <a:lnTo>
                    <a:pt x="29658" y="15138"/>
                  </a:lnTo>
                  <a:lnTo>
                    <a:pt x="29559" y="15361"/>
                  </a:lnTo>
                  <a:lnTo>
                    <a:pt x="29386" y="15559"/>
                  </a:lnTo>
                  <a:lnTo>
                    <a:pt x="29188" y="15732"/>
                  </a:lnTo>
                  <a:lnTo>
                    <a:pt x="28941" y="15856"/>
                  </a:lnTo>
                  <a:lnTo>
                    <a:pt x="28718" y="15930"/>
                  </a:lnTo>
                  <a:lnTo>
                    <a:pt x="28224" y="15930"/>
                  </a:lnTo>
                  <a:lnTo>
                    <a:pt x="27976" y="15856"/>
                  </a:lnTo>
                  <a:lnTo>
                    <a:pt x="27754" y="15732"/>
                  </a:lnTo>
                  <a:lnTo>
                    <a:pt x="27531" y="15559"/>
                  </a:lnTo>
                  <a:lnTo>
                    <a:pt x="27383" y="15361"/>
                  </a:lnTo>
                  <a:lnTo>
                    <a:pt x="27259" y="15138"/>
                  </a:lnTo>
                  <a:lnTo>
                    <a:pt x="27185" y="14891"/>
                  </a:lnTo>
                  <a:lnTo>
                    <a:pt x="27160" y="14644"/>
                  </a:lnTo>
                  <a:lnTo>
                    <a:pt x="27185" y="14396"/>
                  </a:lnTo>
                  <a:lnTo>
                    <a:pt x="27259" y="14149"/>
                  </a:lnTo>
                  <a:lnTo>
                    <a:pt x="27383" y="13926"/>
                  </a:lnTo>
                  <a:lnTo>
                    <a:pt x="27531" y="13728"/>
                  </a:lnTo>
                  <a:lnTo>
                    <a:pt x="27754" y="13555"/>
                  </a:lnTo>
                  <a:lnTo>
                    <a:pt x="27976" y="13432"/>
                  </a:lnTo>
                  <a:lnTo>
                    <a:pt x="28224" y="13357"/>
                  </a:lnTo>
                  <a:lnTo>
                    <a:pt x="28471" y="13333"/>
                  </a:lnTo>
                  <a:close/>
                  <a:moveTo>
                    <a:pt x="118560" y="13951"/>
                  </a:moveTo>
                  <a:lnTo>
                    <a:pt x="118757" y="13976"/>
                  </a:lnTo>
                  <a:lnTo>
                    <a:pt x="118931" y="14025"/>
                  </a:lnTo>
                  <a:lnTo>
                    <a:pt x="119128" y="14124"/>
                  </a:lnTo>
                  <a:lnTo>
                    <a:pt x="119277" y="14248"/>
                  </a:lnTo>
                  <a:lnTo>
                    <a:pt x="119401" y="14421"/>
                  </a:lnTo>
                  <a:lnTo>
                    <a:pt x="119500" y="14594"/>
                  </a:lnTo>
                  <a:lnTo>
                    <a:pt x="119549" y="14767"/>
                  </a:lnTo>
                  <a:lnTo>
                    <a:pt x="119574" y="14965"/>
                  </a:lnTo>
                  <a:lnTo>
                    <a:pt x="119549" y="15163"/>
                  </a:lnTo>
                  <a:lnTo>
                    <a:pt x="119500" y="15361"/>
                  </a:lnTo>
                  <a:lnTo>
                    <a:pt x="119401" y="15534"/>
                  </a:lnTo>
                  <a:lnTo>
                    <a:pt x="119277" y="15707"/>
                  </a:lnTo>
                  <a:lnTo>
                    <a:pt x="119128" y="15831"/>
                  </a:lnTo>
                  <a:lnTo>
                    <a:pt x="118931" y="15930"/>
                  </a:lnTo>
                  <a:lnTo>
                    <a:pt x="118757" y="15979"/>
                  </a:lnTo>
                  <a:lnTo>
                    <a:pt x="118560" y="16004"/>
                  </a:lnTo>
                  <a:lnTo>
                    <a:pt x="118362" y="15979"/>
                  </a:lnTo>
                  <a:lnTo>
                    <a:pt x="118164" y="15930"/>
                  </a:lnTo>
                  <a:lnTo>
                    <a:pt x="117991" y="15831"/>
                  </a:lnTo>
                  <a:lnTo>
                    <a:pt x="117842" y="15707"/>
                  </a:lnTo>
                  <a:lnTo>
                    <a:pt x="117694" y="15534"/>
                  </a:lnTo>
                  <a:lnTo>
                    <a:pt x="117620" y="15361"/>
                  </a:lnTo>
                  <a:lnTo>
                    <a:pt x="117545" y="15163"/>
                  </a:lnTo>
                  <a:lnTo>
                    <a:pt x="117521" y="14965"/>
                  </a:lnTo>
                  <a:lnTo>
                    <a:pt x="117545" y="14767"/>
                  </a:lnTo>
                  <a:lnTo>
                    <a:pt x="117620" y="14594"/>
                  </a:lnTo>
                  <a:lnTo>
                    <a:pt x="117694" y="14421"/>
                  </a:lnTo>
                  <a:lnTo>
                    <a:pt x="117842" y="14248"/>
                  </a:lnTo>
                  <a:lnTo>
                    <a:pt x="117991" y="14124"/>
                  </a:lnTo>
                  <a:lnTo>
                    <a:pt x="118164" y="14025"/>
                  </a:lnTo>
                  <a:lnTo>
                    <a:pt x="118362" y="13976"/>
                  </a:lnTo>
                  <a:lnTo>
                    <a:pt x="118560" y="13951"/>
                  </a:lnTo>
                  <a:close/>
                  <a:moveTo>
                    <a:pt x="64412" y="15064"/>
                  </a:moveTo>
                  <a:lnTo>
                    <a:pt x="64511" y="15089"/>
                  </a:lnTo>
                  <a:lnTo>
                    <a:pt x="64586" y="15138"/>
                  </a:lnTo>
                  <a:lnTo>
                    <a:pt x="64685" y="15213"/>
                  </a:lnTo>
                  <a:lnTo>
                    <a:pt x="64734" y="15287"/>
                  </a:lnTo>
                  <a:lnTo>
                    <a:pt x="64784" y="15386"/>
                  </a:lnTo>
                  <a:lnTo>
                    <a:pt x="64808" y="15485"/>
                  </a:lnTo>
                  <a:lnTo>
                    <a:pt x="64833" y="15584"/>
                  </a:lnTo>
                  <a:lnTo>
                    <a:pt x="64808" y="15683"/>
                  </a:lnTo>
                  <a:lnTo>
                    <a:pt x="64784" y="15782"/>
                  </a:lnTo>
                  <a:lnTo>
                    <a:pt x="64734" y="15856"/>
                  </a:lnTo>
                  <a:lnTo>
                    <a:pt x="64685" y="15955"/>
                  </a:lnTo>
                  <a:lnTo>
                    <a:pt x="64586" y="16004"/>
                  </a:lnTo>
                  <a:lnTo>
                    <a:pt x="64511" y="16054"/>
                  </a:lnTo>
                  <a:lnTo>
                    <a:pt x="64412" y="16103"/>
                  </a:lnTo>
                  <a:lnTo>
                    <a:pt x="64215" y="16103"/>
                  </a:lnTo>
                  <a:lnTo>
                    <a:pt x="64116" y="16054"/>
                  </a:lnTo>
                  <a:lnTo>
                    <a:pt x="64017" y="16004"/>
                  </a:lnTo>
                  <a:lnTo>
                    <a:pt x="63943" y="15955"/>
                  </a:lnTo>
                  <a:lnTo>
                    <a:pt x="63868" y="15856"/>
                  </a:lnTo>
                  <a:lnTo>
                    <a:pt x="63819" y="15782"/>
                  </a:lnTo>
                  <a:lnTo>
                    <a:pt x="63794" y="15683"/>
                  </a:lnTo>
                  <a:lnTo>
                    <a:pt x="63794" y="15584"/>
                  </a:lnTo>
                  <a:lnTo>
                    <a:pt x="63794" y="15485"/>
                  </a:lnTo>
                  <a:lnTo>
                    <a:pt x="63819" y="15386"/>
                  </a:lnTo>
                  <a:lnTo>
                    <a:pt x="63868" y="15287"/>
                  </a:lnTo>
                  <a:lnTo>
                    <a:pt x="63943" y="15213"/>
                  </a:lnTo>
                  <a:lnTo>
                    <a:pt x="64017" y="15138"/>
                  </a:lnTo>
                  <a:lnTo>
                    <a:pt x="64116" y="15089"/>
                  </a:lnTo>
                  <a:lnTo>
                    <a:pt x="64215" y="15064"/>
                  </a:lnTo>
                  <a:close/>
                  <a:moveTo>
                    <a:pt x="99810" y="15015"/>
                  </a:moveTo>
                  <a:lnTo>
                    <a:pt x="99909" y="15039"/>
                  </a:lnTo>
                  <a:lnTo>
                    <a:pt x="100008" y="15064"/>
                  </a:lnTo>
                  <a:lnTo>
                    <a:pt x="100107" y="15114"/>
                  </a:lnTo>
                  <a:lnTo>
                    <a:pt x="100181" y="15188"/>
                  </a:lnTo>
                  <a:lnTo>
                    <a:pt x="100255" y="15262"/>
                  </a:lnTo>
                  <a:lnTo>
                    <a:pt x="100304" y="15361"/>
                  </a:lnTo>
                  <a:lnTo>
                    <a:pt x="100329" y="15460"/>
                  </a:lnTo>
                  <a:lnTo>
                    <a:pt x="100329" y="15559"/>
                  </a:lnTo>
                  <a:lnTo>
                    <a:pt x="100329" y="15658"/>
                  </a:lnTo>
                  <a:lnTo>
                    <a:pt x="100304" y="15757"/>
                  </a:lnTo>
                  <a:lnTo>
                    <a:pt x="100255" y="15856"/>
                  </a:lnTo>
                  <a:lnTo>
                    <a:pt x="100181" y="15955"/>
                  </a:lnTo>
                  <a:lnTo>
                    <a:pt x="100107" y="16004"/>
                  </a:lnTo>
                  <a:lnTo>
                    <a:pt x="100008" y="16054"/>
                  </a:lnTo>
                  <a:lnTo>
                    <a:pt x="99909" y="16103"/>
                  </a:lnTo>
                  <a:lnTo>
                    <a:pt x="99686" y="16103"/>
                  </a:lnTo>
                  <a:lnTo>
                    <a:pt x="99587" y="16054"/>
                  </a:lnTo>
                  <a:lnTo>
                    <a:pt x="99513" y="16004"/>
                  </a:lnTo>
                  <a:lnTo>
                    <a:pt x="99414" y="15955"/>
                  </a:lnTo>
                  <a:lnTo>
                    <a:pt x="99340" y="15856"/>
                  </a:lnTo>
                  <a:lnTo>
                    <a:pt x="99290" y="15757"/>
                  </a:lnTo>
                  <a:lnTo>
                    <a:pt x="99265" y="15658"/>
                  </a:lnTo>
                  <a:lnTo>
                    <a:pt x="99265" y="15559"/>
                  </a:lnTo>
                  <a:lnTo>
                    <a:pt x="99265" y="15460"/>
                  </a:lnTo>
                  <a:lnTo>
                    <a:pt x="99290" y="15361"/>
                  </a:lnTo>
                  <a:lnTo>
                    <a:pt x="99340" y="15262"/>
                  </a:lnTo>
                  <a:lnTo>
                    <a:pt x="99414" y="15188"/>
                  </a:lnTo>
                  <a:lnTo>
                    <a:pt x="99513" y="15114"/>
                  </a:lnTo>
                  <a:lnTo>
                    <a:pt x="99587" y="15064"/>
                  </a:lnTo>
                  <a:lnTo>
                    <a:pt x="99686" y="15039"/>
                  </a:lnTo>
                  <a:lnTo>
                    <a:pt x="99810" y="15015"/>
                  </a:lnTo>
                  <a:close/>
                  <a:moveTo>
                    <a:pt x="122319" y="14050"/>
                  </a:moveTo>
                  <a:lnTo>
                    <a:pt x="122517" y="14075"/>
                  </a:lnTo>
                  <a:lnTo>
                    <a:pt x="122740" y="14124"/>
                  </a:lnTo>
                  <a:lnTo>
                    <a:pt x="122938" y="14223"/>
                  </a:lnTo>
                  <a:lnTo>
                    <a:pt x="123111" y="14372"/>
                  </a:lnTo>
                  <a:lnTo>
                    <a:pt x="123259" y="14545"/>
                  </a:lnTo>
                  <a:lnTo>
                    <a:pt x="123358" y="14743"/>
                  </a:lnTo>
                  <a:lnTo>
                    <a:pt x="123408" y="14941"/>
                  </a:lnTo>
                  <a:lnTo>
                    <a:pt x="123433" y="15163"/>
                  </a:lnTo>
                  <a:lnTo>
                    <a:pt x="123408" y="15386"/>
                  </a:lnTo>
                  <a:lnTo>
                    <a:pt x="123358" y="15584"/>
                  </a:lnTo>
                  <a:lnTo>
                    <a:pt x="123259" y="15782"/>
                  </a:lnTo>
                  <a:lnTo>
                    <a:pt x="123111" y="15955"/>
                  </a:lnTo>
                  <a:lnTo>
                    <a:pt x="122938" y="16103"/>
                  </a:lnTo>
                  <a:lnTo>
                    <a:pt x="122740" y="16202"/>
                  </a:lnTo>
                  <a:lnTo>
                    <a:pt x="122517" y="16252"/>
                  </a:lnTo>
                  <a:lnTo>
                    <a:pt x="122319" y="16276"/>
                  </a:lnTo>
                  <a:lnTo>
                    <a:pt x="122097" y="16252"/>
                  </a:lnTo>
                  <a:lnTo>
                    <a:pt x="121899" y="16202"/>
                  </a:lnTo>
                  <a:lnTo>
                    <a:pt x="121701" y="16103"/>
                  </a:lnTo>
                  <a:lnTo>
                    <a:pt x="121528" y="15955"/>
                  </a:lnTo>
                  <a:lnTo>
                    <a:pt x="121379" y="15782"/>
                  </a:lnTo>
                  <a:lnTo>
                    <a:pt x="121280" y="15584"/>
                  </a:lnTo>
                  <a:lnTo>
                    <a:pt x="121206" y="15386"/>
                  </a:lnTo>
                  <a:lnTo>
                    <a:pt x="121206" y="15163"/>
                  </a:lnTo>
                  <a:lnTo>
                    <a:pt x="121206" y="14941"/>
                  </a:lnTo>
                  <a:lnTo>
                    <a:pt x="121280" y="14743"/>
                  </a:lnTo>
                  <a:lnTo>
                    <a:pt x="121379" y="14545"/>
                  </a:lnTo>
                  <a:lnTo>
                    <a:pt x="121528" y="14372"/>
                  </a:lnTo>
                  <a:lnTo>
                    <a:pt x="121701" y="14223"/>
                  </a:lnTo>
                  <a:lnTo>
                    <a:pt x="121899" y="14124"/>
                  </a:lnTo>
                  <a:lnTo>
                    <a:pt x="122097" y="14075"/>
                  </a:lnTo>
                  <a:lnTo>
                    <a:pt x="122319" y="14050"/>
                  </a:lnTo>
                  <a:close/>
                  <a:moveTo>
                    <a:pt x="67678" y="15386"/>
                  </a:moveTo>
                  <a:lnTo>
                    <a:pt x="67777" y="15410"/>
                  </a:lnTo>
                  <a:lnTo>
                    <a:pt x="67851" y="15460"/>
                  </a:lnTo>
                  <a:lnTo>
                    <a:pt x="67925" y="15509"/>
                  </a:lnTo>
                  <a:lnTo>
                    <a:pt x="67974" y="15584"/>
                  </a:lnTo>
                  <a:lnTo>
                    <a:pt x="68024" y="15658"/>
                  </a:lnTo>
                  <a:lnTo>
                    <a:pt x="68049" y="15757"/>
                  </a:lnTo>
                  <a:lnTo>
                    <a:pt x="68049" y="15831"/>
                  </a:lnTo>
                  <a:lnTo>
                    <a:pt x="68049" y="15930"/>
                  </a:lnTo>
                  <a:lnTo>
                    <a:pt x="68024" y="16004"/>
                  </a:lnTo>
                  <a:lnTo>
                    <a:pt x="67974" y="16103"/>
                  </a:lnTo>
                  <a:lnTo>
                    <a:pt x="67925" y="16153"/>
                  </a:lnTo>
                  <a:lnTo>
                    <a:pt x="67851" y="16227"/>
                  </a:lnTo>
                  <a:lnTo>
                    <a:pt x="67777" y="16276"/>
                  </a:lnTo>
                  <a:lnTo>
                    <a:pt x="67678" y="16301"/>
                  </a:lnTo>
                  <a:lnTo>
                    <a:pt x="67504" y="16301"/>
                  </a:lnTo>
                  <a:lnTo>
                    <a:pt x="67430" y="16276"/>
                  </a:lnTo>
                  <a:lnTo>
                    <a:pt x="67356" y="16227"/>
                  </a:lnTo>
                  <a:lnTo>
                    <a:pt x="67282" y="16153"/>
                  </a:lnTo>
                  <a:lnTo>
                    <a:pt x="67208" y="16103"/>
                  </a:lnTo>
                  <a:lnTo>
                    <a:pt x="67183" y="16004"/>
                  </a:lnTo>
                  <a:lnTo>
                    <a:pt x="67158" y="15930"/>
                  </a:lnTo>
                  <a:lnTo>
                    <a:pt x="67133" y="15831"/>
                  </a:lnTo>
                  <a:lnTo>
                    <a:pt x="67158" y="15757"/>
                  </a:lnTo>
                  <a:lnTo>
                    <a:pt x="67183" y="15658"/>
                  </a:lnTo>
                  <a:lnTo>
                    <a:pt x="67208" y="15584"/>
                  </a:lnTo>
                  <a:lnTo>
                    <a:pt x="67282" y="15509"/>
                  </a:lnTo>
                  <a:lnTo>
                    <a:pt x="67356" y="15460"/>
                  </a:lnTo>
                  <a:lnTo>
                    <a:pt x="67430" y="15410"/>
                  </a:lnTo>
                  <a:lnTo>
                    <a:pt x="67504" y="15386"/>
                  </a:lnTo>
                  <a:close/>
                  <a:moveTo>
                    <a:pt x="61024" y="15262"/>
                  </a:moveTo>
                  <a:lnTo>
                    <a:pt x="61123" y="15287"/>
                  </a:lnTo>
                  <a:lnTo>
                    <a:pt x="61246" y="15312"/>
                  </a:lnTo>
                  <a:lnTo>
                    <a:pt x="61345" y="15361"/>
                  </a:lnTo>
                  <a:lnTo>
                    <a:pt x="61419" y="15435"/>
                  </a:lnTo>
                  <a:lnTo>
                    <a:pt x="61494" y="15534"/>
                  </a:lnTo>
                  <a:lnTo>
                    <a:pt x="61543" y="15633"/>
                  </a:lnTo>
                  <a:lnTo>
                    <a:pt x="61593" y="15732"/>
                  </a:lnTo>
                  <a:lnTo>
                    <a:pt x="61593" y="15831"/>
                  </a:lnTo>
                  <a:lnTo>
                    <a:pt x="61593" y="15955"/>
                  </a:lnTo>
                  <a:lnTo>
                    <a:pt x="61543" y="16054"/>
                  </a:lnTo>
                  <a:lnTo>
                    <a:pt x="61494" y="16153"/>
                  </a:lnTo>
                  <a:lnTo>
                    <a:pt x="61419" y="16252"/>
                  </a:lnTo>
                  <a:lnTo>
                    <a:pt x="61345" y="16326"/>
                  </a:lnTo>
                  <a:lnTo>
                    <a:pt x="61246" y="16375"/>
                  </a:lnTo>
                  <a:lnTo>
                    <a:pt x="61123" y="16400"/>
                  </a:lnTo>
                  <a:lnTo>
                    <a:pt x="61024" y="16425"/>
                  </a:lnTo>
                  <a:lnTo>
                    <a:pt x="60900" y="16400"/>
                  </a:lnTo>
                  <a:lnTo>
                    <a:pt x="60801" y="16375"/>
                  </a:lnTo>
                  <a:lnTo>
                    <a:pt x="60702" y="16326"/>
                  </a:lnTo>
                  <a:lnTo>
                    <a:pt x="60603" y="16252"/>
                  </a:lnTo>
                  <a:lnTo>
                    <a:pt x="60529" y="16153"/>
                  </a:lnTo>
                  <a:lnTo>
                    <a:pt x="60479" y="16054"/>
                  </a:lnTo>
                  <a:lnTo>
                    <a:pt x="60455" y="15955"/>
                  </a:lnTo>
                  <a:lnTo>
                    <a:pt x="60455" y="15831"/>
                  </a:lnTo>
                  <a:lnTo>
                    <a:pt x="60455" y="15732"/>
                  </a:lnTo>
                  <a:lnTo>
                    <a:pt x="60479" y="15633"/>
                  </a:lnTo>
                  <a:lnTo>
                    <a:pt x="60529" y="15534"/>
                  </a:lnTo>
                  <a:lnTo>
                    <a:pt x="60603" y="15435"/>
                  </a:lnTo>
                  <a:lnTo>
                    <a:pt x="60702" y="15361"/>
                  </a:lnTo>
                  <a:lnTo>
                    <a:pt x="60801" y="15312"/>
                  </a:lnTo>
                  <a:lnTo>
                    <a:pt x="60900" y="15287"/>
                  </a:lnTo>
                  <a:lnTo>
                    <a:pt x="61024" y="15262"/>
                  </a:lnTo>
                  <a:close/>
                  <a:moveTo>
                    <a:pt x="36486" y="14520"/>
                  </a:moveTo>
                  <a:lnTo>
                    <a:pt x="36683" y="14594"/>
                  </a:lnTo>
                  <a:lnTo>
                    <a:pt x="36857" y="14693"/>
                  </a:lnTo>
                  <a:lnTo>
                    <a:pt x="37030" y="14842"/>
                  </a:lnTo>
                  <a:lnTo>
                    <a:pt x="37178" y="15015"/>
                  </a:lnTo>
                  <a:lnTo>
                    <a:pt x="37277" y="15188"/>
                  </a:lnTo>
                  <a:lnTo>
                    <a:pt x="37351" y="15410"/>
                  </a:lnTo>
                  <a:lnTo>
                    <a:pt x="37351" y="15608"/>
                  </a:lnTo>
                  <a:lnTo>
                    <a:pt x="37351" y="15831"/>
                  </a:lnTo>
                  <a:lnTo>
                    <a:pt x="37277" y="16029"/>
                  </a:lnTo>
                  <a:lnTo>
                    <a:pt x="37178" y="16227"/>
                  </a:lnTo>
                  <a:lnTo>
                    <a:pt x="37030" y="16400"/>
                  </a:lnTo>
                  <a:lnTo>
                    <a:pt x="36857" y="16524"/>
                  </a:lnTo>
                  <a:lnTo>
                    <a:pt x="36683" y="16623"/>
                  </a:lnTo>
                  <a:lnTo>
                    <a:pt x="36486" y="16697"/>
                  </a:lnTo>
                  <a:lnTo>
                    <a:pt x="36263" y="16721"/>
                  </a:lnTo>
                  <a:lnTo>
                    <a:pt x="36065" y="16697"/>
                  </a:lnTo>
                  <a:lnTo>
                    <a:pt x="35842" y="16623"/>
                  </a:lnTo>
                  <a:lnTo>
                    <a:pt x="35669" y="16524"/>
                  </a:lnTo>
                  <a:lnTo>
                    <a:pt x="35496" y="16400"/>
                  </a:lnTo>
                  <a:lnTo>
                    <a:pt x="35348" y="16227"/>
                  </a:lnTo>
                  <a:lnTo>
                    <a:pt x="35249" y="16029"/>
                  </a:lnTo>
                  <a:lnTo>
                    <a:pt x="35175" y="15831"/>
                  </a:lnTo>
                  <a:lnTo>
                    <a:pt x="35175" y="15608"/>
                  </a:lnTo>
                  <a:lnTo>
                    <a:pt x="35175" y="15410"/>
                  </a:lnTo>
                  <a:lnTo>
                    <a:pt x="35249" y="15188"/>
                  </a:lnTo>
                  <a:lnTo>
                    <a:pt x="35348" y="15015"/>
                  </a:lnTo>
                  <a:lnTo>
                    <a:pt x="35496" y="14842"/>
                  </a:lnTo>
                  <a:lnTo>
                    <a:pt x="35669" y="14693"/>
                  </a:lnTo>
                  <a:lnTo>
                    <a:pt x="35842" y="14594"/>
                  </a:lnTo>
                  <a:lnTo>
                    <a:pt x="36065" y="14520"/>
                  </a:lnTo>
                  <a:close/>
                  <a:moveTo>
                    <a:pt x="104064" y="15410"/>
                  </a:moveTo>
                  <a:lnTo>
                    <a:pt x="104188" y="15460"/>
                  </a:lnTo>
                  <a:lnTo>
                    <a:pt x="104287" y="15509"/>
                  </a:lnTo>
                  <a:lnTo>
                    <a:pt x="104411" y="15608"/>
                  </a:lnTo>
                  <a:lnTo>
                    <a:pt x="104485" y="15707"/>
                  </a:lnTo>
                  <a:lnTo>
                    <a:pt x="104534" y="15831"/>
                  </a:lnTo>
                  <a:lnTo>
                    <a:pt x="104584" y="15955"/>
                  </a:lnTo>
                  <a:lnTo>
                    <a:pt x="104584" y="16078"/>
                  </a:lnTo>
                  <a:lnTo>
                    <a:pt x="104584" y="16202"/>
                  </a:lnTo>
                  <a:lnTo>
                    <a:pt x="104534" y="16326"/>
                  </a:lnTo>
                  <a:lnTo>
                    <a:pt x="104485" y="16449"/>
                  </a:lnTo>
                  <a:lnTo>
                    <a:pt x="104411" y="16548"/>
                  </a:lnTo>
                  <a:lnTo>
                    <a:pt x="104287" y="16623"/>
                  </a:lnTo>
                  <a:lnTo>
                    <a:pt x="104188" y="16697"/>
                  </a:lnTo>
                  <a:lnTo>
                    <a:pt x="104064" y="16721"/>
                  </a:lnTo>
                  <a:lnTo>
                    <a:pt x="103941" y="16746"/>
                  </a:lnTo>
                  <a:lnTo>
                    <a:pt x="103792" y="16721"/>
                  </a:lnTo>
                  <a:lnTo>
                    <a:pt x="103668" y="16697"/>
                  </a:lnTo>
                  <a:lnTo>
                    <a:pt x="103570" y="16623"/>
                  </a:lnTo>
                  <a:lnTo>
                    <a:pt x="103446" y="16548"/>
                  </a:lnTo>
                  <a:lnTo>
                    <a:pt x="103372" y="16449"/>
                  </a:lnTo>
                  <a:lnTo>
                    <a:pt x="103322" y="16326"/>
                  </a:lnTo>
                  <a:lnTo>
                    <a:pt x="103273" y="16202"/>
                  </a:lnTo>
                  <a:lnTo>
                    <a:pt x="103273" y="16078"/>
                  </a:lnTo>
                  <a:lnTo>
                    <a:pt x="103273" y="15955"/>
                  </a:lnTo>
                  <a:lnTo>
                    <a:pt x="103322" y="15831"/>
                  </a:lnTo>
                  <a:lnTo>
                    <a:pt x="103372" y="15707"/>
                  </a:lnTo>
                  <a:lnTo>
                    <a:pt x="103446" y="15608"/>
                  </a:lnTo>
                  <a:lnTo>
                    <a:pt x="103570" y="15509"/>
                  </a:lnTo>
                  <a:lnTo>
                    <a:pt x="103668" y="15460"/>
                  </a:lnTo>
                  <a:lnTo>
                    <a:pt x="103792" y="15410"/>
                  </a:lnTo>
                  <a:close/>
                  <a:moveTo>
                    <a:pt x="50857" y="15336"/>
                  </a:moveTo>
                  <a:lnTo>
                    <a:pt x="51006" y="15361"/>
                  </a:lnTo>
                  <a:lnTo>
                    <a:pt x="51129" y="15386"/>
                  </a:lnTo>
                  <a:lnTo>
                    <a:pt x="51278" y="15460"/>
                  </a:lnTo>
                  <a:lnTo>
                    <a:pt x="51401" y="15559"/>
                  </a:lnTo>
                  <a:lnTo>
                    <a:pt x="51476" y="15683"/>
                  </a:lnTo>
                  <a:lnTo>
                    <a:pt x="51550" y="15806"/>
                  </a:lnTo>
                  <a:lnTo>
                    <a:pt x="51599" y="15955"/>
                  </a:lnTo>
                  <a:lnTo>
                    <a:pt x="51624" y="16103"/>
                  </a:lnTo>
                  <a:lnTo>
                    <a:pt x="51599" y="16252"/>
                  </a:lnTo>
                  <a:lnTo>
                    <a:pt x="51550" y="16375"/>
                  </a:lnTo>
                  <a:lnTo>
                    <a:pt x="51476" y="16524"/>
                  </a:lnTo>
                  <a:lnTo>
                    <a:pt x="51401" y="16623"/>
                  </a:lnTo>
                  <a:lnTo>
                    <a:pt x="51278" y="16721"/>
                  </a:lnTo>
                  <a:lnTo>
                    <a:pt x="51129" y="16796"/>
                  </a:lnTo>
                  <a:lnTo>
                    <a:pt x="51006" y="16845"/>
                  </a:lnTo>
                  <a:lnTo>
                    <a:pt x="50709" y="16845"/>
                  </a:lnTo>
                  <a:lnTo>
                    <a:pt x="50560" y="16796"/>
                  </a:lnTo>
                  <a:lnTo>
                    <a:pt x="50437" y="16721"/>
                  </a:lnTo>
                  <a:lnTo>
                    <a:pt x="50313" y="16623"/>
                  </a:lnTo>
                  <a:lnTo>
                    <a:pt x="50214" y="16524"/>
                  </a:lnTo>
                  <a:lnTo>
                    <a:pt x="50165" y="16375"/>
                  </a:lnTo>
                  <a:lnTo>
                    <a:pt x="50115" y="16252"/>
                  </a:lnTo>
                  <a:lnTo>
                    <a:pt x="50090" y="16103"/>
                  </a:lnTo>
                  <a:lnTo>
                    <a:pt x="50115" y="15955"/>
                  </a:lnTo>
                  <a:lnTo>
                    <a:pt x="50165" y="15806"/>
                  </a:lnTo>
                  <a:lnTo>
                    <a:pt x="50214" y="15683"/>
                  </a:lnTo>
                  <a:lnTo>
                    <a:pt x="50313" y="15559"/>
                  </a:lnTo>
                  <a:lnTo>
                    <a:pt x="50437" y="15460"/>
                  </a:lnTo>
                  <a:lnTo>
                    <a:pt x="50560" y="15386"/>
                  </a:lnTo>
                  <a:lnTo>
                    <a:pt x="50709" y="15361"/>
                  </a:lnTo>
                  <a:lnTo>
                    <a:pt x="50857" y="15336"/>
                  </a:lnTo>
                  <a:close/>
                  <a:moveTo>
                    <a:pt x="70794" y="16227"/>
                  </a:moveTo>
                  <a:lnTo>
                    <a:pt x="70943" y="16276"/>
                  </a:lnTo>
                  <a:lnTo>
                    <a:pt x="71017" y="16301"/>
                  </a:lnTo>
                  <a:lnTo>
                    <a:pt x="71066" y="16350"/>
                  </a:lnTo>
                  <a:lnTo>
                    <a:pt x="71116" y="16400"/>
                  </a:lnTo>
                  <a:lnTo>
                    <a:pt x="71141" y="16474"/>
                  </a:lnTo>
                  <a:lnTo>
                    <a:pt x="71165" y="16623"/>
                  </a:lnTo>
                  <a:lnTo>
                    <a:pt x="71141" y="16746"/>
                  </a:lnTo>
                  <a:lnTo>
                    <a:pt x="71116" y="16820"/>
                  </a:lnTo>
                  <a:lnTo>
                    <a:pt x="71066" y="16870"/>
                  </a:lnTo>
                  <a:lnTo>
                    <a:pt x="71017" y="16919"/>
                  </a:lnTo>
                  <a:lnTo>
                    <a:pt x="70943" y="16944"/>
                  </a:lnTo>
                  <a:lnTo>
                    <a:pt x="70794" y="16994"/>
                  </a:lnTo>
                  <a:lnTo>
                    <a:pt x="70671" y="16944"/>
                  </a:lnTo>
                  <a:lnTo>
                    <a:pt x="70596" y="16919"/>
                  </a:lnTo>
                  <a:lnTo>
                    <a:pt x="70547" y="16870"/>
                  </a:lnTo>
                  <a:lnTo>
                    <a:pt x="70498" y="16820"/>
                  </a:lnTo>
                  <a:lnTo>
                    <a:pt x="70448" y="16746"/>
                  </a:lnTo>
                  <a:lnTo>
                    <a:pt x="70423" y="16623"/>
                  </a:lnTo>
                  <a:lnTo>
                    <a:pt x="70448" y="16474"/>
                  </a:lnTo>
                  <a:lnTo>
                    <a:pt x="70498" y="16400"/>
                  </a:lnTo>
                  <a:lnTo>
                    <a:pt x="70547" y="16350"/>
                  </a:lnTo>
                  <a:lnTo>
                    <a:pt x="70596" y="16301"/>
                  </a:lnTo>
                  <a:lnTo>
                    <a:pt x="70671" y="16276"/>
                  </a:lnTo>
                  <a:lnTo>
                    <a:pt x="70794" y="16227"/>
                  </a:lnTo>
                  <a:close/>
                  <a:moveTo>
                    <a:pt x="20011" y="14050"/>
                  </a:moveTo>
                  <a:lnTo>
                    <a:pt x="20308" y="14075"/>
                  </a:lnTo>
                  <a:lnTo>
                    <a:pt x="20580" y="14149"/>
                  </a:lnTo>
                  <a:lnTo>
                    <a:pt x="20828" y="14297"/>
                  </a:lnTo>
                  <a:lnTo>
                    <a:pt x="20951" y="14372"/>
                  </a:lnTo>
                  <a:lnTo>
                    <a:pt x="21075" y="14495"/>
                  </a:lnTo>
                  <a:lnTo>
                    <a:pt x="21174" y="14594"/>
                  </a:lnTo>
                  <a:lnTo>
                    <a:pt x="21248" y="14718"/>
                  </a:lnTo>
                  <a:lnTo>
                    <a:pt x="21397" y="14990"/>
                  </a:lnTo>
                  <a:lnTo>
                    <a:pt x="21471" y="15262"/>
                  </a:lnTo>
                  <a:lnTo>
                    <a:pt x="21496" y="15534"/>
                  </a:lnTo>
                  <a:lnTo>
                    <a:pt x="21471" y="15831"/>
                  </a:lnTo>
                  <a:lnTo>
                    <a:pt x="21397" y="16103"/>
                  </a:lnTo>
                  <a:lnTo>
                    <a:pt x="21248" y="16350"/>
                  </a:lnTo>
                  <a:lnTo>
                    <a:pt x="21174" y="16474"/>
                  </a:lnTo>
                  <a:lnTo>
                    <a:pt x="21075" y="16598"/>
                  </a:lnTo>
                  <a:lnTo>
                    <a:pt x="20951" y="16697"/>
                  </a:lnTo>
                  <a:lnTo>
                    <a:pt x="20828" y="16796"/>
                  </a:lnTo>
                  <a:lnTo>
                    <a:pt x="20580" y="16919"/>
                  </a:lnTo>
                  <a:lnTo>
                    <a:pt x="20308" y="16994"/>
                  </a:lnTo>
                  <a:lnTo>
                    <a:pt x="20011" y="17018"/>
                  </a:lnTo>
                  <a:lnTo>
                    <a:pt x="19739" y="16994"/>
                  </a:lnTo>
                  <a:lnTo>
                    <a:pt x="19442" y="16919"/>
                  </a:lnTo>
                  <a:lnTo>
                    <a:pt x="19195" y="16796"/>
                  </a:lnTo>
                  <a:lnTo>
                    <a:pt x="19071" y="16697"/>
                  </a:lnTo>
                  <a:lnTo>
                    <a:pt x="18948" y="16598"/>
                  </a:lnTo>
                  <a:lnTo>
                    <a:pt x="18849" y="16474"/>
                  </a:lnTo>
                  <a:lnTo>
                    <a:pt x="18775" y="16350"/>
                  </a:lnTo>
                  <a:lnTo>
                    <a:pt x="18626" y="16103"/>
                  </a:lnTo>
                  <a:lnTo>
                    <a:pt x="18552" y="15831"/>
                  </a:lnTo>
                  <a:lnTo>
                    <a:pt x="18527" y="15534"/>
                  </a:lnTo>
                  <a:lnTo>
                    <a:pt x="18552" y="15262"/>
                  </a:lnTo>
                  <a:lnTo>
                    <a:pt x="18626" y="14990"/>
                  </a:lnTo>
                  <a:lnTo>
                    <a:pt x="18775" y="14718"/>
                  </a:lnTo>
                  <a:lnTo>
                    <a:pt x="18849" y="14594"/>
                  </a:lnTo>
                  <a:lnTo>
                    <a:pt x="18948" y="14495"/>
                  </a:lnTo>
                  <a:lnTo>
                    <a:pt x="19071" y="14372"/>
                  </a:lnTo>
                  <a:lnTo>
                    <a:pt x="19195" y="14297"/>
                  </a:lnTo>
                  <a:lnTo>
                    <a:pt x="19442" y="14149"/>
                  </a:lnTo>
                  <a:lnTo>
                    <a:pt x="19739" y="14075"/>
                  </a:lnTo>
                  <a:lnTo>
                    <a:pt x="20011" y="14050"/>
                  </a:lnTo>
                  <a:close/>
                  <a:moveTo>
                    <a:pt x="57932" y="16004"/>
                  </a:moveTo>
                  <a:lnTo>
                    <a:pt x="58055" y="16029"/>
                  </a:lnTo>
                  <a:lnTo>
                    <a:pt x="58154" y="16103"/>
                  </a:lnTo>
                  <a:lnTo>
                    <a:pt x="58253" y="16177"/>
                  </a:lnTo>
                  <a:lnTo>
                    <a:pt x="58327" y="16276"/>
                  </a:lnTo>
                  <a:lnTo>
                    <a:pt x="58377" y="16375"/>
                  </a:lnTo>
                  <a:lnTo>
                    <a:pt x="58402" y="16499"/>
                  </a:lnTo>
                  <a:lnTo>
                    <a:pt x="58426" y="16598"/>
                  </a:lnTo>
                  <a:lnTo>
                    <a:pt x="58402" y="16721"/>
                  </a:lnTo>
                  <a:lnTo>
                    <a:pt x="58377" y="16845"/>
                  </a:lnTo>
                  <a:lnTo>
                    <a:pt x="58327" y="16944"/>
                  </a:lnTo>
                  <a:lnTo>
                    <a:pt x="58253" y="17043"/>
                  </a:lnTo>
                  <a:lnTo>
                    <a:pt x="58154" y="17117"/>
                  </a:lnTo>
                  <a:lnTo>
                    <a:pt x="58055" y="17167"/>
                  </a:lnTo>
                  <a:lnTo>
                    <a:pt x="57932" y="17216"/>
                  </a:lnTo>
                  <a:lnTo>
                    <a:pt x="57684" y="17216"/>
                  </a:lnTo>
                  <a:lnTo>
                    <a:pt x="57585" y="17167"/>
                  </a:lnTo>
                  <a:lnTo>
                    <a:pt x="57486" y="17117"/>
                  </a:lnTo>
                  <a:lnTo>
                    <a:pt x="57387" y="17043"/>
                  </a:lnTo>
                  <a:lnTo>
                    <a:pt x="57313" y="16944"/>
                  </a:lnTo>
                  <a:lnTo>
                    <a:pt x="57239" y="16845"/>
                  </a:lnTo>
                  <a:lnTo>
                    <a:pt x="57214" y="16721"/>
                  </a:lnTo>
                  <a:lnTo>
                    <a:pt x="57190" y="16598"/>
                  </a:lnTo>
                  <a:lnTo>
                    <a:pt x="57214" y="16499"/>
                  </a:lnTo>
                  <a:lnTo>
                    <a:pt x="57239" y="16375"/>
                  </a:lnTo>
                  <a:lnTo>
                    <a:pt x="57313" y="16276"/>
                  </a:lnTo>
                  <a:lnTo>
                    <a:pt x="57387" y="16177"/>
                  </a:lnTo>
                  <a:lnTo>
                    <a:pt x="57486" y="16103"/>
                  </a:lnTo>
                  <a:lnTo>
                    <a:pt x="57585" y="16029"/>
                  </a:lnTo>
                  <a:lnTo>
                    <a:pt x="57684" y="16004"/>
                  </a:lnTo>
                  <a:close/>
                  <a:moveTo>
                    <a:pt x="79180" y="16919"/>
                  </a:moveTo>
                  <a:lnTo>
                    <a:pt x="79229" y="16944"/>
                  </a:lnTo>
                  <a:lnTo>
                    <a:pt x="79254" y="16994"/>
                  </a:lnTo>
                  <a:lnTo>
                    <a:pt x="79279" y="17068"/>
                  </a:lnTo>
                  <a:lnTo>
                    <a:pt x="79254" y="17117"/>
                  </a:lnTo>
                  <a:lnTo>
                    <a:pt x="79229" y="17167"/>
                  </a:lnTo>
                  <a:lnTo>
                    <a:pt x="79180" y="17216"/>
                  </a:lnTo>
                  <a:lnTo>
                    <a:pt x="79056" y="17216"/>
                  </a:lnTo>
                  <a:lnTo>
                    <a:pt x="79007" y="17167"/>
                  </a:lnTo>
                  <a:lnTo>
                    <a:pt x="78982" y="17117"/>
                  </a:lnTo>
                  <a:lnTo>
                    <a:pt x="78957" y="17068"/>
                  </a:lnTo>
                  <a:lnTo>
                    <a:pt x="78982" y="16994"/>
                  </a:lnTo>
                  <a:lnTo>
                    <a:pt x="79007" y="16944"/>
                  </a:lnTo>
                  <a:lnTo>
                    <a:pt x="79056" y="16919"/>
                  </a:lnTo>
                  <a:close/>
                  <a:moveTo>
                    <a:pt x="16078" y="14149"/>
                  </a:moveTo>
                  <a:lnTo>
                    <a:pt x="16375" y="14174"/>
                  </a:lnTo>
                  <a:lnTo>
                    <a:pt x="16524" y="14223"/>
                  </a:lnTo>
                  <a:lnTo>
                    <a:pt x="16672" y="14273"/>
                  </a:lnTo>
                  <a:lnTo>
                    <a:pt x="16820" y="14322"/>
                  </a:lnTo>
                  <a:lnTo>
                    <a:pt x="16944" y="14396"/>
                  </a:lnTo>
                  <a:lnTo>
                    <a:pt x="17068" y="14495"/>
                  </a:lnTo>
                  <a:lnTo>
                    <a:pt x="17192" y="14619"/>
                  </a:lnTo>
                  <a:lnTo>
                    <a:pt x="17315" y="14743"/>
                  </a:lnTo>
                  <a:lnTo>
                    <a:pt x="17389" y="14866"/>
                  </a:lnTo>
                  <a:lnTo>
                    <a:pt x="17488" y="14990"/>
                  </a:lnTo>
                  <a:lnTo>
                    <a:pt x="17538" y="15138"/>
                  </a:lnTo>
                  <a:lnTo>
                    <a:pt x="17587" y="15287"/>
                  </a:lnTo>
                  <a:lnTo>
                    <a:pt x="17637" y="15435"/>
                  </a:lnTo>
                  <a:lnTo>
                    <a:pt x="17661" y="15732"/>
                  </a:lnTo>
                  <a:lnTo>
                    <a:pt x="17637" y="16029"/>
                  </a:lnTo>
                  <a:lnTo>
                    <a:pt x="17587" y="16177"/>
                  </a:lnTo>
                  <a:lnTo>
                    <a:pt x="17538" y="16326"/>
                  </a:lnTo>
                  <a:lnTo>
                    <a:pt x="17488" y="16474"/>
                  </a:lnTo>
                  <a:lnTo>
                    <a:pt x="17389" y="16598"/>
                  </a:lnTo>
                  <a:lnTo>
                    <a:pt x="17315" y="16746"/>
                  </a:lnTo>
                  <a:lnTo>
                    <a:pt x="17192" y="16845"/>
                  </a:lnTo>
                  <a:lnTo>
                    <a:pt x="17068" y="16969"/>
                  </a:lnTo>
                  <a:lnTo>
                    <a:pt x="16944" y="17068"/>
                  </a:lnTo>
                  <a:lnTo>
                    <a:pt x="16820" y="17142"/>
                  </a:lnTo>
                  <a:lnTo>
                    <a:pt x="16672" y="17191"/>
                  </a:lnTo>
                  <a:lnTo>
                    <a:pt x="16524" y="17266"/>
                  </a:lnTo>
                  <a:lnTo>
                    <a:pt x="16375" y="17290"/>
                  </a:lnTo>
                  <a:lnTo>
                    <a:pt x="16078" y="17315"/>
                  </a:lnTo>
                  <a:lnTo>
                    <a:pt x="15782" y="17290"/>
                  </a:lnTo>
                  <a:lnTo>
                    <a:pt x="15633" y="17266"/>
                  </a:lnTo>
                  <a:lnTo>
                    <a:pt x="15485" y="17191"/>
                  </a:lnTo>
                  <a:lnTo>
                    <a:pt x="15336" y="17142"/>
                  </a:lnTo>
                  <a:lnTo>
                    <a:pt x="15213" y="17068"/>
                  </a:lnTo>
                  <a:lnTo>
                    <a:pt x="15064" y="16969"/>
                  </a:lnTo>
                  <a:lnTo>
                    <a:pt x="14965" y="16845"/>
                  </a:lnTo>
                  <a:lnTo>
                    <a:pt x="14842" y="16746"/>
                  </a:lnTo>
                  <a:lnTo>
                    <a:pt x="14743" y="16598"/>
                  </a:lnTo>
                  <a:lnTo>
                    <a:pt x="14668" y="16474"/>
                  </a:lnTo>
                  <a:lnTo>
                    <a:pt x="14619" y="16326"/>
                  </a:lnTo>
                  <a:lnTo>
                    <a:pt x="14545" y="16177"/>
                  </a:lnTo>
                  <a:lnTo>
                    <a:pt x="14520" y="16029"/>
                  </a:lnTo>
                  <a:lnTo>
                    <a:pt x="14495" y="15732"/>
                  </a:lnTo>
                  <a:lnTo>
                    <a:pt x="14520" y="15435"/>
                  </a:lnTo>
                  <a:lnTo>
                    <a:pt x="14545" y="15287"/>
                  </a:lnTo>
                  <a:lnTo>
                    <a:pt x="14619" y="15138"/>
                  </a:lnTo>
                  <a:lnTo>
                    <a:pt x="14668" y="14990"/>
                  </a:lnTo>
                  <a:lnTo>
                    <a:pt x="14743" y="14866"/>
                  </a:lnTo>
                  <a:lnTo>
                    <a:pt x="14842" y="14743"/>
                  </a:lnTo>
                  <a:lnTo>
                    <a:pt x="14965" y="14619"/>
                  </a:lnTo>
                  <a:lnTo>
                    <a:pt x="15064" y="14495"/>
                  </a:lnTo>
                  <a:lnTo>
                    <a:pt x="15213" y="14396"/>
                  </a:lnTo>
                  <a:lnTo>
                    <a:pt x="15336" y="14322"/>
                  </a:lnTo>
                  <a:lnTo>
                    <a:pt x="15485" y="14273"/>
                  </a:lnTo>
                  <a:lnTo>
                    <a:pt x="15633" y="14223"/>
                  </a:lnTo>
                  <a:lnTo>
                    <a:pt x="15782" y="14174"/>
                  </a:lnTo>
                  <a:lnTo>
                    <a:pt x="16078" y="14149"/>
                  </a:lnTo>
                  <a:close/>
                  <a:moveTo>
                    <a:pt x="108121" y="15880"/>
                  </a:moveTo>
                  <a:lnTo>
                    <a:pt x="108269" y="15930"/>
                  </a:lnTo>
                  <a:lnTo>
                    <a:pt x="108393" y="16004"/>
                  </a:lnTo>
                  <a:lnTo>
                    <a:pt x="108517" y="16103"/>
                  </a:lnTo>
                  <a:lnTo>
                    <a:pt x="108616" y="16227"/>
                  </a:lnTo>
                  <a:lnTo>
                    <a:pt x="108690" y="16350"/>
                  </a:lnTo>
                  <a:lnTo>
                    <a:pt x="108739" y="16499"/>
                  </a:lnTo>
                  <a:lnTo>
                    <a:pt x="108764" y="16647"/>
                  </a:lnTo>
                  <a:lnTo>
                    <a:pt x="108739" y="16796"/>
                  </a:lnTo>
                  <a:lnTo>
                    <a:pt x="108690" y="16944"/>
                  </a:lnTo>
                  <a:lnTo>
                    <a:pt x="108616" y="17093"/>
                  </a:lnTo>
                  <a:lnTo>
                    <a:pt x="108517" y="17216"/>
                  </a:lnTo>
                  <a:lnTo>
                    <a:pt x="108393" y="17315"/>
                  </a:lnTo>
                  <a:lnTo>
                    <a:pt x="108269" y="17389"/>
                  </a:lnTo>
                  <a:lnTo>
                    <a:pt x="108121" y="17414"/>
                  </a:lnTo>
                  <a:lnTo>
                    <a:pt x="107973" y="17439"/>
                  </a:lnTo>
                  <a:lnTo>
                    <a:pt x="107824" y="17414"/>
                  </a:lnTo>
                  <a:lnTo>
                    <a:pt x="107676" y="17389"/>
                  </a:lnTo>
                  <a:lnTo>
                    <a:pt x="107527" y="17315"/>
                  </a:lnTo>
                  <a:lnTo>
                    <a:pt x="107404" y="17216"/>
                  </a:lnTo>
                  <a:lnTo>
                    <a:pt x="107305" y="17093"/>
                  </a:lnTo>
                  <a:lnTo>
                    <a:pt x="107255" y="16944"/>
                  </a:lnTo>
                  <a:lnTo>
                    <a:pt x="107206" y="16796"/>
                  </a:lnTo>
                  <a:lnTo>
                    <a:pt x="107181" y="16647"/>
                  </a:lnTo>
                  <a:lnTo>
                    <a:pt x="107206" y="16499"/>
                  </a:lnTo>
                  <a:lnTo>
                    <a:pt x="107255" y="16350"/>
                  </a:lnTo>
                  <a:lnTo>
                    <a:pt x="107305" y="16227"/>
                  </a:lnTo>
                  <a:lnTo>
                    <a:pt x="107404" y="16103"/>
                  </a:lnTo>
                  <a:lnTo>
                    <a:pt x="107527" y="16004"/>
                  </a:lnTo>
                  <a:lnTo>
                    <a:pt x="107676" y="15930"/>
                  </a:lnTo>
                  <a:lnTo>
                    <a:pt x="107824" y="15880"/>
                  </a:lnTo>
                  <a:close/>
                  <a:moveTo>
                    <a:pt x="84473" y="17216"/>
                  </a:moveTo>
                  <a:lnTo>
                    <a:pt x="84523" y="17241"/>
                  </a:lnTo>
                  <a:lnTo>
                    <a:pt x="84548" y="17315"/>
                  </a:lnTo>
                  <a:lnTo>
                    <a:pt x="84572" y="17365"/>
                  </a:lnTo>
                  <a:lnTo>
                    <a:pt x="84548" y="17414"/>
                  </a:lnTo>
                  <a:lnTo>
                    <a:pt x="84523" y="17488"/>
                  </a:lnTo>
                  <a:lnTo>
                    <a:pt x="84473" y="17513"/>
                  </a:lnTo>
                  <a:lnTo>
                    <a:pt x="84350" y="17513"/>
                  </a:lnTo>
                  <a:lnTo>
                    <a:pt x="84300" y="17488"/>
                  </a:lnTo>
                  <a:lnTo>
                    <a:pt x="84251" y="17414"/>
                  </a:lnTo>
                  <a:lnTo>
                    <a:pt x="84251" y="17365"/>
                  </a:lnTo>
                  <a:lnTo>
                    <a:pt x="84251" y="17315"/>
                  </a:lnTo>
                  <a:lnTo>
                    <a:pt x="84300" y="17241"/>
                  </a:lnTo>
                  <a:lnTo>
                    <a:pt x="84350" y="17216"/>
                  </a:lnTo>
                  <a:close/>
                  <a:moveTo>
                    <a:pt x="44673" y="15905"/>
                  </a:moveTo>
                  <a:lnTo>
                    <a:pt x="44822" y="15955"/>
                  </a:lnTo>
                  <a:lnTo>
                    <a:pt x="44995" y="16054"/>
                  </a:lnTo>
                  <a:lnTo>
                    <a:pt x="45118" y="16153"/>
                  </a:lnTo>
                  <a:lnTo>
                    <a:pt x="45242" y="16301"/>
                  </a:lnTo>
                  <a:lnTo>
                    <a:pt x="45316" y="16449"/>
                  </a:lnTo>
                  <a:lnTo>
                    <a:pt x="45366" y="16623"/>
                  </a:lnTo>
                  <a:lnTo>
                    <a:pt x="45391" y="16796"/>
                  </a:lnTo>
                  <a:lnTo>
                    <a:pt x="45366" y="16969"/>
                  </a:lnTo>
                  <a:lnTo>
                    <a:pt x="45316" y="17117"/>
                  </a:lnTo>
                  <a:lnTo>
                    <a:pt x="45242" y="17266"/>
                  </a:lnTo>
                  <a:lnTo>
                    <a:pt x="45118" y="17414"/>
                  </a:lnTo>
                  <a:lnTo>
                    <a:pt x="44995" y="17538"/>
                  </a:lnTo>
                  <a:lnTo>
                    <a:pt x="44822" y="17612"/>
                  </a:lnTo>
                  <a:lnTo>
                    <a:pt x="44673" y="17661"/>
                  </a:lnTo>
                  <a:lnTo>
                    <a:pt x="44500" y="17686"/>
                  </a:lnTo>
                  <a:lnTo>
                    <a:pt x="44327" y="17661"/>
                  </a:lnTo>
                  <a:lnTo>
                    <a:pt x="44154" y="17612"/>
                  </a:lnTo>
                  <a:lnTo>
                    <a:pt x="44005" y="17538"/>
                  </a:lnTo>
                  <a:lnTo>
                    <a:pt x="43857" y="17414"/>
                  </a:lnTo>
                  <a:lnTo>
                    <a:pt x="43758" y="17266"/>
                  </a:lnTo>
                  <a:lnTo>
                    <a:pt x="43684" y="17117"/>
                  </a:lnTo>
                  <a:lnTo>
                    <a:pt x="43634" y="16969"/>
                  </a:lnTo>
                  <a:lnTo>
                    <a:pt x="43610" y="16796"/>
                  </a:lnTo>
                  <a:lnTo>
                    <a:pt x="43634" y="16623"/>
                  </a:lnTo>
                  <a:lnTo>
                    <a:pt x="43684" y="16449"/>
                  </a:lnTo>
                  <a:lnTo>
                    <a:pt x="43758" y="16301"/>
                  </a:lnTo>
                  <a:lnTo>
                    <a:pt x="43857" y="16153"/>
                  </a:lnTo>
                  <a:lnTo>
                    <a:pt x="44005" y="16054"/>
                  </a:lnTo>
                  <a:lnTo>
                    <a:pt x="44154" y="15955"/>
                  </a:lnTo>
                  <a:lnTo>
                    <a:pt x="44327" y="15905"/>
                  </a:lnTo>
                  <a:close/>
                  <a:moveTo>
                    <a:pt x="111782" y="15955"/>
                  </a:moveTo>
                  <a:lnTo>
                    <a:pt x="111955" y="15979"/>
                  </a:lnTo>
                  <a:lnTo>
                    <a:pt x="112128" y="16029"/>
                  </a:lnTo>
                  <a:lnTo>
                    <a:pt x="112277" y="16103"/>
                  </a:lnTo>
                  <a:lnTo>
                    <a:pt x="112400" y="16227"/>
                  </a:lnTo>
                  <a:lnTo>
                    <a:pt x="112524" y="16350"/>
                  </a:lnTo>
                  <a:lnTo>
                    <a:pt x="112598" y="16499"/>
                  </a:lnTo>
                  <a:lnTo>
                    <a:pt x="112648" y="16672"/>
                  </a:lnTo>
                  <a:lnTo>
                    <a:pt x="112672" y="16845"/>
                  </a:lnTo>
                  <a:lnTo>
                    <a:pt x="112648" y="17018"/>
                  </a:lnTo>
                  <a:lnTo>
                    <a:pt x="112598" y="17167"/>
                  </a:lnTo>
                  <a:lnTo>
                    <a:pt x="112524" y="17340"/>
                  </a:lnTo>
                  <a:lnTo>
                    <a:pt x="112400" y="17464"/>
                  </a:lnTo>
                  <a:lnTo>
                    <a:pt x="112277" y="17587"/>
                  </a:lnTo>
                  <a:lnTo>
                    <a:pt x="112128" y="17661"/>
                  </a:lnTo>
                  <a:lnTo>
                    <a:pt x="111955" y="17711"/>
                  </a:lnTo>
                  <a:lnTo>
                    <a:pt x="111782" y="17736"/>
                  </a:lnTo>
                  <a:lnTo>
                    <a:pt x="111609" y="17711"/>
                  </a:lnTo>
                  <a:lnTo>
                    <a:pt x="111460" y="17661"/>
                  </a:lnTo>
                  <a:lnTo>
                    <a:pt x="111287" y="17587"/>
                  </a:lnTo>
                  <a:lnTo>
                    <a:pt x="111163" y="17464"/>
                  </a:lnTo>
                  <a:lnTo>
                    <a:pt x="111040" y="17340"/>
                  </a:lnTo>
                  <a:lnTo>
                    <a:pt x="110966" y="17167"/>
                  </a:lnTo>
                  <a:lnTo>
                    <a:pt x="110916" y="17018"/>
                  </a:lnTo>
                  <a:lnTo>
                    <a:pt x="110891" y="16845"/>
                  </a:lnTo>
                  <a:lnTo>
                    <a:pt x="110916" y="16672"/>
                  </a:lnTo>
                  <a:lnTo>
                    <a:pt x="110966" y="16499"/>
                  </a:lnTo>
                  <a:lnTo>
                    <a:pt x="111040" y="16350"/>
                  </a:lnTo>
                  <a:lnTo>
                    <a:pt x="111163" y="16227"/>
                  </a:lnTo>
                  <a:lnTo>
                    <a:pt x="111287" y="16103"/>
                  </a:lnTo>
                  <a:lnTo>
                    <a:pt x="111460" y="16029"/>
                  </a:lnTo>
                  <a:lnTo>
                    <a:pt x="111609" y="15979"/>
                  </a:lnTo>
                  <a:lnTo>
                    <a:pt x="111782" y="15955"/>
                  </a:lnTo>
                  <a:close/>
                  <a:moveTo>
                    <a:pt x="39998" y="15782"/>
                  </a:moveTo>
                  <a:lnTo>
                    <a:pt x="40171" y="15831"/>
                  </a:lnTo>
                  <a:lnTo>
                    <a:pt x="40344" y="15930"/>
                  </a:lnTo>
                  <a:lnTo>
                    <a:pt x="40518" y="16054"/>
                  </a:lnTo>
                  <a:lnTo>
                    <a:pt x="40641" y="16227"/>
                  </a:lnTo>
                  <a:lnTo>
                    <a:pt x="40715" y="16400"/>
                  </a:lnTo>
                  <a:lnTo>
                    <a:pt x="40790" y="16573"/>
                  </a:lnTo>
                  <a:lnTo>
                    <a:pt x="40790" y="16771"/>
                  </a:lnTo>
                  <a:lnTo>
                    <a:pt x="40790" y="16944"/>
                  </a:lnTo>
                  <a:lnTo>
                    <a:pt x="40715" y="17142"/>
                  </a:lnTo>
                  <a:lnTo>
                    <a:pt x="40641" y="17315"/>
                  </a:lnTo>
                  <a:lnTo>
                    <a:pt x="40518" y="17464"/>
                  </a:lnTo>
                  <a:lnTo>
                    <a:pt x="40344" y="17587"/>
                  </a:lnTo>
                  <a:lnTo>
                    <a:pt x="40171" y="17686"/>
                  </a:lnTo>
                  <a:lnTo>
                    <a:pt x="39998" y="17736"/>
                  </a:lnTo>
                  <a:lnTo>
                    <a:pt x="39800" y="17760"/>
                  </a:lnTo>
                  <a:lnTo>
                    <a:pt x="39627" y="17736"/>
                  </a:lnTo>
                  <a:lnTo>
                    <a:pt x="39429" y="17686"/>
                  </a:lnTo>
                  <a:lnTo>
                    <a:pt x="39256" y="17587"/>
                  </a:lnTo>
                  <a:lnTo>
                    <a:pt x="39108" y="17464"/>
                  </a:lnTo>
                  <a:lnTo>
                    <a:pt x="38984" y="17315"/>
                  </a:lnTo>
                  <a:lnTo>
                    <a:pt x="38885" y="17142"/>
                  </a:lnTo>
                  <a:lnTo>
                    <a:pt x="38835" y="16944"/>
                  </a:lnTo>
                  <a:lnTo>
                    <a:pt x="38811" y="16771"/>
                  </a:lnTo>
                  <a:lnTo>
                    <a:pt x="38835" y="16573"/>
                  </a:lnTo>
                  <a:lnTo>
                    <a:pt x="38885" y="16400"/>
                  </a:lnTo>
                  <a:lnTo>
                    <a:pt x="38984" y="16227"/>
                  </a:lnTo>
                  <a:lnTo>
                    <a:pt x="39108" y="16054"/>
                  </a:lnTo>
                  <a:lnTo>
                    <a:pt x="39256" y="15930"/>
                  </a:lnTo>
                  <a:lnTo>
                    <a:pt x="39429" y="15831"/>
                  </a:lnTo>
                  <a:lnTo>
                    <a:pt x="39627" y="15782"/>
                  </a:lnTo>
                  <a:close/>
                  <a:moveTo>
                    <a:pt x="88901" y="17191"/>
                  </a:moveTo>
                  <a:lnTo>
                    <a:pt x="89000" y="17266"/>
                  </a:lnTo>
                  <a:lnTo>
                    <a:pt x="89050" y="17365"/>
                  </a:lnTo>
                  <a:lnTo>
                    <a:pt x="89074" y="17464"/>
                  </a:lnTo>
                  <a:lnTo>
                    <a:pt x="89050" y="17587"/>
                  </a:lnTo>
                  <a:lnTo>
                    <a:pt x="89000" y="17686"/>
                  </a:lnTo>
                  <a:lnTo>
                    <a:pt x="88901" y="17736"/>
                  </a:lnTo>
                  <a:lnTo>
                    <a:pt x="88777" y="17760"/>
                  </a:lnTo>
                  <a:lnTo>
                    <a:pt x="88678" y="17736"/>
                  </a:lnTo>
                  <a:lnTo>
                    <a:pt x="88580" y="17686"/>
                  </a:lnTo>
                  <a:lnTo>
                    <a:pt x="88505" y="17587"/>
                  </a:lnTo>
                  <a:lnTo>
                    <a:pt x="88481" y="17464"/>
                  </a:lnTo>
                  <a:lnTo>
                    <a:pt x="88505" y="17365"/>
                  </a:lnTo>
                  <a:lnTo>
                    <a:pt x="88580" y="17266"/>
                  </a:lnTo>
                  <a:lnTo>
                    <a:pt x="88678" y="17191"/>
                  </a:lnTo>
                  <a:close/>
                  <a:moveTo>
                    <a:pt x="23425" y="15138"/>
                  </a:moveTo>
                  <a:lnTo>
                    <a:pt x="23697" y="15163"/>
                  </a:lnTo>
                  <a:lnTo>
                    <a:pt x="23944" y="15237"/>
                  </a:lnTo>
                  <a:lnTo>
                    <a:pt x="24192" y="15361"/>
                  </a:lnTo>
                  <a:lnTo>
                    <a:pt x="24414" y="15534"/>
                  </a:lnTo>
                  <a:lnTo>
                    <a:pt x="24588" y="15757"/>
                  </a:lnTo>
                  <a:lnTo>
                    <a:pt x="24711" y="16004"/>
                  </a:lnTo>
                  <a:lnTo>
                    <a:pt x="24785" y="16252"/>
                  </a:lnTo>
                  <a:lnTo>
                    <a:pt x="24810" y="16524"/>
                  </a:lnTo>
                  <a:lnTo>
                    <a:pt x="24785" y="16771"/>
                  </a:lnTo>
                  <a:lnTo>
                    <a:pt x="24711" y="17043"/>
                  </a:lnTo>
                  <a:lnTo>
                    <a:pt x="24588" y="17290"/>
                  </a:lnTo>
                  <a:lnTo>
                    <a:pt x="24414" y="17488"/>
                  </a:lnTo>
                  <a:lnTo>
                    <a:pt x="24192" y="17686"/>
                  </a:lnTo>
                  <a:lnTo>
                    <a:pt x="23944" y="17810"/>
                  </a:lnTo>
                  <a:lnTo>
                    <a:pt x="23697" y="17884"/>
                  </a:lnTo>
                  <a:lnTo>
                    <a:pt x="23425" y="17909"/>
                  </a:lnTo>
                  <a:lnTo>
                    <a:pt x="23153" y="17884"/>
                  </a:lnTo>
                  <a:lnTo>
                    <a:pt x="22906" y="17810"/>
                  </a:lnTo>
                  <a:lnTo>
                    <a:pt x="22658" y="17686"/>
                  </a:lnTo>
                  <a:lnTo>
                    <a:pt x="22436" y="17488"/>
                  </a:lnTo>
                  <a:lnTo>
                    <a:pt x="22262" y="17290"/>
                  </a:lnTo>
                  <a:lnTo>
                    <a:pt x="22139" y="17043"/>
                  </a:lnTo>
                  <a:lnTo>
                    <a:pt x="22064" y="16771"/>
                  </a:lnTo>
                  <a:lnTo>
                    <a:pt x="22040" y="16524"/>
                  </a:lnTo>
                  <a:lnTo>
                    <a:pt x="22064" y="16252"/>
                  </a:lnTo>
                  <a:lnTo>
                    <a:pt x="22139" y="16004"/>
                  </a:lnTo>
                  <a:lnTo>
                    <a:pt x="22262" y="15757"/>
                  </a:lnTo>
                  <a:lnTo>
                    <a:pt x="22436" y="15534"/>
                  </a:lnTo>
                  <a:lnTo>
                    <a:pt x="22658" y="15361"/>
                  </a:lnTo>
                  <a:lnTo>
                    <a:pt x="22906" y="15237"/>
                  </a:lnTo>
                  <a:lnTo>
                    <a:pt x="23153" y="15163"/>
                  </a:lnTo>
                  <a:lnTo>
                    <a:pt x="23425" y="15138"/>
                  </a:lnTo>
                  <a:close/>
                  <a:moveTo>
                    <a:pt x="73961" y="17612"/>
                  </a:moveTo>
                  <a:lnTo>
                    <a:pt x="74035" y="17686"/>
                  </a:lnTo>
                  <a:lnTo>
                    <a:pt x="74109" y="17760"/>
                  </a:lnTo>
                  <a:lnTo>
                    <a:pt x="74134" y="17884"/>
                  </a:lnTo>
                  <a:lnTo>
                    <a:pt x="74109" y="17983"/>
                  </a:lnTo>
                  <a:lnTo>
                    <a:pt x="74035" y="18057"/>
                  </a:lnTo>
                  <a:lnTo>
                    <a:pt x="73961" y="18131"/>
                  </a:lnTo>
                  <a:lnTo>
                    <a:pt x="73862" y="18156"/>
                  </a:lnTo>
                  <a:lnTo>
                    <a:pt x="73738" y="18131"/>
                  </a:lnTo>
                  <a:lnTo>
                    <a:pt x="73664" y="18057"/>
                  </a:lnTo>
                  <a:lnTo>
                    <a:pt x="73590" y="17983"/>
                  </a:lnTo>
                  <a:lnTo>
                    <a:pt x="73590" y="17884"/>
                  </a:lnTo>
                  <a:lnTo>
                    <a:pt x="73590" y="17760"/>
                  </a:lnTo>
                  <a:lnTo>
                    <a:pt x="73664" y="17686"/>
                  </a:lnTo>
                  <a:lnTo>
                    <a:pt x="73738" y="17612"/>
                  </a:lnTo>
                  <a:close/>
                  <a:moveTo>
                    <a:pt x="93180" y="17439"/>
                  </a:moveTo>
                  <a:lnTo>
                    <a:pt x="93255" y="17464"/>
                  </a:lnTo>
                  <a:lnTo>
                    <a:pt x="93329" y="17513"/>
                  </a:lnTo>
                  <a:lnTo>
                    <a:pt x="93378" y="17563"/>
                  </a:lnTo>
                  <a:lnTo>
                    <a:pt x="93428" y="17637"/>
                  </a:lnTo>
                  <a:lnTo>
                    <a:pt x="93477" y="17711"/>
                  </a:lnTo>
                  <a:lnTo>
                    <a:pt x="93502" y="17785"/>
                  </a:lnTo>
                  <a:lnTo>
                    <a:pt x="93502" y="17859"/>
                  </a:lnTo>
                  <a:lnTo>
                    <a:pt x="93502" y="17934"/>
                  </a:lnTo>
                  <a:lnTo>
                    <a:pt x="93477" y="18008"/>
                  </a:lnTo>
                  <a:lnTo>
                    <a:pt x="93428" y="18082"/>
                  </a:lnTo>
                  <a:lnTo>
                    <a:pt x="93378" y="18156"/>
                  </a:lnTo>
                  <a:lnTo>
                    <a:pt x="93329" y="18206"/>
                  </a:lnTo>
                  <a:lnTo>
                    <a:pt x="93255" y="18255"/>
                  </a:lnTo>
                  <a:lnTo>
                    <a:pt x="93180" y="18255"/>
                  </a:lnTo>
                  <a:lnTo>
                    <a:pt x="93081" y="18280"/>
                  </a:lnTo>
                  <a:lnTo>
                    <a:pt x="93007" y="18255"/>
                  </a:lnTo>
                  <a:lnTo>
                    <a:pt x="92933" y="18255"/>
                  </a:lnTo>
                  <a:lnTo>
                    <a:pt x="92859" y="18206"/>
                  </a:lnTo>
                  <a:lnTo>
                    <a:pt x="92785" y="18156"/>
                  </a:lnTo>
                  <a:lnTo>
                    <a:pt x="92735" y="18082"/>
                  </a:lnTo>
                  <a:lnTo>
                    <a:pt x="92710" y="18008"/>
                  </a:lnTo>
                  <a:lnTo>
                    <a:pt x="92686" y="17934"/>
                  </a:lnTo>
                  <a:lnTo>
                    <a:pt x="92686" y="17859"/>
                  </a:lnTo>
                  <a:lnTo>
                    <a:pt x="92686" y="17785"/>
                  </a:lnTo>
                  <a:lnTo>
                    <a:pt x="92710" y="17711"/>
                  </a:lnTo>
                  <a:lnTo>
                    <a:pt x="92735" y="17637"/>
                  </a:lnTo>
                  <a:lnTo>
                    <a:pt x="92785" y="17563"/>
                  </a:lnTo>
                  <a:lnTo>
                    <a:pt x="92859" y="17513"/>
                  </a:lnTo>
                  <a:lnTo>
                    <a:pt x="92933" y="17464"/>
                  </a:lnTo>
                  <a:lnTo>
                    <a:pt x="93007" y="17439"/>
                  </a:lnTo>
                  <a:close/>
                  <a:moveTo>
                    <a:pt x="115715" y="16499"/>
                  </a:moveTo>
                  <a:lnTo>
                    <a:pt x="115888" y="16524"/>
                  </a:lnTo>
                  <a:lnTo>
                    <a:pt x="116086" y="16573"/>
                  </a:lnTo>
                  <a:lnTo>
                    <a:pt x="116259" y="16647"/>
                  </a:lnTo>
                  <a:lnTo>
                    <a:pt x="116408" y="16796"/>
                  </a:lnTo>
                  <a:lnTo>
                    <a:pt x="116531" y="16944"/>
                  </a:lnTo>
                  <a:lnTo>
                    <a:pt x="116630" y="17117"/>
                  </a:lnTo>
                  <a:lnTo>
                    <a:pt x="116680" y="17290"/>
                  </a:lnTo>
                  <a:lnTo>
                    <a:pt x="116704" y="17488"/>
                  </a:lnTo>
                  <a:lnTo>
                    <a:pt x="116680" y="17686"/>
                  </a:lnTo>
                  <a:lnTo>
                    <a:pt x="116630" y="17859"/>
                  </a:lnTo>
                  <a:lnTo>
                    <a:pt x="116531" y="18032"/>
                  </a:lnTo>
                  <a:lnTo>
                    <a:pt x="116408" y="18181"/>
                  </a:lnTo>
                  <a:lnTo>
                    <a:pt x="116259" y="18305"/>
                  </a:lnTo>
                  <a:lnTo>
                    <a:pt x="116086" y="18404"/>
                  </a:lnTo>
                  <a:lnTo>
                    <a:pt x="115888" y="18453"/>
                  </a:lnTo>
                  <a:lnTo>
                    <a:pt x="115715" y="18478"/>
                  </a:lnTo>
                  <a:lnTo>
                    <a:pt x="115517" y="18453"/>
                  </a:lnTo>
                  <a:lnTo>
                    <a:pt x="115319" y="18404"/>
                  </a:lnTo>
                  <a:lnTo>
                    <a:pt x="115146" y="18305"/>
                  </a:lnTo>
                  <a:lnTo>
                    <a:pt x="114998" y="18181"/>
                  </a:lnTo>
                  <a:lnTo>
                    <a:pt x="114874" y="18032"/>
                  </a:lnTo>
                  <a:lnTo>
                    <a:pt x="114775" y="17859"/>
                  </a:lnTo>
                  <a:lnTo>
                    <a:pt x="114725" y="17686"/>
                  </a:lnTo>
                  <a:lnTo>
                    <a:pt x="114701" y="17488"/>
                  </a:lnTo>
                  <a:lnTo>
                    <a:pt x="114725" y="17290"/>
                  </a:lnTo>
                  <a:lnTo>
                    <a:pt x="114775" y="17117"/>
                  </a:lnTo>
                  <a:lnTo>
                    <a:pt x="114874" y="16944"/>
                  </a:lnTo>
                  <a:lnTo>
                    <a:pt x="114998" y="16796"/>
                  </a:lnTo>
                  <a:lnTo>
                    <a:pt x="115146" y="16647"/>
                  </a:lnTo>
                  <a:lnTo>
                    <a:pt x="115319" y="16573"/>
                  </a:lnTo>
                  <a:lnTo>
                    <a:pt x="115517" y="16524"/>
                  </a:lnTo>
                  <a:lnTo>
                    <a:pt x="115715" y="16499"/>
                  </a:lnTo>
                  <a:close/>
                  <a:moveTo>
                    <a:pt x="54765" y="17216"/>
                  </a:moveTo>
                  <a:lnTo>
                    <a:pt x="54889" y="17241"/>
                  </a:lnTo>
                  <a:lnTo>
                    <a:pt x="55013" y="17266"/>
                  </a:lnTo>
                  <a:lnTo>
                    <a:pt x="55112" y="17340"/>
                  </a:lnTo>
                  <a:lnTo>
                    <a:pt x="55211" y="17414"/>
                  </a:lnTo>
                  <a:lnTo>
                    <a:pt x="55310" y="17513"/>
                  </a:lnTo>
                  <a:lnTo>
                    <a:pt x="55359" y="17637"/>
                  </a:lnTo>
                  <a:lnTo>
                    <a:pt x="55384" y="17736"/>
                  </a:lnTo>
                  <a:lnTo>
                    <a:pt x="55409" y="17859"/>
                  </a:lnTo>
                  <a:lnTo>
                    <a:pt x="55384" y="17983"/>
                  </a:lnTo>
                  <a:lnTo>
                    <a:pt x="55359" y="18107"/>
                  </a:lnTo>
                  <a:lnTo>
                    <a:pt x="55310" y="18230"/>
                  </a:lnTo>
                  <a:lnTo>
                    <a:pt x="55211" y="18329"/>
                  </a:lnTo>
                  <a:lnTo>
                    <a:pt x="55112" y="18404"/>
                  </a:lnTo>
                  <a:lnTo>
                    <a:pt x="55013" y="18453"/>
                  </a:lnTo>
                  <a:lnTo>
                    <a:pt x="54889" y="18502"/>
                  </a:lnTo>
                  <a:lnTo>
                    <a:pt x="54642" y="18502"/>
                  </a:lnTo>
                  <a:lnTo>
                    <a:pt x="54518" y="18453"/>
                  </a:lnTo>
                  <a:lnTo>
                    <a:pt x="54419" y="18404"/>
                  </a:lnTo>
                  <a:lnTo>
                    <a:pt x="54320" y="18329"/>
                  </a:lnTo>
                  <a:lnTo>
                    <a:pt x="54221" y="18230"/>
                  </a:lnTo>
                  <a:lnTo>
                    <a:pt x="54172" y="18107"/>
                  </a:lnTo>
                  <a:lnTo>
                    <a:pt x="54147" y="17983"/>
                  </a:lnTo>
                  <a:lnTo>
                    <a:pt x="54122" y="17859"/>
                  </a:lnTo>
                  <a:lnTo>
                    <a:pt x="54147" y="17736"/>
                  </a:lnTo>
                  <a:lnTo>
                    <a:pt x="54172" y="17637"/>
                  </a:lnTo>
                  <a:lnTo>
                    <a:pt x="54221" y="17513"/>
                  </a:lnTo>
                  <a:lnTo>
                    <a:pt x="54320" y="17414"/>
                  </a:lnTo>
                  <a:lnTo>
                    <a:pt x="54419" y="17340"/>
                  </a:lnTo>
                  <a:lnTo>
                    <a:pt x="54518" y="17266"/>
                  </a:lnTo>
                  <a:lnTo>
                    <a:pt x="54642" y="17241"/>
                  </a:lnTo>
                  <a:lnTo>
                    <a:pt x="54765" y="17216"/>
                  </a:lnTo>
                  <a:close/>
                  <a:moveTo>
                    <a:pt x="31167" y="16153"/>
                  </a:moveTo>
                  <a:lnTo>
                    <a:pt x="31390" y="16227"/>
                  </a:lnTo>
                  <a:lnTo>
                    <a:pt x="31588" y="16326"/>
                  </a:lnTo>
                  <a:lnTo>
                    <a:pt x="31786" y="16499"/>
                  </a:lnTo>
                  <a:lnTo>
                    <a:pt x="31934" y="16672"/>
                  </a:lnTo>
                  <a:lnTo>
                    <a:pt x="32033" y="16895"/>
                  </a:lnTo>
                  <a:lnTo>
                    <a:pt x="32107" y="17093"/>
                  </a:lnTo>
                  <a:lnTo>
                    <a:pt x="32132" y="17340"/>
                  </a:lnTo>
                  <a:lnTo>
                    <a:pt x="32107" y="17563"/>
                  </a:lnTo>
                  <a:lnTo>
                    <a:pt x="32033" y="17785"/>
                  </a:lnTo>
                  <a:lnTo>
                    <a:pt x="31934" y="17983"/>
                  </a:lnTo>
                  <a:lnTo>
                    <a:pt x="31786" y="18181"/>
                  </a:lnTo>
                  <a:lnTo>
                    <a:pt x="31588" y="18329"/>
                  </a:lnTo>
                  <a:lnTo>
                    <a:pt x="31390" y="18428"/>
                  </a:lnTo>
                  <a:lnTo>
                    <a:pt x="31167" y="18502"/>
                  </a:lnTo>
                  <a:lnTo>
                    <a:pt x="30945" y="18527"/>
                  </a:lnTo>
                  <a:lnTo>
                    <a:pt x="30697" y="18502"/>
                  </a:lnTo>
                  <a:lnTo>
                    <a:pt x="30475" y="18428"/>
                  </a:lnTo>
                  <a:lnTo>
                    <a:pt x="30277" y="18329"/>
                  </a:lnTo>
                  <a:lnTo>
                    <a:pt x="30104" y="18181"/>
                  </a:lnTo>
                  <a:lnTo>
                    <a:pt x="29931" y="17983"/>
                  </a:lnTo>
                  <a:lnTo>
                    <a:pt x="29832" y="17785"/>
                  </a:lnTo>
                  <a:lnTo>
                    <a:pt x="29757" y="17563"/>
                  </a:lnTo>
                  <a:lnTo>
                    <a:pt x="29733" y="17340"/>
                  </a:lnTo>
                  <a:lnTo>
                    <a:pt x="29757" y="17093"/>
                  </a:lnTo>
                  <a:lnTo>
                    <a:pt x="29832" y="16895"/>
                  </a:lnTo>
                  <a:lnTo>
                    <a:pt x="29931" y="16672"/>
                  </a:lnTo>
                  <a:lnTo>
                    <a:pt x="30104" y="16499"/>
                  </a:lnTo>
                  <a:lnTo>
                    <a:pt x="30277" y="16326"/>
                  </a:lnTo>
                  <a:lnTo>
                    <a:pt x="30475" y="16227"/>
                  </a:lnTo>
                  <a:lnTo>
                    <a:pt x="30697" y="16153"/>
                  </a:lnTo>
                  <a:close/>
                  <a:moveTo>
                    <a:pt x="26839" y="16227"/>
                  </a:moveTo>
                  <a:lnTo>
                    <a:pt x="27086" y="16252"/>
                  </a:lnTo>
                  <a:lnTo>
                    <a:pt x="27333" y="16326"/>
                  </a:lnTo>
                  <a:lnTo>
                    <a:pt x="27556" y="16449"/>
                  </a:lnTo>
                  <a:lnTo>
                    <a:pt x="27754" y="16598"/>
                  </a:lnTo>
                  <a:lnTo>
                    <a:pt x="27927" y="16820"/>
                  </a:lnTo>
                  <a:lnTo>
                    <a:pt x="28026" y="17043"/>
                  </a:lnTo>
                  <a:lnTo>
                    <a:pt x="28100" y="17266"/>
                  </a:lnTo>
                  <a:lnTo>
                    <a:pt x="28125" y="17513"/>
                  </a:lnTo>
                  <a:lnTo>
                    <a:pt x="28100" y="17760"/>
                  </a:lnTo>
                  <a:lnTo>
                    <a:pt x="28026" y="18008"/>
                  </a:lnTo>
                  <a:lnTo>
                    <a:pt x="27927" y="18230"/>
                  </a:lnTo>
                  <a:lnTo>
                    <a:pt x="27754" y="18428"/>
                  </a:lnTo>
                  <a:lnTo>
                    <a:pt x="27556" y="18601"/>
                  </a:lnTo>
                  <a:lnTo>
                    <a:pt x="27333" y="18700"/>
                  </a:lnTo>
                  <a:lnTo>
                    <a:pt x="27086" y="18775"/>
                  </a:lnTo>
                  <a:lnTo>
                    <a:pt x="26839" y="18799"/>
                  </a:lnTo>
                  <a:lnTo>
                    <a:pt x="26591" y="18775"/>
                  </a:lnTo>
                  <a:lnTo>
                    <a:pt x="26369" y="18700"/>
                  </a:lnTo>
                  <a:lnTo>
                    <a:pt x="26146" y="18577"/>
                  </a:lnTo>
                  <a:lnTo>
                    <a:pt x="25948" y="18428"/>
                  </a:lnTo>
                  <a:lnTo>
                    <a:pt x="25775" y="18230"/>
                  </a:lnTo>
                  <a:lnTo>
                    <a:pt x="25651" y="18008"/>
                  </a:lnTo>
                  <a:lnTo>
                    <a:pt x="25577" y="17760"/>
                  </a:lnTo>
                  <a:lnTo>
                    <a:pt x="25552" y="17513"/>
                  </a:lnTo>
                  <a:lnTo>
                    <a:pt x="25577" y="17266"/>
                  </a:lnTo>
                  <a:lnTo>
                    <a:pt x="25651" y="17043"/>
                  </a:lnTo>
                  <a:lnTo>
                    <a:pt x="25775" y="16820"/>
                  </a:lnTo>
                  <a:lnTo>
                    <a:pt x="25948" y="16598"/>
                  </a:lnTo>
                  <a:lnTo>
                    <a:pt x="26146" y="16449"/>
                  </a:lnTo>
                  <a:lnTo>
                    <a:pt x="26369" y="16326"/>
                  </a:lnTo>
                  <a:lnTo>
                    <a:pt x="26591" y="16252"/>
                  </a:lnTo>
                  <a:lnTo>
                    <a:pt x="26839" y="16227"/>
                  </a:lnTo>
                  <a:close/>
                  <a:moveTo>
                    <a:pt x="48334" y="17365"/>
                  </a:moveTo>
                  <a:lnTo>
                    <a:pt x="48483" y="17414"/>
                  </a:lnTo>
                  <a:lnTo>
                    <a:pt x="48606" y="17488"/>
                  </a:lnTo>
                  <a:lnTo>
                    <a:pt x="48730" y="17587"/>
                  </a:lnTo>
                  <a:lnTo>
                    <a:pt x="48829" y="17686"/>
                  </a:lnTo>
                  <a:lnTo>
                    <a:pt x="48903" y="17835"/>
                  </a:lnTo>
                  <a:lnTo>
                    <a:pt x="48952" y="17983"/>
                  </a:lnTo>
                  <a:lnTo>
                    <a:pt x="48952" y="18131"/>
                  </a:lnTo>
                  <a:lnTo>
                    <a:pt x="48952" y="18280"/>
                  </a:lnTo>
                  <a:lnTo>
                    <a:pt x="48903" y="18404"/>
                  </a:lnTo>
                  <a:lnTo>
                    <a:pt x="48829" y="18552"/>
                  </a:lnTo>
                  <a:lnTo>
                    <a:pt x="48730" y="18676"/>
                  </a:lnTo>
                  <a:lnTo>
                    <a:pt x="48606" y="18775"/>
                  </a:lnTo>
                  <a:lnTo>
                    <a:pt x="48483" y="18824"/>
                  </a:lnTo>
                  <a:lnTo>
                    <a:pt x="48334" y="18874"/>
                  </a:lnTo>
                  <a:lnTo>
                    <a:pt x="48186" y="18898"/>
                  </a:lnTo>
                  <a:lnTo>
                    <a:pt x="48037" y="18874"/>
                  </a:lnTo>
                  <a:lnTo>
                    <a:pt x="47914" y="18824"/>
                  </a:lnTo>
                  <a:lnTo>
                    <a:pt x="47765" y="18775"/>
                  </a:lnTo>
                  <a:lnTo>
                    <a:pt x="47641" y="18676"/>
                  </a:lnTo>
                  <a:lnTo>
                    <a:pt x="47543" y="18552"/>
                  </a:lnTo>
                  <a:lnTo>
                    <a:pt x="47468" y="18404"/>
                  </a:lnTo>
                  <a:lnTo>
                    <a:pt x="47444" y="18280"/>
                  </a:lnTo>
                  <a:lnTo>
                    <a:pt x="47419" y="18131"/>
                  </a:lnTo>
                  <a:lnTo>
                    <a:pt x="47444" y="17983"/>
                  </a:lnTo>
                  <a:lnTo>
                    <a:pt x="47468" y="17835"/>
                  </a:lnTo>
                  <a:lnTo>
                    <a:pt x="47543" y="17686"/>
                  </a:lnTo>
                  <a:lnTo>
                    <a:pt x="47641" y="17587"/>
                  </a:lnTo>
                  <a:lnTo>
                    <a:pt x="47765" y="17488"/>
                  </a:lnTo>
                  <a:lnTo>
                    <a:pt x="47914" y="17414"/>
                  </a:lnTo>
                  <a:lnTo>
                    <a:pt x="48037" y="17365"/>
                  </a:lnTo>
                  <a:close/>
                  <a:moveTo>
                    <a:pt x="97262" y="17810"/>
                  </a:moveTo>
                  <a:lnTo>
                    <a:pt x="97386" y="17835"/>
                  </a:lnTo>
                  <a:lnTo>
                    <a:pt x="97484" y="17859"/>
                  </a:lnTo>
                  <a:lnTo>
                    <a:pt x="97559" y="17909"/>
                  </a:lnTo>
                  <a:lnTo>
                    <a:pt x="97658" y="17983"/>
                  </a:lnTo>
                  <a:lnTo>
                    <a:pt x="97732" y="18057"/>
                  </a:lnTo>
                  <a:lnTo>
                    <a:pt x="97781" y="18156"/>
                  </a:lnTo>
                  <a:lnTo>
                    <a:pt x="97806" y="18255"/>
                  </a:lnTo>
                  <a:lnTo>
                    <a:pt x="97806" y="18354"/>
                  </a:lnTo>
                  <a:lnTo>
                    <a:pt x="97806" y="18478"/>
                  </a:lnTo>
                  <a:lnTo>
                    <a:pt x="97781" y="18577"/>
                  </a:lnTo>
                  <a:lnTo>
                    <a:pt x="97732" y="18651"/>
                  </a:lnTo>
                  <a:lnTo>
                    <a:pt x="97658" y="18750"/>
                  </a:lnTo>
                  <a:lnTo>
                    <a:pt x="97559" y="18824"/>
                  </a:lnTo>
                  <a:lnTo>
                    <a:pt x="97484" y="18874"/>
                  </a:lnTo>
                  <a:lnTo>
                    <a:pt x="97386" y="18898"/>
                  </a:lnTo>
                  <a:lnTo>
                    <a:pt x="97163" y="18898"/>
                  </a:lnTo>
                  <a:lnTo>
                    <a:pt x="97064" y="18874"/>
                  </a:lnTo>
                  <a:lnTo>
                    <a:pt x="96965" y="18824"/>
                  </a:lnTo>
                  <a:lnTo>
                    <a:pt x="96891" y="18750"/>
                  </a:lnTo>
                  <a:lnTo>
                    <a:pt x="96817" y="18651"/>
                  </a:lnTo>
                  <a:lnTo>
                    <a:pt x="96767" y="18577"/>
                  </a:lnTo>
                  <a:lnTo>
                    <a:pt x="96742" y="18478"/>
                  </a:lnTo>
                  <a:lnTo>
                    <a:pt x="96718" y="18354"/>
                  </a:lnTo>
                  <a:lnTo>
                    <a:pt x="96742" y="18255"/>
                  </a:lnTo>
                  <a:lnTo>
                    <a:pt x="96767" y="18156"/>
                  </a:lnTo>
                  <a:lnTo>
                    <a:pt x="96817" y="18057"/>
                  </a:lnTo>
                  <a:lnTo>
                    <a:pt x="96891" y="17983"/>
                  </a:lnTo>
                  <a:lnTo>
                    <a:pt x="96965" y="17909"/>
                  </a:lnTo>
                  <a:lnTo>
                    <a:pt x="97064" y="17859"/>
                  </a:lnTo>
                  <a:lnTo>
                    <a:pt x="97163" y="17835"/>
                  </a:lnTo>
                  <a:lnTo>
                    <a:pt x="97262" y="17810"/>
                  </a:lnTo>
                  <a:close/>
                  <a:moveTo>
                    <a:pt x="101319" y="17909"/>
                  </a:moveTo>
                  <a:lnTo>
                    <a:pt x="101418" y="17958"/>
                  </a:lnTo>
                  <a:lnTo>
                    <a:pt x="101541" y="18008"/>
                  </a:lnTo>
                  <a:lnTo>
                    <a:pt x="101640" y="18107"/>
                  </a:lnTo>
                  <a:lnTo>
                    <a:pt x="101714" y="18206"/>
                  </a:lnTo>
                  <a:lnTo>
                    <a:pt x="101789" y="18305"/>
                  </a:lnTo>
                  <a:lnTo>
                    <a:pt x="101813" y="18428"/>
                  </a:lnTo>
                  <a:lnTo>
                    <a:pt x="101838" y="18552"/>
                  </a:lnTo>
                  <a:lnTo>
                    <a:pt x="101813" y="18676"/>
                  </a:lnTo>
                  <a:lnTo>
                    <a:pt x="101789" y="18799"/>
                  </a:lnTo>
                  <a:lnTo>
                    <a:pt x="101714" y="18923"/>
                  </a:lnTo>
                  <a:lnTo>
                    <a:pt x="101640" y="19022"/>
                  </a:lnTo>
                  <a:lnTo>
                    <a:pt x="101541" y="19096"/>
                  </a:lnTo>
                  <a:lnTo>
                    <a:pt x="101418" y="19170"/>
                  </a:lnTo>
                  <a:lnTo>
                    <a:pt x="101319" y="19195"/>
                  </a:lnTo>
                  <a:lnTo>
                    <a:pt x="101195" y="19220"/>
                  </a:lnTo>
                  <a:lnTo>
                    <a:pt x="101071" y="19195"/>
                  </a:lnTo>
                  <a:lnTo>
                    <a:pt x="100948" y="19170"/>
                  </a:lnTo>
                  <a:lnTo>
                    <a:pt x="100824" y="19096"/>
                  </a:lnTo>
                  <a:lnTo>
                    <a:pt x="100725" y="19022"/>
                  </a:lnTo>
                  <a:lnTo>
                    <a:pt x="100651" y="18923"/>
                  </a:lnTo>
                  <a:lnTo>
                    <a:pt x="100576" y="18799"/>
                  </a:lnTo>
                  <a:lnTo>
                    <a:pt x="100552" y="18676"/>
                  </a:lnTo>
                  <a:lnTo>
                    <a:pt x="100527" y="18552"/>
                  </a:lnTo>
                  <a:lnTo>
                    <a:pt x="100552" y="18428"/>
                  </a:lnTo>
                  <a:lnTo>
                    <a:pt x="100576" y="18305"/>
                  </a:lnTo>
                  <a:lnTo>
                    <a:pt x="100651" y="18206"/>
                  </a:lnTo>
                  <a:lnTo>
                    <a:pt x="100725" y="18107"/>
                  </a:lnTo>
                  <a:lnTo>
                    <a:pt x="100824" y="18008"/>
                  </a:lnTo>
                  <a:lnTo>
                    <a:pt x="100948" y="17958"/>
                  </a:lnTo>
                  <a:lnTo>
                    <a:pt x="101071" y="17909"/>
                  </a:lnTo>
                  <a:close/>
                  <a:moveTo>
                    <a:pt x="119574" y="17043"/>
                  </a:moveTo>
                  <a:lnTo>
                    <a:pt x="119772" y="17068"/>
                  </a:lnTo>
                  <a:lnTo>
                    <a:pt x="119994" y="17117"/>
                  </a:lnTo>
                  <a:lnTo>
                    <a:pt x="120192" y="17216"/>
                  </a:lnTo>
                  <a:lnTo>
                    <a:pt x="120365" y="17365"/>
                  </a:lnTo>
                  <a:lnTo>
                    <a:pt x="120489" y="17538"/>
                  </a:lnTo>
                  <a:lnTo>
                    <a:pt x="120613" y="17736"/>
                  </a:lnTo>
                  <a:lnTo>
                    <a:pt x="120662" y="17934"/>
                  </a:lnTo>
                  <a:lnTo>
                    <a:pt x="120687" y="18156"/>
                  </a:lnTo>
                  <a:lnTo>
                    <a:pt x="120662" y="18379"/>
                  </a:lnTo>
                  <a:lnTo>
                    <a:pt x="120613" y="18577"/>
                  </a:lnTo>
                  <a:lnTo>
                    <a:pt x="120489" y="18775"/>
                  </a:lnTo>
                  <a:lnTo>
                    <a:pt x="120365" y="18948"/>
                  </a:lnTo>
                  <a:lnTo>
                    <a:pt x="120192" y="19096"/>
                  </a:lnTo>
                  <a:lnTo>
                    <a:pt x="119994" y="19195"/>
                  </a:lnTo>
                  <a:lnTo>
                    <a:pt x="119772" y="19245"/>
                  </a:lnTo>
                  <a:lnTo>
                    <a:pt x="119574" y="19269"/>
                  </a:lnTo>
                  <a:lnTo>
                    <a:pt x="119351" y="19245"/>
                  </a:lnTo>
                  <a:lnTo>
                    <a:pt x="119153" y="19195"/>
                  </a:lnTo>
                  <a:lnTo>
                    <a:pt x="118955" y="19096"/>
                  </a:lnTo>
                  <a:lnTo>
                    <a:pt x="118782" y="18948"/>
                  </a:lnTo>
                  <a:lnTo>
                    <a:pt x="118634" y="18775"/>
                  </a:lnTo>
                  <a:lnTo>
                    <a:pt x="118535" y="18577"/>
                  </a:lnTo>
                  <a:lnTo>
                    <a:pt x="118461" y="18379"/>
                  </a:lnTo>
                  <a:lnTo>
                    <a:pt x="118461" y="18156"/>
                  </a:lnTo>
                  <a:lnTo>
                    <a:pt x="118461" y="17934"/>
                  </a:lnTo>
                  <a:lnTo>
                    <a:pt x="118535" y="17736"/>
                  </a:lnTo>
                  <a:lnTo>
                    <a:pt x="118634" y="17538"/>
                  </a:lnTo>
                  <a:lnTo>
                    <a:pt x="118782" y="17365"/>
                  </a:lnTo>
                  <a:lnTo>
                    <a:pt x="118955" y="17216"/>
                  </a:lnTo>
                  <a:lnTo>
                    <a:pt x="119153" y="17117"/>
                  </a:lnTo>
                  <a:lnTo>
                    <a:pt x="119351" y="17068"/>
                  </a:lnTo>
                  <a:lnTo>
                    <a:pt x="119574" y="17043"/>
                  </a:lnTo>
                  <a:close/>
                  <a:moveTo>
                    <a:pt x="34383" y="17290"/>
                  </a:moveTo>
                  <a:lnTo>
                    <a:pt x="34606" y="17315"/>
                  </a:lnTo>
                  <a:lnTo>
                    <a:pt x="34804" y="17365"/>
                  </a:lnTo>
                  <a:lnTo>
                    <a:pt x="35001" y="17464"/>
                  </a:lnTo>
                  <a:lnTo>
                    <a:pt x="35150" y="17612"/>
                  </a:lnTo>
                  <a:lnTo>
                    <a:pt x="35298" y="17760"/>
                  </a:lnTo>
                  <a:lnTo>
                    <a:pt x="35397" y="17958"/>
                  </a:lnTo>
                  <a:lnTo>
                    <a:pt x="35447" y="18156"/>
                  </a:lnTo>
                  <a:lnTo>
                    <a:pt x="35471" y="18379"/>
                  </a:lnTo>
                  <a:lnTo>
                    <a:pt x="35447" y="18577"/>
                  </a:lnTo>
                  <a:lnTo>
                    <a:pt x="35397" y="18775"/>
                  </a:lnTo>
                  <a:lnTo>
                    <a:pt x="35298" y="18972"/>
                  </a:lnTo>
                  <a:lnTo>
                    <a:pt x="35150" y="19146"/>
                  </a:lnTo>
                  <a:lnTo>
                    <a:pt x="35001" y="19269"/>
                  </a:lnTo>
                  <a:lnTo>
                    <a:pt x="34804" y="19368"/>
                  </a:lnTo>
                  <a:lnTo>
                    <a:pt x="34606" y="19442"/>
                  </a:lnTo>
                  <a:lnTo>
                    <a:pt x="34185" y="19442"/>
                  </a:lnTo>
                  <a:lnTo>
                    <a:pt x="33987" y="19368"/>
                  </a:lnTo>
                  <a:lnTo>
                    <a:pt x="33789" y="19269"/>
                  </a:lnTo>
                  <a:lnTo>
                    <a:pt x="33616" y="19146"/>
                  </a:lnTo>
                  <a:lnTo>
                    <a:pt x="33493" y="18972"/>
                  </a:lnTo>
                  <a:lnTo>
                    <a:pt x="33394" y="18775"/>
                  </a:lnTo>
                  <a:lnTo>
                    <a:pt x="33319" y="18577"/>
                  </a:lnTo>
                  <a:lnTo>
                    <a:pt x="33295" y="18379"/>
                  </a:lnTo>
                  <a:lnTo>
                    <a:pt x="33319" y="18156"/>
                  </a:lnTo>
                  <a:lnTo>
                    <a:pt x="33394" y="17958"/>
                  </a:lnTo>
                  <a:lnTo>
                    <a:pt x="33493" y="17760"/>
                  </a:lnTo>
                  <a:lnTo>
                    <a:pt x="33616" y="17612"/>
                  </a:lnTo>
                  <a:lnTo>
                    <a:pt x="33789" y="17464"/>
                  </a:lnTo>
                  <a:lnTo>
                    <a:pt x="33987" y="17365"/>
                  </a:lnTo>
                  <a:lnTo>
                    <a:pt x="34185" y="17315"/>
                  </a:lnTo>
                  <a:lnTo>
                    <a:pt x="34383" y="17290"/>
                  </a:lnTo>
                  <a:close/>
                  <a:moveTo>
                    <a:pt x="65105" y="18676"/>
                  </a:moveTo>
                  <a:lnTo>
                    <a:pt x="65179" y="18700"/>
                  </a:lnTo>
                  <a:lnTo>
                    <a:pt x="65278" y="18725"/>
                  </a:lnTo>
                  <a:lnTo>
                    <a:pt x="65328" y="18750"/>
                  </a:lnTo>
                  <a:lnTo>
                    <a:pt x="65402" y="18799"/>
                  </a:lnTo>
                  <a:lnTo>
                    <a:pt x="65451" y="18874"/>
                  </a:lnTo>
                  <a:lnTo>
                    <a:pt x="65501" y="18948"/>
                  </a:lnTo>
                  <a:lnTo>
                    <a:pt x="65526" y="19022"/>
                  </a:lnTo>
                  <a:lnTo>
                    <a:pt x="65526" y="19096"/>
                  </a:lnTo>
                  <a:lnTo>
                    <a:pt x="65526" y="19170"/>
                  </a:lnTo>
                  <a:lnTo>
                    <a:pt x="65501" y="19269"/>
                  </a:lnTo>
                  <a:lnTo>
                    <a:pt x="65451" y="19343"/>
                  </a:lnTo>
                  <a:lnTo>
                    <a:pt x="65402" y="19393"/>
                  </a:lnTo>
                  <a:lnTo>
                    <a:pt x="65328" y="19442"/>
                  </a:lnTo>
                  <a:lnTo>
                    <a:pt x="65278" y="19492"/>
                  </a:lnTo>
                  <a:lnTo>
                    <a:pt x="65179" y="19517"/>
                  </a:lnTo>
                  <a:lnTo>
                    <a:pt x="65031" y="19517"/>
                  </a:lnTo>
                  <a:lnTo>
                    <a:pt x="64957" y="19492"/>
                  </a:lnTo>
                  <a:lnTo>
                    <a:pt x="64882" y="19442"/>
                  </a:lnTo>
                  <a:lnTo>
                    <a:pt x="64808" y="19393"/>
                  </a:lnTo>
                  <a:lnTo>
                    <a:pt x="64759" y="19343"/>
                  </a:lnTo>
                  <a:lnTo>
                    <a:pt x="64734" y="19269"/>
                  </a:lnTo>
                  <a:lnTo>
                    <a:pt x="64709" y="19170"/>
                  </a:lnTo>
                  <a:lnTo>
                    <a:pt x="64685" y="19096"/>
                  </a:lnTo>
                  <a:lnTo>
                    <a:pt x="64709" y="19022"/>
                  </a:lnTo>
                  <a:lnTo>
                    <a:pt x="64734" y="18948"/>
                  </a:lnTo>
                  <a:lnTo>
                    <a:pt x="64759" y="18874"/>
                  </a:lnTo>
                  <a:lnTo>
                    <a:pt x="64808" y="18799"/>
                  </a:lnTo>
                  <a:lnTo>
                    <a:pt x="64882" y="18750"/>
                  </a:lnTo>
                  <a:lnTo>
                    <a:pt x="64957" y="18725"/>
                  </a:lnTo>
                  <a:lnTo>
                    <a:pt x="65031" y="18700"/>
                  </a:lnTo>
                  <a:lnTo>
                    <a:pt x="65105" y="18676"/>
                  </a:lnTo>
                  <a:close/>
                  <a:moveTo>
                    <a:pt x="123259" y="17117"/>
                  </a:moveTo>
                  <a:lnTo>
                    <a:pt x="123482" y="17142"/>
                  </a:lnTo>
                  <a:lnTo>
                    <a:pt x="123705" y="17216"/>
                  </a:lnTo>
                  <a:lnTo>
                    <a:pt x="123903" y="17315"/>
                  </a:lnTo>
                  <a:lnTo>
                    <a:pt x="124100" y="17464"/>
                  </a:lnTo>
                  <a:lnTo>
                    <a:pt x="124249" y="17661"/>
                  </a:lnTo>
                  <a:lnTo>
                    <a:pt x="124372" y="17884"/>
                  </a:lnTo>
                  <a:lnTo>
                    <a:pt x="124447" y="18107"/>
                  </a:lnTo>
                  <a:lnTo>
                    <a:pt x="124447" y="18329"/>
                  </a:lnTo>
                  <a:lnTo>
                    <a:pt x="124447" y="18552"/>
                  </a:lnTo>
                  <a:lnTo>
                    <a:pt x="124372" y="18775"/>
                  </a:lnTo>
                  <a:lnTo>
                    <a:pt x="124249" y="18997"/>
                  </a:lnTo>
                  <a:lnTo>
                    <a:pt x="124100" y="19170"/>
                  </a:lnTo>
                  <a:lnTo>
                    <a:pt x="123903" y="19343"/>
                  </a:lnTo>
                  <a:lnTo>
                    <a:pt x="123705" y="19442"/>
                  </a:lnTo>
                  <a:lnTo>
                    <a:pt x="123482" y="19517"/>
                  </a:lnTo>
                  <a:lnTo>
                    <a:pt x="123259" y="19541"/>
                  </a:lnTo>
                  <a:lnTo>
                    <a:pt x="123012" y="19517"/>
                  </a:lnTo>
                  <a:lnTo>
                    <a:pt x="122789" y="19442"/>
                  </a:lnTo>
                  <a:lnTo>
                    <a:pt x="122592" y="19343"/>
                  </a:lnTo>
                  <a:lnTo>
                    <a:pt x="122394" y="19170"/>
                  </a:lnTo>
                  <a:lnTo>
                    <a:pt x="122245" y="18997"/>
                  </a:lnTo>
                  <a:lnTo>
                    <a:pt x="122122" y="18775"/>
                  </a:lnTo>
                  <a:lnTo>
                    <a:pt x="122072" y="18552"/>
                  </a:lnTo>
                  <a:lnTo>
                    <a:pt x="122047" y="18329"/>
                  </a:lnTo>
                  <a:lnTo>
                    <a:pt x="122072" y="18107"/>
                  </a:lnTo>
                  <a:lnTo>
                    <a:pt x="122122" y="17884"/>
                  </a:lnTo>
                  <a:lnTo>
                    <a:pt x="122245" y="17661"/>
                  </a:lnTo>
                  <a:lnTo>
                    <a:pt x="122394" y="17464"/>
                  </a:lnTo>
                  <a:lnTo>
                    <a:pt x="122592" y="17315"/>
                  </a:lnTo>
                  <a:lnTo>
                    <a:pt x="122789" y="17216"/>
                  </a:lnTo>
                  <a:lnTo>
                    <a:pt x="123012" y="17142"/>
                  </a:lnTo>
                  <a:lnTo>
                    <a:pt x="123259" y="17117"/>
                  </a:lnTo>
                  <a:close/>
                  <a:moveTo>
                    <a:pt x="61889" y="18775"/>
                  </a:moveTo>
                  <a:lnTo>
                    <a:pt x="61964" y="18799"/>
                  </a:lnTo>
                  <a:lnTo>
                    <a:pt x="62063" y="18824"/>
                  </a:lnTo>
                  <a:lnTo>
                    <a:pt x="62137" y="18849"/>
                  </a:lnTo>
                  <a:lnTo>
                    <a:pt x="62211" y="18923"/>
                  </a:lnTo>
                  <a:lnTo>
                    <a:pt x="62285" y="18997"/>
                  </a:lnTo>
                  <a:lnTo>
                    <a:pt x="62310" y="19071"/>
                  </a:lnTo>
                  <a:lnTo>
                    <a:pt x="62359" y="19170"/>
                  </a:lnTo>
                  <a:lnTo>
                    <a:pt x="62359" y="19245"/>
                  </a:lnTo>
                  <a:lnTo>
                    <a:pt x="62359" y="19343"/>
                  </a:lnTo>
                  <a:lnTo>
                    <a:pt x="62310" y="19418"/>
                  </a:lnTo>
                  <a:lnTo>
                    <a:pt x="62285" y="19517"/>
                  </a:lnTo>
                  <a:lnTo>
                    <a:pt x="62211" y="19591"/>
                  </a:lnTo>
                  <a:lnTo>
                    <a:pt x="62137" y="19640"/>
                  </a:lnTo>
                  <a:lnTo>
                    <a:pt x="62063" y="19690"/>
                  </a:lnTo>
                  <a:lnTo>
                    <a:pt x="61964" y="19715"/>
                  </a:lnTo>
                  <a:lnTo>
                    <a:pt x="61790" y="19715"/>
                  </a:lnTo>
                  <a:lnTo>
                    <a:pt x="61716" y="19690"/>
                  </a:lnTo>
                  <a:lnTo>
                    <a:pt x="61617" y="19640"/>
                  </a:lnTo>
                  <a:lnTo>
                    <a:pt x="61543" y="19591"/>
                  </a:lnTo>
                  <a:lnTo>
                    <a:pt x="61494" y="19517"/>
                  </a:lnTo>
                  <a:lnTo>
                    <a:pt x="61444" y="19418"/>
                  </a:lnTo>
                  <a:lnTo>
                    <a:pt x="61419" y="19343"/>
                  </a:lnTo>
                  <a:lnTo>
                    <a:pt x="61419" y="19245"/>
                  </a:lnTo>
                  <a:lnTo>
                    <a:pt x="61419" y="19170"/>
                  </a:lnTo>
                  <a:lnTo>
                    <a:pt x="61444" y="19071"/>
                  </a:lnTo>
                  <a:lnTo>
                    <a:pt x="61494" y="18997"/>
                  </a:lnTo>
                  <a:lnTo>
                    <a:pt x="61543" y="18923"/>
                  </a:lnTo>
                  <a:lnTo>
                    <a:pt x="61617" y="18849"/>
                  </a:lnTo>
                  <a:lnTo>
                    <a:pt x="61716" y="18824"/>
                  </a:lnTo>
                  <a:lnTo>
                    <a:pt x="61790" y="18799"/>
                  </a:lnTo>
                  <a:lnTo>
                    <a:pt x="61889" y="18775"/>
                  </a:lnTo>
                  <a:close/>
                  <a:moveTo>
                    <a:pt x="76657" y="19442"/>
                  </a:moveTo>
                  <a:lnTo>
                    <a:pt x="76706" y="19467"/>
                  </a:lnTo>
                  <a:lnTo>
                    <a:pt x="76756" y="19492"/>
                  </a:lnTo>
                  <a:lnTo>
                    <a:pt x="76805" y="19541"/>
                  </a:lnTo>
                  <a:lnTo>
                    <a:pt x="76805" y="19591"/>
                  </a:lnTo>
                  <a:lnTo>
                    <a:pt x="76805" y="19665"/>
                  </a:lnTo>
                  <a:lnTo>
                    <a:pt x="76756" y="19715"/>
                  </a:lnTo>
                  <a:lnTo>
                    <a:pt x="76706" y="19739"/>
                  </a:lnTo>
                  <a:lnTo>
                    <a:pt x="76657" y="19764"/>
                  </a:lnTo>
                  <a:lnTo>
                    <a:pt x="76607" y="19739"/>
                  </a:lnTo>
                  <a:lnTo>
                    <a:pt x="76558" y="19715"/>
                  </a:lnTo>
                  <a:lnTo>
                    <a:pt x="76508" y="19665"/>
                  </a:lnTo>
                  <a:lnTo>
                    <a:pt x="76508" y="19591"/>
                  </a:lnTo>
                  <a:lnTo>
                    <a:pt x="76508" y="19541"/>
                  </a:lnTo>
                  <a:lnTo>
                    <a:pt x="76558" y="19492"/>
                  </a:lnTo>
                  <a:lnTo>
                    <a:pt x="76607" y="19467"/>
                  </a:lnTo>
                  <a:lnTo>
                    <a:pt x="76657" y="19442"/>
                  </a:lnTo>
                  <a:close/>
                  <a:moveTo>
                    <a:pt x="68321" y="19195"/>
                  </a:moveTo>
                  <a:lnTo>
                    <a:pt x="68444" y="19220"/>
                  </a:lnTo>
                  <a:lnTo>
                    <a:pt x="68568" y="19294"/>
                  </a:lnTo>
                  <a:lnTo>
                    <a:pt x="68642" y="19418"/>
                  </a:lnTo>
                  <a:lnTo>
                    <a:pt x="68667" y="19541"/>
                  </a:lnTo>
                  <a:lnTo>
                    <a:pt x="68642" y="19690"/>
                  </a:lnTo>
                  <a:lnTo>
                    <a:pt x="68568" y="19789"/>
                  </a:lnTo>
                  <a:lnTo>
                    <a:pt x="68444" y="19863"/>
                  </a:lnTo>
                  <a:lnTo>
                    <a:pt x="68321" y="19888"/>
                  </a:lnTo>
                  <a:lnTo>
                    <a:pt x="68172" y="19863"/>
                  </a:lnTo>
                  <a:lnTo>
                    <a:pt x="68073" y="19789"/>
                  </a:lnTo>
                  <a:lnTo>
                    <a:pt x="67999" y="19690"/>
                  </a:lnTo>
                  <a:lnTo>
                    <a:pt x="67974" y="19541"/>
                  </a:lnTo>
                  <a:lnTo>
                    <a:pt x="67999" y="19418"/>
                  </a:lnTo>
                  <a:lnTo>
                    <a:pt x="68073" y="19294"/>
                  </a:lnTo>
                  <a:lnTo>
                    <a:pt x="68172" y="19220"/>
                  </a:lnTo>
                  <a:lnTo>
                    <a:pt x="68321" y="19195"/>
                  </a:lnTo>
                  <a:close/>
                  <a:moveTo>
                    <a:pt x="105326" y="18404"/>
                  </a:moveTo>
                  <a:lnTo>
                    <a:pt x="105449" y="18453"/>
                  </a:lnTo>
                  <a:lnTo>
                    <a:pt x="105598" y="18527"/>
                  </a:lnTo>
                  <a:lnTo>
                    <a:pt x="105722" y="18626"/>
                  </a:lnTo>
                  <a:lnTo>
                    <a:pt x="105821" y="18750"/>
                  </a:lnTo>
                  <a:lnTo>
                    <a:pt x="105870" y="18874"/>
                  </a:lnTo>
                  <a:lnTo>
                    <a:pt x="105919" y="19022"/>
                  </a:lnTo>
                  <a:lnTo>
                    <a:pt x="105944" y="19170"/>
                  </a:lnTo>
                  <a:lnTo>
                    <a:pt x="105919" y="19319"/>
                  </a:lnTo>
                  <a:lnTo>
                    <a:pt x="105870" y="19442"/>
                  </a:lnTo>
                  <a:lnTo>
                    <a:pt x="105821" y="19591"/>
                  </a:lnTo>
                  <a:lnTo>
                    <a:pt x="105722" y="19690"/>
                  </a:lnTo>
                  <a:lnTo>
                    <a:pt x="105598" y="19789"/>
                  </a:lnTo>
                  <a:lnTo>
                    <a:pt x="105449" y="19863"/>
                  </a:lnTo>
                  <a:lnTo>
                    <a:pt x="105326" y="19912"/>
                  </a:lnTo>
                  <a:lnTo>
                    <a:pt x="105177" y="19937"/>
                  </a:lnTo>
                  <a:lnTo>
                    <a:pt x="105029" y="19912"/>
                  </a:lnTo>
                  <a:lnTo>
                    <a:pt x="104881" y="19863"/>
                  </a:lnTo>
                  <a:lnTo>
                    <a:pt x="104757" y="19789"/>
                  </a:lnTo>
                  <a:lnTo>
                    <a:pt x="104633" y="19690"/>
                  </a:lnTo>
                  <a:lnTo>
                    <a:pt x="104534" y="19591"/>
                  </a:lnTo>
                  <a:lnTo>
                    <a:pt x="104460" y="19442"/>
                  </a:lnTo>
                  <a:lnTo>
                    <a:pt x="104411" y="19319"/>
                  </a:lnTo>
                  <a:lnTo>
                    <a:pt x="104411" y="19170"/>
                  </a:lnTo>
                  <a:lnTo>
                    <a:pt x="104411" y="19022"/>
                  </a:lnTo>
                  <a:lnTo>
                    <a:pt x="104460" y="18874"/>
                  </a:lnTo>
                  <a:lnTo>
                    <a:pt x="104534" y="18750"/>
                  </a:lnTo>
                  <a:lnTo>
                    <a:pt x="104633" y="18626"/>
                  </a:lnTo>
                  <a:lnTo>
                    <a:pt x="104757" y="18527"/>
                  </a:lnTo>
                  <a:lnTo>
                    <a:pt x="104881" y="18453"/>
                  </a:lnTo>
                  <a:lnTo>
                    <a:pt x="105029" y="18404"/>
                  </a:lnTo>
                  <a:close/>
                  <a:moveTo>
                    <a:pt x="81876" y="19665"/>
                  </a:moveTo>
                  <a:lnTo>
                    <a:pt x="81926" y="19690"/>
                  </a:lnTo>
                  <a:lnTo>
                    <a:pt x="82000" y="19715"/>
                  </a:lnTo>
                  <a:lnTo>
                    <a:pt x="82025" y="19764"/>
                  </a:lnTo>
                  <a:lnTo>
                    <a:pt x="82025" y="19838"/>
                  </a:lnTo>
                  <a:lnTo>
                    <a:pt x="82025" y="19888"/>
                  </a:lnTo>
                  <a:lnTo>
                    <a:pt x="82000" y="19937"/>
                  </a:lnTo>
                  <a:lnTo>
                    <a:pt x="81926" y="19962"/>
                  </a:lnTo>
                  <a:lnTo>
                    <a:pt x="81876" y="19987"/>
                  </a:lnTo>
                  <a:lnTo>
                    <a:pt x="81827" y="19962"/>
                  </a:lnTo>
                  <a:lnTo>
                    <a:pt x="81777" y="19937"/>
                  </a:lnTo>
                  <a:lnTo>
                    <a:pt x="81728" y="19888"/>
                  </a:lnTo>
                  <a:lnTo>
                    <a:pt x="81728" y="19838"/>
                  </a:lnTo>
                  <a:lnTo>
                    <a:pt x="81728" y="19764"/>
                  </a:lnTo>
                  <a:lnTo>
                    <a:pt x="81777" y="19715"/>
                  </a:lnTo>
                  <a:lnTo>
                    <a:pt x="81827" y="19690"/>
                  </a:lnTo>
                  <a:lnTo>
                    <a:pt x="81876" y="19665"/>
                  </a:lnTo>
                  <a:close/>
                  <a:moveTo>
                    <a:pt x="18676" y="17142"/>
                  </a:moveTo>
                  <a:lnTo>
                    <a:pt x="18948" y="17167"/>
                  </a:lnTo>
                  <a:lnTo>
                    <a:pt x="19220" y="17266"/>
                  </a:lnTo>
                  <a:lnTo>
                    <a:pt x="19492" y="17389"/>
                  </a:lnTo>
                  <a:lnTo>
                    <a:pt x="19591" y="17464"/>
                  </a:lnTo>
                  <a:lnTo>
                    <a:pt x="19715" y="17587"/>
                  </a:lnTo>
                  <a:lnTo>
                    <a:pt x="19814" y="17686"/>
                  </a:lnTo>
                  <a:lnTo>
                    <a:pt x="19888" y="17810"/>
                  </a:lnTo>
                  <a:lnTo>
                    <a:pt x="20036" y="18057"/>
                  </a:lnTo>
                  <a:lnTo>
                    <a:pt x="20110" y="18329"/>
                  </a:lnTo>
                  <a:lnTo>
                    <a:pt x="20135" y="18601"/>
                  </a:lnTo>
                  <a:lnTo>
                    <a:pt x="20110" y="18898"/>
                  </a:lnTo>
                  <a:lnTo>
                    <a:pt x="20036" y="19170"/>
                  </a:lnTo>
                  <a:lnTo>
                    <a:pt x="19888" y="19418"/>
                  </a:lnTo>
                  <a:lnTo>
                    <a:pt x="19814" y="19541"/>
                  </a:lnTo>
                  <a:lnTo>
                    <a:pt x="19715" y="19640"/>
                  </a:lnTo>
                  <a:lnTo>
                    <a:pt x="19591" y="19739"/>
                  </a:lnTo>
                  <a:lnTo>
                    <a:pt x="19492" y="19838"/>
                  </a:lnTo>
                  <a:lnTo>
                    <a:pt x="19220" y="19962"/>
                  </a:lnTo>
                  <a:lnTo>
                    <a:pt x="18948" y="20036"/>
                  </a:lnTo>
                  <a:lnTo>
                    <a:pt x="18676" y="20061"/>
                  </a:lnTo>
                  <a:lnTo>
                    <a:pt x="18404" y="20036"/>
                  </a:lnTo>
                  <a:lnTo>
                    <a:pt x="18131" y="19962"/>
                  </a:lnTo>
                  <a:lnTo>
                    <a:pt x="17884" y="19838"/>
                  </a:lnTo>
                  <a:lnTo>
                    <a:pt x="17760" y="19739"/>
                  </a:lnTo>
                  <a:lnTo>
                    <a:pt x="17637" y="19640"/>
                  </a:lnTo>
                  <a:lnTo>
                    <a:pt x="17538" y="19541"/>
                  </a:lnTo>
                  <a:lnTo>
                    <a:pt x="17464" y="19418"/>
                  </a:lnTo>
                  <a:lnTo>
                    <a:pt x="17315" y="19170"/>
                  </a:lnTo>
                  <a:lnTo>
                    <a:pt x="17241" y="18898"/>
                  </a:lnTo>
                  <a:lnTo>
                    <a:pt x="17216" y="18601"/>
                  </a:lnTo>
                  <a:lnTo>
                    <a:pt x="17241" y="18329"/>
                  </a:lnTo>
                  <a:lnTo>
                    <a:pt x="17315" y="18057"/>
                  </a:lnTo>
                  <a:lnTo>
                    <a:pt x="17464" y="17810"/>
                  </a:lnTo>
                  <a:lnTo>
                    <a:pt x="17538" y="17686"/>
                  </a:lnTo>
                  <a:lnTo>
                    <a:pt x="17637" y="17587"/>
                  </a:lnTo>
                  <a:lnTo>
                    <a:pt x="17760" y="17464"/>
                  </a:lnTo>
                  <a:lnTo>
                    <a:pt x="17884" y="17389"/>
                  </a:lnTo>
                  <a:lnTo>
                    <a:pt x="18131" y="17266"/>
                  </a:lnTo>
                  <a:lnTo>
                    <a:pt x="18404" y="17167"/>
                  </a:lnTo>
                  <a:lnTo>
                    <a:pt x="18676" y="17142"/>
                  </a:lnTo>
                  <a:close/>
                  <a:moveTo>
                    <a:pt x="42422" y="18453"/>
                  </a:moveTo>
                  <a:lnTo>
                    <a:pt x="42571" y="18502"/>
                  </a:lnTo>
                  <a:lnTo>
                    <a:pt x="42719" y="18577"/>
                  </a:lnTo>
                  <a:lnTo>
                    <a:pt x="42867" y="18700"/>
                  </a:lnTo>
                  <a:lnTo>
                    <a:pt x="42966" y="18849"/>
                  </a:lnTo>
                  <a:lnTo>
                    <a:pt x="43065" y="18997"/>
                  </a:lnTo>
                  <a:lnTo>
                    <a:pt x="43115" y="19146"/>
                  </a:lnTo>
                  <a:lnTo>
                    <a:pt x="43115" y="19319"/>
                  </a:lnTo>
                  <a:lnTo>
                    <a:pt x="43115" y="19492"/>
                  </a:lnTo>
                  <a:lnTo>
                    <a:pt x="43065" y="19640"/>
                  </a:lnTo>
                  <a:lnTo>
                    <a:pt x="42966" y="19789"/>
                  </a:lnTo>
                  <a:lnTo>
                    <a:pt x="42867" y="19937"/>
                  </a:lnTo>
                  <a:lnTo>
                    <a:pt x="42719" y="20036"/>
                  </a:lnTo>
                  <a:lnTo>
                    <a:pt x="42571" y="20135"/>
                  </a:lnTo>
                  <a:lnTo>
                    <a:pt x="42422" y="20185"/>
                  </a:lnTo>
                  <a:lnTo>
                    <a:pt x="42076" y="20185"/>
                  </a:lnTo>
                  <a:lnTo>
                    <a:pt x="41927" y="20135"/>
                  </a:lnTo>
                  <a:lnTo>
                    <a:pt x="41779" y="20036"/>
                  </a:lnTo>
                  <a:lnTo>
                    <a:pt x="41631" y="19937"/>
                  </a:lnTo>
                  <a:lnTo>
                    <a:pt x="41507" y="19789"/>
                  </a:lnTo>
                  <a:lnTo>
                    <a:pt x="41433" y="19640"/>
                  </a:lnTo>
                  <a:lnTo>
                    <a:pt x="41383" y="19492"/>
                  </a:lnTo>
                  <a:lnTo>
                    <a:pt x="41383" y="19319"/>
                  </a:lnTo>
                  <a:lnTo>
                    <a:pt x="41383" y="19146"/>
                  </a:lnTo>
                  <a:lnTo>
                    <a:pt x="41433" y="18997"/>
                  </a:lnTo>
                  <a:lnTo>
                    <a:pt x="41507" y="18849"/>
                  </a:lnTo>
                  <a:lnTo>
                    <a:pt x="41631" y="18700"/>
                  </a:lnTo>
                  <a:lnTo>
                    <a:pt x="41779" y="18577"/>
                  </a:lnTo>
                  <a:lnTo>
                    <a:pt x="41927" y="18502"/>
                  </a:lnTo>
                  <a:lnTo>
                    <a:pt x="42076" y="18453"/>
                  </a:lnTo>
                  <a:close/>
                  <a:moveTo>
                    <a:pt x="52069" y="18948"/>
                  </a:moveTo>
                  <a:lnTo>
                    <a:pt x="52193" y="18997"/>
                  </a:lnTo>
                  <a:lnTo>
                    <a:pt x="52317" y="19047"/>
                  </a:lnTo>
                  <a:lnTo>
                    <a:pt x="52416" y="19121"/>
                  </a:lnTo>
                  <a:lnTo>
                    <a:pt x="52490" y="19245"/>
                  </a:lnTo>
                  <a:lnTo>
                    <a:pt x="52564" y="19343"/>
                  </a:lnTo>
                  <a:lnTo>
                    <a:pt x="52589" y="19467"/>
                  </a:lnTo>
                  <a:lnTo>
                    <a:pt x="52613" y="19591"/>
                  </a:lnTo>
                  <a:lnTo>
                    <a:pt x="52589" y="19715"/>
                  </a:lnTo>
                  <a:lnTo>
                    <a:pt x="52564" y="19838"/>
                  </a:lnTo>
                  <a:lnTo>
                    <a:pt x="52490" y="19962"/>
                  </a:lnTo>
                  <a:lnTo>
                    <a:pt x="52416" y="20061"/>
                  </a:lnTo>
                  <a:lnTo>
                    <a:pt x="52317" y="20135"/>
                  </a:lnTo>
                  <a:lnTo>
                    <a:pt x="52193" y="20209"/>
                  </a:lnTo>
                  <a:lnTo>
                    <a:pt x="52069" y="20234"/>
                  </a:lnTo>
                  <a:lnTo>
                    <a:pt x="51946" y="20259"/>
                  </a:lnTo>
                  <a:lnTo>
                    <a:pt x="51822" y="20234"/>
                  </a:lnTo>
                  <a:lnTo>
                    <a:pt x="51698" y="20209"/>
                  </a:lnTo>
                  <a:lnTo>
                    <a:pt x="51599" y="20135"/>
                  </a:lnTo>
                  <a:lnTo>
                    <a:pt x="51500" y="20061"/>
                  </a:lnTo>
                  <a:lnTo>
                    <a:pt x="51401" y="19962"/>
                  </a:lnTo>
                  <a:lnTo>
                    <a:pt x="51352" y="19838"/>
                  </a:lnTo>
                  <a:lnTo>
                    <a:pt x="51302" y="19715"/>
                  </a:lnTo>
                  <a:lnTo>
                    <a:pt x="51302" y="19591"/>
                  </a:lnTo>
                  <a:lnTo>
                    <a:pt x="51302" y="19467"/>
                  </a:lnTo>
                  <a:lnTo>
                    <a:pt x="51352" y="19343"/>
                  </a:lnTo>
                  <a:lnTo>
                    <a:pt x="51401" y="19245"/>
                  </a:lnTo>
                  <a:lnTo>
                    <a:pt x="51500" y="19121"/>
                  </a:lnTo>
                  <a:lnTo>
                    <a:pt x="51599" y="19047"/>
                  </a:lnTo>
                  <a:lnTo>
                    <a:pt x="51698" y="18997"/>
                  </a:lnTo>
                  <a:lnTo>
                    <a:pt x="51822" y="18948"/>
                  </a:lnTo>
                  <a:close/>
                  <a:moveTo>
                    <a:pt x="14866" y="17241"/>
                  </a:moveTo>
                  <a:lnTo>
                    <a:pt x="15163" y="17266"/>
                  </a:lnTo>
                  <a:lnTo>
                    <a:pt x="15435" y="17365"/>
                  </a:lnTo>
                  <a:lnTo>
                    <a:pt x="15584" y="17414"/>
                  </a:lnTo>
                  <a:lnTo>
                    <a:pt x="15707" y="17513"/>
                  </a:lnTo>
                  <a:lnTo>
                    <a:pt x="15831" y="17587"/>
                  </a:lnTo>
                  <a:lnTo>
                    <a:pt x="15955" y="17711"/>
                  </a:lnTo>
                  <a:lnTo>
                    <a:pt x="16078" y="17810"/>
                  </a:lnTo>
                  <a:lnTo>
                    <a:pt x="16153" y="17958"/>
                  </a:lnTo>
                  <a:lnTo>
                    <a:pt x="16227" y="18082"/>
                  </a:lnTo>
                  <a:lnTo>
                    <a:pt x="16301" y="18206"/>
                  </a:lnTo>
                  <a:lnTo>
                    <a:pt x="16400" y="18502"/>
                  </a:lnTo>
                  <a:lnTo>
                    <a:pt x="16425" y="18799"/>
                  </a:lnTo>
                  <a:lnTo>
                    <a:pt x="16400" y="19096"/>
                  </a:lnTo>
                  <a:lnTo>
                    <a:pt x="16301" y="19393"/>
                  </a:lnTo>
                  <a:lnTo>
                    <a:pt x="16227" y="19517"/>
                  </a:lnTo>
                  <a:lnTo>
                    <a:pt x="16153" y="19665"/>
                  </a:lnTo>
                  <a:lnTo>
                    <a:pt x="16078" y="19789"/>
                  </a:lnTo>
                  <a:lnTo>
                    <a:pt x="15955" y="19912"/>
                  </a:lnTo>
                  <a:lnTo>
                    <a:pt x="15831" y="20011"/>
                  </a:lnTo>
                  <a:lnTo>
                    <a:pt x="15707" y="20110"/>
                  </a:lnTo>
                  <a:lnTo>
                    <a:pt x="15584" y="20185"/>
                  </a:lnTo>
                  <a:lnTo>
                    <a:pt x="15435" y="20234"/>
                  </a:lnTo>
                  <a:lnTo>
                    <a:pt x="15163" y="20333"/>
                  </a:lnTo>
                  <a:lnTo>
                    <a:pt x="14866" y="20358"/>
                  </a:lnTo>
                  <a:lnTo>
                    <a:pt x="14569" y="20333"/>
                  </a:lnTo>
                  <a:lnTo>
                    <a:pt x="14273" y="20234"/>
                  </a:lnTo>
                  <a:lnTo>
                    <a:pt x="14149" y="20185"/>
                  </a:lnTo>
                  <a:lnTo>
                    <a:pt x="14001" y="20110"/>
                  </a:lnTo>
                  <a:lnTo>
                    <a:pt x="13877" y="20011"/>
                  </a:lnTo>
                  <a:lnTo>
                    <a:pt x="13753" y="19912"/>
                  </a:lnTo>
                  <a:lnTo>
                    <a:pt x="13654" y="19789"/>
                  </a:lnTo>
                  <a:lnTo>
                    <a:pt x="13555" y="19665"/>
                  </a:lnTo>
                  <a:lnTo>
                    <a:pt x="13481" y="19517"/>
                  </a:lnTo>
                  <a:lnTo>
                    <a:pt x="13432" y="19393"/>
                  </a:lnTo>
                  <a:lnTo>
                    <a:pt x="13333" y="19096"/>
                  </a:lnTo>
                  <a:lnTo>
                    <a:pt x="13308" y="18799"/>
                  </a:lnTo>
                  <a:lnTo>
                    <a:pt x="13333" y="18502"/>
                  </a:lnTo>
                  <a:lnTo>
                    <a:pt x="13432" y="18206"/>
                  </a:lnTo>
                  <a:lnTo>
                    <a:pt x="13481" y="18082"/>
                  </a:lnTo>
                  <a:lnTo>
                    <a:pt x="13555" y="17958"/>
                  </a:lnTo>
                  <a:lnTo>
                    <a:pt x="13654" y="17810"/>
                  </a:lnTo>
                  <a:lnTo>
                    <a:pt x="13753" y="17711"/>
                  </a:lnTo>
                  <a:lnTo>
                    <a:pt x="13877" y="17587"/>
                  </a:lnTo>
                  <a:lnTo>
                    <a:pt x="14001" y="17513"/>
                  </a:lnTo>
                  <a:lnTo>
                    <a:pt x="14149" y="17414"/>
                  </a:lnTo>
                  <a:lnTo>
                    <a:pt x="14273" y="17365"/>
                  </a:lnTo>
                  <a:lnTo>
                    <a:pt x="14569" y="17266"/>
                  </a:lnTo>
                  <a:lnTo>
                    <a:pt x="14866" y="17241"/>
                  </a:lnTo>
                  <a:close/>
                  <a:moveTo>
                    <a:pt x="38044" y="18453"/>
                  </a:moveTo>
                  <a:lnTo>
                    <a:pt x="38242" y="18527"/>
                  </a:lnTo>
                  <a:lnTo>
                    <a:pt x="38415" y="18601"/>
                  </a:lnTo>
                  <a:lnTo>
                    <a:pt x="38563" y="18725"/>
                  </a:lnTo>
                  <a:lnTo>
                    <a:pt x="38687" y="18898"/>
                  </a:lnTo>
                  <a:lnTo>
                    <a:pt x="38786" y="19071"/>
                  </a:lnTo>
                  <a:lnTo>
                    <a:pt x="38835" y="19245"/>
                  </a:lnTo>
                  <a:lnTo>
                    <a:pt x="38835" y="19418"/>
                  </a:lnTo>
                  <a:lnTo>
                    <a:pt x="38835" y="19616"/>
                  </a:lnTo>
                  <a:lnTo>
                    <a:pt x="38786" y="19789"/>
                  </a:lnTo>
                  <a:lnTo>
                    <a:pt x="38687" y="19962"/>
                  </a:lnTo>
                  <a:lnTo>
                    <a:pt x="38563" y="20135"/>
                  </a:lnTo>
                  <a:lnTo>
                    <a:pt x="38415" y="20259"/>
                  </a:lnTo>
                  <a:lnTo>
                    <a:pt x="38242" y="20333"/>
                  </a:lnTo>
                  <a:lnTo>
                    <a:pt x="38044" y="20407"/>
                  </a:lnTo>
                  <a:lnTo>
                    <a:pt x="37673" y="20407"/>
                  </a:lnTo>
                  <a:lnTo>
                    <a:pt x="37500" y="20333"/>
                  </a:lnTo>
                  <a:lnTo>
                    <a:pt x="37327" y="20259"/>
                  </a:lnTo>
                  <a:lnTo>
                    <a:pt x="37178" y="20135"/>
                  </a:lnTo>
                  <a:lnTo>
                    <a:pt x="37030" y="19962"/>
                  </a:lnTo>
                  <a:lnTo>
                    <a:pt x="36956" y="19789"/>
                  </a:lnTo>
                  <a:lnTo>
                    <a:pt x="36906" y="19616"/>
                  </a:lnTo>
                  <a:lnTo>
                    <a:pt x="36881" y="19442"/>
                  </a:lnTo>
                  <a:lnTo>
                    <a:pt x="36906" y="19245"/>
                  </a:lnTo>
                  <a:lnTo>
                    <a:pt x="36956" y="19071"/>
                  </a:lnTo>
                  <a:lnTo>
                    <a:pt x="37030" y="18898"/>
                  </a:lnTo>
                  <a:lnTo>
                    <a:pt x="37178" y="18725"/>
                  </a:lnTo>
                  <a:lnTo>
                    <a:pt x="37327" y="18601"/>
                  </a:lnTo>
                  <a:lnTo>
                    <a:pt x="37500" y="18527"/>
                  </a:lnTo>
                  <a:lnTo>
                    <a:pt x="37673" y="18453"/>
                  </a:lnTo>
                  <a:close/>
                  <a:moveTo>
                    <a:pt x="86329" y="19863"/>
                  </a:moveTo>
                  <a:lnTo>
                    <a:pt x="86428" y="19888"/>
                  </a:lnTo>
                  <a:lnTo>
                    <a:pt x="86526" y="19937"/>
                  </a:lnTo>
                  <a:lnTo>
                    <a:pt x="86601" y="20036"/>
                  </a:lnTo>
                  <a:lnTo>
                    <a:pt x="86625" y="20160"/>
                  </a:lnTo>
                  <a:lnTo>
                    <a:pt x="86601" y="20259"/>
                  </a:lnTo>
                  <a:lnTo>
                    <a:pt x="86526" y="20358"/>
                  </a:lnTo>
                  <a:lnTo>
                    <a:pt x="86428" y="20407"/>
                  </a:lnTo>
                  <a:lnTo>
                    <a:pt x="86329" y="20432"/>
                  </a:lnTo>
                  <a:lnTo>
                    <a:pt x="86230" y="20407"/>
                  </a:lnTo>
                  <a:lnTo>
                    <a:pt x="86131" y="20358"/>
                  </a:lnTo>
                  <a:lnTo>
                    <a:pt x="86056" y="20259"/>
                  </a:lnTo>
                  <a:lnTo>
                    <a:pt x="86032" y="20160"/>
                  </a:lnTo>
                  <a:lnTo>
                    <a:pt x="86056" y="20036"/>
                  </a:lnTo>
                  <a:lnTo>
                    <a:pt x="86131" y="19937"/>
                  </a:lnTo>
                  <a:lnTo>
                    <a:pt x="86230" y="19888"/>
                  </a:lnTo>
                  <a:lnTo>
                    <a:pt x="86329" y="19863"/>
                  </a:lnTo>
                  <a:close/>
                  <a:moveTo>
                    <a:pt x="58847" y="19492"/>
                  </a:moveTo>
                  <a:lnTo>
                    <a:pt x="58921" y="19517"/>
                  </a:lnTo>
                  <a:lnTo>
                    <a:pt x="59020" y="19566"/>
                  </a:lnTo>
                  <a:lnTo>
                    <a:pt x="59094" y="19640"/>
                  </a:lnTo>
                  <a:lnTo>
                    <a:pt x="59168" y="19715"/>
                  </a:lnTo>
                  <a:lnTo>
                    <a:pt x="59218" y="19789"/>
                  </a:lnTo>
                  <a:lnTo>
                    <a:pt x="59243" y="19888"/>
                  </a:lnTo>
                  <a:lnTo>
                    <a:pt x="59243" y="19987"/>
                  </a:lnTo>
                  <a:lnTo>
                    <a:pt x="59243" y="20086"/>
                  </a:lnTo>
                  <a:lnTo>
                    <a:pt x="59218" y="20185"/>
                  </a:lnTo>
                  <a:lnTo>
                    <a:pt x="59168" y="20259"/>
                  </a:lnTo>
                  <a:lnTo>
                    <a:pt x="59094" y="20358"/>
                  </a:lnTo>
                  <a:lnTo>
                    <a:pt x="59020" y="20407"/>
                  </a:lnTo>
                  <a:lnTo>
                    <a:pt x="58921" y="20457"/>
                  </a:lnTo>
                  <a:lnTo>
                    <a:pt x="58847" y="20481"/>
                  </a:lnTo>
                  <a:lnTo>
                    <a:pt x="58748" y="20506"/>
                  </a:lnTo>
                  <a:lnTo>
                    <a:pt x="58649" y="20481"/>
                  </a:lnTo>
                  <a:lnTo>
                    <a:pt x="58550" y="20457"/>
                  </a:lnTo>
                  <a:lnTo>
                    <a:pt x="58451" y="20407"/>
                  </a:lnTo>
                  <a:lnTo>
                    <a:pt x="58377" y="20358"/>
                  </a:lnTo>
                  <a:lnTo>
                    <a:pt x="58303" y="20259"/>
                  </a:lnTo>
                  <a:lnTo>
                    <a:pt x="58253" y="20185"/>
                  </a:lnTo>
                  <a:lnTo>
                    <a:pt x="58228" y="20086"/>
                  </a:lnTo>
                  <a:lnTo>
                    <a:pt x="58228" y="19987"/>
                  </a:lnTo>
                  <a:lnTo>
                    <a:pt x="58228" y="19888"/>
                  </a:lnTo>
                  <a:lnTo>
                    <a:pt x="58253" y="19789"/>
                  </a:lnTo>
                  <a:lnTo>
                    <a:pt x="58303" y="19715"/>
                  </a:lnTo>
                  <a:lnTo>
                    <a:pt x="58377" y="19640"/>
                  </a:lnTo>
                  <a:lnTo>
                    <a:pt x="58451" y="19566"/>
                  </a:lnTo>
                  <a:lnTo>
                    <a:pt x="58550" y="19517"/>
                  </a:lnTo>
                  <a:lnTo>
                    <a:pt x="58649" y="19492"/>
                  </a:lnTo>
                  <a:close/>
                  <a:moveTo>
                    <a:pt x="109259" y="18948"/>
                  </a:moveTo>
                  <a:lnTo>
                    <a:pt x="109407" y="18997"/>
                  </a:lnTo>
                  <a:lnTo>
                    <a:pt x="109580" y="19071"/>
                  </a:lnTo>
                  <a:lnTo>
                    <a:pt x="109704" y="19195"/>
                  </a:lnTo>
                  <a:lnTo>
                    <a:pt x="109828" y="19319"/>
                  </a:lnTo>
                  <a:lnTo>
                    <a:pt x="109902" y="19492"/>
                  </a:lnTo>
                  <a:lnTo>
                    <a:pt x="109951" y="19640"/>
                  </a:lnTo>
                  <a:lnTo>
                    <a:pt x="109951" y="19813"/>
                  </a:lnTo>
                  <a:lnTo>
                    <a:pt x="109951" y="19962"/>
                  </a:lnTo>
                  <a:lnTo>
                    <a:pt x="109902" y="20135"/>
                  </a:lnTo>
                  <a:lnTo>
                    <a:pt x="109828" y="20283"/>
                  </a:lnTo>
                  <a:lnTo>
                    <a:pt x="109704" y="20432"/>
                  </a:lnTo>
                  <a:lnTo>
                    <a:pt x="109580" y="20531"/>
                  </a:lnTo>
                  <a:lnTo>
                    <a:pt x="109407" y="20605"/>
                  </a:lnTo>
                  <a:lnTo>
                    <a:pt x="109259" y="20654"/>
                  </a:lnTo>
                  <a:lnTo>
                    <a:pt x="109086" y="20679"/>
                  </a:lnTo>
                  <a:lnTo>
                    <a:pt x="108913" y="20654"/>
                  </a:lnTo>
                  <a:lnTo>
                    <a:pt x="108764" y="20605"/>
                  </a:lnTo>
                  <a:lnTo>
                    <a:pt x="108616" y="20531"/>
                  </a:lnTo>
                  <a:lnTo>
                    <a:pt x="108467" y="20432"/>
                  </a:lnTo>
                  <a:lnTo>
                    <a:pt x="108368" y="20283"/>
                  </a:lnTo>
                  <a:lnTo>
                    <a:pt x="108294" y="20135"/>
                  </a:lnTo>
                  <a:lnTo>
                    <a:pt x="108245" y="19962"/>
                  </a:lnTo>
                  <a:lnTo>
                    <a:pt x="108220" y="19813"/>
                  </a:lnTo>
                  <a:lnTo>
                    <a:pt x="108245" y="19640"/>
                  </a:lnTo>
                  <a:lnTo>
                    <a:pt x="108294" y="19492"/>
                  </a:lnTo>
                  <a:lnTo>
                    <a:pt x="108368" y="19319"/>
                  </a:lnTo>
                  <a:lnTo>
                    <a:pt x="108467" y="19195"/>
                  </a:lnTo>
                  <a:lnTo>
                    <a:pt x="108616" y="19071"/>
                  </a:lnTo>
                  <a:lnTo>
                    <a:pt x="108764" y="18997"/>
                  </a:lnTo>
                  <a:lnTo>
                    <a:pt x="108913" y="18948"/>
                  </a:lnTo>
                  <a:close/>
                  <a:moveTo>
                    <a:pt x="90435" y="19912"/>
                  </a:moveTo>
                  <a:lnTo>
                    <a:pt x="90509" y="19937"/>
                  </a:lnTo>
                  <a:lnTo>
                    <a:pt x="90583" y="19962"/>
                  </a:lnTo>
                  <a:lnTo>
                    <a:pt x="90657" y="19987"/>
                  </a:lnTo>
                  <a:lnTo>
                    <a:pt x="90732" y="20036"/>
                  </a:lnTo>
                  <a:lnTo>
                    <a:pt x="90781" y="20110"/>
                  </a:lnTo>
                  <a:lnTo>
                    <a:pt x="90806" y="20185"/>
                  </a:lnTo>
                  <a:lnTo>
                    <a:pt x="90831" y="20259"/>
                  </a:lnTo>
                  <a:lnTo>
                    <a:pt x="90855" y="20333"/>
                  </a:lnTo>
                  <a:lnTo>
                    <a:pt x="90831" y="20407"/>
                  </a:lnTo>
                  <a:lnTo>
                    <a:pt x="90806" y="20481"/>
                  </a:lnTo>
                  <a:lnTo>
                    <a:pt x="90781" y="20556"/>
                  </a:lnTo>
                  <a:lnTo>
                    <a:pt x="90732" y="20630"/>
                  </a:lnTo>
                  <a:lnTo>
                    <a:pt x="90657" y="20679"/>
                  </a:lnTo>
                  <a:lnTo>
                    <a:pt x="90583" y="20704"/>
                  </a:lnTo>
                  <a:lnTo>
                    <a:pt x="90509" y="20729"/>
                  </a:lnTo>
                  <a:lnTo>
                    <a:pt x="90361" y="20729"/>
                  </a:lnTo>
                  <a:lnTo>
                    <a:pt x="90286" y="20704"/>
                  </a:lnTo>
                  <a:lnTo>
                    <a:pt x="90212" y="20679"/>
                  </a:lnTo>
                  <a:lnTo>
                    <a:pt x="90138" y="20630"/>
                  </a:lnTo>
                  <a:lnTo>
                    <a:pt x="90088" y="20556"/>
                  </a:lnTo>
                  <a:lnTo>
                    <a:pt x="90064" y="20481"/>
                  </a:lnTo>
                  <a:lnTo>
                    <a:pt x="90039" y="20407"/>
                  </a:lnTo>
                  <a:lnTo>
                    <a:pt x="90039" y="20333"/>
                  </a:lnTo>
                  <a:lnTo>
                    <a:pt x="90039" y="20259"/>
                  </a:lnTo>
                  <a:lnTo>
                    <a:pt x="90064" y="20185"/>
                  </a:lnTo>
                  <a:lnTo>
                    <a:pt x="90088" y="20110"/>
                  </a:lnTo>
                  <a:lnTo>
                    <a:pt x="90138" y="20036"/>
                  </a:lnTo>
                  <a:lnTo>
                    <a:pt x="90212" y="19987"/>
                  </a:lnTo>
                  <a:lnTo>
                    <a:pt x="90286" y="19962"/>
                  </a:lnTo>
                  <a:lnTo>
                    <a:pt x="90361" y="19937"/>
                  </a:lnTo>
                  <a:lnTo>
                    <a:pt x="90435" y="19912"/>
                  </a:lnTo>
                  <a:close/>
                  <a:moveTo>
                    <a:pt x="71388" y="20308"/>
                  </a:moveTo>
                  <a:lnTo>
                    <a:pt x="71462" y="20333"/>
                  </a:lnTo>
                  <a:lnTo>
                    <a:pt x="71561" y="20382"/>
                  </a:lnTo>
                  <a:lnTo>
                    <a:pt x="71611" y="20481"/>
                  </a:lnTo>
                  <a:lnTo>
                    <a:pt x="71635" y="20580"/>
                  </a:lnTo>
                  <a:lnTo>
                    <a:pt x="71611" y="20679"/>
                  </a:lnTo>
                  <a:lnTo>
                    <a:pt x="71561" y="20753"/>
                  </a:lnTo>
                  <a:lnTo>
                    <a:pt x="71462" y="20803"/>
                  </a:lnTo>
                  <a:lnTo>
                    <a:pt x="71388" y="20828"/>
                  </a:lnTo>
                  <a:lnTo>
                    <a:pt x="71289" y="20803"/>
                  </a:lnTo>
                  <a:lnTo>
                    <a:pt x="71190" y="20753"/>
                  </a:lnTo>
                  <a:lnTo>
                    <a:pt x="71141" y="20679"/>
                  </a:lnTo>
                  <a:lnTo>
                    <a:pt x="71116" y="20580"/>
                  </a:lnTo>
                  <a:lnTo>
                    <a:pt x="71141" y="20481"/>
                  </a:lnTo>
                  <a:lnTo>
                    <a:pt x="71190" y="20382"/>
                  </a:lnTo>
                  <a:lnTo>
                    <a:pt x="71289" y="20333"/>
                  </a:lnTo>
                  <a:lnTo>
                    <a:pt x="71388" y="20308"/>
                  </a:lnTo>
                  <a:close/>
                  <a:moveTo>
                    <a:pt x="22064" y="18181"/>
                  </a:moveTo>
                  <a:lnTo>
                    <a:pt x="22337" y="18206"/>
                  </a:lnTo>
                  <a:lnTo>
                    <a:pt x="22584" y="18280"/>
                  </a:lnTo>
                  <a:lnTo>
                    <a:pt x="22831" y="18404"/>
                  </a:lnTo>
                  <a:lnTo>
                    <a:pt x="23029" y="18577"/>
                  </a:lnTo>
                  <a:lnTo>
                    <a:pt x="23202" y="18799"/>
                  </a:lnTo>
                  <a:lnTo>
                    <a:pt x="23326" y="19047"/>
                  </a:lnTo>
                  <a:lnTo>
                    <a:pt x="23400" y="19294"/>
                  </a:lnTo>
                  <a:lnTo>
                    <a:pt x="23425" y="19541"/>
                  </a:lnTo>
                  <a:lnTo>
                    <a:pt x="23400" y="19813"/>
                  </a:lnTo>
                  <a:lnTo>
                    <a:pt x="23326" y="20061"/>
                  </a:lnTo>
                  <a:lnTo>
                    <a:pt x="23202" y="20308"/>
                  </a:lnTo>
                  <a:lnTo>
                    <a:pt x="23029" y="20506"/>
                  </a:lnTo>
                  <a:lnTo>
                    <a:pt x="22831" y="20679"/>
                  </a:lnTo>
                  <a:lnTo>
                    <a:pt x="22584" y="20828"/>
                  </a:lnTo>
                  <a:lnTo>
                    <a:pt x="22337" y="20902"/>
                  </a:lnTo>
                  <a:lnTo>
                    <a:pt x="22064" y="20927"/>
                  </a:lnTo>
                  <a:lnTo>
                    <a:pt x="21817" y="20902"/>
                  </a:lnTo>
                  <a:lnTo>
                    <a:pt x="21570" y="20828"/>
                  </a:lnTo>
                  <a:lnTo>
                    <a:pt x="21322" y="20679"/>
                  </a:lnTo>
                  <a:lnTo>
                    <a:pt x="21100" y="20506"/>
                  </a:lnTo>
                  <a:lnTo>
                    <a:pt x="20927" y="20308"/>
                  </a:lnTo>
                  <a:lnTo>
                    <a:pt x="20803" y="20061"/>
                  </a:lnTo>
                  <a:lnTo>
                    <a:pt x="20729" y="19813"/>
                  </a:lnTo>
                  <a:lnTo>
                    <a:pt x="20704" y="19541"/>
                  </a:lnTo>
                  <a:lnTo>
                    <a:pt x="20729" y="19294"/>
                  </a:lnTo>
                  <a:lnTo>
                    <a:pt x="20803" y="19047"/>
                  </a:lnTo>
                  <a:lnTo>
                    <a:pt x="20927" y="18799"/>
                  </a:lnTo>
                  <a:lnTo>
                    <a:pt x="21100" y="18577"/>
                  </a:lnTo>
                  <a:lnTo>
                    <a:pt x="21322" y="18404"/>
                  </a:lnTo>
                  <a:lnTo>
                    <a:pt x="21570" y="18280"/>
                  </a:lnTo>
                  <a:lnTo>
                    <a:pt x="21817" y="18206"/>
                  </a:lnTo>
                  <a:lnTo>
                    <a:pt x="22064" y="18181"/>
                  </a:lnTo>
                  <a:close/>
                  <a:moveTo>
                    <a:pt x="112796" y="18997"/>
                  </a:moveTo>
                  <a:lnTo>
                    <a:pt x="112994" y="19022"/>
                  </a:lnTo>
                  <a:lnTo>
                    <a:pt x="113167" y="19071"/>
                  </a:lnTo>
                  <a:lnTo>
                    <a:pt x="113340" y="19170"/>
                  </a:lnTo>
                  <a:lnTo>
                    <a:pt x="113489" y="19294"/>
                  </a:lnTo>
                  <a:lnTo>
                    <a:pt x="113612" y="19442"/>
                  </a:lnTo>
                  <a:lnTo>
                    <a:pt x="113711" y="19616"/>
                  </a:lnTo>
                  <a:lnTo>
                    <a:pt x="113761" y="19789"/>
                  </a:lnTo>
                  <a:lnTo>
                    <a:pt x="113785" y="19987"/>
                  </a:lnTo>
                  <a:lnTo>
                    <a:pt x="113761" y="20160"/>
                  </a:lnTo>
                  <a:lnTo>
                    <a:pt x="113711" y="20358"/>
                  </a:lnTo>
                  <a:lnTo>
                    <a:pt x="113612" y="20506"/>
                  </a:lnTo>
                  <a:lnTo>
                    <a:pt x="113489" y="20679"/>
                  </a:lnTo>
                  <a:lnTo>
                    <a:pt x="113340" y="20803"/>
                  </a:lnTo>
                  <a:lnTo>
                    <a:pt x="113167" y="20877"/>
                  </a:lnTo>
                  <a:lnTo>
                    <a:pt x="112994" y="20927"/>
                  </a:lnTo>
                  <a:lnTo>
                    <a:pt x="112796" y="20951"/>
                  </a:lnTo>
                  <a:lnTo>
                    <a:pt x="112623" y="20927"/>
                  </a:lnTo>
                  <a:lnTo>
                    <a:pt x="112425" y="20877"/>
                  </a:lnTo>
                  <a:lnTo>
                    <a:pt x="112277" y="20803"/>
                  </a:lnTo>
                  <a:lnTo>
                    <a:pt x="112128" y="20679"/>
                  </a:lnTo>
                  <a:lnTo>
                    <a:pt x="111980" y="20506"/>
                  </a:lnTo>
                  <a:lnTo>
                    <a:pt x="111906" y="20358"/>
                  </a:lnTo>
                  <a:lnTo>
                    <a:pt x="111856" y="20160"/>
                  </a:lnTo>
                  <a:lnTo>
                    <a:pt x="111831" y="19987"/>
                  </a:lnTo>
                  <a:lnTo>
                    <a:pt x="111856" y="19789"/>
                  </a:lnTo>
                  <a:lnTo>
                    <a:pt x="111906" y="19616"/>
                  </a:lnTo>
                  <a:lnTo>
                    <a:pt x="111980" y="19442"/>
                  </a:lnTo>
                  <a:lnTo>
                    <a:pt x="112128" y="19294"/>
                  </a:lnTo>
                  <a:lnTo>
                    <a:pt x="112277" y="19170"/>
                  </a:lnTo>
                  <a:lnTo>
                    <a:pt x="112425" y="19071"/>
                  </a:lnTo>
                  <a:lnTo>
                    <a:pt x="112623" y="19022"/>
                  </a:lnTo>
                  <a:lnTo>
                    <a:pt x="112796" y="18997"/>
                  </a:lnTo>
                  <a:close/>
                  <a:moveTo>
                    <a:pt x="45836" y="19715"/>
                  </a:moveTo>
                  <a:lnTo>
                    <a:pt x="45984" y="19739"/>
                  </a:lnTo>
                  <a:lnTo>
                    <a:pt x="46108" y="19764"/>
                  </a:lnTo>
                  <a:lnTo>
                    <a:pt x="46256" y="19838"/>
                  </a:lnTo>
                  <a:lnTo>
                    <a:pt x="46380" y="19937"/>
                  </a:lnTo>
                  <a:lnTo>
                    <a:pt x="46479" y="20061"/>
                  </a:lnTo>
                  <a:lnTo>
                    <a:pt x="46528" y="20209"/>
                  </a:lnTo>
                  <a:lnTo>
                    <a:pt x="46578" y="20333"/>
                  </a:lnTo>
                  <a:lnTo>
                    <a:pt x="46603" y="20481"/>
                  </a:lnTo>
                  <a:lnTo>
                    <a:pt x="46578" y="20630"/>
                  </a:lnTo>
                  <a:lnTo>
                    <a:pt x="46528" y="20778"/>
                  </a:lnTo>
                  <a:lnTo>
                    <a:pt x="46479" y="20902"/>
                  </a:lnTo>
                  <a:lnTo>
                    <a:pt x="46380" y="21026"/>
                  </a:lnTo>
                  <a:lnTo>
                    <a:pt x="46256" y="21124"/>
                  </a:lnTo>
                  <a:lnTo>
                    <a:pt x="46108" y="21199"/>
                  </a:lnTo>
                  <a:lnTo>
                    <a:pt x="45984" y="21248"/>
                  </a:lnTo>
                  <a:lnTo>
                    <a:pt x="45687" y="21248"/>
                  </a:lnTo>
                  <a:lnTo>
                    <a:pt x="45539" y="21199"/>
                  </a:lnTo>
                  <a:lnTo>
                    <a:pt x="45391" y="21124"/>
                  </a:lnTo>
                  <a:lnTo>
                    <a:pt x="45292" y="21026"/>
                  </a:lnTo>
                  <a:lnTo>
                    <a:pt x="45193" y="20902"/>
                  </a:lnTo>
                  <a:lnTo>
                    <a:pt x="45118" y="20778"/>
                  </a:lnTo>
                  <a:lnTo>
                    <a:pt x="45069" y="20630"/>
                  </a:lnTo>
                  <a:lnTo>
                    <a:pt x="45044" y="20481"/>
                  </a:lnTo>
                  <a:lnTo>
                    <a:pt x="45069" y="20333"/>
                  </a:lnTo>
                  <a:lnTo>
                    <a:pt x="45118" y="20209"/>
                  </a:lnTo>
                  <a:lnTo>
                    <a:pt x="45193" y="20061"/>
                  </a:lnTo>
                  <a:lnTo>
                    <a:pt x="45292" y="19937"/>
                  </a:lnTo>
                  <a:lnTo>
                    <a:pt x="45391" y="19838"/>
                  </a:lnTo>
                  <a:lnTo>
                    <a:pt x="45539" y="19764"/>
                  </a:lnTo>
                  <a:lnTo>
                    <a:pt x="45687" y="19739"/>
                  </a:lnTo>
                  <a:lnTo>
                    <a:pt x="45836" y="19715"/>
                  </a:lnTo>
                  <a:close/>
                  <a:moveTo>
                    <a:pt x="94640" y="20333"/>
                  </a:moveTo>
                  <a:lnTo>
                    <a:pt x="94739" y="20358"/>
                  </a:lnTo>
                  <a:lnTo>
                    <a:pt x="94838" y="20407"/>
                  </a:lnTo>
                  <a:lnTo>
                    <a:pt x="94912" y="20481"/>
                  </a:lnTo>
                  <a:lnTo>
                    <a:pt x="94986" y="20556"/>
                  </a:lnTo>
                  <a:lnTo>
                    <a:pt x="95036" y="20654"/>
                  </a:lnTo>
                  <a:lnTo>
                    <a:pt x="95060" y="20753"/>
                  </a:lnTo>
                  <a:lnTo>
                    <a:pt x="95085" y="20852"/>
                  </a:lnTo>
                  <a:lnTo>
                    <a:pt x="95060" y="20951"/>
                  </a:lnTo>
                  <a:lnTo>
                    <a:pt x="95036" y="21050"/>
                  </a:lnTo>
                  <a:lnTo>
                    <a:pt x="94986" y="21149"/>
                  </a:lnTo>
                  <a:lnTo>
                    <a:pt x="94912" y="21223"/>
                  </a:lnTo>
                  <a:lnTo>
                    <a:pt x="94838" y="21298"/>
                  </a:lnTo>
                  <a:lnTo>
                    <a:pt x="94739" y="21347"/>
                  </a:lnTo>
                  <a:lnTo>
                    <a:pt x="94640" y="21372"/>
                  </a:lnTo>
                  <a:lnTo>
                    <a:pt x="94442" y="21372"/>
                  </a:lnTo>
                  <a:lnTo>
                    <a:pt x="94343" y="21347"/>
                  </a:lnTo>
                  <a:lnTo>
                    <a:pt x="94269" y="21298"/>
                  </a:lnTo>
                  <a:lnTo>
                    <a:pt x="94170" y="21223"/>
                  </a:lnTo>
                  <a:lnTo>
                    <a:pt x="94120" y="21149"/>
                  </a:lnTo>
                  <a:lnTo>
                    <a:pt x="94071" y="21050"/>
                  </a:lnTo>
                  <a:lnTo>
                    <a:pt x="94021" y="20951"/>
                  </a:lnTo>
                  <a:lnTo>
                    <a:pt x="94021" y="20852"/>
                  </a:lnTo>
                  <a:lnTo>
                    <a:pt x="94021" y="20753"/>
                  </a:lnTo>
                  <a:lnTo>
                    <a:pt x="94071" y="20654"/>
                  </a:lnTo>
                  <a:lnTo>
                    <a:pt x="94120" y="20556"/>
                  </a:lnTo>
                  <a:lnTo>
                    <a:pt x="94170" y="20481"/>
                  </a:lnTo>
                  <a:lnTo>
                    <a:pt x="94269" y="20407"/>
                  </a:lnTo>
                  <a:lnTo>
                    <a:pt x="94343" y="20358"/>
                  </a:lnTo>
                  <a:lnTo>
                    <a:pt x="94442" y="20333"/>
                  </a:lnTo>
                  <a:close/>
                  <a:moveTo>
                    <a:pt x="29386" y="19146"/>
                  </a:moveTo>
                  <a:lnTo>
                    <a:pt x="29609" y="19170"/>
                  </a:lnTo>
                  <a:lnTo>
                    <a:pt x="29832" y="19220"/>
                  </a:lnTo>
                  <a:lnTo>
                    <a:pt x="30029" y="19343"/>
                  </a:lnTo>
                  <a:lnTo>
                    <a:pt x="30203" y="19492"/>
                  </a:lnTo>
                  <a:lnTo>
                    <a:pt x="30351" y="19665"/>
                  </a:lnTo>
                  <a:lnTo>
                    <a:pt x="30475" y="19863"/>
                  </a:lnTo>
                  <a:lnTo>
                    <a:pt x="30524" y="20086"/>
                  </a:lnTo>
                  <a:lnTo>
                    <a:pt x="30549" y="20308"/>
                  </a:lnTo>
                  <a:lnTo>
                    <a:pt x="30524" y="20531"/>
                  </a:lnTo>
                  <a:lnTo>
                    <a:pt x="30475" y="20753"/>
                  </a:lnTo>
                  <a:lnTo>
                    <a:pt x="30351" y="20951"/>
                  </a:lnTo>
                  <a:lnTo>
                    <a:pt x="30203" y="21149"/>
                  </a:lnTo>
                  <a:lnTo>
                    <a:pt x="30029" y="21298"/>
                  </a:lnTo>
                  <a:lnTo>
                    <a:pt x="29832" y="21397"/>
                  </a:lnTo>
                  <a:lnTo>
                    <a:pt x="29609" y="21471"/>
                  </a:lnTo>
                  <a:lnTo>
                    <a:pt x="29164" y="21471"/>
                  </a:lnTo>
                  <a:lnTo>
                    <a:pt x="28941" y="21397"/>
                  </a:lnTo>
                  <a:lnTo>
                    <a:pt x="28743" y="21298"/>
                  </a:lnTo>
                  <a:lnTo>
                    <a:pt x="28545" y="21149"/>
                  </a:lnTo>
                  <a:lnTo>
                    <a:pt x="28397" y="20951"/>
                  </a:lnTo>
                  <a:lnTo>
                    <a:pt x="28298" y="20753"/>
                  </a:lnTo>
                  <a:lnTo>
                    <a:pt x="28224" y="20531"/>
                  </a:lnTo>
                  <a:lnTo>
                    <a:pt x="28199" y="20308"/>
                  </a:lnTo>
                  <a:lnTo>
                    <a:pt x="28224" y="20086"/>
                  </a:lnTo>
                  <a:lnTo>
                    <a:pt x="28298" y="19863"/>
                  </a:lnTo>
                  <a:lnTo>
                    <a:pt x="28397" y="19665"/>
                  </a:lnTo>
                  <a:lnTo>
                    <a:pt x="28545" y="19492"/>
                  </a:lnTo>
                  <a:lnTo>
                    <a:pt x="28743" y="19343"/>
                  </a:lnTo>
                  <a:lnTo>
                    <a:pt x="28941" y="19220"/>
                  </a:lnTo>
                  <a:lnTo>
                    <a:pt x="29164" y="19170"/>
                  </a:lnTo>
                  <a:lnTo>
                    <a:pt x="29386" y="19146"/>
                  </a:lnTo>
                  <a:close/>
                  <a:moveTo>
                    <a:pt x="116630" y="19591"/>
                  </a:moveTo>
                  <a:lnTo>
                    <a:pt x="116828" y="19616"/>
                  </a:lnTo>
                  <a:lnTo>
                    <a:pt x="117026" y="19690"/>
                  </a:lnTo>
                  <a:lnTo>
                    <a:pt x="117224" y="19789"/>
                  </a:lnTo>
                  <a:lnTo>
                    <a:pt x="117397" y="19912"/>
                  </a:lnTo>
                  <a:lnTo>
                    <a:pt x="117521" y="20086"/>
                  </a:lnTo>
                  <a:lnTo>
                    <a:pt x="117620" y="20259"/>
                  </a:lnTo>
                  <a:lnTo>
                    <a:pt x="117669" y="20481"/>
                  </a:lnTo>
                  <a:lnTo>
                    <a:pt x="117694" y="20679"/>
                  </a:lnTo>
                  <a:lnTo>
                    <a:pt x="117669" y="20877"/>
                  </a:lnTo>
                  <a:lnTo>
                    <a:pt x="117620" y="21075"/>
                  </a:lnTo>
                  <a:lnTo>
                    <a:pt x="117521" y="21273"/>
                  </a:lnTo>
                  <a:lnTo>
                    <a:pt x="117397" y="21446"/>
                  </a:lnTo>
                  <a:lnTo>
                    <a:pt x="117224" y="21570"/>
                  </a:lnTo>
                  <a:lnTo>
                    <a:pt x="117026" y="21669"/>
                  </a:lnTo>
                  <a:lnTo>
                    <a:pt x="116828" y="21743"/>
                  </a:lnTo>
                  <a:lnTo>
                    <a:pt x="116408" y="21743"/>
                  </a:lnTo>
                  <a:lnTo>
                    <a:pt x="116210" y="21669"/>
                  </a:lnTo>
                  <a:lnTo>
                    <a:pt x="116036" y="21570"/>
                  </a:lnTo>
                  <a:lnTo>
                    <a:pt x="115863" y="21446"/>
                  </a:lnTo>
                  <a:lnTo>
                    <a:pt x="115715" y="21273"/>
                  </a:lnTo>
                  <a:lnTo>
                    <a:pt x="115616" y="21075"/>
                  </a:lnTo>
                  <a:lnTo>
                    <a:pt x="115566" y="20877"/>
                  </a:lnTo>
                  <a:lnTo>
                    <a:pt x="115542" y="20679"/>
                  </a:lnTo>
                  <a:lnTo>
                    <a:pt x="115566" y="20481"/>
                  </a:lnTo>
                  <a:lnTo>
                    <a:pt x="115616" y="20259"/>
                  </a:lnTo>
                  <a:lnTo>
                    <a:pt x="115715" y="20086"/>
                  </a:lnTo>
                  <a:lnTo>
                    <a:pt x="115863" y="19912"/>
                  </a:lnTo>
                  <a:lnTo>
                    <a:pt x="116036" y="19789"/>
                  </a:lnTo>
                  <a:lnTo>
                    <a:pt x="116210" y="19690"/>
                  </a:lnTo>
                  <a:lnTo>
                    <a:pt x="116408" y="19616"/>
                  </a:lnTo>
                  <a:lnTo>
                    <a:pt x="116630" y="19591"/>
                  </a:lnTo>
                  <a:close/>
                  <a:moveTo>
                    <a:pt x="25453" y="19245"/>
                  </a:moveTo>
                  <a:lnTo>
                    <a:pt x="25701" y="19269"/>
                  </a:lnTo>
                  <a:lnTo>
                    <a:pt x="25948" y="19343"/>
                  </a:lnTo>
                  <a:lnTo>
                    <a:pt x="26146" y="19467"/>
                  </a:lnTo>
                  <a:lnTo>
                    <a:pt x="26344" y="19616"/>
                  </a:lnTo>
                  <a:lnTo>
                    <a:pt x="26517" y="19813"/>
                  </a:lnTo>
                  <a:lnTo>
                    <a:pt x="26641" y="20036"/>
                  </a:lnTo>
                  <a:lnTo>
                    <a:pt x="26690" y="20283"/>
                  </a:lnTo>
                  <a:lnTo>
                    <a:pt x="26715" y="20506"/>
                  </a:lnTo>
                  <a:lnTo>
                    <a:pt x="26690" y="20753"/>
                  </a:lnTo>
                  <a:lnTo>
                    <a:pt x="26641" y="20976"/>
                  </a:lnTo>
                  <a:lnTo>
                    <a:pt x="26517" y="21199"/>
                  </a:lnTo>
                  <a:lnTo>
                    <a:pt x="26344" y="21397"/>
                  </a:lnTo>
                  <a:lnTo>
                    <a:pt x="26146" y="21570"/>
                  </a:lnTo>
                  <a:lnTo>
                    <a:pt x="25948" y="21669"/>
                  </a:lnTo>
                  <a:lnTo>
                    <a:pt x="25701" y="21743"/>
                  </a:lnTo>
                  <a:lnTo>
                    <a:pt x="25453" y="21768"/>
                  </a:lnTo>
                  <a:lnTo>
                    <a:pt x="25231" y="21743"/>
                  </a:lnTo>
                  <a:lnTo>
                    <a:pt x="24983" y="21669"/>
                  </a:lnTo>
                  <a:lnTo>
                    <a:pt x="24761" y="21570"/>
                  </a:lnTo>
                  <a:lnTo>
                    <a:pt x="24563" y="21397"/>
                  </a:lnTo>
                  <a:lnTo>
                    <a:pt x="24414" y="21199"/>
                  </a:lnTo>
                  <a:lnTo>
                    <a:pt x="24291" y="20976"/>
                  </a:lnTo>
                  <a:lnTo>
                    <a:pt x="24217" y="20753"/>
                  </a:lnTo>
                  <a:lnTo>
                    <a:pt x="24217" y="20506"/>
                  </a:lnTo>
                  <a:lnTo>
                    <a:pt x="24217" y="20283"/>
                  </a:lnTo>
                  <a:lnTo>
                    <a:pt x="24291" y="20036"/>
                  </a:lnTo>
                  <a:lnTo>
                    <a:pt x="24414" y="19813"/>
                  </a:lnTo>
                  <a:lnTo>
                    <a:pt x="24563" y="19616"/>
                  </a:lnTo>
                  <a:lnTo>
                    <a:pt x="24761" y="19467"/>
                  </a:lnTo>
                  <a:lnTo>
                    <a:pt x="24983" y="19343"/>
                  </a:lnTo>
                  <a:lnTo>
                    <a:pt x="25231" y="19269"/>
                  </a:lnTo>
                  <a:lnTo>
                    <a:pt x="25453" y="19245"/>
                  </a:lnTo>
                  <a:close/>
                  <a:moveTo>
                    <a:pt x="55780" y="20753"/>
                  </a:moveTo>
                  <a:lnTo>
                    <a:pt x="55879" y="20778"/>
                  </a:lnTo>
                  <a:lnTo>
                    <a:pt x="55978" y="20803"/>
                  </a:lnTo>
                  <a:lnTo>
                    <a:pt x="56076" y="20852"/>
                  </a:lnTo>
                  <a:lnTo>
                    <a:pt x="56151" y="20927"/>
                  </a:lnTo>
                  <a:lnTo>
                    <a:pt x="56225" y="21001"/>
                  </a:lnTo>
                  <a:lnTo>
                    <a:pt x="56274" y="21100"/>
                  </a:lnTo>
                  <a:lnTo>
                    <a:pt x="56299" y="21199"/>
                  </a:lnTo>
                  <a:lnTo>
                    <a:pt x="56324" y="21298"/>
                  </a:lnTo>
                  <a:lnTo>
                    <a:pt x="56299" y="21397"/>
                  </a:lnTo>
                  <a:lnTo>
                    <a:pt x="56274" y="21496"/>
                  </a:lnTo>
                  <a:lnTo>
                    <a:pt x="56225" y="21594"/>
                  </a:lnTo>
                  <a:lnTo>
                    <a:pt x="56151" y="21669"/>
                  </a:lnTo>
                  <a:lnTo>
                    <a:pt x="56076" y="21743"/>
                  </a:lnTo>
                  <a:lnTo>
                    <a:pt x="55978" y="21792"/>
                  </a:lnTo>
                  <a:lnTo>
                    <a:pt x="55879" y="21817"/>
                  </a:lnTo>
                  <a:lnTo>
                    <a:pt x="55780" y="21842"/>
                  </a:lnTo>
                  <a:lnTo>
                    <a:pt x="55681" y="21817"/>
                  </a:lnTo>
                  <a:lnTo>
                    <a:pt x="55582" y="21792"/>
                  </a:lnTo>
                  <a:lnTo>
                    <a:pt x="55483" y="21743"/>
                  </a:lnTo>
                  <a:lnTo>
                    <a:pt x="55409" y="21669"/>
                  </a:lnTo>
                  <a:lnTo>
                    <a:pt x="55334" y="21594"/>
                  </a:lnTo>
                  <a:lnTo>
                    <a:pt x="55285" y="21496"/>
                  </a:lnTo>
                  <a:lnTo>
                    <a:pt x="55260" y="21397"/>
                  </a:lnTo>
                  <a:lnTo>
                    <a:pt x="55235" y="21298"/>
                  </a:lnTo>
                  <a:lnTo>
                    <a:pt x="55260" y="21199"/>
                  </a:lnTo>
                  <a:lnTo>
                    <a:pt x="55285" y="21100"/>
                  </a:lnTo>
                  <a:lnTo>
                    <a:pt x="55334" y="21001"/>
                  </a:lnTo>
                  <a:lnTo>
                    <a:pt x="55409" y="20927"/>
                  </a:lnTo>
                  <a:lnTo>
                    <a:pt x="55483" y="20852"/>
                  </a:lnTo>
                  <a:lnTo>
                    <a:pt x="55582" y="20803"/>
                  </a:lnTo>
                  <a:lnTo>
                    <a:pt x="55681" y="20778"/>
                  </a:lnTo>
                  <a:lnTo>
                    <a:pt x="55780" y="20753"/>
                  </a:lnTo>
                  <a:close/>
                  <a:moveTo>
                    <a:pt x="98672" y="20828"/>
                  </a:moveTo>
                  <a:lnTo>
                    <a:pt x="98795" y="20877"/>
                  </a:lnTo>
                  <a:lnTo>
                    <a:pt x="98919" y="20927"/>
                  </a:lnTo>
                  <a:lnTo>
                    <a:pt x="99018" y="21001"/>
                  </a:lnTo>
                  <a:lnTo>
                    <a:pt x="99092" y="21100"/>
                  </a:lnTo>
                  <a:lnTo>
                    <a:pt x="99167" y="21223"/>
                  </a:lnTo>
                  <a:lnTo>
                    <a:pt x="99191" y="21347"/>
                  </a:lnTo>
                  <a:lnTo>
                    <a:pt x="99191" y="21471"/>
                  </a:lnTo>
                  <a:lnTo>
                    <a:pt x="99191" y="21594"/>
                  </a:lnTo>
                  <a:lnTo>
                    <a:pt x="99167" y="21718"/>
                  </a:lnTo>
                  <a:lnTo>
                    <a:pt x="99092" y="21817"/>
                  </a:lnTo>
                  <a:lnTo>
                    <a:pt x="99018" y="21916"/>
                  </a:lnTo>
                  <a:lnTo>
                    <a:pt x="98919" y="22015"/>
                  </a:lnTo>
                  <a:lnTo>
                    <a:pt x="98795" y="22064"/>
                  </a:lnTo>
                  <a:lnTo>
                    <a:pt x="98672" y="22089"/>
                  </a:lnTo>
                  <a:lnTo>
                    <a:pt x="98548" y="22114"/>
                  </a:lnTo>
                  <a:lnTo>
                    <a:pt x="98424" y="22089"/>
                  </a:lnTo>
                  <a:lnTo>
                    <a:pt x="98326" y="22064"/>
                  </a:lnTo>
                  <a:lnTo>
                    <a:pt x="98202" y="22015"/>
                  </a:lnTo>
                  <a:lnTo>
                    <a:pt x="98103" y="21916"/>
                  </a:lnTo>
                  <a:lnTo>
                    <a:pt x="98029" y="21817"/>
                  </a:lnTo>
                  <a:lnTo>
                    <a:pt x="97954" y="21718"/>
                  </a:lnTo>
                  <a:lnTo>
                    <a:pt x="97930" y="21594"/>
                  </a:lnTo>
                  <a:lnTo>
                    <a:pt x="97905" y="21471"/>
                  </a:lnTo>
                  <a:lnTo>
                    <a:pt x="97930" y="21347"/>
                  </a:lnTo>
                  <a:lnTo>
                    <a:pt x="97954" y="21223"/>
                  </a:lnTo>
                  <a:lnTo>
                    <a:pt x="98029" y="21100"/>
                  </a:lnTo>
                  <a:lnTo>
                    <a:pt x="98103" y="21001"/>
                  </a:lnTo>
                  <a:lnTo>
                    <a:pt x="98202" y="20927"/>
                  </a:lnTo>
                  <a:lnTo>
                    <a:pt x="98326" y="20877"/>
                  </a:lnTo>
                  <a:lnTo>
                    <a:pt x="98424" y="20828"/>
                  </a:lnTo>
                  <a:close/>
                  <a:moveTo>
                    <a:pt x="74257" y="22015"/>
                  </a:moveTo>
                  <a:lnTo>
                    <a:pt x="74307" y="22040"/>
                  </a:lnTo>
                  <a:lnTo>
                    <a:pt x="74332" y="22089"/>
                  </a:lnTo>
                  <a:lnTo>
                    <a:pt x="74332" y="22139"/>
                  </a:lnTo>
                  <a:lnTo>
                    <a:pt x="74332" y="22213"/>
                  </a:lnTo>
                  <a:lnTo>
                    <a:pt x="74307" y="22262"/>
                  </a:lnTo>
                  <a:lnTo>
                    <a:pt x="74257" y="22287"/>
                  </a:lnTo>
                  <a:lnTo>
                    <a:pt x="74134" y="22287"/>
                  </a:lnTo>
                  <a:lnTo>
                    <a:pt x="74084" y="22262"/>
                  </a:lnTo>
                  <a:lnTo>
                    <a:pt x="74060" y="22213"/>
                  </a:lnTo>
                  <a:lnTo>
                    <a:pt x="74060" y="22139"/>
                  </a:lnTo>
                  <a:lnTo>
                    <a:pt x="74060" y="22089"/>
                  </a:lnTo>
                  <a:lnTo>
                    <a:pt x="74084" y="22040"/>
                  </a:lnTo>
                  <a:lnTo>
                    <a:pt x="74134" y="22015"/>
                  </a:lnTo>
                  <a:close/>
                  <a:moveTo>
                    <a:pt x="32998" y="20234"/>
                  </a:moveTo>
                  <a:lnTo>
                    <a:pt x="33196" y="20308"/>
                  </a:lnTo>
                  <a:lnTo>
                    <a:pt x="33369" y="20407"/>
                  </a:lnTo>
                  <a:lnTo>
                    <a:pt x="33542" y="20531"/>
                  </a:lnTo>
                  <a:lnTo>
                    <a:pt x="33690" y="20704"/>
                  </a:lnTo>
                  <a:lnTo>
                    <a:pt x="33789" y="20902"/>
                  </a:lnTo>
                  <a:lnTo>
                    <a:pt x="33839" y="21100"/>
                  </a:lnTo>
                  <a:lnTo>
                    <a:pt x="33864" y="21298"/>
                  </a:lnTo>
                  <a:lnTo>
                    <a:pt x="33839" y="21496"/>
                  </a:lnTo>
                  <a:lnTo>
                    <a:pt x="33789" y="21693"/>
                  </a:lnTo>
                  <a:lnTo>
                    <a:pt x="33690" y="21891"/>
                  </a:lnTo>
                  <a:lnTo>
                    <a:pt x="33542" y="22040"/>
                  </a:lnTo>
                  <a:lnTo>
                    <a:pt x="33369" y="22188"/>
                  </a:lnTo>
                  <a:lnTo>
                    <a:pt x="33196" y="22287"/>
                  </a:lnTo>
                  <a:lnTo>
                    <a:pt x="32998" y="22337"/>
                  </a:lnTo>
                  <a:lnTo>
                    <a:pt x="32800" y="22361"/>
                  </a:lnTo>
                  <a:lnTo>
                    <a:pt x="32577" y="22337"/>
                  </a:lnTo>
                  <a:lnTo>
                    <a:pt x="32379" y="22287"/>
                  </a:lnTo>
                  <a:lnTo>
                    <a:pt x="32206" y="22188"/>
                  </a:lnTo>
                  <a:lnTo>
                    <a:pt x="32033" y="22040"/>
                  </a:lnTo>
                  <a:lnTo>
                    <a:pt x="31909" y="21891"/>
                  </a:lnTo>
                  <a:lnTo>
                    <a:pt x="31810" y="21693"/>
                  </a:lnTo>
                  <a:lnTo>
                    <a:pt x="31736" y="21496"/>
                  </a:lnTo>
                  <a:lnTo>
                    <a:pt x="31736" y="21298"/>
                  </a:lnTo>
                  <a:lnTo>
                    <a:pt x="31736" y="21100"/>
                  </a:lnTo>
                  <a:lnTo>
                    <a:pt x="31810" y="20902"/>
                  </a:lnTo>
                  <a:lnTo>
                    <a:pt x="31909" y="20704"/>
                  </a:lnTo>
                  <a:lnTo>
                    <a:pt x="32033" y="20531"/>
                  </a:lnTo>
                  <a:lnTo>
                    <a:pt x="32206" y="20407"/>
                  </a:lnTo>
                  <a:lnTo>
                    <a:pt x="32379" y="20308"/>
                  </a:lnTo>
                  <a:lnTo>
                    <a:pt x="32577" y="20234"/>
                  </a:lnTo>
                  <a:close/>
                  <a:moveTo>
                    <a:pt x="102456" y="20927"/>
                  </a:moveTo>
                  <a:lnTo>
                    <a:pt x="102605" y="20976"/>
                  </a:lnTo>
                  <a:lnTo>
                    <a:pt x="102729" y="21026"/>
                  </a:lnTo>
                  <a:lnTo>
                    <a:pt x="102852" y="21124"/>
                  </a:lnTo>
                  <a:lnTo>
                    <a:pt x="102951" y="21248"/>
                  </a:lnTo>
                  <a:lnTo>
                    <a:pt x="103001" y="21372"/>
                  </a:lnTo>
                  <a:lnTo>
                    <a:pt x="103050" y="21520"/>
                  </a:lnTo>
                  <a:lnTo>
                    <a:pt x="103075" y="21644"/>
                  </a:lnTo>
                  <a:lnTo>
                    <a:pt x="103050" y="21792"/>
                  </a:lnTo>
                  <a:lnTo>
                    <a:pt x="103001" y="21941"/>
                  </a:lnTo>
                  <a:lnTo>
                    <a:pt x="102951" y="22064"/>
                  </a:lnTo>
                  <a:lnTo>
                    <a:pt x="102852" y="22188"/>
                  </a:lnTo>
                  <a:lnTo>
                    <a:pt x="102729" y="22262"/>
                  </a:lnTo>
                  <a:lnTo>
                    <a:pt x="102605" y="22337"/>
                  </a:lnTo>
                  <a:lnTo>
                    <a:pt x="102456" y="22386"/>
                  </a:lnTo>
                  <a:lnTo>
                    <a:pt x="102184" y="22386"/>
                  </a:lnTo>
                  <a:lnTo>
                    <a:pt x="102036" y="22337"/>
                  </a:lnTo>
                  <a:lnTo>
                    <a:pt x="101912" y="22262"/>
                  </a:lnTo>
                  <a:lnTo>
                    <a:pt x="101813" y="22188"/>
                  </a:lnTo>
                  <a:lnTo>
                    <a:pt x="101714" y="22064"/>
                  </a:lnTo>
                  <a:lnTo>
                    <a:pt x="101640" y="21941"/>
                  </a:lnTo>
                  <a:lnTo>
                    <a:pt x="101591" y="21792"/>
                  </a:lnTo>
                  <a:lnTo>
                    <a:pt x="101591" y="21644"/>
                  </a:lnTo>
                  <a:lnTo>
                    <a:pt x="101591" y="21520"/>
                  </a:lnTo>
                  <a:lnTo>
                    <a:pt x="101640" y="21372"/>
                  </a:lnTo>
                  <a:lnTo>
                    <a:pt x="101714" y="21248"/>
                  </a:lnTo>
                  <a:lnTo>
                    <a:pt x="101813" y="21124"/>
                  </a:lnTo>
                  <a:lnTo>
                    <a:pt x="101912" y="21026"/>
                  </a:lnTo>
                  <a:lnTo>
                    <a:pt x="102036" y="20976"/>
                  </a:lnTo>
                  <a:lnTo>
                    <a:pt x="102184" y="20927"/>
                  </a:lnTo>
                  <a:close/>
                  <a:moveTo>
                    <a:pt x="49571" y="21075"/>
                  </a:moveTo>
                  <a:lnTo>
                    <a:pt x="49695" y="21124"/>
                  </a:lnTo>
                  <a:lnTo>
                    <a:pt x="49818" y="21174"/>
                  </a:lnTo>
                  <a:lnTo>
                    <a:pt x="49917" y="21273"/>
                  </a:lnTo>
                  <a:lnTo>
                    <a:pt x="50016" y="21372"/>
                  </a:lnTo>
                  <a:lnTo>
                    <a:pt x="50066" y="21496"/>
                  </a:lnTo>
                  <a:lnTo>
                    <a:pt x="50090" y="21619"/>
                  </a:lnTo>
                  <a:lnTo>
                    <a:pt x="50115" y="21743"/>
                  </a:lnTo>
                  <a:lnTo>
                    <a:pt x="50090" y="21867"/>
                  </a:lnTo>
                  <a:lnTo>
                    <a:pt x="50066" y="21990"/>
                  </a:lnTo>
                  <a:lnTo>
                    <a:pt x="50016" y="22114"/>
                  </a:lnTo>
                  <a:lnTo>
                    <a:pt x="49917" y="22213"/>
                  </a:lnTo>
                  <a:lnTo>
                    <a:pt x="49818" y="22287"/>
                  </a:lnTo>
                  <a:lnTo>
                    <a:pt x="49695" y="22361"/>
                  </a:lnTo>
                  <a:lnTo>
                    <a:pt x="49571" y="22386"/>
                  </a:lnTo>
                  <a:lnTo>
                    <a:pt x="49447" y="22411"/>
                  </a:lnTo>
                  <a:lnTo>
                    <a:pt x="49324" y="22386"/>
                  </a:lnTo>
                  <a:lnTo>
                    <a:pt x="49200" y="22361"/>
                  </a:lnTo>
                  <a:lnTo>
                    <a:pt x="49076" y="22287"/>
                  </a:lnTo>
                  <a:lnTo>
                    <a:pt x="48977" y="22213"/>
                  </a:lnTo>
                  <a:lnTo>
                    <a:pt x="48903" y="22114"/>
                  </a:lnTo>
                  <a:lnTo>
                    <a:pt x="48829" y="21990"/>
                  </a:lnTo>
                  <a:lnTo>
                    <a:pt x="48804" y="21867"/>
                  </a:lnTo>
                  <a:lnTo>
                    <a:pt x="48779" y="21743"/>
                  </a:lnTo>
                  <a:lnTo>
                    <a:pt x="48804" y="21619"/>
                  </a:lnTo>
                  <a:lnTo>
                    <a:pt x="48829" y="21496"/>
                  </a:lnTo>
                  <a:lnTo>
                    <a:pt x="48903" y="21372"/>
                  </a:lnTo>
                  <a:lnTo>
                    <a:pt x="48977" y="21273"/>
                  </a:lnTo>
                  <a:lnTo>
                    <a:pt x="49076" y="21174"/>
                  </a:lnTo>
                  <a:lnTo>
                    <a:pt x="49200" y="21124"/>
                  </a:lnTo>
                  <a:lnTo>
                    <a:pt x="49324" y="21075"/>
                  </a:lnTo>
                  <a:close/>
                  <a:moveTo>
                    <a:pt x="79353" y="22139"/>
                  </a:moveTo>
                  <a:lnTo>
                    <a:pt x="79402" y="22163"/>
                  </a:lnTo>
                  <a:lnTo>
                    <a:pt x="79452" y="22188"/>
                  </a:lnTo>
                  <a:lnTo>
                    <a:pt x="79477" y="22238"/>
                  </a:lnTo>
                  <a:lnTo>
                    <a:pt x="79501" y="22287"/>
                  </a:lnTo>
                  <a:lnTo>
                    <a:pt x="79477" y="22337"/>
                  </a:lnTo>
                  <a:lnTo>
                    <a:pt x="79452" y="22386"/>
                  </a:lnTo>
                  <a:lnTo>
                    <a:pt x="79402" y="22435"/>
                  </a:lnTo>
                  <a:lnTo>
                    <a:pt x="79279" y="22435"/>
                  </a:lnTo>
                  <a:lnTo>
                    <a:pt x="79229" y="22411"/>
                  </a:lnTo>
                  <a:lnTo>
                    <a:pt x="79205" y="22337"/>
                  </a:lnTo>
                  <a:lnTo>
                    <a:pt x="79205" y="22287"/>
                  </a:lnTo>
                  <a:lnTo>
                    <a:pt x="79205" y="22238"/>
                  </a:lnTo>
                  <a:lnTo>
                    <a:pt x="79229" y="22188"/>
                  </a:lnTo>
                  <a:lnTo>
                    <a:pt x="79279" y="22163"/>
                  </a:lnTo>
                  <a:lnTo>
                    <a:pt x="79353" y="22139"/>
                  </a:lnTo>
                  <a:close/>
                  <a:moveTo>
                    <a:pt x="120390" y="20185"/>
                  </a:moveTo>
                  <a:lnTo>
                    <a:pt x="120637" y="20209"/>
                  </a:lnTo>
                  <a:lnTo>
                    <a:pt x="120860" y="20283"/>
                  </a:lnTo>
                  <a:lnTo>
                    <a:pt x="121058" y="20382"/>
                  </a:lnTo>
                  <a:lnTo>
                    <a:pt x="121256" y="20556"/>
                  </a:lnTo>
                  <a:lnTo>
                    <a:pt x="121404" y="20729"/>
                  </a:lnTo>
                  <a:lnTo>
                    <a:pt x="121503" y="20951"/>
                  </a:lnTo>
                  <a:lnTo>
                    <a:pt x="121577" y="21174"/>
                  </a:lnTo>
                  <a:lnTo>
                    <a:pt x="121602" y="21397"/>
                  </a:lnTo>
                  <a:lnTo>
                    <a:pt x="121577" y="21619"/>
                  </a:lnTo>
                  <a:lnTo>
                    <a:pt x="121503" y="21842"/>
                  </a:lnTo>
                  <a:lnTo>
                    <a:pt x="121404" y="22040"/>
                  </a:lnTo>
                  <a:lnTo>
                    <a:pt x="121256" y="22238"/>
                  </a:lnTo>
                  <a:lnTo>
                    <a:pt x="121058" y="22386"/>
                  </a:lnTo>
                  <a:lnTo>
                    <a:pt x="120860" y="22510"/>
                  </a:lnTo>
                  <a:lnTo>
                    <a:pt x="120637" y="22559"/>
                  </a:lnTo>
                  <a:lnTo>
                    <a:pt x="120390" y="22584"/>
                  </a:lnTo>
                  <a:lnTo>
                    <a:pt x="120167" y="22559"/>
                  </a:lnTo>
                  <a:lnTo>
                    <a:pt x="119945" y="22510"/>
                  </a:lnTo>
                  <a:lnTo>
                    <a:pt x="119747" y="22386"/>
                  </a:lnTo>
                  <a:lnTo>
                    <a:pt x="119549" y="22238"/>
                  </a:lnTo>
                  <a:lnTo>
                    <a:pt x="119401" y="22040"/>
                  </a:lnTo>
                  <a:lnTo>
                    <a:pt x="119302" y="21842"/>
                  </a:lnTo>
                  <a:lnTo>
                    <a:pt x="119227" y="21619"/>
                  </a:lnTo>
                  <a:lnTo>
                    <a:pt x="119203" y="21397"/>
                  </a:lnTo>
                  <a:lnTo>
                    <a:pt x="119227" y="21174"/>
                  </a:lnTo>
                  <a:lnTo>
                    <a:pt x="119302" y="20951"/>
                  </a:lnTo>
                  <a:lnTo>
                    <a:pt x="119401" y="20729"/>
                  </a:lnTo>
                  <a:lnTo>
                    <a:pt x="119549" y="20556"/>
                  </a:lnTo>
                  <a:lnTo>
                    <a:pt x="119747" y="20382"/>
                  </a:lnTo>
                  <a:lnTo>
                    <a:pt x="119945" y="20283"/>
                  </a:lnTo>
                  <a:lnTo>
                    <a:pt x="120167" y="20209"/>
                  </a:lnTo>
                  <a:lnTo>
                    <a:pt x="120390" y="20185"/>
                  </a:lnTo>
                  <a:close/>
                  <a:moveTo>
                    <a:pt x="10463" y="19393"/>
                  </a:moveTo>
                  <a:lnTo>
                    <a:pt x="10612" y="19418"/>
                  </a:lnTo>
                  <a:lnTo>
                    <a:pt x="10760" y="19442"/>
                  </a:lnTo>
                  <a:lnTo>
                    <a:pt x="10933" y="19467"/>
                  </a:lnTo>
                  <a:lnTo>
                    <a:pt x="11082" y="19517"/>
                  </a:lnTo>
                  <a:lnTo>
                    <a:pt x="11205" y="19591"/>
                  </a:lnTo>
                  <a:lnTo>
                    <a:pt x="11354" y="19665"/>
                  </a:lnTo>
                  <a:lnTo>
                    <a:pt x="11477" y="19764"/>
                  </a:lnTo>
                  <a:lnTo>
                    <a:pt x="11601" y="19888"/>
                  </a:lnTo>
                  <a:lnTo>
                    <a:pt x="11725" y="20011"/>
                  </a:lnTo>
                  <a:lnTo>
                    <a:pt x="11824" y="20135"/>
                  </a:lnTo>
                  <a:lnTo>
                    <a:pt x="11898" y="20259"/>
                  </a:lnTo>
                  <a:lnTo>
                    <a:pt x="11972" y="20407"/>
                  </a:lnTo>
                  <a:lnTo>
                    <a:pt x="12022" y="20556"/>
                  </a:lnTo>
                  <a:lnTo>
                    <a:pt x="12046" y="20704"/>
                  </a:lnTo>
                  <a:lnTo>
                    <a:pt x="12071" y="20877"/>
                  </a:lnTo>
                  <a:lnTo>
                    <a:pt x="12071" y="21026"/>
                  </a:lnTo>
                  <a:lnTo>
                    <a:pt x="12071" y="21174"/>
                  </a:lnTo>
                  <a:lnTo>
                    <a:pt x="12046" y="21322"/>
                  </a:lnTo>
                  <a:lnTo>
                    <a:pt x="12022" y="21471"/>
                  </a:lnTo>
                  <a:lnTo>
                    <a:pt x="11972" y="21619"/>
                  </a:lnTo>
                  <a:lnTo>
                    <a:pt x="11898" y="21768"/>
                  </a:lnTo>
                  <a:lnTo>
                    <a:pt x="11824" y="21916"/>
                  </a:lnTo>
                  <a:lnTo>
                    <a:pt x="11725" y="22040"/>
                  </a:lnTo>
                  <a:lnTo>
                    <a:pt x="11601" y="22163"/>
                  </a:lnTo>
                  <a:lnTo>
                    <a:pt x="11477" y="22287"/>
                  </a:lnTo>
                  <a:lnTo>
                    <a:pt x="11354" y="22386"/>
                  </a:lnTo>
                  <a:lnTo>
                    <a:pt x="11205" y="22460"/>
                  </a:lnTo>
                  <a:lnTo>
                    <a:pt x="11082" y="22534"/>
                  </a:lnTo>
                  <a:lnTo>
                    <a:pt x="10933" y="22584"/>
                  </a:lnTo>
                  <a:lnTo>
                    <a:pt x="10760" y="22609"/>
                  </a:lnTo>
                  <a:lnTo>
                    <a:pt x="10612" y="22633"/>
                  </a:lnTo>
                  <a:lnTo>
                    <a:pt x="10315" y="22633"/>
                  </a:lnTo>
                  <a:lnTo>
                    <a:pt x="10142" y="22609"/>
                  </a:lnTo>
                  <a:lnTo>
                    <a:pt x="9993" y="22584"/>
                  </a:lnTo>
                  <a:lnTo>
                    <a:pt x="9845" y="22534"/>
                  </a:lnTo>
                  <a:lnTo>
                    <a:pt x="9721" y="22460"/>
                  </a:lnTo>
                  <a:lnTo>
                    <a:pt x="9573" y="22386"/>
                  </a:lnTo>
                  <a:lnTo>
                    <a:pt x="9449" y="22287"/>
                  </a:lnTo>
                  <a:lnTo>
                    <a:pt x="9325" y="22163"/>
                  </a:lnTo>
                  <a:lnTo>
                    <a:pt x="9202" y="22040"/>
                  </a:lnTo>
                  <a:lnTo>
                    <a:pt x="9103" y="21916"/>
                  </a:lnTo>
                  <a:lnTo>
                    <a:pt x="9029" y="21768"/>
                  </a:lnTo>
                  <a:lnTo>
                    <a:pt x="8954" y="21619"/>
                  </a:lnTo>
                  <a:lnTo>
                    <a:pt x="8905" y="21471"/>
                  </a:lnTo>
                  <a:lnTo>
                    <a:pt x="8880" y="21322"/>
                  </a:lnTo>
                  <a:lnTo>
                    <a:pt x="8855" y="21174"/>
                  </a:lnTo>
                  <a:lnTo>
                    <a:pt x="8831" y="21026"/>
                  </a:lnTo>
                  <a:lnTo>
                    <a:pt x="8855" y="20877"/>
                  </a:lnTo>
                  <a:lnTo>
                    <a:pt x="8880" y="20704"/>
                  </a:lnTo>
                  <a:lnTo>
                    <a:pt x="8905" y="20556"/>
                  </a:lnTo>
                  <a:lnTo>
                    <a:pt x="8954" y="20407"/>
                  </a:lnTo>
                  <a:lnTo>
                    <a:pt x="9029" y="20259"/>
                  </a:lnTo>
                  <a:lnTo>
                    <a:pt x="9103" y="20135"/>
                  </a:lnTo>
                  <a:lnTo>
                    <a:pt x="9202" y="20011"/>
                  </a:lnTo>
                  <a:lnTo>
                    <a:pt x="9325" y="19888"/>
                  </a:lnTo>
                  <a:lnTo>
                    <a:pt x="9449" y="19764"/>
                  </a:lnTo>
                  <a:lnTo>
                    <a:pt x="9573" y="19665"/>
                  </a:lnTo>
                  <a:lnTo>
                    <a:pt x="9721" y="19591"/>
                  </a:lnTo>
                  <a:lnTo>
                    <a:pt x="9845" y="19517"/>
                  </a:lnTo>
                  <a:lnTo>
                    <a:pt x="9993" y="19467"/>
                  </a:lnTo>
                  <a:lnTo>
                    <a:pt x="10142" y="19442"/>
                  </a:lnTo>
                  <a:lnTo>
                    <a:pt x="10315" y="19418"/>
                  </a:lnTo>
                  <a:lnTo>
                    <a:pt x="10463" y="19393"/>
                  </a:lnTo>
                  <a:close/>
                  <a:moveTo>
                    <a:pt x="124026" y="20259"/>
                  </a:moveTo>
                  <a:lnTo>
                    <a:pt x="124274" y="20283"/>
                  </a:lnTo>
                  <a:lnTo>
                    <a:pt x="124496" y="20333"/>
                  </a:lnTo>
                  <a:lnTo>
                    <a:pt x="124719" y="20457"/>
                  </a:lnTo>
                  <a:lnTo>
                    <a:pt x="124917" y="20630"/>
                  </a:lnTo>
                  <a:lnTo>
                    <a:pt x="125090" y="20828"/>
                  </a:lnTo>
                  <a:lnTo>
                    <a:pt x="125214" y="21050"/>
                  </a:lnTo>
                  <a:lnTo>
                    <a:pt x="125288" y="21298"/>
                  </a:lnTo>
                  <a:lnTo>
                    <a:pt x="125312" y="21545"/>
                  </a:lnTo>
                  <a:lnTo>
                    <a:pt x="125288" y="21792"/>
                  </a:lnTo>
                  <a:lnTo>
                    <a:pt x="125214" y="22015"/>
                  </a:lnTo>
                  <a:lnTo>
                    <a:pt x="125090" y="22238"/>
                  </a:lnTo>
                  <a:lnTo>
                    <a:pt x="124917" y="22435"/>
                  </a:lnTo>
                  <a:lnTo>
                    <a:pt x="124719" y="22609"/>
                  </a:lnTo>
                  <a:lnTo>
                    <a:pt x="124496" y="22732"/>
                  </a:lnTo>
                  <a:lnTo>
                    <a:pt x="124274" y="22807"/>
                  </a:lnTo>
                  <a:lnTo>
                    <a:pt x="124026" y="22831"/>
                  </a:lnTo>
                  <a:lnTo>
                    <a:pt x="123779" y="22807"/>
                  </a:lnTo>
                  <a:lnTo>
                    <a:pt x="123531" y="22732"/>
                  </a:lnTo>
                  <a:lnTo>
                    <a:pt x="123309" y="22609"/>
                  </a:lnTo>
                  <a:lnTo>
                    <a:pt x="123111" y="22435"/>
                  </a:lnTo>
                  <a:lnTo>
                    <a:pt x="122938" y="22238"/>
                  </a:lnTo>
                  <a:lnTo>
                    <a:pt x="122839" y="22015"/>
                  </a:lnTo>
                  <a:lnTo>
                    <a:pt x="122765" y="21792"/>
                  </a:lnTo>
                  <a:lnTo>
                    <a:pt x="122740" y="21545"/>
                  </a:lnTo>
                  <a:lnTo>
                    <a:pt x="122765" y="21298"/>
                  </a:lnTo>
                  <a:lnTo>
                    <a:pt x="122839" y="21050"/>
                  </a:lnTo>
                  <a:lnTo>
                    <a:pt x="122938" y="20828"/>
                  </a:lnTo>
                  <a:lnTo>
                    <a:pt x="123111" y="20630"/>
                  </a:lnTo>
                  <a:lnTo>
                    <a:pt x="123309" y="20457"/>
                  </a:lnTo>
                  <a:lnTo>
                    <a:pt x="123531" y="20333"/>
                  </a:lnTo>
                  <a:lnTo>
                    <a:pt x="123779" y="20283"/>
                  </a:lnTo>
                  <a:lnTo>
                    <a:pt x="124026" y="20259"/>
                  </a:lnTo>
                  <a:close/>
                  <a:moveTo>
                    <a:pt x="83707" y="22337"/>
                  </a:moveTo>
                  <a:lnTo>
                    <a:pt x="83830" y="22361"/>
                  </a:lnTo>
                  <a:lnTo>
                    <a:pt x="83929" y="22411"/>
                  </a:lnTo>
                  <a:lnTo>
                    <a:pt x="83979" y="22510"/>
                  </a:lnTo>
                  <a:lnTo>
                    <a:pt x="84003" y="22633"/>
                  </a:lnTo>
                  <a:lnTo>
                    <a:pt x="83979" y="22732"/>
                  </a:lnTo>
                  <a:lnTo>
                    <a:pt x="83929" y="22831"/>
                  </a:lnTo>
                  <a:lnTo>
                    <a:pt x="83830" y="22881"/>
                  </a:lnTo>
                  <a:lnTo>
                    <a:pt x="83707" y="22905"/>
                  </a:lnTo>
                  <a:lnTo>
                    <a:pt x="83608" y="22881"/>
                  </a:lnTo>
                  <a:lnTo>
                    <a:pt x="83509" y="22831"/>
                  </a:lnTo>
                  <a:lnTo>
                    <a:pt x="83459" y="22732"/>
                  </a:lnTo>
                  <a:lnTo>
                    <a:pt x="83434" y="22633"/>
                  </a:lnTo>
                  <a:lnTo>
                    <a:pt x="83459" y="22510"/>
                  </a:lnTo>
                  <a:lnTo>
                    <a:pt x="83509" y="22411"/>
                  </a:lnTo>
                  <a:lnTo>
                    <a:pt x="83608" y="22361"/>
                  </a:lnTo>
                  <a:lnTo>
                    <a:pt x="83707" y="22337"/>
                  </a:lnTo>
                  <a:close/>
                  <a:moveTo>
                    <a:pt x="40493" y="21248"/>
                  </a:moveTo>
                  <a:lnTo>
                    <a:pt x="40641" y="21298"/>
                  </a:lnTo>
                  <a:lnTo>
                    <a:pt x="40790" y="21372"/>
                  </a:lnTo>
                  <a:lnTo>
                    <a:pt x="40938" y="21496"/>
                  </a:lnTo>
                  <a:lnTo>
                    <a:pt x="41037" y="21619"/>
                  </a:lnTo>
                  <a:lnTo>
                    <a:pt x="41111" y="21768"/>
                  </a:lnTo>
                  <a:lnTo>
                    <a:pt x="41161" y="21941"/>
                  </a:lnTo>
                  <a:lnTo>
                    <a:pt x="41185" y="22089"/>
                  </a:lnTo>
                  <a:lnTo>
                    <a:pt x="41161" y="22262"/>
                  </a:lnTo>
                  <a:lnTo>
                    <a:pt x="41111" y="22435"/>
                  </a:lnTo>
                  <a:lnTo>
                    <a:pt x="41037" y="22584"/>
                  </a:lnTo>
                  <a:lnTo>
                    <a:pt x="40938" y="22708"/>
                  </a:lnTo>
                  <a:lnTo>
                    <a:pt x="40790" y="22831"/>
                  </a:lnTo>
                  <a:lnTo>
                    <a:pt x="40641" y="22905"/>
                  </a:lnTo>
                  <a:lnTo>
                    <a:pt x="40493" y="22955"/>
                  </a:lnTo>
                  <a:lnTo>
                    <a:pt x="40146" y="22955"/>
                  </a:lnTo>
                  <a:lnTo>
                    <a:pt x="39998" y="22905"/>
                  </a:lnTo>
                  <a:lnTo>
                    <a:pt x="39850" y="22831"/>
                  </a:lnTo>
                  <a:lnTo>
                    <a:pt x="39701" y="22708"/>
                  </a:lnTo>
                  <a:lnTo>
                    <a:pt x="39602" y="22584"/>
                  </a:lnTo>
                  <a:lnTo>
                    <a:pt x="39528" y="22435"/>
                  </a:lnTo>
                  <a:lnTo>
                    <a:pt x="39479" y="22262"/>
                  </a:lnTo>
                  <a:lnTo>
                    <a:pt x="39454" y="22089"/>
                  </a:lnTo>
                  <a:lnTo>
                    <a:pt x="39479" y="21941"/>
                  </a:lnTo>
                  <a:lnTo>
                    <a:pt x="39528" y="21768"/>
                  </a:lnTo>
                  <a:lnTo>
                    <a:pt x="39602" y="21619"/>
                  </a:lnTo>
                  <a:lnTo>
                    <a:pt x="39701" y="21496"/>
                  </a:lnTo>
                  <a:lnTo>
                    <a:pt x="39850" y="21372"/>
                  </a:lnTo>
                  <a:lnTo>
                    <a:pt x="39998" y="21298"/>
                  </a:lnTo>
                  <a:lnTo>
                    <a:pt x="40146" y="21248"/>
                  </a:lnTo>
                  <a:close/>
                  <a:moveTo>
                    <a:pt x="65155" y="22287"/>
                  </a:moveTo>
                  <a:lnTo>
                    <a:pt x="65278" y="22312"/>
                  </a:lnTo>
                  <a:lnTo>
                    <a:pt x="65377" y="22386"/>
                  </a:lnTo>
                  <a:lnTo>
                    <a:pt x="65451" y="22485"/>
                  </a:lnTo>
                  <a:lnTo>
                    <a:pt x="65476" y="22609"/>
                  </a:lnTo>
                  <a:lnTo>
                    <a:pt x="65451" y="22732"/>
                  </a:lnTo>
                  <a:lnTo>
                    <a:pt x="65377" y="22856"/>
                  </a:lnTo>
                  <a:lnTo>
                    <a:pt x="65278" y="22930"/>
                  </a:lnTo>
                  <a:lnTo>
                    <a:pt x="65155" y="22955"/>
                  </a:lnTo>
                  <a:lnTo>
                    <a:pt x="65031" y="22930"/>
                  </a:lnTo>
                  <a:lnTo>
                    <a:pt x="64907" y="22856"/>
                  </a:lnTo>
                  <a:lnTo>
                    <a:pt x="64833" y="22732"/>
                  </a:lnTo>
                  <a:lnTo>
                    <a:pt x="64808" y="22609"/>
                  </a:lnTo>
                  <a:lnTo>
                    <a:pt x="64833" y="22485"/>
                  </a:lnTo>
                  <a:lnTo>
                    <a:pt x="64907" y="22386"/>
                  </a:lnTo>
                  <a:lnTo>
                    <a:pt x="65031" y="22312"/>
                  </a:lnTo>
                  <a:lnTo>
                    <a:pt x="65155" y="22287"/>
                  </a:lnTo>
                  <a:close/>
                  <a:moveTo>
                    <a:pt x="106192" y="21471"/>
                  </a:moveTo>
                  <a:lnTo>
                    <a:pt x="106340" y="21496"/>
                  </a:lnTo>
                  <a:lnTo>
                    <a:pt x="106513" y="21545"/>
                  </a:lnTo>
                  <a:lnTo>
                    <a:pt x="106662" y="21619"/>
                  </a:lnTo>
                  <a:lnTo>
                    <a:pt x="106785" y="21718"/>
                  </a:lnTo>
                  <a:lnTo>
                    <a:pt x="106909" y="21867"/>
                  </a:lnTo>
                  <a:lnTo>
                    <a:pt x="106983" y="22015"/>
                  </a:lnTo>
                  <a:lnTo>
                    <a:pt x="107033" y="22163"/>
                  </a:lnTo>
                  <a:lnTo>
                    <a:pt x="107033" y="22337"/>
                  </a:lnTo>
                  <a:lnTo>
                    <a:pt x="107033" y="22485"/>
                  </a:lnTo>
                  <a:lnTo>
                    <a:pt x="106983" y="22658"/>
                  </a:lnTo>
                  <a:lnTo>
                    <a:pt x="106909" y="22807"/>
                  </a:lnTo>
                  <a:lnTo>
                    <a:pt x="106785" y="22930"/>
                  </a:lnTo>
                  <a:lnTo>
                    <a:pt x="106662" y="23029"/>
                  </a:lnTo>
                  <a:lnTo>
                    <a:pt x="106513" y="23128"/>
                  </a:lnTo>
                  <a:lnTo>
                    <a:pt x="106340" y="23153"/>
                  </a:lnTo>
                  <a:lnTo>
                    <a:pt x="106192" y="23178"/>
                  </a:lnTo>
                  <a:lnTo>
                    <a:pt x="106018" y="23153"/>
                  </a:lnTo>
                  <a:lnTo>
                    <a:pt x="105870" y="23128"/>
                  </a:lnTo>
                  <a:lnTo>
                    <a:pt x="105722" y="23029"/>
                  </a:lnTo>
                  <a:lnTo>
                    <a:pt x="105573" y="22930"/>
                  </a:lnTo>
                  <a:lnTo>
                    <a:pt x="105474" y="22807"/>
                  </a:lnTo>
                  <a:lnTo>
                    <a:pt x="105400" y="22658"/>
                  </a:lnTo>
                  <a:lnTo>
                    <a:pt x="105351" y="22485"/>
                  </a:lnTo>
                  <a:lnTo>
                    <a:pt x="105326" y="22337"/>
                  </a:lnTo>
                  <a:lnTo>
                    <a:pt x="105351" y="22163"/>
                  </a:lnTo>
                  <a:lnTo>
                    <a:pt x="105400" y="22015"/>
                  </a:lnTo>
                  <a:lnTo>
                    <a:pt x="105474" y="21867"/>
                  </a:lnTo>
                  <a:lnTo>
                    <a:pt x="105573" y="21718"/>
                  </a:lnTo>
                  <a:lnTo>
                    <a:pt x="105722" y="21619"/>
                  </a:lnTo>
                  <a:lnTo>
                    <a:pt x="105870" y="21545"/>
                  </a:lnTo>
                  <a:lnTo>
                    <a:pt x="106018" y="21496"/>
                  </a:lnTo>
                  <a:lnTo>
                    <a:pt x="106192" y="21471"/>
                  </a:lnTo>
                  <a:close/>
                  <a:moveTo>
                    <a:pt x="17563" y="20333"/>
                  </a:moveTo>
                  <a:lnTo>
                    <a:pt x="17835" y="20358"/>
                  </a:lnTo>
                  <a:lnTo>
                    <a:pt x="18107" y="20432"/>
                  </a:lnTo>
                  <a:lnTo>
                    <a:pt x="18354" y="20580"/>
                  </a:lnTo>
                  <a:lnTo>
                    <a:pt x="18453" y="20654"/>
                  </a:lnTo>
                  <a:lnTo>
                    <a:pt x="18577" y="20753"/>
                  </a:lnTo>
                  <a:lnTo>
                    <a:pt x="18676" y="20852"/>
                  </a:lnTo>
                  <a:lnTo>
                    <a:pt x="18750" y="20976"/>
                  </a:lnTo>
                  <a:lnTo>
                    <a:pt x="18874" y="21223"/>
                  </a:lnTo>
                  <a:lnTo>
                    <a:pt x="18972" y="21496"/>
                  </a:lnTo>
                  <a:lnTo>
                    <a:pt x="18997" y="21768"/>
                  </a:lnTo>
                  <a:lnTo>
                    <a:pt x="18972" y="22040"/>
                  </a:lnTo>
                  <a:lnTo>
                    <a:pt x="18874" y="22312"/>
                  </a:lnTo>
                  <a:lnTo>
                    <a:pt x="18750" y="22559"/>
                  </a:lnTo>
                  <a:lnTo>
                    <a:pt x="18676" y="22658"/>
                  </a:lnTo>
                  <a:lnTo>
                    <a:pt x="18577" y="22782"/>
                  </a:lnTo>
                  <a:lnTo>
                    <a:pt x="18453" y="22881"/>
                  </a:lnTo>
                  <a:lnTo>
                    <a:pt x="18354" y="22955"/>
                  </a:lnTo>
                  <a:lnTo>
                    <a:pt x="18107" y="23079"/>
                  </a:lnTo>
                  <a:lnTo>
                    <a:pt x="17835" y="23178"/>
                  </a:lnTo>
                  <a:lnTo>
                    <a:pt x="17563" y="23202"/>
                  </a:lnTo>
                  <a:lnTo>
                    <a:pt x="17290" y="23178"/>
                  </a:lnTo>
                  <a:lnTo>
                    <a:pt x="17018" y="23079"/>
                  </a:lnTo>
                  <a:lnTo>
                    <a:pt x="16771" y="22955"/>
                  </a:lnTo>
                  <a:lnTo>
                    <a:pt x="16647" y="22881"/>
                  </a:lnTo>
                  <a:lnTo>
                    <a:pt x="16548" y="22782"/>
                  </a:lnTo>
                  <a:lnTo>
                    <a:pt x="16449" y="22658"/>
                  </a:lnTo>
                  <a:lnTo>
                    <a:pt x="16375" y="22559"/>
                  </a:lnTo>
                  <a:lnTo>
                    <a:pt x="16227" y="22312"/>
                  </a:lnTo>
                  <a:lnTo>
                    <a:pt x="16153" y="22040"/>
                  </a:lnTo>
                  <a:lnTo>
                    <a:pt x="16128" y="21768"/>
                  </a:lnTo>
                  <a:lnTo>
                    <a:pt x="16153" y="21496"/>
                  </a:lnTo>
                  <a:lnTo>
                    <a:pt x="16227" y="21223"/>
                  </a:lnTo>
                  <a:lnTo>
                    <a:pt x="16375" y="20976"/>
                  </a:lnTo>
                  <a:lnTo>
                    <a:pt x="16449" y="20852"/>
                  </a:lnTo>
                  <a:lnTo>
                    <a:pt x="16548" y="20753"/>
                  </a:lnTo>
                  <a:lnTo>
                    <a:pt x="16647" y="20654"/>
                  </a:lnTo>
                  <a:lnTo>
                    <a:pt x="16771" y="20580"/>
                  </a:lnTo>
                  <a:lnTo>
                    <a:pt x="17018" y="20432"/>
                  </a:lnTo>
                  <a:lnTo>
                    <a:pt x="17290" y="20358"/>
                  </a:lnTo>
                  <a:lnTo>
                    <a:pt x="17563" y="20333"/>
                  </a:lnTo>
                  <a:close/>
                  <a:moveTo>
                    <a:pt x="61766" y="22435"/>
                  </a:moveTo>
                  <a:lnTo>
                    <a:pt x="61914" y="22460"/>
                  </a:lnTo>
                  <a:lnTo>
                    <a:pt x="61988" y="22485"/>
                  </a:lnTo>
                  <a:lnTo>
                    <a:pt x="62038" y="22534"/>
                  </a:lnTo>
                  <a:lnTo>
                    <a:pt x="62087" y="22609"/>
                  </a:lnTo>
                  <a:lnTo>
                    <a:pt x="62137" y="22683"/>
                  </a:lnTo>
                  <a:lnTo>
                    <a:pt x="62162" y="22807"/>
                  </a:lnTo>
                  <a:lnTo>
                    <a:pt x="62137" y="22955"/>
                  </a:lnTo>
                  <a:lnTo>
                    <a:pt x="62087" y="23029"/>
                  </a:lnTo>
                  <a:lnTo>
                    <a:pt x="62038" y="23079"/>
                  </a:lnTo>
                  <a:lnTo>
                    <a:pt x="61988" y="23128"/>
                  </a:lnTo>
                  <a:lnTo>
                    <a:pt x="61914" y="23178"/>
                  </a:lnTo>
                  <a:lnTo>
                    <a:pt x="61766" y="23202"/>
                  </a:lnTo>
                  <a:lnTo>
                    <a:pt x="61617" y="23178"/>
                  </a:lnTo>
                  <a:lnTo>
                    <a:pt x="61568" y="23128"/>
                  </a:lnTo>
                  <a:lnTo>
                    <a:pt x="61494" y="23079"/>
                  </a:lnTo>
                  <a:lnTo>
                    <a:pt x="61444" y="23029"/>
                  </a:lnTo>
                  <a:lnTo>
                    <a:pt x="61419" y="22955"/>
                  </a:lnTo>
                  <a:lnTo>
                    <a:pt x="61395" y="22807"/>
                  </a:lnTo>
                  <a:lnTo>
                    <a:pt x="61419" y="22683"/>
                  </a:lnTo>
                  <a:lnTo>
                    <a:pt x="61444" y="22609"/>
                  </a:lnTo>
                  <a:lnTo>
                    <a:pt x="61494" y="22534"/>
                  </a:lnTo>
                  <a:lnTo>
                    <a:pt x="61568" y="22485"/>
                  </a:lnTo>
                  <a:lnTo>
                    <a:pt x="61617" y="22460"/>
                  </a:lnTo>
                  <a:lnTo>
                    <a:pt x="61766" y="22435"/>
                  </a:lnTo>
                  <a:close/>
                  <a:moveTo>
                    <a:pt x="36213" y="21322"/>
                  </a:moveTo>
                  <a:lnTo>
                    <a:pt x="36387" y="21347"/>
                  </a:lnTo>
                  <a:lnTo>
                    <a:pt x="36585" y="21397"/>
                  </a:lnTo>
                  <a:lnTo>
                    <a:pt x="36733" y="21471"/>
                  </a:lnTo>
                  <a:lnTo>
                    <a:pt x="36881" y="21594"/>
                  </a:lnTo>
                  <a:lnTo>
                    <a:pt x="37005" y="21768"/>
                  </a:lnTo>
                  <a:lnTo>
                    <a:pt x="37104" y="21916"/>
                  </a:lnTo>
                  <a:lnTo>
                    <a:pt x="37153" y="22114"/>
                  </a:lnTo>
                  <a:lnTo>
                    <a:pt x="37178" y="22287"/>
                  </a:lnTo>
                  <a:lnTo>
                    <a:pt x="37153" y="22460"/>
                  </a:lnTo>
                  <a:lnTo>
                    <a:pt x="37104" y="22658"/>
                  </a:lnTo>
                  <a:lnTo>
                    <a:pt x="37005" y="22807"/>
                  </a:lnTo>
                  <a:lnTo>
                    <a:pt x="36881" y="22980"/>
                  </a:lnTo>
                  <a:lnTo>
                    <a:pt x="36733" y="23103"/>
                  </a:lnTo>
                  <a:lnTo>
                    <a:pt x="36585" y="23178"/>
                  </a:lnTo>
                  <a:lnTo>
                    <a:pt x="36387" y="23227"/>
                  </a:lnTo>
                  <a:lnTo>
                    <a:pt x="36213" y="23252"/>
                  </a:lnTo>
                  <a:lnTo>
                    <a:pt x="36016" y="23227"/>
                  </a:lnTo>
                  <a:lnTo>
                    <a:pt x="35842" y="23178"/>
                  </a:lnTo>
                  <a:lnTo>
                    <a:pt x="35669" y="23103"/>
                  </a:lnTo>
                  <a:lnTo>
                    <a:pt x="35521" y="22980"/>
                  </a:lnTo>
                  <a:lnTo>
                    <a:pt x="35397" y="22807"/>
                  </a:lnTo>
                  <a:lnTo>
                    <a:pt x="35323" y="22658"/>
                  </a:lnTo>
                  <a:lnTo>
                    <a:pt x="35274" y="22460"/>
                  </a:lnTo>
                  <a:lnTo>
                    <a:pt x="35249" y="22287"/>
                  </a:lnTo>
                  <a:lnTo>
                    <a:pt x="35274" y="22114"/>
                  </a:lnTo>
                  <a:lnTo>
                    <a:pt x="35323" y="21916"/>
                  </a:lnTo>
                  <a:lnTo>
                    <a:pt x="35397" y="21768"/>
                  </a:lnTo>
                  <a:lnTo>
                    <a:pt x="35521" y="21594"/>
                  </a:lnTo>
                  <a:lnTo>
                    <a:pt x="35669" y="21471"/>
                  </a:lnTo>
                  <a:lnTo>
                    <a:pt x="35842" y="21397"/>
                  </a:lnTo>
                  <a:lnTo>
                    <a:pt x="36016" y="21347"/>
                  </a:lnTo>
                  <a:lnTo>
                    <a:pt x="36213" y="21322"/>
                  </a:lnTo>
                  <a:close/>
                  <a:moveTo>
                    <a:pt x="13852" y="20407"/>
                  </a:moveTo>
                  <a:lnTo>
                    <a:pt x="14124" y="20457"/>
                  </a:lnTo>
                  <a:lnTo>
                    <a:pt x="14421" y="20531"/>
                  </a:lnTo>
                  <a:lnTo>
                    <a:pt x="14545" y="20605"/>
                  </a:lnTo>
                  <a:lnTo>
                    <a:pt x="14693" y="20679"/>
                  </a:lnTo>
                  <a:lnTo>
                    <a:pt x="14792" y="20753"/>
                  </a:lnTo>
                  <a:lnTo>
                    <a:pt x="14916" y="20852"/>
                  </a:lnTo>
                  <a:lnTo>
                    <a:pt x="15015" y="20976"/>
                  </a:lnTo>
                  <a:lnTo>
                    <a:pt x="15114" y="21100"/>
                  </a:lnTo>
                  <a:lnTo>
                    <a:pt x="15188" y="21223"/>
                  </a:lnTo>
                  <a:lnTo>
                    <a:pt x="15262" y="21372"/>
                  </a:lnTo>
                  <a:lnTo>
                    <a:pt x="15336" y="21644"/>
                  </a:lnTo>
                  <a:lnTo>
                    <a:pt x="15361" y="21941"/>
                  </a:lnTo>
                  <a:lnTo>
                    <a:pt x="15336" y="22238"/>
                  </a:lnTo>
                  <a:lnTo>
                    <a:pt x="15262" y="22510"/>
                  </a:lnTo>
                  <a:lnTo>
                    <a:pt x="15188" y="22658"/>
                  </a:lnTo>
                  <a:lnTo>
                    <a:pt x="15114" y="22782"/>
                  </a:lnTo>
                  <a:lnTo>
                    <a:pt x="15015" y="22905"/>
                  </a:lnTo>
                  <a:lnTo>
                    <a:pt x="14916" y="23029"/>
                  </a:lnTo>
                  <a:lnTo>
                    <a:pt x="14792" y="23128"/>
                  </a:lnTo>
                  <a:lnTo>
                    <a:pt x="14693" y="23202"/>
                  </a:lnTo>
                  <a:lnTo>
                    <a:pt x="14545" y="23301"/>
                  </a:lnTo>
                  <a:lnTo>
                    <a:pt x="14421" y="23351"/>
                  </a:lnTo>
                  <a:lnTo>
                    <a:pt x="14124" y="23425"/>
                  </a:lnTo>
                  <a:lnTo>
                    <a:pt x="13852" y="23474"/>
                  </a:lnTo>
                  <a:lnTo>
                    <a:pt x="13555" y="23425"/>
                  </a:lnTo>
                  <a:lnTo>
                    <a:pt x="13258" y="23351"/>
                  </a:lnTo>
                  <a:lnTo>
                    <a:pt x="13135" y="23301"/>
                  </a:lnTo>
                  <a:lnTo>
                    <a:pt x="13011" y="23202"/>
                  </a:lnTo>
                  <a:lnTo>
                    <a:pt x="12887" y="23128"/>
                  </a:lnTo>
                  <a:lnTo>
                    <a:pt x="12764" y="23029"/>
                  </a:lnTo>
                  <a:lnTo>
                    <a:pt x="12665" y="22905"/>
                  </a:lnTo>
                  <a:lnTo>
                    <a:pt x="12566" y="22782"/>
                  </a:lnTo>
                  <a:lnTo>
                    <a:pt x="12492" y="22658"/>
                  </a:lnTo>
                  <a:lnTo>
                    <a:pt x="12442" y="22510"/>
                  </a:lnTo>
                  <a:lnTo>
                    <a:pt x="12343" y="22238"/>
                  </a:lnTo>
                  <a:lnTo>
                    <a:pt x="12319" y="21941"/>
                  </a:lnTo>
                  <a:lnTo>
                    <a:pt x="12343" y="21644"/>
                  </a:lnTo>
                  <a:lnTo>
                    <a:pt x="12442" y="21372"/>
                  </a:lnTo>
                  <a:lnTo>
                    <a:pt x="12492" y="21223"/>
                  </a:lnTo>
                  <a:lnTo>
                    <a:pt x="12566" y="21100"/>
                  </a:lnTo>
                  <a:lnTo>
                    <a:pt x="12665" y="20976"/>
                  </a:lnTo>
                  <a:lnTo>
                    <a:pt x="12764" y="20852"/>
                  </a:lnTo>
                  <a:lnTo>
                    <a:pt x="12887" y="20753"/>
                  </a:lnTo>
                  <a:lnTo>
                    <a:pt x="13011" y="20679"/>
                  </a:lnTo>
                  <a:lnTo>
                    <a:pt x="13135" y="20605"/>
                  </a:lnTo>
                  <a:lnTo>
                    <a:pt x="13258" y="20531"/>
                  </a:lnTo>
                  <a:lnTo>
                    <a:pt x="13555" y="20457"/>
                  </a:lnTo>
                  <a:lnTo>
                    <a:pt x="13852" y="20407"/>
                  </a:lnTo>
                  <a:close/>
                  <a:moveTo>
                    <a:pt x="68469" y="22955"/>
                  </a:moveTo>
                  <a:lnTo>
                    <a:pt x="68568" y="22980"/>
                  </a:lnTo>
                  <a:lnTo>
                    <a:pt x="68642" y="23029"/>
                  </a:lnTo>
                  <a:lnTo>
                    <a:pt x="68692" y="23128"/>
                  </a:lnTo>
                  <a:lnTo>
                    <a:pt x="68717" y="23227"/>
                  </a:lnTo>
                  <a:lnTo>
                    <a:pt x="68692" y="23301"/>
                  </a:lnTo>
                  <a:lnTo>
                    <a:pt x="68642" y="23400"/>
                  </a:lnTo>
                  <a:lnTo>
                    <a:pt x="68568" y="23450"/>
                  </a:lnTo>
                  <a:lnTo>
                    <a:pt x="68469" y="23474"/>
                  </a:lnTo>
                  <a:lnTo>
                    <a:pt x="68370" y="23450"/>
                  </a:lnTo>
                  <a:lnTo>
                    <a:pt x="68296" y="23400"/>
                  </a:lnTo>
                  <a:lnTo>
                    <a:pt x="68222" y="23301"/>
                  </a:lnTo>
                  <a:lnTo>
                    <a:pt x="68222" y="23227"/>
                  </a:lnTo>
                  <a:lnTo>
                    <a:pt x="68222" y="23128"/>
                  </a:lnTo>
                  <a:lnTo>
                    <a:pt x="68296" y="23029"/>
                  </a:lnTo>
                  <a:lnTo>
                    <a:pt x="68370" y="22980"/>
                  </a:lnTo>
                  <a:lnTo>
                    <a:pt x="68469" y="22955"/>
                  </a:lnTo>
                  <a:close/>
                  <a:moveTo>
                    <a:pt x="87912" y="22732"/>
                  </a:moveTo>
                  <a:lnTo>
                    <a:pt x="87986" y="22757"/>
                  </a:lnTo>
                  <a:lnTo>
                    <a:pt x="88060" y="22757"/>
                  </a:lnTo>
                  <a:lnTo>
                    <a:pt x="88134" y="22807"/>
                  </a:lnTo>
                  <a:lnTo>
                    <a:pt x="88184" y="22856"/>
                  </a:lnTo>
                  <a:lnTo>
                    <a:pt x="88233" y="22930"/>
                  </a:lnTo>
                  <a:lnTo>
                    <a:pt x="88283" y="22980"/>
                  </a:lnTo>
                  <a:lnTo>
                    <a:pt x="88307" y="23054"/>
                  </a:lnTo>
                  <a:lnTo>
                    <a:pt x="88307" y="23153"/>
                  </a:lnTo>
                  <a:lnTo>
                    <a:pt x="88307" y="23227"/>
                  </a:lnTo>
                  <a:lnTo>
                    <a:pt x="88283" y="23301"/>
                  </a:lnTo>
                  <a:lnTo>
                    <a:pt x="88233" y="23375"/>
                  </a:lnTo>
                  <a:lnTo>
                    <a:pt x="88184" y="23425"/>
                  </a:lnTo>
                  <a:lnTo>
                    <a:pt x="88134" y="23474"/>
                  </a:lnTo>
                  <a:lnTo>
                    <a:pt x="88060" y="23524"/>
                  </a:lnTo>
                  <a:lnTo>
                    <a:pt x="87986" y="23549"/>
                  </a:lnTo>
                  <a:lnTo>
                    <a:pt x="87813" y="23549"/>
                  </a:lnTo>
                  <a:lnTo>
                    <a:pt x="87739" y="23524"/>
                  </a:lnTo>
                  <a:lnTo>
                    <a:pt x="87689" y="23474"/>
                  </a:lnTo>
                  <a:lnTo>
                    <a:pt x="87615" y="23425"/>
                  </a:lnTo>
                  <a:lnTo>
                    <a:pt x="87565" y="23375"/>
                  </a:lnTo>
                  <a:lnTo>
                    <a:pt x="87516" y="23301"/>
                  </a:lnTo>
                  <a:lnTo>
                    <a:pt x="87516" y="23227"/>
                  </a:lnTo>
                  <a:lnTo>
                    <a:pt x="87491" y="23153"/>
                  </a:lnTo>
                  <a:lnTo>
                    <a:pt x="87516" y="23054"/>
                  </a:lnTo>
                  <a:lnTo>
                    <a:pt x="87516" y="22980"/>
                  </a:lnTo>
                  <a:lnTo>
                    <a:pt x="87565" y="22930"/>
                  </a:lnTo>
                  <a:lnTo>
                    <a:pt x="87615" y="22856"/>
                  </a:lnTo>
                  <a:lnTo>
                    <a:pt x="87689" y="22807"/>
                  </a:lnTo>
                  <a:lnTo>
                    <a:pt x="87739" y="22757"/>
                  </a:lnTo>
                  <a:lnTo>
                    <a:pt x="87813" y="22757"/>
                  </a:lnTo>
                  <a:lnTo>
                    <a:pt x="87912" y="22732"/>
                  </a:lnTo>
                  <a:close/>
                  <a:moveTo>
                    <a:pt x="53232" y="22584"/>
                  </a:moveTo>
                  <a:lnTo>
                    <a:pt x="53331" y="22609"/>
                  </a:lnTo>
                  <a:lnTo>
                    <a:pt x="53430" y="22658"/>
                  </a:lnTo>
                  <a:lnTo>
                    <a:pt x="53504" y="22732"/>
                  </a:lnTo>
                  <a:lnTo>
                    <a:pt x="53578" y="22831"/>
                  </a:lnTo>
                  <a:lnTo>
                    <a:pt x="53628" y="22930"/>
                  </a:lnTo>
                  <a:lnTo>
                    <a:pt x="53652" y="23029"/>
                  </a:lnTo>
                  <a:lnTo>
                    <a:pt x="53677" y="23128"/>
                  </a:lnTo>
                  <a:lnTo>
                    <a:pt x="53652" y="23227"/>
                  </a:lnTo>
                  <a:lnTo>
                    <a:pt x="53628" y="23326"/>
                  </a:lnTo>
                  <a:lnTo>
                    <a:pt x="53578" y="23425"/>
                  </a:lnTo>
                  <a:lnTo>
                    <a:pt x="53504" y="23524"/>
                  </a:lnTo>
                  <a:lnTo>
                    <a:pt x="53430" y="23573"/>
                  </a:lnTo>
                  <a:lnTo>
                    <a:pt x="53331" y="23623"/>
                  </a:lnTo>
                  <a:lnTo>
                    <a:pt x="53232" y="23672"/>
                  </a:lnTo>
                  <a:lnTo>
                    <a:pt x="53009" y="23672"/>
                  </a:lnTo>
                  <a:lnTo>
                    <a:pt x="52910" y="23623"/>
                  </a:lnTo>
                  <a:lnTo>
                    <a:pt x="52811" y="23573"/>
                  </a:lnTo>
                  <a:lnTo>
                    <a:pt x="52737" y="23524"/>
                  </a:lnTo>
                  <a:lnTo>
                    <a:pt x="52663" y="23425"/>
                  </a:lnTo>
                  <a:lnTo>
                    <a:pt x="52613" y="23326"/>
                  </a:lnTo>
                  <a:lnTo>
                    <a:pt x="52589" y="23227"/>
                  </a:lnTo>
                  <a:lnTo>
                    <a:pt x="52564" y="23128"/>
                  </a:lnTo>
                  <a:lnTo>
                    <a:pt x="52589" y="23029"/>
                  </a:lnTo>
                  <a:lnTo>
                    <a:pt x="52613" y="22930"/>
                  </a:lnTo>
                  <a:lnTo>
                    <a:pt x="52663" y="22831"/>
                  </a:lnTo>
                  <a:lnTo>
                    <a:pt x="52737" y="22732"/>
                  </a:lnTo>
                  <a:lnTo>
                    <a:pt x="52811" y="22658"/>
                  </a:lnTo>
                  <a:lnTo>
                    <a:pt x="52910" y="22609"/>
                  </a:lnTo>
                  <a:lnTo>
                    <a:pt x="53009" y="22584"/>
                  </a:lnTo>
                  <a:close/>
                  <a:moveTo>
                    <a:pt x="91869" y="22831"/>
                  </a:moveTo>
                  <a:lnTo>
                    <a:pt x="91968" y="22881"/>
                  </a:lnTo>
                  <a:lnTo>
                    <a:pt x="92067" y="22905"/>
                  </a:lnTo>
                  <a:lnTo>
                    <a:pt x="92142" y="22980"/>
                  </a:lnTo>
                  <a:lnTo>
                    <a:pt x="92216" y="23054"/>
                  </a:lnTo>
                  <a:lnTo>
                    <a:pt x="92265" y="23153"/>
                  </a:lnTo>
                  <a:lnTo>
                    <a:pt x="92290" y="23252"/>
                  </a:lnTo>
                  <a:lnTo>
                    <a:pt x="92290" y="23351"/>
                  </a:lnTo>
                  <a:lnTo>
                    <a:pt x="92290" y="23450"/>
                  </a:lnTo>
                  <a:lnTo>
                    <a:pt x="92265" y="23549"/>
                  </a:lnTo>
                  <a:lnTo>
                    <a:pt x="92216" y="23623"/>
                  </a:lnTo>
                  <a:lnTo>
                    <a:pt x="92142" y="23697"/>
                  </a:lnTo>
                  <a:lnTo>
                    <a:pt x="92067" y="23771"/>
                  </a:lnTo>
                  <a:lnTo>
                    <a:pt x="91968" y="23821"/>
                  </a:lnTo>
                  <a:lnTo>
                    <a:pt x="91869" y="23845"/>
                  </a:lnTo>
                  <a:lnTo>
                    <a:pt x="91770" y="23870"/>
                  </a:lnTo>
                  <a:lnTo>
                    <a:pt x="91672" y="23845"/>
                  </a:lnTo>
                  <a:lnTo>
                    <a:pt x="91597" y="23821"/>
                  </a:lnTo>
                  <a:lnTo>
                    <a:pt x="91498" y="23771"/>
                  </a:lnTo>
                  <a:lnTo>
                    <a:pt x="91424" y="23697"/>
                  </a:lnTo>
                  <a:lnTo>
                    <a:pt x="91350" y="23623"/>
                  </a:lnTo>
                  <a:lnTo>
                    <a:pt x="91300" y="23549"/>
                  </a:lnTo>
                  <a:lnTo>
                    <a:pt x="91276" y="23450"/>
                  </a:lnTo>
                  <a:lnTo>
                    <a:pt x="91276" y="23351"/>
                  </a:lnTo>
                  <a:lnTo>
                    <a:pt x="91276" y="23252"/>
                  </a:lnTo>
                  <a:lnTo>
                    <a:pt x="91300" y="23153"/>
                  </a:lnTo>
                  <a:lnTo>
                    <a:pt x="91350" y="23054"/>
                  </a:lnTo>
                  <a:lnTo>
                    <a:pt x="91424" y="22980"/>
                  </a:lnTo>
                  <a:lnTo>
                    <a:pt x="91498" y="22905"/>
                  </a:lnTo>
                  <a:lnTo>
                    <a:pt x="91597" y="22881"/>
                  </a:lnTo>
                  <a:lnTo>
                    <a:pt x="91672" y="22831"/>
                  </a:lnTo>
                  <a:close/>
                  <a:moveTo>
                    <a:pt x="43807" y="22386"/>
                  </a:moveTo>
                  <a:lnTo>
                    <a:pt x="43956" y="22411"/>
                  </a:lnTo>
                  <a:lnTo>
                    <a:pt x="44080" y="22460"/>
                  </a:lnTo>
                  <a:lnTo>
                    <a:pt x="44228" y="22510"/>
                  </a:lnTo>
                  <a:lnTo>
                    <a:pt x="44327" y="22609"/>
                  </a:lnTo>
                  <a:lnTo>
                    <a:pt x="44426" y="22732"/>
                  </a:lnTo>
                  <a:lnTo>
                    <a:pt x="44500" y="22856"/>
                  </a:lnTo>
                  <a:lnTo>
                    <a:pt x="44549" y="23004"/>
                  </a:lnTo>
                  <a:lnTo>
                    <a:pt x="44549" y="23153"/>
                  </a:lnTo>
                  <a:lnTo>
                    <a:pt x="44549" y="23301"/>
                  </a:lnTo>
                  <a:lnTo>
                    <a:pt x="44500" y="23450"/>
                  </a:lnTo>
                  <a:lnTo>
                    <a:pt x="44426" y="23573"/>
                  </a:lnTo>
                  <a:lnTo>
                    <a:pt x="44327" y="23697"/>
                  </a:lnTo>
                  <a:lnTo>
                    <a:pt x="44228" y="23796"/>
                  </a:lnTo>
                  <a:lnTo>
                    <a:pt x="44080" y="23845"/>
                  </a:lnTo>
                  <a:lnTo>
                    <a:pt x="43956" y="23895"/>
                  </a:lnTo>
                  <a:lnTo>
                    <a:pt x="43807" y="23920"/>
                  </a:lnTo>
                  <a:lnTo>
                    <a:pt x="43659" y="23895"/>
                  </a:lnTo>
                  <a:lnTo>
                    <a:pt x="43511" y="23845"/>
                  </a:lnTo>
                  <a:lnTo>
                    <a:pt x="43387" y="23796"/>
                  </a:lnTo>
                  <a:lnTo>
                    <a:pt x="43263" y="23697"/>
                  </a:lnTo>
                  <a:lnTo>
                    <a:pt x="43164" y="23573"/>
                  </a:lnTo>
                  <a:lnTo>
                    <a:pt x="43090" y="23450"/>
                  </a:lnTo>
                  <a:lnTo>
                    <a:pt x="43065" y="23301"/>
                  </a:lnTo>
                  <a:lnTo>
                    <a:pt x="43041" y="23153"/>
                  </a:lnTo>
                  <a:lnTo>
                    <a:pt x="43065" y="23004"/>
                  </a:lnTo>
                  <a:lnTo>
                    <a:pt x="43090" y="22856"/>
                  </a:lnTo>
                  <a:lnTo>
                    <a:pt x="43164" y="22732"/>
                  </a:lnTo>
                  <a:lnTo>
                    <a:pt x="43263" y="22609"/>
                  </a:lnTo>
                  <a:lnTo>
                    <a:pt x="43387" y="22510"/>
                  </a:lnTo>
                  <a:lnTo>
                    <a:pt x="43511" y="22460"/>
                  </a:lnTo>
                  <a:lnTo>
                    <a:pt x="43659" y="22411"/>
                  </a:lnTo>
                  <a:lnTo>
                    <a:pt x="43807" y="22386"/>
                  </a:lnTo>
                  <a:close/>
                  <a:moveTo>
                    <a:pt x="110001" y="22064"/>
                  </a:moveTo>
                  <a:lnTo>
                    <a:pt x="110174" y="22089"/>
                  </a:lnTo>
                  <a:lnTo>
                    <a:pt x="110347" y="22139"/>
                  </a:lnTo>
                  <a:lnTo>
                    <a:pt x="110520" y="22238"/>
                  </a:lnTo>
                  <a:lnTo>
                    <a:pt x="110669" y="22361"/>
                  </a:lnTo>
                  <a:lnTo>
                    <a:pt x="110792" y="22510"/>
                  </a:lnTo>
                  <a:lnTo>
                    <a:pt x="110891" y="22683"/>
                  </a:lnTo>
                  <a:lnTo>
                    <a:pt x="110941" y="22856"/>
                  </a:lnTo>
                  <a:lnTo>
                    <a:pt x="110941" y="23029"/>
                  </a:lnTo>
                  <a:lnTo>
                    <a:pt x="110941" y="23202"/>
                  </a:lnTo>
                  <a:lnTo>
                    <a:pt x="110891" y="23400"/>
                  </a:lnTo>
                  <a:lnTo>
                    <a:pt x="110792" y="23549"/>
                  </a:lnTo>
                  <a:lnTo>
                    <a:pt x="110669" y="23697"/>
                  </a:lnTo>
                  <a:lnTo>
                    <a:pt x="110520" y="23821"/>
                  </a:lnTo>
                  <a:lnTo>
                    <a:pt x="110347" y="23920"/>
                  </a:lnTo>
                  <a:lnTo>
                    <a:pt x="110174" y="23969"/>
                  </a:lnTo>
                  <a:lnTo>
                    <a:pt x="110001" y="23994"/>
                  </a:lnTo>
                  <a:lnTo>
                    <a:pt x="109803" y="23969"/>
                  </a:lnTo>
                  <a:lnTo>
                    <a:pt x="109630" y="23920"/>
                  </a:lnTo>
                  <a:lnTo>
                    <a:pt x="109457" y="23821"/>
                  </a:lnTo>
                  <a:lnTo>
                    <a:pt x="109308" y="23697"/>
                  </a:lnTo>
                  <a:lnTo>
                    <a:pt x="109185" y="23549"/>
                  </a:lnTo>
                  <a:lnTo>
                    <a:pt x="109110" y="23400"/>
                  </a:lnTo>
                  <a:lnTo>
                    <a:pt x="109061" y="23202"/>
                  </a:lnTo>
                  <a:lnTo>
                    <a:pt x="109036" y="23029"/>
                  </a:lnTo>
                  <a:lnTo>
                    <a:pt x="109061" y="22856"/>
                  </a:lnTo>
                  <a:lnTo>
                    <a:pt x="109110" y="22683"/>
                  </a:lnTo>
                  <a:lnTo>
                    <a:pt x="109185" y="22510"/>
                  </a:lnTo>
                  <a:lnTo>
                    <a:pt x="109308" y="22361"/>
                  </a:lnTo>
                  <a:lnTo>
                    <a:pt x="109457" y="22238"/>
                  </a:lnTo>
                  <a:lnTo>
                    <a:pt x="109630" y="22139"/>
                  </a:lnTo>
                  <a:lnTo>
                    <a:pt x="109803" y="22089"/>
                  </a:lnTo>
                  <a:lnTo>
                    <a:pt x="110001" y="22064"/>
                  </a:lnTo>
                  <a:close/>
                  <a:moveTo>
                    <a:pt x="20951" y="21347"/>
                  </a:moveTo>
                  <a:lnTo>
                    <a:pt x="21199" y="21372"/>
                  </a:lnTo>
                  <a:lnTo>
                    <a:pt x="21446" y="21446"/>
                  </a:lnTo>
                  <a:lnTo>
                    <a:pt x="21669" y="21570"/>
                  </a:lnTo>
                  <a:lnTo>
                    <a:pt x="21891" y="21743"/>
                  </a:lnTo>
                  <a:lnTo>
                    <a:pt x="22064" y="21941"/>
                  </a:lnTo>
                  <a:lnTo>
                    <a:pt x="22188" y="22188"/>
                  </a:lnTo>
                  <a:lnTo>
                    <a:pt x="22238" y="22435"/>
                  </a:lnTo>
                  <a:lnTo>
                    <a:pt x="22262" y="22683"/>
                  </a:lnTo>
                  <a:lnTo>
                    <a:pt x="22238" y="22930"/>
                  </a:lnTo>
                  <a:lnTo>
                    <a:pt x="22188" y="23178"/>
                  </a:lnTo>
                  <a:lnTo>
                    <a:pt x="22064" y="23425"/>
                  </a:lnTo>
                  <a:lnTo>
                    <a:pt x="21891" y="23623"/>
                  </a:lnTo>
                  <a:lnTo>
                    <a:pt x="21669" y="23796"/>
                  </a:lnTo>
                  <a:lnTo>
                    <a:pt x="21446" y="23920"/>
                  </a:lnTo>
                  <a:lnTo>
                    <a:pt x="21199" y="23994"/>
                  </a:lnTo>
                  <a:lnTo>
                    <a:pt x="20951" y="24019"/>
                  </a:lnTo>
                  <a:lnTo>
                    <a:pt x="20679" y="23994"/>
                  </a:lnTo>
                  <a:lnTo>
                    <a:pt x="20432" y="23920"/>
                  </a:lnTo>
                  <a:lnTo>
                    <a:pt x="20209" y="23796"/>
                  </a:lnTo>
                  <a:lnTo>
                    <a:pt x="20011" y="23623"/>
                  </a:lnTo>
                  <a:lnTo>
                    <a:pt x="19838" y="23425"/>
                  </a:lnTo>
                  <a:lnTo>
                    <a:pt x="19715" y="23178"/>
                  </a:lnTo>
                  <a:lnTo>
                    <a:pt x="19640" y="22930"/>
                  </a:lnTo>
                  <a:lnTo>
                    <a:pt x="19616" y="22683"/>
                  </a:lnTo>
                  <a:lnTo>
                    <a:pt x="19640" y="22435"/>
                  </a:lnTo>
                  <a:lnTo>
                    <a:pt x="19715" y="22188"/>
                  </a:lnTo>
                  <a:lnTo>
                    <a:pt x="19838" y="21941"/>
                  </a:lnTo>
                  <a:lnTo>
                    <a:pt x="20011" y="21743"/>
                  </a:lnTo>
                  <a:lnTo>
                    <a:pt x="20209" y="21570"/>
                  </a:lnTo>
                  <a:lnTo>
                    <a:pt x="20432" y="21446"/>
                  </a:lnTo>
                  <a:lnTo>
                    <a:pt x="20679" y="21372"/>
                  </a:lnTo>
                  <a:lnTo>
                    <a:pt x="20951" y="21347"/>
                  </a:lnTo>
                  <a:close/>
                  <a:moveTo>
                    <a:pt x="58624" y="23400"/>
                  </a:moveTo>
                  <a:lnTo>
                    <a:pt x="58698" y="23425"/>
                  </a:lnTo>
                  <a:lnTo>
                    <a:pt x="58773" y="23474"/>
                  </a:lnTo>
                  <a:lnTo>
                    <a:pt x="58847" y="23524"/>
                  </a:lnTo>
                  <a:lnTo>
                    <a:pt x="58896" y="23598"/>
                  </a:lnTo>
                  <a:lnTo>
                    <a:pt x="58946" y="23672"/>
                  </a:lnTo>
                  <a:lnTo>
                    <a:pt x="58971" y="23746"/>
                  </a:lnTo>
                  <a:lnTo>
                    <a:pt x="58971" y="23821"/>
                  </a:lnTo>
                  <a:lnTo>
                    <a:pt x="58971" y="23895"/>
                  </a:lnTo>
                  <a:lnTo>
                    <a:pt x="58946" y="23969"/>
                  </a:lnTo>
                  <a:lnTo>
                    <a:pt x="58896" y="24043"/>
                  </a:lnTo>
                  <a:lnTo>
                    <a:pt x="58847" y="24118"/>
                  </a:lnTo>
                  <a:lnTo>
                    <a:pt x="58773" y="24167"/>
                  </a:lnTo>
                  <a:lnTo>
                    <a:pt x="58698" y="24216"/>
                  </a:lnTo>
                  <a:lnTo>
                    <a:pt x="58624" y="24241"/>
                  </a:lnTo>
                  <a:lnTo>
                    <a:pt x="58476" y="24241"/>
                  </a:lnTo>
                  <a:lnTo>
                    <a:pt x="58402" y="24216"/>
                  </a:lnTo>
                  <a:lnTo>
                    <a:pt x="58327" y="24167"/>
                  </a:lnTo>
                  <a:lnTo>
                    <a:pt x="58253" y="24118"/>
                  </a:lnTo>
                  <a:lnTo>
                    <a:pt x="58204" y="24043"/>
                  </a:lnTo>
                  <a:lnTo>
                    <a:pt x="58154" y="23969"/>
                  </a:lnTo>
                  <a:lnTo>
                    <a:pt x="58130" y="23895"/>
                  </a:lnTo>
                  <a:lnTo>
                    <a:pt x="58130" y="23821"/>
                  </a:lnTo>
                  <a:lnTo>
                    <a:pt x="58130" y="23746"/>
                  </a:lnTo>
                  <a:lnTo>
                    <a:pt x="58154" y="23672"/>
                  </a:lnTo>
                  <a:lnTo>
                    <a:pt x="58204" y="23598"/>
                  </a:lnTo>
                  <a:lnTo>
                    <a:pt x="58253" y="23524"/>
                  </a:lnTo>
                  <a:lnTo>
                    <a:pt x="58327" y="23474"/>
                  </a:lnTo>
                  <a:lnTo>
                    <a:pt x="58402" y="23425"/>
                  </a:lnTo>
                  <a:lnTo>
                    <a:pt x="58476" y="23400"/>
                  </a:lnTo>
                  <a:close/>
                  <a:moveTo>
                    <a:pt x="113612" y="22114"/>
                  </a:moveTo>
                  <a:lnTo>
                    <a:pt x="113835" y="22139"/>
                  </a:lnTo>
                  <a:lnTo>
                    <a:pt x="114008" y="22188"/>
                  </a:lnTo>
                  <a:lnTo>
                    <a:pt x="114206" y="22287"/>
                  </a:lnTo>
                  <a:lnTo>
                    <a:pt x="114379" y="22435"/>
                  </a:lnTo>
                  <a:lnTo>
                    <a:pt x="114503" y="22584"/>
                  </a:lnTo>
                  <a:lnTo>
                    <a:pt x="114602" y="22782"/>
                  </a:lnTo>
                  <a:lnTo>
                    <a:pt x="114651" y="22980"/>
                  </a:lnTo>
                  <a:lnTo>
                    <a:pt x="114676" y="23178"/>
                  </a:lnTo>
                  <a:lnTo>
                    <a:pt x="114651" y="23375"/>
                  </a:lnTo>
                  <a:lnTo>
                    <a:pt x="114602" y="23573"/>
                  </a:lnTo>
                  <a:lnTo>
                    <a:pt x="114503" y="23771"/>
                  </a:lnTo>
                  <a:lnTo>
                    <a:pt x="114379" y="23920"/>
                  </a:lnTo>
                  <a:lnTo>
                    <a:pt x="114206" y="24068"/>
                  </a:lnTo>
                  <a:lnTo>
                    <a:pt x="114008" y="24167"/>
                  </a:lnTo>
                  <a:lnTo>
                    <a:pt x="113835" y="24216"/>
                  </a:lnTo>
                  <a:lnTo>
                    <a:pt x="113612" y="24241"/>
                  </a:lnTo>
                  <a:lnTo>
                    <a:pt x="113414" y="24216"/>
                  </a:lnTo>
                  <a:lnTo>
                    <a:pt x="113217" y="24167"/>
                  </a:lnTo>
                  <a:lnTo>
                    <a:pt x="113043" y="24068"/>
                  </a:lnTo>
                  <a:lnTo>
                    <a:pt x="112870" y="23920"/>
                  </a:lnTo>
                  <a:lnTo>
                    <a:pt x="112747" y="23771"/>
                  </a:lnTo>
                  <a:lnTo>
                    <a:pt x="112648" y="23573"/>
                  </a:lnTo>
                  <a:lnTo>
                    <a:pt x="112573" y="23375"/>
                  </a:lnTo>
                  <a:lnTo>
                    <a:pt x="112573" y="23178"/>
                  </a:lnTo>
                  <a:lnTo>
                    <a:pt x="112573" y="22980"/>
                  </a:lnTo>
                  <a:lnTo>
                    <a:pt x="112648" y="22782"/>
                  </a:lnTo>
                  <a:lnTo>
                    <a:pt x="112747" y="22584"/>
                  </a:lnTo>
                  <a:lnTo>
                    <a:pt x="112870" y="22435"/>
                  </a:lnTo>
                  <a:lnTo>
                    <a:pt x="113043" y="22287"/>
                  </a:lnTo>
                  <a:lnTo>
                    <a:pt x="113217" y="22188"/>
                  </a:lnTo>
                  <a:lnTo>
                    <a:pt x="113414" y="22139"/>
                  </a:lnTo>
                  <a:lnTo>
                    <a:pt x="113612" y="22114"/>
                  </a:lnTo>
                  <a:close/>
                  <a:moveTo>
                    <a:pt x="28323" y="22287"/>
                  </a:moveTo>
                  <a:lnTo>
                    <a:pt x="28521" y="22361"/>
                  </a:lnTo>
                  <a:lnTo>
                    <a:pt x="28718" y="22460"/>
                  </a:lnTo>
                  <a:lnTo>
                    <a:pt x="28892" y="22609"/>
                  </a:lnTo>
                  <a:lnTo>
                    <a:pt x="29040" y="22782"/>
                  </a:lnTo>
                  <a:lnTo>
                    <a:pt x="29139" y="22980"/>
                  </a:lnTo>
                  <a:lnTo>
                    <a:pt x="29213" y="23202"/>
                  </a:lnTo>
                  <a:lnTo>
                    <a:pt x="29238" y="23425"/>
                  </a:lnTo>
                  <a:lnTo>
                    <a:pt x="29213" y="23623"/>
                  </a:lnTo>
                  <a:lnTo>
                    <a:pt x="29139" y="23845"/>
                  </a:lnTo>
                  <a:lnTo>
                    <a:pt x="29040" y="24043"/>
                  </a:lnTo>
                  <a:lnTo>
                    <a:pt x="28892" y="24216"/>
                  </a:lnTo>
                  <a:lnTo>
                    <a:pt x="28718" y="24365"/>
                  </a:lnTo>
                  <a:lnTo>
                    <a:pt x="28521" y="24464"/>
                  </a:lnTo>
                  <a:lnTo>
                    <a:pt x="28323" y="24538"/>
                  </a:lnTo>
                  <a:lnTo>
                    <a:pt x="28100" y="24563"/>
                  </a:lnTo>
                  <a:lnTo>
                    <a:pt x="27877" y="24538"/>
                  </a:lnTo>
                  <a:lnTo>
                    <a:pt x="27655" y="24464"/>
                  </a:lnTo>
                  <a:lnTo>
                    <a:pt x="27457" y="24365"/>
                  </a:lnTo>
                  <a:lnTo>
                    <a:pt x="27284" y="24216"/>
                  </a:lnTo>
                  <a:lnTo>
                    <a:pt x="27135" y="24043"/>
                  </a:lnTo>
                  <a:lnTo>
                    <a:pt x="27036" y="23845"/>
                  </a:lnTo>
                  <a:lnTo>
                    <a:pt x="26962" y="23623"/>
                  </a:lnTo>
                  <a:lnTo>
                    <a:pt x="26962" y="23425"/>
                  </a:lnTo>
                  <a:lnTo>
                    <a:pt x="26962" y="23202"/>
                  </a:lnTo>
                  <a:lnTo>
                    <a:pt x="27036" y="22980"/>
                  </a:lnTo>
                  <a:lnTo>
                    <a:pt x="27135" y="22782"/>
                  </a:lnTo>
                  <a:lnTo>
                    <a:pt x="27284" y="22609"/>
                  </a:lnTo>
                  <a:lnTo>
                    <a:pt x="27457" y="22460"/>
                  </a:lnTo>
                  <a:lnTo>
                    <a:pt x="27655" y="22361"/>
                  </a:lnTo>
                  <a:lnTo>
                    <a:pt x="27877" y="22287"/>
                  </a:lnTo>
                  <a:close/>
                  <a:moveTo>
                    <a:pt x="95703" y="23351"/>
                  </a:moveTo>
                  <a:lnTo>
                    <a:pt x="95827" y="23375"/>
                  </a:lnTo>
                  <a:lnTo>
                    <a:pt x="95951" y="23400"/>
                  </a:lnTo>
                  <a:lnTo>
                    <a:pt x="96050" y="23450"/>
                  </a:lnTo>
                  <a:lnTo>
                    <a:pt x="96149" y="23549"/>
                  </a:lnTo>
                  <a:lnTo>
                    <a:pt x="96223" y="23648"/>
                  </a:lnTo>
                  <a:lnTo>
                    <a:pt x="96297" y="23746"/>
                  </a:lnTo>
                  <a:lnTo>
                    <a:pt x="96322" y="23870"/>
                  </a:lnTo>
                  <a:lnTo>
                    <a:pt x="96322" y="23969"/>
                  </a:lnTo>
                  <a:lnTo>
                    <a:pt x="96322" y="24093"/>
                  </a:lnTo>
                  <a:lnTo>
                    <a:pt x="96297" y="24216"/>
                  </a:lnTo>
                  <a:lnTo>
                    <a:pt x="96223" y="24315"/>
                  </a:lnTo>
                  <a:lnTo>
                    <a:pt x="96149" y="24414"/>
                  </a:lnTo>
                  <a:lnTo>
                    <a:pt x="96050" y="24489"/>
                  </a:lnTo>
                  <a:lnTo>
                    <a:pt x="95951" y="24563"/>
                  </a:lnTo>
                  <a:lnTo>
                    <a:pt x="95827" y="24588"/>
                  </a:lnTo>
                  <a:lnTo>
                    <a:pt x="95605" y="24588"/>
                  </a:lnTo>
                  <a:lnTo>
                    <a:pt x="95481" y="24563"/>
                  </a:lnTo>
                  <a:lnTo>
                    <a:pt x="95382" y="24489"/>
                  </a:lnTo>
                  <a:lnTo>
                    <a:pt x="95283" y="24414"/>
                  </a:lnTo>
                  <a:lnTo>
                    <a:pt x="95184" y="24315"/>
                  </a:lnTo>
                  <a:lnTo>
                    <a:pt x="95135" y="24216"/>
                  </a:lnTo>
                  <a:lnTo>
                    <a:pt x="95110" y="24093"/>
                  </a:lnTo>
                  <a:lnTo>
                    <a:pt x="95085" y="23969"/>
                  </a:lnTo>
                  <a:lnTo>
                    <a:pt x="95110" y="23870"/>
                  </a:lnTo>
                  <a:lnTo>
                    <a:pt x="95135" y="23746"/>
                  </a:lnTo>
                  <a:lnTo>
                    <a:pt x="95184" y="23648"/>
                  </a:lnTo>
                  <a:lnTo>
                    <a:pt x="95283" y="23549"/>
                  </a:lnTo>
                  <a:lnTo>
                    <a:pt x="95382" y="23450"/>
                  </a:lnTo>
                  <a:lnTo>
                    <a:pt x="95481" y="23400"/>
                  </a:lnTo>
                  <a:lnTo>
                    <a:pt x="95605" y="23375"/>
                  </a:lnTo>
                  <a:lnTo>
                    <a:pt x="95703" y="23351"/>
                  </a:lnTo>
                  <a:close/>
                  <a:moveTo>
                    <a:pt x="71611" y="24464"/>
                  </a:moveTo>
                  <a:lnTo>
                    <a:pt x="71660" y="24513"/>
                  </a:lnTo>
                  <a:lnTo>
                    <a:pt x="71685" y="24538"/>
                  </a:lnTo>
                  <a:lnTo>
                    <a:pt x="71685" y="24612"/>
                  </a:lnTo>
                  <a:lnTo>
                    <a:pt x="71685" y="24662"/>
                  </a:lnTo>
                  <a:lnTo>
                    <a:pt x="71660" y="24711"/>
                  </a:lnTo>
                  <a:lnTo>
                    <a:pt x="71611" y="24736"/>
                  </a:lnTo>
                  <a:lnTo>
                    <a:pt x="71536" y="24761"/>
                  </a:lnTo>
                  <a:lnTo>
                    <a:pt x="71487" y="24736"/>
                  </a:lnTo>
                  <a:lnTo>
                    <a:pt x="71438" y="24711"/>
                  </a:lnTo>
                  <a:lnTo>
                    <a:pt x="71413" y="24662"/>
                  </a:lnTo>
                  <a:lnTo>
                    <a:pt x="71388" y="24612"/>
                  </a:lnTo>
                  <a:lnTo>
                    <a:pt x="71413" y="24538"/>
                  </a:lnTo>
                  <a:lnTo>
                    <a:pt x="71438" y="24513"/>
                  </a:lnTo>
                  <a:lnTo>
                    <a:pt x="71487" y="24464"/>
                  </a:lnTo>
                  <a:close/>
                  <a:moveTo>
                    <a:pt x="24315" y="22386"/>
                  </a:moveTo>
                  <a:lnTo>
                    <a:pt x="24563" y="22411"/>
                  </a:lnTo>
                  <a:lnTo>
                    <a:pt x="24785" y="22460"/>
                  </a:lnTo>
                  <a:lnTo>
                    <a:pt x="25008" y="22584"/>
                  </a:lnTo>
                  <a:lnTo>
                    <a:pt x="25181" y="22732"/>
                  </a:lnTo>
                  <a:lnTo>
                    <a:pt x="25354" y="22930"/>
                  </a:lnTo>
                  <a:lnTo>
                    <a:pt x="25453" y="23153"/>
                  </a:lnTo>
                  <a:lnTo>
                    <a:pt x="25528" y="23375"/>
                  </a:lnTo>
                  <a:lnTo>
                    <a:pt x="25552" y="23598"/>
                  </a:lnTo>
                  <a:lnTo>
                    <a:pt x="25528" y="23845"/>
                  </a:lnTo>
                  <a:lnTo>
                    <a:pt x="25453" y="24068"/>
                  </a:lnTo>
                  <a:lnTo>
                    <a:pt x="25354" y="24291"/>
                  </a:lnTo>
                  <a:lnTo>
                    <a:pt x="25181" y="24489"/>
                  </a:lnTo>
                  <a:lnTo>
                    <a:pt x="25008" y="24637"/>
                  </a:lnTo>
                  <a:lnTo>
                    <a:pt x="24785" y="24736"/>
                  </a:lnTo>
                  <a:lnTo>
                    <a:pt x="24563" y="24810"/>
                  </a:lnTo>
                  <a:lnTo>
                    <a:pt x="24315" y="24835"/>
                  </a:lnTo>
                  <a:lnTo>
                    <a:pt x="24093" y="24810"/>
                  </a:lnTo>
                  <a:lnTo>
                    <a:pt x="23870" y="24736"/>
                  </a:lnTo>
                  <a:lnTo>
                    <a:pt x="23648" y="24637"/>
                  </a:lnTo>
                  <a:lnTo>
                    <a:pt x="23450" y="24489"/>
                  </a:lnTo>
                  <a:lnTo>
                    <a:pt x="23301" y="24291"/>
                  </a:lnTo>
                  <a:lnTo>
                    <a:pt x="23178" y="24068"/>
                  </a:lnTo>
                  <a:lnTo>
                    <a:pt x="23128" y="23845"/>
                  </a:lnTo>
                  <a:lnTo>
                    <a:pt x="23103" y="23598"/>
                  </a:lnTo>
                  <a:lnTo>
                    <a:pt x="23128" y="23375"/>
                  </a:lnTo>
                  <a:lnTo>
                    <a:pt x="23178" y="23153"/>
                  </a:lnTo>
                  <a:lnTo>
                    <a:pt x="23301" y="22930"/>
                  </a:lnTo>
                  <a:lnTo>
                    <a:pt x="23450" y="22732"/>
                  </a:lnTo>
                  <a:lnTo>
                    <a:pt x="23648" y="22584"/>
                  </a:lnTo>
                  <a:lnTo>
                    <a:pt x="23870" y="22460"/>
                  </a:lnTo>
                  <a:lnTo>
                    <a:pt x="24093" y="22411"/>
                  </a:lnTo>
                  <a:lnTo>
                    <a:pt x="24315" y="22386"/>
                  </a:lnTo>
                  <a:close/>
                  <a:moveTo>
                    <a:pt x="47419" y="23598"/>
                  </a:moveTo>
                  <a:lnTo>
                    <a:pt x="47543" y="23648"/>
                  </a:lnTo>
                  <a:lnTo>
                    <a:pt x="47666" y="23697"/>
                  </a:lnTo>
                  <a:lnTo>
                    <a:pt x="47765" y="23771"/>
                  </a:lnTo>
                  <a:lnTo>
                    <a:pt x="47839" y="23895"/>
                  </a:lnTo>
                  <a:lnTo>
                    <a:pt x="47914" y="23994"/>
                  </a:lnTo>
                  <a:lnTo>
                    <a:pt x="47938" y="24118"/>
                  </a:lnTo>
                  <a:lnTo>
                    <a:pt x="47963" y="24241"/>
                  </a:lnTo>
                  <a:lnTo>
                    <a:pt x="47938" y="24365"/>
                  </a:lnTo>
                  <a:lnTo>
                    <a:pt x="47914" y="24489"/>
                  </a:lnTo>
                  <a:lnTo>
                    <a:pt x="47839" y="24612"/>
                  </a:lnTo>
                  <a:lnTo>
                    <a:pt x="47765" y="24711"/>
                  </a:lnTo>
                  <a:lnTo>
                    <a:pt x="47666" y="24785"/>
                  </a:lnTo>
                  <a:lnTo>
                    <a:pt x="47543" y="24860"/>
                  </a:lnTo>
                  <a:lnTo>
                    <a:pt x="47419" y="24884"/>
                  </a:lnTo>
                  <a:lnTo>
                    <a:pt x="47172" y="24884"/>
                  </a:lnTo>
                  <a:lnTo>
                    <a:pt x="47048" y="24860"/>
                  </a:lnTo>
                  <a:lnTo>
                    <a:pt x="46949" y="24785"/>
                  </a:lnTo>
                  <a:lnTo>
                    <a:pt x="46850" y="24711"/>
                  </a:lnTo>
                  <a:lnTo>
                    <a:pt x="46751" y="24612"/>
                  </a:lnTo>
                  <a:lnTo>
                    <a:pt x="46702" y="24489"/>
                  </a:lnTo>
                  <a:lnTo>
                    <a:pt x="46652" y="24365"/>
                  </a:lnTo>
                  <a:lnTo>
                    <a:pt x="46652" y="24241"/>
                  </a:lnTo>
                  <a:lnTo>
                    <a:pt x="46652" y="24118"/>
                  </a:lnTo>
                  <a:lnTo>
                    <a:pt x="46702" y="23994"/>
                  </a:lnTo>
                  <a:lnTo>
                    <a:pt x="46751" y="23895"/>
                  </a:lnTo>
                  <a:lnTo>
                    <a:pt x="46850" y="23771"/>
                  </a:lnTo>
                  <a:lnTo>
                    <a:pt x="46949" y="23697"/>
                  </a:lnTo>
                  <a:lnTo>
                    <a:pt x="47048" y="23648"/>
                  </a:lnTo>
                  <a:lnTo>
                    <a:pt x="47172" y="23598"/>
                  </a:lnTo>
                  <a:close/>
                  <a:moveTo>
                    <a:pt x="76855" y="24612"/>
                  </a:moveTo>
                  <a:lnTo>
                    <a:pt x="76904" y="24637"/>
                  </a:lnTo>
                  <a:lnTo>
                    <a:pt x="76929" y="24686"/>
                  </a:lnTo>
                  <a:lnTo>
                    <a:pt x="76954" y="24761"/>
                  </a:lnTo>
                  <a:lnTo>
                    <a:pt x="76929" y="24810"/>
                  </a:lnTo>
                  <a:lnTo>
                    <a:pt x="76904" y="24860"/>
                  </a:lnTo>
                  <a:lnTo>
                    <a:pt x="76855" y="24884"/>
                  </a:lnTo>
                  <a:lnTo>
                    <a:pt x="76731" y="24884"/>
                  </a:lnTo>
                  <a:lnTo>
                    <a:pt x="76682" y="24860"/>
                  </a:lnTo>
                  <a:lnTo>
                    <a:pt x="76657" y="24810"/>
                  </a:lnTo>
                  <a:lnTo>
                    <a:pt x="76657" y="24761"/>
                  </a:lnTo>
                  <a:lnTo>
                    <a:pt x="76657" y="24686"/>
                  </a:lnTo>
                  <a:lnTo>
                    <a:pt x="76682" y="24637"/>
                  </a:lnTo>
                  <a:lnTo>
                    <a:pt x="76731" y="24612"/>
                  </a:lnTo>
                  <a:close/>
                  <a:moveTo>
                    <a:pt x="117347" y="22757"/>
                  </a:moveTo>
                  <a:lnTo>
                    <a:pt x="117570" y="22782"/>
                  </a:lnTo>
                  <a:lnTo>
                    <a:pt x="117793" y="22831"/>
                  </a:lnTo>
                  <a:lnTo>
                    <a:pt x="117991" y="22955"/>
                  </a:lnTo>
                  <a:lnTo>
                    <a:pt x="118188" y="23103"/>
                  </a:lnTo>
                  <a:lnTo>
                    <a:pt x="118337" y="23277"/>
                  </a:lnTo>
                  <a:lnTo>
                    <a:pt x="118436" y="23474"/>
                  </a:lnTo>
                  <a:lnTo>
                    <a:pt x="118485" y="23697"/>
                  </a:lnTo>
                  <a:lnTo>
                    <a:pt x="118510" y="23920"/>
                  </a:lnTo>
                  <a:lnTo>
                    <a:pt x="118485" y="24142"/>
                  </a:lnTo>
                  <a:lnTo>
                    <a:pt x="118436" y="24365"/>
                  </a:lnTo>
                  <a:lnTo>
                    <a:pt x="118337" y="24563"/>
                  </a:lnTo>
                  <a:lnTo>
                    <a:pt x="118188" y="24736"/>
                  </a:lnTo>
                  <a:lnTo>
                    <a:pt x="117991" y="24884"/>
                  </a:lnTo>
                  <a:lnTo>
                    <a:pt x="117793" y="24983"/>
                  </a:lnTo>
                  <a:lnTo>
                    <a:pt x="117570" y="25057"/>
                  </a:lnTo>
                  <a:lnTo>
                    <a:pt x="117347" y="25082"/>
                  </a:lnTo>
                  <a:lnTo>
                    <a:pt x="117125" y="25057"/>
                  </a:lnTo>
                  <a:lnTo>
                    <a:pt x="116927" y="24983"/>
                  </a:lnTo>
                  <a:lnTo>
                    <a:pt x="116704" y="24884"/>
                  </a:lnTo>
                  <a:lnTo>
                    <a:pt x="116531" y="24736"/>
                  </a:lnTo>
                  <a:lnTo>
                    <a:pt x="116383" y="24563"/>
                  </a:lnTo>
                  <a:lnTo>
                    <a:pt x="116284" y="24365"/>
                  </a:lnTo>
                  <a:lnTo>
                    <a:pt x="116210" y="24142"/>
                  </a:lnTo>
                  <a:lnTo>
                    <a:pt x="116185" y="23920"/>
                  </a:lnTo>
                  <a:lnTo>
                    <a:pt x="116210" y="23697"/>
                  </a:lnTo>
                  <a:lnTo>
                    <a:pt x="116284" y="23474"/>
                  </a:lnTo>
                  <a:lnTo>
                    <a:pt x="116383" y="23277"/>
                  </a:lnTo>
                  <a:lnTo>
                    <a:pt x="116531" y="23103"/>
                  </a:lnTo>
                  <a:lnTo>
                    <a:pt x="116704" y="22955"/>
                  </a:lnTo>
                  <a:lnTo>
                    <a:pt x="116927" y="22831"/>
                  </a:lnTo>
                  <a:lnTo>
                    <a:pt x="117125" y="22782"/>
                  </a:lnTo>
                  <a:lnTo>
                    <a:pt x="117347" y="22757"/>
                  </a:lnTo>
                  <a:close/>
                  <a:moveTo>
                    <a:pt x="31489" y="23326"/>
                  </a:moveTo>
                  <a:lnTo>
                    <a:pt x="31687" y="23351"/>
                  </a:lnTo>
                  <a:lnTo>
                    <a:pt x="31860" y="23400"/>
                  </a:lnTo>
                  <a:lnTo>
                    <a:pt x="32058" y="23499"/>
                  </a:lnTo>
                  <a:lnTo>
                    <a:pt x="32206" y="23623"/>
                  </a:lnTo>
                  <a:lnTo>
                    <a:pt x="32355" y="23796"/>
                  </a:lnTo>
                  <a:lnTo>
                    <a:pt x="32429" y="23969"/>
                  </a:lnTo>
                  <a:lnTo>
                    <a:pt x="32503" y="24167"/>
                  </a:lnTo>
                  <a:lnTo>
                    <a:pt x="32503" y="24365"/>
                  </a:lnTo>
                  <a:lnTo>
                    <a:pt x="32503" y="24563"/>
                  </a:lnTo>
                  <a:lnTo>
                    <a:pt x="32429" y="24736"/>
                  </a:lnTo>
                  <a:lnTo>
                    <a:pt x="32355" y="24934"/>
                  </a:lnTo>
                  <a:lnTo>
                    <a:pt x="32206" y="25082"/>
                  </a:lnTo>
                  <a:lnTo>
                    <a:pt x="32058" y="25231"/>
                  </a:lnTo>
                  <a:lnTo>
                    <a:pt x="31860" y="25305"/>
                  </a:lnTo>
                  <a:lnTo>
                    <a:pt x="31687" y="25379"/>
                  </a:lnTo>
                  <a:lnTo>
                    <a:pt x="31291" y="25379"/>
                  </a:lnTo>
                  <a:lnTo>
                    <a:pt x="31093" y="25305"/>
                  </a:lnTo>
                  <a:lnTo>
                    <a:pt x="30920" y="25231"/>
                  </a:lnTo>
                  <a:lnTo>
                    <a:pt x="30747" y="25082"/>
                  </a:lnTo>
                  <a:lnTo>
                    <a:pt x="30623" y="24934"/>
                  </a:lnTo>
                  <a:lnTo>
                    <a:pt x="30524" y="24736"/>
                  </a:lnTo>
                  <a:lnTo>
                    <a:pt x="30475" y="24563"/>
                  </a:lnTo>
                  <a:lnTo>
                    <a:pt x="30450" y="24365"/>
                  </a:lnTo>
                  <a:lnTo>
                    <a:pt x="30475" y="24167"/>
                  </a:lnTo>
                  <a:lnTo>
                    <a:pt x="30524" y="23969"/>
                  </a:lnTo>
                  <a:lnTo>
                    <a:pt x="30623" y="23796"/>
                  </a:lnTo>
                  <a:lnTo>
                    <a:pt x="30747" y="23623"/>
                  </a:lnTo>
                  <a:lnTo>
                    <a:pt x="30920" y="23499"/>
                  </a:lnTo>
                  <a:lnTo>
                    <a:pt x="31093" y="23400"/>
                  </a:lnTo>
                  <a:lnTo>
                    <a:pt x="31291" y="23351"/>
                  </a:lnTo>
                  <a:lnTo>
                    <a:pt x="31489" y="23326"/>
                  </a:lnTo>
                  <a:close/>
                  <a:moveTo>
                    <a:pt x="81085" y="24835"/>
                  </a:moveTo>
                  <a:lnTo>
                    <a:pt x="81183" y="24860"/>
                  </a:lnTo>
                  <a:lnTo>
                    <a:pt x="81258" y="24909"/>
                  </a:lnTo>
                  <a:lnTo>
                    <a:pt x="81332" y="25008"/>
                  </a:lnTo>
                  <a:lnTo>
                    <a:pt x="81357" y="25107"/>
                  </a:lnTo>
                  <a:lnTo>
                    <a:pt x="81332" y="25206"/>
                  </a:lnTo>
                  <a:lnTo>
                    <a:pt x="81258" y="25305"/>
                  </a:lnTo>
                  <a:lnTo>
                    <a:pt x="81183" y="25354"/>
                  </a:lnTo>
                  <a:lnTo>
                    <a:pt x="81085" y="25379"/>
                  </a:lnTo>
                  <a:lnTo>
                    <a:pt x="80961" y="25354"/>
                  </a:lnTo>
                  <a:lnTo>
                    <a:pt x="80887" y="25305"/>
                  </a:lnTo>
                  <a:lnTo>
                    <a:pt x="80812" y="25206"/>
                  </a:lnTo>
                  <a:lnTo>
                    <a:pt x="80812" y="25107"/>
                  </a:lnTo>
                  <a:lnTo>
                    <a:pt x="80812" y="25008"/>
                  </a:lnTo>
                  <a:lnTo>
                    <a:pt x="80887" y="24909"/>
                  </a:lnTo>
                  <a:lnTo>
                    <a:pt x="80961" y="24860"/>
                  </a:lnTo>
                  <a:lnTo>
                    <a:pt x="81085" y="24835"/>
                  </a:lnTo>
                  <a:close/>
                  <a:moveTo>
                    <a:pt x="99711" y="23944"/>
                  </a:moveTo>
                  <a:lnTo>
                    <a:pt x="99834" y="23994"/>
                  </a:lnTo>
                  <a:lnTo>
                    <a:pt x="99958" y="24068"/>
                  </a:lnTo>
                  <a:lnTo>
                    <a:pt x="100082" y="24142"/>
                  </a:lnTo>
                  <a:lnTo>
                    <a:pt x="100181" y="24266"/>
                  </a:lnTo>
                  <a:lnTo>
                    <a:pt x="100255" y="24390"/>
                  </a:lnTo>
                  <a:lnTo>
                    <a:pt x="100280" y="24538"/>
                  </a:lnTo>
                  <a:lnTo>
                    <a:pt x="100304" y="24662"/>
                  </a:lnTo>
                  <a:lnTo>
                    <a:pt x="100280" y="24810"/>
                  </a:lnTo>
                  <a:lnTo>
                    <a:pt x="100255" y="24959"/>
                  </a:lnTo>
                  <a:lnTo>
                    <a:pt x="100181" y="25082"/>
                  </a:lnTo>
                  <a:lnTo>
                    <a:pt x="100082" y="25181"/>
                  </a:lnTo>
                  <a:lnTo>
                    <a:pt x="99958" y="25280"/>
                  </a:lnTo>
                  <a:lnTo>
                    <a:pt x="99834" y="25354"/>
                  </a:lnTo>
                  <a:lnTo>
                    <a:pt x="99711" y="25404"/>
                  </a:lnTo>
                  <a:lnTo>
                    <a:pt x="99414" y="25404"/>
                  </a:lnTo>
                  <a:lnTo>
                    <a:pt x="99290" y="25354"/>
                  </a:lnTo>
                  <a:lnTo>
                    <a:pt x="99167" y="25280"/>
                  </a:lnTo>
                  <a:lnTo>
                    <a:pt x="99043" y="25181"/>
                  </a:lnTo>
                  <a:lnTo>
                    <a:pt x="98944" y="25082"/>
                  </a:lnTo>
                  <a:lnTo>
                    <a:pt x="98894" y="24959"/>
                  </a:lnTo>
                  <a:lnTo>
                    <a:pt x="98845" y="24810"/>
                  </a:lnTo>
                  <a:lnTo>
                    <a:pt x="98820" y="24662"/>
                  </a:lnTo>
                  <a:lnTo>
                    <a:pt x="98845" y="24538"/>
                  </a:lnTo>
                  <a:lnTo>
                    <a:pt x="98894" y="24390"/>
                  </a:lnTo>
                  <a:lnTo>
                    <a:pt x="98944" y="24266"/>
                  </a:lnTo>
                  <a:lnTo>
                    <a:pt x="99043" y="24142"/>
                  </a:lnTo>
                  <a:lnTo>
                    <a:pt x="99167" y="24068"/>
                  </a:lnTo>
                  <a:lnTo>
                    <a:pt x="99290" y="23994"/>
                  </a:lnTo>
                  <a:lnTo>
                    <a:pt x="99414" y="23944"/>
                  </a:lnTo>
                  <a:close/>
                  <a:moveTo>
                    <a:pt x="103223" y="23994"/>
                  </a:moveTo>
                  <a:lnTo>
                    <a:pt x="103372" y="24019"/>
                  </a:lnTo>
                  <a:lnTo>
                    <a:pt x="103520" y="24068"/>
                  </a:lnTo>
                  <a:lnTo>
                    <a:pt x="103668" y="24142"/>
                  </a:lnTo>
                  <a:lnTo>
                    <a:pt x="103792" y="24241"/>
                  </a:lnTo>
                  <a:lnTo>
                    <a:pt x="103916" y="24365"/>
                  </a:lnTo>
                  <a:lnTo>
                    <a:pt x="103990" y="24513"/>
                  </a:lnTo>
                  <a:lnTo>
                    <a:pt x="104040" y="24662"/>
                  </a:lnTo>
                  <a:lnTo>
                    <a:pt x="104040" y="24835"/>
                  </a:lnTo>
                  <a:lnTo>
                    <a:pt x="104040" y="24983"/>
                  </a:lnTo>
                  <a:lnTo>
                    <a:pt x="103990" y="25132"/>
                  </a:lnTo>
                  <a:lnTo>
                    <a:pt x="103916" y="25280"/>
                  </a:lnTo>
                  <a:lnTo>
                    <a:pt x="103792" y="25404"/>
                  </a:lnTo>
                  <a:lnTo>
                    <a:pt x="103668" y="25527"/>
                  </a:lnTo>
                  <a:lnTo>
                    <a:pt x="103520" y="25602"/>
                  </a:lnTo>
                  <a:lnTo>
                    <a:pt x="103372" y="25651"/>
                  </a:lnTo>
                  <a:lnTo>
                    <a:pt x="103050" y="25651"/>
                  </a:lnTo>
                  <a:lnTo>
                    <a:pt x="102902" y="25602"/>
                  </a:lnTo>
                  <a:lnTo>
                    <a:pt x="102753" y="25527"/>
                  </a:lnTo>
                  <a:lnTo>
                    <a:pt x="102630" y="25404"/>
                  </a:lnTo>
                  <a:lnTo>
                    <a:pt x="102531" y="25280"/>
                  </a:lnTo>
                  <a:lnTo>
                    <a:pt x="102456" y="25132"/>
                  </a:lnTo>
                  <a:lnTo>
                    <a:pt x="102407" y="24983"/>
                  </a:lnTo>
                  <a:lnTo>
                    <a:pt x="102382" y="24835"/>
                  </a:lnTo>
                  <a:lnTo>
                    <a:pt x="102407" y="24662"/>
                  </a:lnTo>
                  <a:lnTo>
                    <a:pt x="102456" y="24513"/>
                  </a:lnTo>
                  <a:lnTo>
                    <a:pt x="102531" y="24365"/>
                  </a:lnTo>
                  <a:lnTo>
                    <a:pt x="102630" y="24241"/>
                  </a:lnTo>
                  <a:lnTo>
                    <a:pt x="102753" y="24142"/>
                  </a:lnTo>
                  <a:lnTo>
                    <a:pt x="102902" y="24068"/>
                  </a:lnTo>
                  <a:lnTo>
                    <a:pt x="103050" y="24019"/>
                  </a:lnTo>
                  <a:lnTo>
                    <a:pt x="103223" y="23994"/>
                  </a:lnTo>
                  <a:close/>
                  <a:moveTo>
                    <a:pt x="9647" y="22658"/>
                  </a:moveTo>
                  <a:lnTo>
                    <a:pt x="9944" y="22683"/>
                  </a:lnTo>
                  <a:lnTo>
                    <a:pt x="10092" y="22732"/>
                  </a:lnTo>
                  <a:lnTo>
                    <a:pt x="10241" y="22782"/>
                  </a:lnTo>
                  <a:lnTo>
                    <a:pt x="10364" y="22831"/>
                  </a:lnTo>
                  <a:lnTo>
                    <a:pt x="10513" y="22930"/>
                  </a:lnTo>
                  <a:lnTo>
                    <a:pt x="10636" y="23004"/>
                  </a:lnTo>
                  <a:lnTo>
                    <a:pt x="10760" y="23128"/>
                  </a:lnTo>
                  <a:lnTo>
                    <a:pt x="10859" y="23252"/>
                  </a:lnTo>
                  <a:lnTo>
                    <a:pt x="10958" y="23375"/>
                  </a:lnTo>
                  <a:lnTo>
                    <a:pt x="11032" y="23499"/>
                  </a:lnTo>
                  <a:lnTo>
                    <a:pt x="11106" y="23648"/>
                  </a:lnTo>
                  <a:lnTo>
                    <a:pt x="11156" y="23796"/>
                  </a:lnTo>
                  <a:lnTo>
                    <a:pt x="11181" y="23944"/>
                  </a:lnTo>
                  <a:lnTo>
                    <a:pt x="11205" y="24241"/>
                  </a:lnTo>
                  <a:lnTo>
                    <a:pt x="11181" y="24538"/>
                  </a:lnTo>
                  <a:lnTo>
                    <a:pt x="11156" y="24686"/>
                  </a:lnTo>
                  <a:lnTo>
                    <a:pt x="11106" y="24835"/>
                  </a:lnTo>
                  <a:lnTo>
                    <a:pt x="11032" y="24983"/>
                  </a:lnTo>
                  <a:lnTo>
                    <a:pt x="10958" y="25107"/>
                  </a:lnTo>
                  <a:lnTo>
                    <a:pt x="10859" y="25231"/>
                  </a:lnTo>
                  <a:lnTo>
                    <a:pt x="10760" y="25354"/>
                  </a:lnTo>
                  <a:lnTo>
                    <a:pt x="10636" y="25453"/>
                  </a:lnTo>
                  <a:lnTo>
                    <a:pt x="10513" y="25552"/>
                  </a:lnTo>
                  <a:lnTo>
                    <a:pt x="10364" y="25626"/>
                  </a:lnTo>
                  <a:lnTo>
                    <a:pt x="10241" y="25701"/>
                  </a:lnTo>
                  <a:lnTo>
                    <a:pt x="10092" y="25750"/>
                  </a:lnTo>
                  <a:lnTo>
                    <a:pt x="9944" y="25800"/>
                  </a:lnTo>
                  <a:lnTo>
                    <a:pt x="9647" y="25824"/>
                  </a:lnTo>
                  <a:lnTo>
                    <a:pt x="9325" y="25800"/>
                  </a:lnTo>
                  <a:lnTo>
                    <a:pt x="9177" y="25750"/>
                  </a:lnTo>
                  <a:lnTo>
                    <a:pt x="9053" y="25701"/>
                  </a:lnTo>
                  <a:lnTo>
                    <a:pt x="8905" y="25626"/>
                  </a:lnTo>
                  <a:lnTo>
                    <a:pt x="8757" y="25552"/>
                  </a:lnTo>
                  <a:lnTo>
                    <a:pt x="8633" y="25453"/>
                  </a:lnTo>
                  <a:lnTo>
                    <a:pt x="8509" y="25354"/>
                  </a:lnTo>
                  <a:lnTo>
                    <a:pt x="8410" y="25231"/>
                  </a:lnTo>
                  <a:lnTo>
                    <a:pt x="8311" y="25107"/>
                  </a:lnTo>
                  <a:lnTo>
                    <a:pt x="8237" y="24983"/>
                  </a:lnTo>
                  <a:lnTo>
                    <a:pt x="8163" y="24835"/>
                  </a:lnTo>
                  <a:lnTo>
                    <a:pt x="8113" y="24686"/>
                  </a:lnTo>
                  <a:lnTo>
                    <a:pt x="8089" y="24538"/>
                  </a:lnTo>
                  <a:lnTo>
                    <a:pt x="8064" y="24241"/>
                  </a:lnTo>
                  <a:lnTo>
                    <a:pt x="8089" y="23944"/>
                  </a:lnTo>
                  <a:lnTo>
                    <a:pt x="8113" y="23796"/>
                  </a:lnTo>
                  <a:lnTo>
                    <a:pt x="8163" y="23648"/>
                  </a:lnTo>
                  <a:lnTo>
                    <a:pt x="8237" y="23499"/>
                  </a:lnTo>
                  <a:lnTo>
                    <a:pt x="8311" y="23375"/>
                  </a:lnTo>
                  <a:lnTo>
                    <a:pt x="8410" y="23252"/>
                  </a:lnTo>
                  <a:lnTo>
                    <a:pt x="8509" y="23128"/>
                  </a:lnTo>
                  <a:lnTo>
                    <a:pt x="8633" y="23004"/>
                  </a:lnTo>
                  <a:lnTo>
                    <a:pt x="8757" y="22930"/>
                  </a:lnTo>
                  <a:lnTo>
                    <a:pt x="8905" y="22831"/>
                  </a:lnTo>
                  <a:lnTo>
                    <a:pt x="9053" y="22782"/>
                  </a:lnTo>
                  <a:lnTo>
                    <a:pt x="9177" y="22732"/>
                  </a:lnTo>
                  <a:lnTo>
                    <a:pt x="9325" y="22683"/>
                  </a:lnTo>
                  <a:lnTo>
                    <a:pt x="9647" y="22658"/>
                  </a:lnTo>
                  <a:close/>
                  <a:moveTo>
                    <a:pt x="38737" y="24241"/>
                  </a:moveTo>
                  <a:lnTo>
                    <a:pt x="38910" y="24266"/>
                  </a:lnTo>
                  <a:lnTo>
                    <a:pt x="39058" y="24315"/>
                  </a:lnTo>
                  <a:lnTo>
                    <a:pt x="39207" y="24390"/>
                  </a:lnTo>
                  <a:lnTo>
                    <a:pt x="39355" y="24489"/>
                  </a:lnTo>
                  <a:lnTo>
                    <a:pt x="39454" y="24637"/>
                  </a:lnTo>
                  <a:lnTo>
                    <a:pt x="39528" y="24785"/>
                  </a:lnTo>
                  <a:lnTo>
                    <a:pt x="39578" y="24934"/>
                  </a:lnTo>
                  <a:lnTo>
                    <a:pt x="39602" y="25107"/>
                  </a:lnTo>
                  <a:lnTo>
                    <a:pt x="39578" y="25255"/>
                  </a:lnTo>
                  <a:lnTo>
                    <a:pt x="39528" y="25404"/>
                  </a:lnTo>
                  <a:lnTo>
                    <a:pt x="39454" y="25552"/>
                  </a:lnTo>
                  <a:lnTo>
                    <a:pt x="39355" y="25701"/>
                  </a:lnTo>
                  <a:lnTo>
                    <a:pt x="39207" y="25800"/>
                  </a:lnTo>
                  <a:lnTo>
                    <a:pt x="39058" y="25874"/>
                  </a:lnTo>
                  <a:lnTo>
                    <a:pt x="38910" y="25923"/>
                  </a:lnTo>
                  <a:lnTo>
                    <a:pt x="38737" y="25948"/>
                  </a:lnTo>
                  <a:lnTo>
                    <a:pt x="38588" y="25923"/>
                  </a:lnTo>
                  <a:lnTo>
                    <a:pt x="38440" y="25874"/>
                  </a:lnTo>
                  <a:lnTo>
                    <a:pt x="38291" y="25800"/>
                  </a:lnTo>
                  <a:lnTo>
                    <a:pt x="38143" y="25701"/>
                  </a:lnTo>
                  <a:lnTo>
                    <a:pt x="38044" y="25552"/>
                  </a:lnTo>
                  <a:lnTo>
                    <a:pt x="37970" y="25404"/>
                  </a:lnTo>
                  <a:lnTo>
                    <a:pt x="37920" y="25255"/>
                  </a:lnTo>
                  <a:lnTo>
                    <a:pt x="37896" y="25107"/>
                  </a:lnTo>
                  <a:lnTo>
                    <a:pt x="37920" y="24934"/>
                  </a:lnTo>
                  <a:lnTo>
                    <a:pt x="37970" y="24785"/>
                  </a:lnTo>
                  <a:lnTo>
                    <a:pt x="38044" y="24637"/>
                  </a:lnTo>
                  <a:lnTo>
                    <a:pt x="38143" y="24489"/>
                  </a:lnTo>
                  <a:lnTo>
                    <a:pt x="38291" y="24390"/>
                  </a:lnTo>
                  <a:lnTo>
                    <a:pt x="38440" y="24315"/>
                  </a:lnTo>
                  <a:lnTo>
                    <a:pt x="38588" y="24266"/>
                  </a:lnTo>
                  <a:lnTo>
                    <a:pt x="38737" y="24241"/>
                  </a:lnTo>
                  <a:close/>
                  <a:moveTo>
                    <a:pt x="50931" y="24860"/>
                  </a:moveTo>
                  <a:lnTo>
                    <a:pt x="51030" y="24909"/>
                  </a:lnTo>
                  <a:lnTo>
                    <a:pt x="51129" y="24959"/>
                  </a:lnTo>
                  <a:lnTo>
                    <a:pt x="51228" y="25033"/>
                  </a:lnTo>
                  <a:lnTo>
                    <a:pt x="51302" y="25107"/>
                  </a:lnTo>
                  <a:lnTo>
                    <a:pt x="51352" y="25206"/>
                  </a:lnTo>
                  <a:lnTo>
                    <a:pt x="51377" y="25305"/>
                  </a:lnTo>
                  <a:lnTo>
                    <a:pt x="51377" y="25404"/>
                  </a:lnTo>
                  <a:lnTo>
                    <a:pt x="51377" y="25503"/>
                  </a:lnTo>
                  <a:lnTo>
                    <a:pt x="51352" y="25626"/>
                  </a:lnTo>
                  <a:lnTo>
                    <a:pt x="51302" y="25701"/>
                  </a:lnTo>
                  <a:lnTo>
                    <a:pt x="51228" y="25800"/>
                  </a:lnTo>
                  <a:lnTo>
                    <a:pt x="51129" y="25874"/>
                  </a:lnTo>
                  <a:lnTo>
                    <a:pt x="51030" y="25923"/>
                  </a:lnTo>
                  <a:lnTo>
                    <a:pt x="50931" y="25948"/>
                  </a:lnTo>
                  <a:lnTo>
                    <a:pt x="50733" y="25948"/>
                  </a:lnTo>
                  <a:lnTo>
                    <a:pt x="50635" y="25923"/>
                  </a:lnTo>
                  <a:lnTo>
                    <a:pt x="50536" y="25874"/>
                  </a:lnTo>
                  <a:lnTo>
                    <a:pt x="50437" y="25800"/>
                  </a:lnTo>
                  <a:lnTo>
                    <a:pt x="50362" y="25701"/>
                  </a:lnTo>
                  <a:lnTo>
                    <a:pt x="50313" y="25626"/>
                  </a:lnTo>
                  <a:lnTo>
                    <a:pt x="50288" y="25503"/>
                  </a:lnTo>
                  <a:lnTo>
                    <a:pt x="50288" y="25404"/>
                  </a:lnTo>
                  <a:lnTo>
                    <a:pt x="50288" y="25305"/>
                  </a:lnTo>
                  <a:lnTo>
                    <a:pt x="50313" y="25206"/>
                  </a:lnTo>
                  <a:lnTo>
                    <a:pt x="50362" y="25107"/>
                  </a:lnTo>
                  <a:lnTo>
                    <a:pt x="50437" y="25033"/>
                  </a:lnTo>
                  <a:lnTo>
                    <a:pt x="50536" y="24959"/>
                  </a:lnTo>
                  <a:lnTo>
                    <a:pt x="50635" y="24909"/>
                  </a:lnTo>
                  <a:lnTo>
                    <a:pt x="50733" y="24860"/>
                  </a:lnTo>
                  <a:close/>
                  <a:moveTo>
                    <a:pt x="121058" y="23375"/>
                  </a:moveTo>
                  <a:lnTo>
                    <a:pt x="121305" y="23400"/>
                  </a:lnTo>
                  <a:lnTo>
                    <a:pt x="121528" y="23474"/>
                  </a:lnTo>
                  <a:lnTo>
                    <a:pt x="121750" y="23598"/>
                  </a:lnTo>
                  <a:lnTo>
                    <a:pt x="121948" y="23771"/>
                  </a:lnTo>
                  <a:lnTo>
                    <a:pt x="122122" y="23969"/>
                  </a:lnTo>
                  <a:lnTo>
                    <a:pt x="122245" y="24192"/>
                  </a:lnTo>
                  <a:lnTo>
                    <a:pt x="122319" y="24414"/>
                  </a:lnTo>
                  <a:lnTo>
                    <a:pt x="122319" y="24662"/>
                  </a:lnTo>
                  <a:lnTo>
                    <a:pt x="122319" y="24909"/>
                  </a:lnTo>
                  <a:lnTo>
                    <a:pt x="122245" y="25156"/>
                  </a:lnTo>
                  <a:lnTo>
                    <a:pt x="122122" y="25379"/>
                  </a:lnTo>
                  <a:lnTo>
                    <a:pt x="121948" y="25577"/>
                  </a:lnTo>
                  <a:lnTo>
                    <a:pt x="121750" y="25725"/>
                  </a:lnTo>
                  <a:lnTo>
                    <a:pt x="121528" y="25849"/>
                  </a:lnTo>
                  <a:lnTo>
                    <a:pt x="121305" y="25923"/>
                  </a:lnTo>
                  <a:lnTo>
                    <a:pt x="121058" y="25948"/>
                  </a:lnTo>
                  <a:lnTo>
                    <a:pt x="120811" y="25923"/>
                  </a:lnTo>
                  <a:lnTo>
                    <a:pt x="120563" y="25849"/>
                  </a:lnTo>
                  <a:lnTo>
                    <a:pt x="120341" y="25725"/>
                  </a:lnTo>
                  <a:lnTo>
                    <a:pt x="120143" y="25577"/>
                  </a:lnTo>
                  <a:lnTo>
                    <a:pt x="119969" y="25379"/>
                  </a:lnTo>
                  <a:lnTo>
                    <a:pt x="119871" y="25156"/>
                  </a:lnTo>
                  <a:lnTo>
                    <a:pt x="119796" y="24909"/>
                  </a:lnTo>
                  <a:lnTo>
                    <a:pt x="119772" y="24662"/>
                  </a:lnTo>
                  <a:lnTo>
                    <a:pt x="119796" y="24414"/>
                  </a:lnTo>
                  <a:lnTo>
                    <a:pt x="119871" y="24192"/>
                  </a:lnTo>
                  <a:lnTo>
                    <a:pt x="119969" y="23969"/>
                  </a:lnTo>
                  <a:lnTo>
                    <a:pt x="120143" y="23771"/>
                  </a:lnTo>
                  <a:lnTo>
                    <a:pt x="120341" y="23598"/>
                  </a:lnTo>
                  <a:lnTo>
                    <a:pt x="120563" y="23474"/>
                  </a:lnTo>
                  <a:lnTo>
                    <a:pt x="120811" y="23400"/>
                  </a:lnTo>
                  <a:lnTo>
                    <a:pt x="121058" y="23375"/>
                  </a:lnTo>
                  <a:close/>
                  <a:moveTo>
                    <a:pt x="55755" y="25132"/>
                  </a:moveTo>
                  <a:lnTo>
                    <a:pt x="55829" y="25156"/>
                  </a:lnTo>
                  <a:lnTo>
                    <a:pt x="55903" y="25206"/>
                  </a:lnTo>
                  <a:lnTo>
                    <a:pt x="55978" y="25255"/>
                  </a:lnTo>
                  <a:lnTo>
                    <a:pt x="56027" y="25330"/>
                  </a:lnTo>
                  <a:lnTo>
                    <a:pt x="56076" y="25404"/>
                  </a:lnTo>
                  <a:lnTo>
                    <a:pt x="56101" y="25478"/>
                  </a:lnTo>
                  <a:lnTo>
                    <a:pt x="56101" y="25577"/>
                  </a:lnTo>
                  <a:lnTo>
                    <a:pt x="56101" y="25651"/>
                  </a:lnTo>
                  <a:lnTo>
                    <a:pt x="56076" y="25725"/>
                  </a:lnTo>
                  <a:lnTo>
                    <a:pt x="56027" y="25800"/>
                  </a:lnTo>
                  <a:lnTo>
                    <a:pt x="55978" y="25874"/>
                  </a:lnTo>
                  <a:lnTo>
                    <a:pt x="55903" y="25948"/>
                  </a:lnTo>
                  <a:lnTo>
                    <a:pt x="55829" y="25973"/>
                  </a:lnTo>
                  <a:lnTo>
                    <a:pt x="55755" y="25997"/>
                  </a:lnTo>
                  <a:lnTo>
                    <a:pt x="55582" y="25997"/>
                  </a:lnTo>
                  <a:lnTo>
                    <a:pt x="55508" y="25973"/>
                  </a:lnTo>
                  <a:lnTo>
                    <a:pt x="55409" y="25948"/>
                  </a:lnTo>
                  <a:lnTo>
                    <a:pt x="55359" y="25874"/>
                  </a:lnTo>
                  <a:lnTo>
                    <a:pt x="55285" y="25800"/>
                  </a:lnTo>
                  <a:lnTo>
                    <a:pt x="55260" y="25725"/>
                  </a:lnTo>
                  <a:lnTo>
                    <a:pt x="55235" y="25651"/>
                  </a:lnTo>
                  <a:lnTo>
                    <a:pt x="55235" y="25577"/>
                  </a:lnTo>
                  <a:lnTo>
                    <a:pt x="55235" y="25478"/>
                  </a:lnTo>
                  <a:lnTo>
                    <a:pt x="55260" y="25404"/>
                  </a:lnTo>
                  <a:lnTo>
                    <a:pt x="55285" y="25330"/>
                  </a:lnTo>
                  <a:lnTo>
                    <a:pt x="55359" y="25255"/>
                  </a:lnTo>
                  <a:lnTo>
                    <a:pt x="55409" y="25206"/>
                  </a:lnTo>
                  <a:lnTo>
                    <a:pt x="55508" y="25156"/>
                  </a:lnTo>
                  <a:lnTo>
                    <a:pt x="55582" y="25132"/>
                  </a:lnTo>
                  <a:close/>
                  <a:moveTo>
                    <a:pt x="85166" y="25255"/>
                  </a:moveTo>
                  <a:lnTo>
                    <a:pt x="85314" y="25280"/>
                  </a:lnTo>
                  <a:lnTo>
                    <a:pt x="85364" y="25305"/>
                  </a:lnTo>
                  <a:lnTo>
                    <a:pt x="85438" y="25354"/>
                  </a:lnTo>
                  <a:lnTo>
                    <a:pt x="85488" y="25429"/>
                  </a:lnTo>
                  <a:lnTo>
                    <a:pt x="85512" y="25503"/>
                  </a:lnTo>
                  <a:lnTo>
                    <a:pt x="85562" y="25651"/>
                  </a:lnTo>
                  <a:lnTo>
                    <a:pt x="85512" y="25800"/>
                  </a:lnTo>
                  <a:lnTo>
                    <a:pt x="85488" y="25849"/>
                  </a:lnTo>
                  <a:lnTo>
                    <a:pt x="85438" y="25923"/>
                  </a:lnTo>
                  <a:lnTo>
                    <a:pt x="85364" y="25973"/>
                  </a:lnTo>
                  <a:lnTo>
                    <a:pt x="85314" y="25997"/>
                  </a:lnTo>
                  <a:lnTo>
                    <a:pt x="85166" y="26047"/>
                  </a:lnTo>
                  <a:lnTo>
                    <a:pt x="85018" y="25997"/>
                  </a:lnTo>
                  <a:lnTo>
                    <a:pt x="84943" y="25973"/>
                  </a:lnTo>
                  <a:lnTo>
                    <a:pt x="84869" y="25923"/>
                  </a:lnTo>
                  <a:lnTo>
                    <a:pt x="84820" y="25849"/>
                  </a:lnTo>
                  <a:lnTo>
                    <a:pt x="84795" y="25800"/>
                  </a:lnTo>
                  <a:lnTo>
                    <a:pt x="84770" y="25651"/>
                  </a:lnTo>
                  <a:lnTo>
                    <a:pt x="84795" y="25503"/>
                  </a:lnTo>
                  <a:lnTo>
                    <a:pt x="84820" y="25429"/>
                  </a:lnTo>
                  <a:lnTo>
                    <a:pt x="84869" y="25354"/>
                  </a:lnTo>
                  <a:lnTo>
                    <a:pt x="84943" y="25305"/>
                  </a:lnTo>
                  <a:lnTo>
                    <a:pt x="85018" y="25280"/>
                  </a:lnTo>
                  <a:lnTo>
                    <a:pt x="85166" y="25255"/>
                  </a:lnTo>
                  <a:close/>
                  <a:moveTo>
                    <a:pt x="124620" y="23425"/>
                  </a:moveTo>
                  <a:lnTo>
                    <a:pt x="124867" y="23450"/>
                  </a:lnTo>
                  <a:lnTo>
                    <a:pt x="125139" y="23524"/>
                  </a:lnTo>
                  <a:lnTo>
                    <a:pt x="125362" y="23648"/>
                  </a:lnTo>
                  <a:lnTo>
                    <a:pt x="125585" y="23821"/>
                  </a:lnTo>
                  <a:lnTo>
                    <a:pt x="125758" y="24019"/>
                  </a:lnTo>
                  <a:lnTo>
                    <a:pt x="125881" y="24266"/>
                  </a:lnTo>
                  <a:lnTo>
                    <a:pt x="125956" y="24513"/>
                  </a:lnTo>
                  <a:lnTo>
                    <a:pt x="125980" y="24785"/>
                  </a:lnTo>
                  <a:lnTo>
                    <a:pt x="125956" y="25033"/>
                  </a:lnTo>
                  <a:lnTo>
                    <a:pt x="125881" y="25305"/>
                  </a:lnTo>
                  <a:lnTo>
                    <a:pt x="125758" y="25527"/>
                  </a:lnTo>
                  <a:lnTo>
                    <a:pt x="125585" y="25750"/>
                  </a:lnTo>
                  <a:lnTo>
                    <a:pt x="125362" y="25923"/>
                  </a:lnTo>
                  <a:lnTo>
                    <a:pt x="125139" y="26047"/>
                  </a:lnTo>
                  <a:lnTo>
                    <a:pt x="124867" y="26121"/>
                  </a:lnTo>
                  <a:lnTo>
                    <a:pt x="124620" y="26146"/>
                  </a:lnTo>
                  <a:lnTo>
                    <a:pt x="124348" y="26121"/>
                  </a:lnTo>
                  <a:lnTo>
                    <a:pt x="124100" y="26047"/>
                  </a:lnTo>
                  <a:lnTo>
                    <a:pt x="123878" y="25923"/>
                  </a:lnTo>
                  <a:lnTo>
                    <a:pt x="123655" y="25750"/>
                  </a:lnTo>
                  <a:lnTo>
                    <a:pt x="123482" y="25527"/>
                  </a:lnTo>
                  <a:lnTo>
                    <a:pt x="123358" y="25305"/>
                  </a:lnTo>
                  <a:lnTo>
                    <a:pt x="123284" y="25033"/>
                  </a:lnTo>
                  <a:lnTo>
                    <a:pt x="123259" y="24785"/>
                  </a:lnTo>
                  <a:lnTo>
                    <a:pt x="123284" y="24513"/>
                  </a:lnTo>
                  <a:lnTo>
                    <a:pt x="123358" y="24266"/>
                  </a:lnTo>
                  <a:lnTo>
                    <a:pt x="123482" y="24019"/>
                  </a:lnTo>
                  <a:lnTo>
                    <a:pt x="123655" y="23821"/>
                  </a:lnTo>
                  <a:lnTo>
                    <a:pt x="123878" y="23648"/>
                  </a:lnTo>
                  <a:lnTo>
                    <a:pt x="124100" y="23524"/>
                  </a:lnTo>
                  <a:lnTo>
                    <a:pt x="124348" y="23450"/>
                  </a:lnTo>
                  <a:lnTo>
                    <a:pt x="124620" y="23425"/>
                  </a:lnTo>
                  <a:close/>
                  <a:moveTo>
                    <a:pt x="34878" y="24365"/>
                  </a:moveTo>
                  <a:lnTo>
                    <a:pt x="35051" y="24390"/>
                  </a:lnTo>
                  <a:lnTo>
                    <a:pt x="35224" y="24439"/>
                  </a:lnTo>
                  <a:lnTo>
                    <a:pt x="35372" y="24513"/>
                  </a:lnTo>
                  <a:lnTo>
                    <a:pt x="35521" y="24637"/>
                  </a:lnTo>
                  <a:lnTo>
                    <a:pt x="35645" y="24785"/>
                  </a:lnTo>
                  <a:lnTo>
                    <a:pt x="35743" y="24959"/>
                  </a:lnTo>
                  <a:lnTo>
                    <a:pt x="35793" y="25132"/>
                  </a:lnTo>
                  <a:lnTo>
                    <a:pt x="35793" y="25305"/>
                  </a:lnTo>
                  <a:lnTo>
                    <a:pt x="35793" y="25478"/>
                  </a:lnTo>
                  <a:lnTo>
                    <a:pt x="35743" y="25651"/>
                  </a:lnTo>
                  <a:lnTo>
                    <a:pt x="35645" y="25824"/>
                  </a:lnTo>
                  <a:lnTo>
                    <a:pt x="35521" y="25973"/>
                  </a:lnTo>
                  <a:lnTo>
                    <a:pt x="35372" y="26072"/>
                  </a:lnTo>
                  <a:lnTo>
                    <a:pt x="35224" y="26171"/>
                  </a:lnTo>
                  <a:lnTo>
                    <a:pt x="35051" y="26220"/>
                  </a:lnTo>
                  <a:lnTo>
                    <a:pt x="34878" y="26245"/>
                  </a:lnTo>
                  <a:lnTo>
                    <a:pt x="34680" y="26220"/>
                  </a:lnTo>
                  <a:lnTo>
                    <a:pt x="34507" y="26171"/>
                  </a:lnTo>
                  <a:lnTo>
                    <a:pt x="34358" y="26072"/>
                  </a:lnTo>
                  <a:lnTo>
                    <a:pt x="34210" y="25973"/>
                  </a:lnTo>
                  <a:lnTo>
                    <a:pt x="34086" y="25824"/>
                  </a:lnTo>
                  <a:lnTo>
                    <a:pt x="34012" y="25651"/>
                  </a:lnTo>
                  <a:lnTo>
                    <a:pt x="33938" y="25478"/>
                  </a:lnTo>
                  <a:lnTo>
                    <a:pt x="33938" y="25305"/>
                  </a:lnTo>
                  <a:lnTo>
                    <a:pt x="33938" y="25132"/>
                  </a:lnTo>
                  <a:lnTo>
                    <a:pt x="34012" y="24959"/>
                  </a:lnTo>
                  <a:lnTo>
                    <a:pt x="34086" y="24785"/>
                  </a:lnTo>
                  <a:lnTo>
                    <a:pt x="34210" y="24637"/>
                  </a:lnTo>
                  <a:lnTo>
                    <a:pt x="34358" y="24513"/>
                  </a:lnTo>
                  <a:lnTo>
                    <a:pt x="34507" y="24439"/>
                  </a:lnTo>
                  <a:lnTo>
                    <a:pt x="34680" y="24390"/>
                  </a:lnTo>
                  <a:lnTo>
                    <a:pt x="34878" y="24365"/>
                  </a:lnTo>
                  <a:close/>
                  <a:moveTo>
                    <a:pt x="16647" y="23598"/>
                  </a:moveTo>
                  <a:lnTo>
                    <a:pt x="16919" y="23623"/>
                  </a:lnTo>
                  <a:lnTo>
                    <a:pt x="17192" y="23697"/>
                  </a:lnTo>
                  <a:lnTo>
                    <a:pt x="17414" y="23821"/>
                  </a:lnTo>
                  <a:lnTo>
                    <a:pt x="17637" y="23994"/>
                  </a:lnTo>
                  <a:lnTo>
                    <a:pt x="17810" y="24216"/>
                  </a:lnTo>
                  <a:lnTo>
                    <a:pt x="17958" y="24464"/>
                  </a:lnTo>
                  <a:lnTo>
                    <a:pt x="18033" y="24711"/>
                  </a:lnTo>
                  <a:lnTo>
                    <a:pt x="18057" y="24983"/>
                  </a:lnTo>
                  <a:lnTo>
                    <a:pt x="18033" y="25255"/>
                  </a:lnTo>
                  <a:lnTo>
                    <a:pt x="17958" y="25503"/>
                  </a:lnTo>
                  <a:lnTo>
                    <a:pt x="17810" y="25750"/>
                  </a:lnTo>
                  <a:lnTo>
                    <a:pt x="17637" y="25973"/>
                  </a:lnTo>
                  <a:lnTo>
                    <a:pt x="17414" y="26146"/>
                  </a:lnTo>
                  <a:lnTo>
                    <a:pt x="17192" y="26270"/>
                  </a:lnTo>
                  <a:lnTo>
                    <a:pt x="16919" y="26368"/>
                  </a:lnTo>
                  <a:lnTo>
                    <a:pt x="16647" y="26393"/>
                  </a:lnTo>
                  <a:lnTo>
                    <a:pt x="16400" y="26368"/>
                  </a:lnTo>
                  <a:lnTo>
                    <a:pt x="16128" y="26270"/>
                  </a:lnTo>
                  <a:lnTo>
                    <a:pt x="15880" y="26146"/>
                  </a:lnTo>
                  <a:lnTo>
                    <a:pt x="15683" y="25973"/>
                  </a:lnTo>
                  <a:lnTo>
                    <a:pt x="15485" y="25750"/>
                  </a:lnTo>
                  <a:lnTo>
                    <a:pt x="15361" y="25503"/>
                  </a:lnTo>
                  <a:lnTo>
                    <a:pt x="15287" y="25255"/>
                  </a:lnTo>
                  <a:lnTo>
                    <a:pt x="15262" y="24983"/>
                  </a:lnTo>
                  <a:lnTo>
                    <a:pt x="15287" y="24711"/>
                  </a:lnTo>
                  <a:lnTo>
                    <a:pt x="15361" y="24464"/>
                  </a:lnTo>
                  <a:lnTo>
                    <a:pt x="15485" y="24216"/>
                  </a:lnTo>
                  <a:lnTo>
                    <a:pt x="15683" y="23994"/>
                  </a:lnTo>
                  <a:lnTo>
                    <a:pt x="15880" y="23821"/>
                  </a:lnTo>
                  <a:lnTo>
                    <a:pt x="16128" y="23697"/>
                  </a:lnTo>
                  <a:lnTo>
                    <a:pt x="16400" y="23623"/>
                  </a:lnTo>
                  <a:lnTo>
                    <a:pt x="16647" y="23598"/>
                  </a:lnTo>
                  <a:close/>
                  <a:moveTo>
                    <a:pt x="66020" y="25997"/>
                  </a:moveTo>
                  <a:lnTo>
                    <a:pt x="66119" y="26047"/>
                  </a:lnTo>
                  <a:lnTo>
                    <a:pt x="66169" y="26121"/>
                  </a:lnTo>
                  <a:lnTo>
                    <a:pt x="66169" y="26220"/>
                  </a:lnTo>
                  <a:lnTo>
                    <a:pt x="66169" y="26294"/>
                  </a:lnTo>
                  <a:lnTo>
                    <a:pt x="66119" y="26368"/>
                  </a:lnTo>
                  <a:lnTo>
                    <a:pt x="66020" y="26418"/>
                  </a:lnTo>
                  <a:lnTo>
                    <a:pt x="65946" y="26443"/>
                  </a:lnTo>
                  <a:lnTo>
                    <a:pt x="65872" y="26418"/>
                  </a:lnTo>
                  <a:lnTo>
                    <a:pt x="65798" y="26368"/>
                  </a:lnTo>
                  <a:lnTo>
                    <a:pt x="65723" y="26294"/>
                  </a:lnTo>
                  <a:lnTo>
                    <a:pt x="65723" y="26220"/>
                  </a:lnTo>
                  <a:lnTo>
                    <a:pt x="65723" y="26121"/>
                  </a:lnTo>
                  <a:lnTo>
                    <a:pt x="65798" y="26047"/>
                  </a:lnTo>
                  <a:lnTo>
                    <a:pt x="65872" y="25997"/>
                  </a:lnTo>
                  <a:close/>
                  <a:moveTo>
                    <a:pt x="62656" y="25923"/>
                  </a:moveTo>
                  <a:lnTo>
                    <a:pt x="62755" y="25948"/>
                  </a:lnTo>
                  <a:lnTo>
                    <a:pt x="62854" y="26022"/>
                  </a:lnTo>
                  <a:lnTo>
                    <a:pt x="62928" y="26121"/>
                  </a:lnTo>
                  <a:lnTo>
                    <a:pt x="62953" y="26220"/>
                  </a:lnTo>
                  <a:lnTo>
                    <a:pt x="62928" y="26319"/>
                  </a:lnTo>
                  <a:lnTo>
                    <a:pt x="62854" y="26418"/>
                  </a:lnTo>
                  <a:lnTo>
                    <a:pt x="62755" y="26492"/>
                  </a:lnTo>
                  <a:lnTo>
                    <a:pt x="62557" y="26492"/>
                  </a:lnTo>
                  <a:lnTo>
                    <a:pt x="62458" y="26418"/>
                  </a:lnTo>
                  <a:lnTo>
                    <a:pt x="62384" y="26319"/>
                  </a:lnTo>
                  <a:lnTo>
                    <a:pt x="62384" y="26220"/>
                  </a:lnTo>
                  <a:lnTo>
                    <a:pt x="62384" y="26121"/>
                  </a:lnTo>
                  <a:lnTo>
                    <a:pt x="62458" y="26022"/>
                  </a:lnTo>
                  <a:lnTo>
                    <a:pt x="62557" y="25948"/>
                  </a:lnTo>
                  <a:lnTo>
                    <a:pt x="62656" y="25923"/>
                  </a:lnTo>
                  <a:close/>
                  <a:moveTo>
                    <a:pt x="106958" y="24612"/>
                  </a:moveTo>
                  <a:lnTo>
                    <a:pt x="107156" y="24637"/>
                  </a:lnTo>
                  <a:lnTo>
                    <a:pt x="107329" y="24686"/>
                  </a:lnTo>
                  <a:lnTo>
                    <a:pt x="107478" y="24785"/>
                  </a:lnTo>
                  <a:lnTo>
                    <a:pt x="107626" y="24909"/>
                  </a:lnTo>
                  <a:lnTo>
                    <a:pt x="107750" y="25033"/>
                  </a:lnTo>
                  <a:lnTo>
                    <a:pt x="107849" y="25206"/>
                  </a:lnTo>
                  <a:lnTo>
                    <a:pt x="107898" y="25379"/>
                  </a:lnTo>
                  <a:lnTo>
                    <a:pt x="107898" y="25552"/>
                  </a:lnTo>
                  <a:lnTo>
                    <a:pt x="107898" y="25750"/>
                  </a:lnTo>
                  <a:lnTo>
                    <a:pt x="107849" y="25923"/>
                  </a:lnTo>
                  <a:lnTo>
                    <a:pt x="107750" y="26072"/>
                  </a:lnTo>
                  <a:lnTo>
                    <a:pt x="107626" y="26220"/>
                  </a:lnTo>
                  <a:lnTo>
                    <a:pt x="107478" y="26344"/>
                  </a:lnTo>
                  <a:lnTo>
                    <a:pt x="107329" y="26443"/>
                  </a:lnTo>
                  <a:lnTo>
                    <a:pt x="107156" y="26492"/>
                  </a:lnTo>
                  <a:lnTo>
                    <a:pt x="106785" y="26492"/>
                  </a:lnTo>
                  <a:lnTo>
                    <a:pt x="106612" y="26443"/>
                  </a:lnTo>
                  <a:lnTo>
                    <a:pt x="106439" y="26344"/>
                  </a:lnTo>
                  <a:lnTo>
                    <a:pt x="106315" y="26220"/>
                  </a:lnTo>
                  <a:lnTo>
                    <a:pt x="106192" y="26072"/>
                  </a:lnTo>
                  <a:lnTo>
                    <a:pt x="106093" y="25923"/>
                  </a:lnTo>
                  <a:lnTo>
                    <a:pt x="106043" y="25750"/>
                  </a:lnTo>
                  <a:lnTo>
                    <a:pt x="106018" y="25552"/>
                  </a:lnTo>
                  <a:lnTo>
                    <a:pt x="106043" y="25379"/>
                  </a:lnTo>
                  <a:lnTo>
                    <a:pt x="106093" y="25206"/>
                  </a:lnTo>
                  <a:lnTo>
                    <a:pt x="106192" y="25033"/>
                  </a:lnTo>
                  <a:lnTo>
                    <a:pt x="106315" y="24909"/>
                  </a:lnTo>
                  <a:lnTo>
                    <a:pt x="106439" y="24785"/>
                  </a:lnTo>
                  <a:lnTo>
                    <a:pt x="106612" y="24686"/>
                  </a:lnTo>
                  <a:lnTo>
                    <a:pt x="106785" y="24637"/>
                  </a:lnTo>
                  <a:lnTo>
                    <a:pt x="106958" y="24612"/>
                  </a:lnTo>
                  <a:close/>
                  <a:moveTo>
                    <a:pt x="13036" y="23648"/>
                  </a:moveTo>
                  <a:lnTo>
                    <a:pt x="13308" y="23672"/>
                  </a:lnTo>
                  <a:lnTo>
                    <a:pt x="13580" y="23771"/>
                  </a:lnTo>
                  <a:lnTo>
                    <a:pt x="13852" y="23895"/>
                  </a:lnTo>
                  <a:lnTo>
                    <a:pt x="13951" y="23994"/>
                  </a:lnTo>
                  <a:lnTo>
                    <a:pt x="14075" y="24093"/>
                  </a:lnTo>
                  <a:lnTo>
                    <a:pt x="14174" y="24192"/>
                  </a:lnTo>
                  <a:lnTo>
                    <a:pt x="14273" y="24315"/>
                  </a:lnTo>
                  <a:lnTo>
                    <a:pt x="14396" y="24588"/>
                  </a:lnTo>
                  <a:lnTo>
                    <a:pt x="14471" y="24860"/>
                  </a:lnTo>
                  <a:lnTo>
                    <a:pt x="14520" y="25132"/>
                  </a:lnTo>
                  <a:lnTo>
                    <a:pt x="14471" y="25429"/>
                  </a:lnTo>
                  <a:lnTo>
                    <a:pt x="14396" y="25701"/>
                  </a:lnTo>
                  <a:lnTo>
                    <a:pt x="14273" y="25948"/>
                  </a:lnTo>
                  <a:lnTo>
                    <a:pt x="14174" y="26072"/>
                  </a:lnTo>
                  <a:lnTo>
                    <a:pt x="14075" y="26195"/>
                  </a:lnTo>
                  <a:lnTo>
                    <a:pt x="13951" y="26294"/>
                  </a:lnTo>
                  <a:lnTo>
                    <a:pt x="13852" y="26368"/>
                  </a:lnTo>
                  <a:lnTo>
                    <a:pt x="13580" y="26517"/>
                  </a:lnTo>
                  <a:lnTo>
                    <a:pt x="13308" y="26591"/>
                  </a:lnTo>
                  <a:lnTo>
                    <a:pt x="13036" y="26616"/>
                  </a:lnTo>
                  <a:lnTo>
                    <a:pt x="12739" y="26591"/>
                  </a:lnTo>
                  <a:lnTo>
                    <a:pt x="12467" y="26517"/>
                  </a:lnTo>
                  <a:lnTo>
                    <a:pt x="12220" y="26368"/>
                  </a:lnTo>
                  <a:lnTo>
                    <a:pt x="12096" y="26294"/>
                  </a:lnTo>
                  <a:lnTo>
                    <a:pt x="11972" y="26195"/>
                  </a:lnTo>
                  <a:lnTo>
                    <a:pt x="11873" y="26072"/>
                  </a:lnTo>
                  <a:lnTo>
                    <a:pt x="11774" y="25948"/>
                  </a:lnTo>
                  <a:lnTo>
                    <a:pt x="11651" y="25701"/>
                  </a:lnTo>
                  <a:lnTo>
                    <a:pt x="11576" y="25429"/>
                  </a:lnTo>
                  <a:lnTo>
                    <a:pt x="11552" y="25132"/>
                  </a:lnTo>
                  <a:lnTo>
                    <a:pt x="11576" y="24860"/>
                  </a:lnTo>
                  <a:lnTo>
                    <a:pt x="11651" y="24588"/>
                  </a:lnTo>
                  <a:lnTo>
                    <a:pt x="11774" y="24315"/>
                  </a:lnTo>
                  <a:lnTo>
                    <a:pt x="11873" y="24192"/>
                  </a:lnTo>
                  <a:lnTo>
                    <a:pt x="11972" y="24093"/>
                  </a:lnTo>
                  <a:lnTo>
                    <a:pt x="12096" y="23994"/>
                  </a:lnTo>
                  <a:lnTo>
                    <a:pt x="12220" y="23895"/>
                  </a:lnTo>
                  <a:lnTo>
                    <a:pt x="12467" y="23771"/>
                  </a:lnTo>
                  <a:lnTo>
                    <a:pt x="12739" y="23672"/>
                  </a:lnTo>
                  <a:lnTo>
                    <a:pt x="13036" y="23648"/>
                  </a:lnTo>
                  <a:close/>
                  <a:moveTo>
                    <a:pt x="42299" y="25330"/>
                  </a:moveTo>
                  <a:lnTo>
                    <a:pt x="42447" y="25379"/>
                  </a:lnTo>
                  <a:lnTo>
                    <a:pt x="42571" y="25453"/>
                  </a:lnTo>
                  <a:lnTo>
                    <a:pt x="42694" y="25552"/>
                  </a:lnTo>
                  <a:lnTo>
                    <a:pt x="42769" y="25651"/>
                  </a:lnTo>
                  <a:lnTo>
                    <a:pt x="42843" y="25800"/>
                  </a:lnTo>
                  <a:lnTo>
                    <a:pt x="42892" y="25923"/>
                  </a:lnTo>
                  <a:lnTo>
                    <a:pt x="42892" y="26072"/>
                  </a:lnTo>
                  <a:lnTo>
                    <a:pt x="42892" y="26220"/>
                  </a:lnTo>
                  <a:lnTo>
                    <a:pt x="42843" y="26344"/>
                  </a:lnTo>
                  <a:lnTo>
                    <a:pt x="42769" y="26467"/>
                  </a:lnTo>
                  <a:lnTo>
                    <a:pt x="42694" y="26591"/>
                  </a:lnTo>
                  <a:lnTo>
                    <a:pt x="42571" y="26690"/>
                  </a:lnTo>
                  <a:lnTo>
                    <a:pt x="42447" y="26764"/>
                  </a:lnTo>
                  <a:lnTo>
                    <a:pt x="42299" y="26789"/>
                  </a:lnTo>
                  <a:lnTo>
                    <a:pt x="42150" y="26814"/>
                  </a:lnTo>
                  <a:lnTo>
                    <a:pt x="42002" y="26789"/>
                  </a:lnTo>
                  <a:lnTo>
                    <a:pt x="41878" y="26764"/>
                  </a:lnTo>
                  <a:lnTo>
                    <a:pt x="41754" y="26690"/>
                  </a:lnTo>
                  <a:lnTo>
                    <a:pt x="41631" y="26591"/>
                  </a:lnTo>
                  <a:lnTo>
                    <a:pt x="41532" y="26467"/>
                  </a:lnTo>
                  <a:lnTo>
                    <a:pt x="41457" y="26344"/>
                  </a:lnTo>
                  <a:lnTo>
                    <a:pt x="41433" y="26220"/>
                  </a:lnTo>
                  <a:lnTo>
                    <a:pt x="41408" y="26072"/>
                  </a:lnTo>
                  <a:lnTo>
                    <a:pt x="41433" y="25923"/>
                  </a:lnTo>
                  <a:lnTo>
                    <a:pt x="41457" y="25800"/>
                  </a:lnTo>
                  <a:lnTo>
                    <a:pt x="41532" y="25651"/>
                  </a:lnTo>
                  <a:lnTo>
                    <a:pt x="41631" y="25552"/>
                  </a:lnTo>
                  <a:lnTo>
                    <a:pt x="41754" y="25453"/>
                  </a:lnTo>
                  <a:lnTo>
                    <a:pt x="41878" y="25379"/>
                  </a:lnTo>
                  <a:lnTo>
                    <a:pt x="42002" y="25330"/>
                  </a:lnTo>
                  <a:close/>
                  <a:moveTo>
                    <a:pt x="89099" y="25800"/>
                  </a:moveTo>
                  <a:lnTo>
                    <a:pt x="89198" y="25824"/>
                  </a:lnTo>
                  <a:lnTo>
                    <a:pt x="89297" y="25849"/>
                  </a:lnTo>
                  <a:lnTo>
                    <a:pt x="89371" y="25899"/>
                  </a:lnTo>
                  <a:lnTo>
                    <a:pt x="89445" y="25948"/>
                  </a:lnTo>
                  <a:lnTo>
                    <a:pt x="89520" y="26022"/>
                  </a:lnTo>
                  <a:lnTo>
                    <a:pt x="89569" y="26121"/>
                  </a:lnTo>
                  <a:lnTo>
                    <a:pt x="89594" y="26220"/>
                  </a:lnTo>
                  <a:lnTo>
                    <a:pt x="89594" y="26319"/>
                  </a:lnTo>
                  <a:lnTo>
                    <a:pt x="89594" y="26393"/>
                  </a:lnTo>
                  <a:lnTo>
                    <a:pt x="89569" y="26492"/>
                  </a:lnTo>
                  <a:lnTo>
                    <a:pt x="89520" y="26591"/>
                  </a:lnTo>
                  <a:lnTo>
                    <a:pt x="89445" y="26665"/>
                  </a:lnTo>
                  <a:lnTo>
                    <a:pt x="89371" y="26715"/>
                  </a:lnTo>
                  <a:lnTo>
                    <a:pt x="89297" y="26764"/>
                  </a:lnTo>
                  <a:lnTo>
                    <a:pt x="89198" y="26789"/>
                  </a:lnTo>
                  <a:lnTo>
                    <a:pt x="89099" y="26814"/>
                  </a:lnTo>
                  <a:lnTo>
                    <a:pt x="89000" y="26789"/>
                  </a:lnTo>
                  <a:lnTo>
                    <a:pt x="88901" y="26764"/>
                  </a:lnTo>
                  <a:lnTo>
                    <a:pt x="88827" y="26715"/>
                  </a:lnTo>
                  <a:lnTo>
                    <a:pt x="88753" y="26665"/>
                  </a:lnTo>
                  <a:lnTo>
                    <a:pt x="88678" y="26591"/>
                  </a:lnTo>
                  <a:lnTo>
                    <a:pt x="88629" y="26492"/>
                  </a:lnTo>
                  <a:lnTo>
                    <a:pt x="88604" y="26393"/>
                  </a:lnTo>
                  <a:lnTo>
                    <a:pt x="88604" y="26319"/>
                  </a:lnTo>
                  <a:lnTo>
                    <a:pt x="88604" y="26220"/>
                  </a:lnTo>
                  <a:lnTo>
                    <a:pt x="88629" y="26121"/>
                  </a:lnTo>
                  <a:lnTo>
                    <a:pt x="88678" y="26022"/>
                  </a:lnTo>
                  <a:lnTo>
                    <a:pt x="88753" y="25948"/>
                  </a:lnTo>
                  <a:lnTo>
                    <a:pt x="88827" y="25899"/>
                  </a:lnTo>
                  <a:lnTo>
                    <a:pt x="88901" y="25849"/>
                  </a:lnTo>
                  <a:lnTo>
                    <a:pt x="89000" y="25824"/>
                  </a:lnTo>
                  <a:lnTo>
                    <a:pt x="89099" y="25800"/>
                  </a:lnTo>
                  <a:close/>
                  <a:moveTo>
                    <a:pt x="92809" y="25874"/>
                  </a:moveTo>
                  <a:lnTo>
                    <a:pt x="92908" y="25899"/>
                  </a:lnTo>
                  <a:lnTo>
                    <a:pt x="93032" y="25923"/>
                  </a:lnTo>
                  <a:lnTo>
                    <a:pt x="93131" y="25973"/>
                  </a:lnTo>
                  <a:lnTo>
                    <a:pt x="93230" y="26047"/>
                  </a:lnTo>
                  <a:lnTo>
                    <a:pt x="93304" y="26146"/>
                  </a:lnTo>
                  <a:lnTo>
                    <a:pt x="93354" y="26245"/>
                  </a:lnTo>
                  <a:lnTo>
                    <a:pt x="93378" y="26368"/>
                  </a:lnTo>
                  <a:lnTo>
                    <a:pt x="93403" y="26492"/>
                  </a:lnTo>
                  <a:lnTo>
                    <a:pt x="93378" y="26591"/>
                  </a:lnTo>
                  <a:lnTo>
                    <a:pt x="93354" y="26715"/>
                  </a:lnTo>
                  <a:lnTo>
                    <a:pt x="93304" y="26814"/>
                  </a:lnTo>
                  <a:lnTo>
                    <a:pt x="93230" y="26913"/>
                  </a:lnTo>
                  <a:lnTo>
                    <a:pt x="93131" y="26987"/>
                  </a:lnTo>
                  <a:lnTo>
                    <a:pt x="93032" y="27036"/>
                  </a:lnTo>
                  <a:lnTo>
                    <a:pt x="92908" y="27061"/>
                  </a:lnTo>
                  <a:lnTo>
                    <a:pt x="92809" y="27086"/>
                  </a:lnTo>
                  <a:lnTo>
                    <a:pt x="92686" y="27061"/>
                  </a:lnTo>
                  <a:lnTo>
                    <a:pt x="92562" y="27036"/>
                  </a:lnTo>
                  <a:lnTo>
                    <a:pt x="92463" y="26987"/>
                  </a:lnTo>
                  <a:lnTo>
                    <a:pt x="92364" y="26913"/>
                  </a:lnTo>
                  <a:lnTo>
                    <a:pt x="92290" y="26814"/>
                  </a:lnTo>
                  <a:lnTo>
                    <a:pt x="92240" y="26715"/>
                  </a:lnTo>
                  <a:lnTo>
                    <a:pt x="92216" y="26591"/>
                  </a:lnTo>
                  <a:lnTo>
                    <a:pt x="92191" y="26492"/>
                  </a:lnTo>
                  <a:lnTo>
                    <a:pt x="92216" y="26368"/>
                  </a:lnTo>
                  <a:lnTo>
                    <a:pt x="92240" y="26245"/>
                  </a:lnTo>
                  <a:lnTo>
                    <a:pt x="92290" y="26146"/>
                  </a:lnTo>
                  <a:lnTo>
                    <a:pt x="92364" y="26047"/>
                  </a:lnTo>
                  <a:lnTo>
                    <a:pt x="92463" y="25973"/>
                  </a:lnTo>
                  <a:lnTo>
                    <a:pt x="92562" y="25923"/>
                  </a:lnTo>
                  <a:lnTo>
                    <a:pt x="92686" y="25899"/>
                  </a:lnTo>
                  <a:lnTo>
                    <a:pt x="92809" y="25874"/>
                  </a:lnTo>
                  <a:close/>
                  <a:moveTo>
                    <a:pt x="20036" y="24588"/>
                  </a:moveTo>
                  <a:lnTo>
                    <a:pt x="20284" y="24612"/>
                  </a:lnTo>
                  <a:lnTo>
                    <a:pt x="20531" y="24686"/>
                  </a:lnTo>
                  <a:lnTo>
                    <a:pt x="20753" y="24810"/>
                  </a:lnTo>
                  <a:lnTo>
                    <a:pt x="20951" y="24959"/>
                  </a:lnTo>
                  <a:lnTo>
                    <a:pt x="21125" y="25156"/>
                  </a:lnTo>
                  <a:lnTo>
                    <a:pt x="21248" y="25404"/>
                  </a:lnTo>
                  <a:lnTo>
                    <a:pt x="21322" y="25626"/>
                  </a:lnTo>
                  <a:lnTo>
                    <a:pt x="21347" y="25874"/>
                  </a:lnTo>
                  <a:lnTo>
                    <a:pt x="21322" y="26121"/>
                  </a:lnTo>
                  <a:lnTo>
                    <a:pt x="21248" y="26368"/>
                  </a:lnTo>
                  <a:lnTo>
                    <a:pt x="21125" y="26591"/>
                  </a:lnTo>
                  <a:lnTo>
                    <a:pt x="20951" y="26789"/>
                  </a:lnTo>
                  <a:lnTo>
                    <a:pt x="20753" y="26962"/>
                  </a:lnTo>
                  <a:lnTo>
                    <a:pt x="20531" y="27086"/>
                  </a:lnTo>
                  <a:lnTo>
                    <a:pt x="20284" y="27160"/>
                  </a:lnTo>
                  <a:lnTo>
                    <a:pt x="20036" y="27185"/>
                  </a:lnTo>
                  <a:lnTo>
                    <a:pt x="19789" y="27160"/>
                  </a:lnTo>
                  <a:lnTo>
                    <a:pt x="19566" y="27086"/>
                  </a:lnTo>
                  <a:lnTo>
                    <a:pt x="19319" y="26962"/>
                  </a:lnTo>
                  <a:lnTo>
                    <a:pt x="19121" y="26789"/>
                  </a:lnTo>
                  <a:lnTo>
                    <a:pt x="18972" y="26591"/>
                  </a:lnTo>
                  <a:lnTo>
                    <a:pt x="18849" y="26368"/>
                  </a:lnTo>
                  <a:lnTo>
                    <a:pt x="18775" y="26121"/>
                  </a:lnTo>
                  <a:lnTo>
                    <a:pt x="18750" y="25874"/>
                  </a:lnTo>
                  <a:lnTo>
                    <a:pt x="18775" y="25626"/>
                  </a:lnTo>
                  <a:lnTo>
                    <a:pt x="18849" y="25404"/>
                  </a:lnTo>
                  <a:lnTo>
                    <a:pt x="18972" y="25156"/>
                  </a:lnTo>
                  <a:lnTo>
                    <a:pt x="19121" y="24959"/>
                  </a:lnTo>
                  <a:lnTo>
                    <a:pt x="19319" y="24810"/>
                  </a:lnTo>
                  <a:lnTo>
                    <a:pt x="19566" y="24686"/>
                  </a:lnTo>
                  <a:lnTo>
                    <a:pt x="19789" y="24612"/>
                  </a:lnTo>
                  <a:lnTo>
                    <a:pt x="20036" y="24588"/>
                  </a:lnTo>
                  <a:close/>
                  <a:moveTo>
                    <a:pt x="69112" y="27111"/>
                  </a:moveTo>
                  <a:lnTo>
                    <a:pt x="69162" y="27135"/>
                  </a:lnTo>
                  <a:lnTo>
                    <a:pt x="69187" y="27185"/>
                  </a:lnTo>
                  <a:lnTo>
                    <a:pt x="69211" y="27234"/>
                  </a:lnTo>
                  <a:lnTo>
                    <a:pt x="69187" y="27284"/>
                  </a:lnTo>
                  <a:lnTo>
                    <a:pt x="69162" y="27333"/>
                  </a:lnTo>
                  <a:lnTo>
                    <a:pt x="69112" y="27358"/>
                  </a:lnTo>
                  <a:lnTo>
                    <a:pt x="69013" y="27358"/>
                  </a:lnTo>
                  <a:lnTo>
                    <a:pt x="68989" y="27333"/>
                  </a:lnTo>
                  <a:lnTo>
                    <a:pt x="68939" y="27284"/>
                  </a:lnTo>
                  <a:lnTo>
                    <a:pt x="68939" y="27234"/>
                  </a:lnTo>
                  <a:lnTo>
                    <a:pt x="68939" y="27185"/>
                  </a:lnTo>
                  <a:lnTo>
                    <a:pt x="68989" y="27135"/>
                  </a:lnTo>
                  <a:lnTo>
                    <a:pt x="69013" y="27111"/>
                  </a:lnTo>
                  <a:close/>
                  <a:moveTo>
                    <a:pt x="110669" y="25255"/>
                  </a:moveTo>
                  <a:lnTo>
                    <a:pt x="110867" y="25280"/>
                  </a:lnTo>
                  <a:lnTo>
                    <a:pt x="111065" y="25330"/>
                  </a:lnTo>
                  <a:lnTo>
                    <a:pt x="111238" y="25429"/>
                  </a:lnTo>
                  <a:lnTo>
                    <a:pt x="111411" y="25577"/>
                  </a:lnTo>
                  <a:lnTo>
                    <a:pt x="111535" y="25725"/>
                  </a:lnTo>
                  <a:lnTo>
                    <a:pt x="111633" y="25923"/>
                  </a:lnTo>
                  <a:lnTo>
                    <a:pt x="111708" y="26121"/>
                  </a:lnTo>
                  <a:lnTo>
                    <a:pt x="111708" y="26319"/>
                  </a:lnTo>
                  <a:lnTo>
                    <a:pt x="111708" y="26517"/>
                  </a:lnTo>
                  <a:lnTo>
                    <a:pt x="111633" y="26715"/>
                  </a:lnTo>
                  <a:lnTo>
                    <a:pt x="111535" y="26888"/>
                  </a:lnTo>
                  <a:lnTo>
                    <a:pt x="111411" y="27036"/>
                  </a:lnTo>
                  <a:lnTo>
                    <a:pt x="111238" y="27185"/>
                  </a:lnTo>
                  <a:lnTo>
                    <a:pt x="111065" y="27284"/>
                  </a:lnTo>
                  <a:lnTo>
                    <a:pt x="110867" y="27333"/>
                  </a:lnTo>
                  <a:lnTo>
                    <a:pt x="110669" y="27358"/>
                  </a:lnTo>
                  <a:lnTo>
                    <a:pt x="110471" y="27333"/>
                  </a:lnTo>
                  <a:lnTo>
                    <a:pt x="110273" y="27284"/>
                  </a:lnTo>
                  <a:lnTo>
                    <a:pt x="110100" y="27185"/>
                  </a:lnTo>
                  <a:lnTo>
                    <a:pt x="109927" y="27036"/>
                  </a:lnTo>
                  <a:lnTo>
                    <a:pt x="109803" y="26888"/>
                  </a:lnTo>
                  <a:lnTo>
                    <a:pt x="109704" y="26715"/>
                  </a:lnTo>
                  <a:lnTo>
                    <a:pt x="109655" y="26517"/>
                  </a:lnTo>
                  <a:lnTo>
                    <a:pt x="109630" y="26319"/>
                  </a:lnTo>
                  <a:lnTo>
                    <a:pt x="109655" y="26121"/>
                  </a:lnTo>
                  <a:lnTo>
                    <a:pt x="109704" y="25923"/>
                  </a:lnTo>
                  <a:lnTo>
                    <a:pt x="109803" y="25725"/>
                  </a:lnTo>
                  <a:lnTo>
                    <a:pt x="109927" y="25577"/>
                  </a:lnTo>
                  <a:lnTo>
                    <a:pt x="110100" y="25429"/>
                  </a:lnTo>
                  <a:lnTo>
                    <a:pt x="110273" y="25330"/>
                  </a:lnTo>
                  <a:lnTo>
                    <a:pt x="110471" y="25280"/>
                  </a:lnTo>
                  <a:lnTo>
                    <a:pt x="110669" y="25255"/>
                  </a:lnTo>
                  <a:close/>
                  <a:moveTo>
                    <a:pt x="74381" y="27259"/>
                  </a:moveTo>
                  <a:lnTo>
                    <a:pt x="74431" y="27284"/>
                  </a:lnTo>
                  <a:lnTo>
                    <a:pt x="74480" y="27333"/>
                  </a:lnTo>
                  <a:lnTo>
                    <a:pt x="74480" y="27383"/>
                  </a:lnTo>
                  <a:lnTo>
                    <a:pt x="74480" y="27457"/>
                  </a:lnTo>
                  <a:lnTo>
                    <a:pt x="74431" y="27506"/>
                  </a:lnTo>
                  <a:lnTo>
                    <a:pt x="74381" y="27531"/>
                  </a:lnTo>
                  <a:lnTo>
                    <a:pt x="74282" y="27531"/>
                  </a:lnTo>
                  <a:lnTo>
                    <a:pt x="74233" y="27506"/>
                  </a:lnTo>
                  <a:lnTo>
                    <a:pt x="74208" y="27457"/>
                  </a:lnTo>
                  <a:lnTo>
                    <a:pt x="74183" y="27383"/>
                  </a:lnTo>
                  <a:lnTo>
                    <a:pt x="74208" y="27333"/>
                  </a:lnTo>
                  <a:lnTo>
                    <a:pt x="74233" y="27284"/>
                  </a:lnTo>
                  <a:lnTo>
                    <a:pt x="74282" y="27259"/>
                  </a:lnTo>
                  <a:close/>
                  <a:moveTo>
                    <a:pt x="59539" y="26913"/>
                  </a:moveTo>
                  <a:lnTo>
                    <a:pt x="59663" y="26937"/>
                  </a:lnTo>
                  <a:lnTo>
                    <a:pt x="59762" y="27012"/>
                  </a:lnTo>
                  <a:lnTo>
                    <a:pt x="59836" y="27111"/>
                  </a:lnTo>
                  <a:lnTo>
                    <a:pt x="59861" y="27234"/>
                  </a:lnTo>
                  <a:lnTo>
                    <a:pt x="59836" y="27358"/>
                  </a:lnTo>
                  <a:lnTo>
                    <a:pt x="59762" y="27457"/>
                  </a:lnTo>
                  <a:lnTo>
                    <a:pt x="59663" y="27531"/>
                  </a:lnTo>
                  <a:lnTo>
                    <a:pt x="59539" y="27556"/>
                  </a:lnTo>
                  <a:lnTo>
                    <a:pt x="59416" y="27531"/>
                  </a:lnTo>
                  <a:lnTo>
                    <a:pt x="59317" y="27457"/>
                  </a:lnTo>
                  <a:lnTo>
                    <a:pt x="59243" y="27358"/>
                  </a:lnTo>
                  <a:lnTo>
                    <a:pt x="59218" y="27234"/>
                  </a:lnTo>
                  <a:lnTo>
                    <a:pt x="59243" y="27111"/>
                  </a:lnTo>
                  <a:lnTo>
                    <a:pt x="59317" y="27012"/>
                  </a:lnTo>
                  <a:lnTo>
                    <a:pt x="59416" y="26937"/>
                  </a:lnTo>
                  <a:lnTo>
                    <a:pt x="59539" y="26913"/>
                  </a:lnTo>
                  <a:close/>
                  <a:moveTo>
                    <a:pt x="114231" y="25280"/>
                  </a:moveTo>
                  <a:lnTo>
                    <a:pt x="114453" y="25305"/>
                  </a:lnTo>
                  <a:lnTo>
                    <a:pt x="114676" y="25354"/>
                  </a:lnTo>
                  <a:lnTo>
                    <a:pt x="114874" y="25453"/>
                  </a:lnTo>
                  <a:lnTo>
                    <a:pt x="115047" y="25602"/>
                  </a:lnTo>
                  <a:lnTo>
                    <a:pt x="115195" y="25800"/>
                  </a:lnTo>
                  <a:lnTo>
                    <a:pt x="115294" y="25997"/>
                  </a:lnTo>
                  <a:lnTo>
                    <a:pt x="115369" y="26195"/>
                  </a:lnTo>
                  <a:lnTo>
                    <a:pt x="115393" y="26418"/>
                  </a:lnTo>
                  <a:lnTo>
                    <a:pt x="115369" y="26641"/>
                  </a:lnTo>
                  <a:lnTo>
                    <a:pt x="115294" y="26838"/>
                  </a:lnTo>
                  <a:lnTo>
                    <a:pt x="115195" y="27061"/>
                  </a:lnTo>
                  <a:lnTo>
                    <a:pt x="115047" y="27234"/>
                  </a:lnTo>
                  <a:lnTo>
                    <a:pt x="114874" y="27383"/>
                  </a:lnTo>
                  <a:lnTo>
                    <a:pt x="114676" y="27482"/>
                  </a:lnTo>
                  <a:lnTo>
                    <a:pt x="114453" y="27531"/>
                  </a:lnTo>
                  <a:lnTo>
                    <a:pt x="114231" y="27556"/>
                  </a:lnTo>
                  <a:lnTo>
                    <a:pt x="114033" y="27531"/>
                  </a:lnTo>
                  <a:lnTo>
                    <a:pt x="113810" y="27482"/>
                  </a:lnTo>
                  <a:lnTo>
                    <a:pt x="113612" y="27383"/>
                  </a:lnTo>
                  <a:lnTo>
                    <a:pt x="113439" y="27234"/>
                  </a:lnTo>
                  <a:lnTo>
                    <a:pt x="113291" y="27061"/>
                  </a:lnTo>
                  <a:lnTo>
                    <a:pt x="113192" y="26838"/>
                  </a:lnTo>
                  <a:lnTo>
                    <a:pt x="113118" y="26641"/>
                  </a:lnTo>
                  <a:lnTo>
                    <a:pt x="113093" y="26418"/>
                  </a:lnTo>
                  <a:lnTo>
                    <a:pt x="113118" y="26195"/>
                  </a:lnTo>
                  <a:lnTo>
                    <a:pt x="113192" y="25997"/>
                  </a:lnTo>
                  <a:lnTo>
                    <a:pt x="113291" y="25800"/>
                  </a:lnTo>
                  <a:lnTo>
                    <a:pt x="113439" y="25602"/>
                  </a:lnTo>
                  <a:lnTo>
                    <a:pt x="113612" y="25453"/>
                  </a:lnTo>
                  <a:lnTo>
                    <a:pt x="113810" y="25354"/>
                  </a:lnTo>
                  <a:lnTo>
                    <a:pt x="114033" y="25305"/>
                  </a:lnTo>
                  <a:lnTo>
                    <a:pt x="114231" y="25280"/>
                  </a:lnTo>
                  <a:close/>
                  <a:moveTo>
                    <a:pt x="45687" y="26418"/>
                  </a:moveTo>
                  <a:lnTo>
                    <a:pt x="45811" y="26467"/>
                  </a:lnTo>
                  <a:lnTo>
                    <a:pt x="45935" y="26517"/>
                  </a:lnTo>
                  <a:lnTo>
                    <a:pt x="46034" y="26591"/>
                  </a:lnTo>
                  <a:lnTo>
                    <a:pt x="46108" y="26690"/>
                  </a:lnTo>
                  <a:lnTo>
                    <a:pt x="46182" y="26814"/>
                  </a:lnTo>
                  <a:lnTo>
                    <a:pt x="46207" y="26937"/>
                  </a:lnTo>
                  <a:lnTo>
                    <a:pt x="46207" y="27061"/>
                  </a:lnTo>
                  <a:lnTo>
                    <a:pt x="46207" y="27185"/>
                  </a:lnTo>
                  <a:lnTo>
                    <a:pt x="46182" y="27284"/>
                  </a:lnTo>
                  <a:lnTo>
                    <a:pt x="46108" y="27407"/>
                  </a:lnTo>
                  <a:lnTo>
                    <a:pt x="46034" y="27506"/>
                  </a:lnTo>
                  <a:lnTo>
                    <a:pt x="45935" y="27581"/>
                  </a:lnTo>
                  <a:lnTo>
                    <a:pt x="45811" y="27655"/>
                  </a:lnTo>
                  <a:lnTo>
                    <a:pt x="45687" y="27680"/>
                  </a:lnTo>
                  <a:lnTo>
                    <a:pt x="45588" y="27704"/>
                  </a:lnTo>
                  <a:lnTo>
                    <a:pt x="45465" y="27680"/>
                  </a:lnTo>
                  <a:lnTo>
                    <a:pt x="45341" y="27655"/>
                  </a:lnTo>
                  <a:lnTo>
                    <a:pt x="45217" y="27581"/>
                  </a:lnTo>
                  <a:lnTo>
                    <a:pt x="45118" y="27506"/>
                  </a:lnTo>
                  <a:lnTo>
                    <a:pt x="45044" y="27407"/>
                  </a:lnTo>
                  <a:lnTo>
                    <a:pt x="44995" y="27284"/>
                  </a:lnTo>
                  <a:lnTo>
                    <a:pt x="44945" y="27185"/>
                  </a:lnTo>
                  <a:lnTo>
                    <a:pt x="44945" y="27061"/>
                  </a:lnTo>
                  <a:lnTo>
                    <a:pt x="44945" y="26937"/>
                  </a:lnTo>
                  <a:lnTo>
                    <a:pt x="44995" y="26814"/>
                  </a:lnTo>
                  <a:lnTo>
                    <a:pt x="45044" y="26690"/>
                  </a:lnTo>
                  <a:lnTo>
                    <a:pt x="45118" y="26591"/>
                  </a:lnTo>
                  <a:lnTo>
                    <a:pt x="45217" y="26517"/>
                  </a:lnTo>
                  <a:lnTo>
                    <a:pt x="45341" y="26467"/>
                  </a:lnTo>
                  <a:lnTo>
                    <a:pt x="45465" y="26418"/>
                  </a:lnTo>
                  <a:close/>
                  <a:moveTo>
                    <a:pt x="27086" y="25503"/>
                  </a:moveTo>
                  <a:lnTo>
                    <a:pt x="27284" y="25527"/>
                  </a:lnTo>
                  <a:lnTo>
                    <a:pt x="27506" y="25602"/>
                  </a:lnTo>
                  <a:lnTo>
                    <a:pt x="27704" y="25701"/>
                  </a:lnTo>
                  <a:lnTo>
                    <a:pt x="27877" y="25849"/>
                  </a:lnTo>
                  <a:lnTo>
                    <a:pt x="28001" y="26022"/>
                  </a:lnTo>
                  <a:lnTo>
                    <a:pt x="28100" y="26195"/>
                  </a:lnTo>
                  <a:lnTo>
                    <a:pt x="28174" y="26418"/>
                  </a:lnTo>
                  <a:lnTo>
                    <a:pt x="28199" y="26616"/>
                  </a:lnTo>
                  <a:lnTo>
                    <a:pt x="28174" y="26838"/>
                  </a:lnTo>
                  <a:lnTo>
                    <a:pt x="28100" y="27036"/>
                  </a:lnTo>
                  <a:lnTo>
                    <a:pt x="28001" y="27234"/>
                  </a:lnTo>
                  <a:lnTo>
                    <a:pt x="27877" y="27407"/>
                  </a:lnTo>
                  <a:lnTo>
                    <a:pt x="27704" y="27556"/>
                  </a:lnTo>
                  <a:lnTo>
                    <a:pt x="27506" y="27655"/>
                  </a:lnTo>
                  <a:lnTo>
                    <a:pt x="27284" y="27704"/>
                  </a:lnTo>
                  <a:lnTo>
                    <a:pt x="27086" y="27729"/>
                  </a:lnTo>
                  <a:lnTo>
                    <a:pt x="26863" y="27704"/>
                  </a:lnTo>
                  <a:lnTo>
                    <a:pt x="26665" y="27655"/>
                  </a:lnTo>
                  <a:lnTo>
                    <a:pt x="26467" y="27556"/>
                  </a:lnTo>
                  <a:lnTo>
                    <a:pt x="26294" y="27407"/>
                  </a:lnTo>
                  <a:lnTo>
                    <a:pt x="26146" y="27234"/>
                  </a:lnTo>
                  <a:lnTo>
                    <a:pt x="26047" y="27036"/>
                  </a:lnTo>
                  <a:lnTo>
                    <a:pt x="25998" y="26838"/>
                  </a:lnTo>
                  <a:lnTo>
                    <a:pt x="25973" y="26616"/>
                  </a:lnTo>
                  <a:lnTo>
                    <a:pt x="25998" y="26418"/>
                  </a:lnTo>
                  <a:lnTo>
                    <a:pt x="26047" y="26195"/>
                  </a:lnTo>
                  <a:lnTo>
                    <a:pt x="26146" y="26022"/>
                  </a:lnTo>
                  <a:lnTo>
                    <a:pt x="26294" y="25849"/>
                  </a:lnTo>
                  <a:lnTo>
                    <a:pt x="26467" y="25701"/>
                  </a:lnTo>
                  <a:lnTo>
                    <a:pt x="26665" y="25602"/>
                  </a:lnTo>
                  <a:lnTo>
                    <a:pt x="26863" y="25527"/>
                  </a:lnTo>
                  <a:lnTo>
                    <a:pt x="27086" y="25503"/>
                  </a:lnTo>
                  <a:close/>
                  <a:moveTo>
                    <a:pt x="78364" y="27308"/>
                  </a:moveTo>
                  <a:lnTo>
                    <a:pt x="78463" y="27333"/>
                  </a:lnTo>
                  <a:lnTo>
                    <a:pt x="78561" y="27383"/>
                  </a:lnTo>
                  <a:lnTo>
                    <a:pt x="78611" y="27482"/>
                  </a:lnTo>
                  <a:lnTo>
                    <a:pt x="78636" y="27581"/>
                  </a:lnTo>
                  <a:lnTo>
                    <a:pt x="78611" y="27680"/>
                  </a:lnTo>
                  <a:lnTo>
                    <a:pt x="78561" y="27754"/>
                  </a:lnTo>
                  <a:lnTo>
                    <a:pt x="78463" y="27803"/>
                  </a:lnTo>
                  <a:lnTo>
                    <a:pt x="78364" y="27828"/>
                  </a:lnTo>
                  <a:lnTo>
                    <a:pt x="78265" y="27803"/>
                  </a:lnTo>
                  <a:lnTo>
                    <a:pt x="78190" y="27754"/>
                  </a:lnTo>
                  <a:lnTo>
                    <a:pt x="78141" y="27680"/>
                  </a:lnTo>
                  <a:lnTo>
                    <a:pt x="78116" y="27581"/>
                  </a:lnTo>
                  <a:lnTo>
                    <a:pt x="78141" y="27482"/>
                  </a:lnTo>
                  <a:lnTo>
                    <a:pt x="78190" y="27383"/>
                  </a:lnTo>
                  <a:lnTo>
                    <a:pt x="78265" y="27333"/>
                  </a:lnTo>
                  <a:lnTo>
                    <a:pt x="78364" y="27308"/>
                  </a:lnTo>
                  <a:close/>
                  <a:moveTo>
                    <a:pt x="96718" y="26492"/>
                  </a:moveTo>
                  <a:lnTo>
                    <a:pt x="96841" y="26542"/>
                  </a:lnTo>
                  <a:lnTo>
                    <a:pt x="96965" y="26616"/>
                  </a:lnTo>
                  <a:lnTo>
                    <a:pt x="97064" y="26690"/>
                  </a:lnTo>
                  <a:lnTo>
                    <a:pt x="97163" y="26814"/>
                  </a:lnTo>
                  <a:lnTo>
                    <a:pt x="97237" y="26937"/>
                  </a:lnTo>
                  <a:lnTo>
                    <a:pt x="97262" y="27061"/>
                  </a:lnTo>
                  <a:lnTo>
                    <a:pt x="97287" y="27210"/>
                  </a:lnTo>
                  <a:lnTo>
                    <a:pt x="97262" y="27333"/>
                  </a:lnTo>
                  <a:lnTo>
                    <a:pt x="97237" y="27457"/>
                  </a:lnTo>
                  <a:lnTo>
                    <a:pt x="97163" y="27581"/>
                  </a:lnTo>
                  <a:lnTo>
                    <a:pt x="97064" y="27704"/>
                  </a:lnTo>
                  <a:lnTo>
                    <a:pt x="96965" y="27778"/>
                  </a:lnTo>
                  <a:lnTo>
                    <a:pt x="96841" y="27853"/>
                  </a:lnTo>
                  <a:lnTo>
                    <a:pt x="96718" y="27902"/>
                  </a:lnTo>
                  <a:lnTo>
                    <a:pt x="96446" y="27902"/>
                  </a:lnTo>
                  <a:lnTo>
                    <a:pt x="96297" y="27853"/>
                  </a:lnTo>
                  <a:lnTo>
                    <a:pt x="96173" y="27778"/>
                  </a:lnTo>
                  <a:lnTo>
                    <a:pt x="96075" y="27704"/>
                  </a:lnTo>
                  <a:lnTo>
                    <a:pt x="95976" y="27581"/>
                  </a:lnTo>
                  <a:lnTo>
                    <a:pt x="95926" y="27457"/>
                  </a:lnTo>
                  <a:lnTo>
                    <a:pt x="95877" y="27333"/>
                  </a:lnTo>
                  <a:lnTo>
                    <a:pt x="95877" y="27210"/>
                  </a:lnTo>
                  <a:lnTo>
                    <a:pt x="95877" y="27061"/>
                  </a:lnTo>
                  <a:lnTo>
                    <a:pt x="95926" y="26937"/>
                  </a:lnTo>
                  <a:lnTo>
                    <a:pt x="95976" y="26814"/>
                  </a:lnTo>
                  <a:lnTo>
                    <a:pt x="96075" y="26690"/>
                  </a:lnTo>
                  <a:lnTo>
                    <a:pt x="96173" y="26616"/>
                  </a:lnTo>
                  <a:lnTo>
                    <a:pt x="96297" y="26542"/>
                  </a:lnTo>
                  <a:lnTo>
                    <a:pt x="96446" y="26492"/>
                  </a:lnTo>
                  <a:close/>
                  <a:moveTo>
                    <a:pt x="23425" y="25602"/>
                  </a:moveTo>
                  <a:lnTo>
                    <a:pt x="23648" y="25626"/>
                  </a:lnTo>
                  <a:lnTo>
                    <a:pt x="23870" y="25676"/>
                  </a:lnTo>
                  <a:lnTo>
                    <a:pt x="24093" y="25800"/>
                  </a:lnTo>
                  <a:lnTo>
                    <a:pt x="24266" y="25948"/>
                  </a:lnTo>
                  <a:lnTo>
                    <a:pt x="24414" y="26121"/>
                  </a:lnTo>
                  <a:lnTo>
                    <a:pt x="24538" y="26344"/>
                  </a:lnTo>
                  <a:lnTo>
                    <a:pt x="24588" y="26566"/>
                  </a:lnTo>
                  <a:lnTo>
                    <a:pt x="24612" y="26789"/>
                  </a:lnTo>
                  <a:lnTo>
                    <a:pt x="24588" y="27012"/>
                  </a:lnTo>
                  <a:lnTo>
                    <a:pt x="24538" y="27234"/>
                  </a:lnTo>
                  <a:lnTo>
                    <a:pt x="24414" y="27432"/>
                  </a:lnTo>
                  <a:lnTo>
                    <a:pt x="24266" y="27630"/>
                  </a:lnTo>
                  <a:lnTo>
                    <a:pt x="24093" y="27778"/>
                  </a:lnTo>
                  <a:lnTo>
                    <a:pt x="23870" y="27902"/>
                  </a:lnTo>
                  <a:lnTo>
                    <a:pt x="23648" y="27952"/>
                  </a:lnTo>
                  <a:lnTo>
                    <a:pt x="23425" y="27976"/>
                  </a:lnTo>
                  <a:lnTo>
                    <a:pt x="23202" y="27952"/>
                  </a:lnTo>
                  <a:lnTo>
                    <a:pt x="22980" y="27902"/>
                  </a:lnTo>
                  <a:lnTo>
                    <a:pt x="22782" y="27778"/>
                  </a:lnTo>
                  <a:lnTo>
                    <a:pt x="22584" y="27630"/>
                  </a:lnTo>
                  <a:lnTo>
                    <a:pt x="22436" y="27432"/>
                  </a:lnTo>
                  <a:lnTo>
                    <a:pt x="22337" y="27234"/>
                  </a:lnTo>
                  <a:lnTo>
                    <a:pt x="22262" y="27012"/>
                  </a:lnTo>
                  <a:lnTo>
                    <a:pt x="22238" y="26789"/>
                  </a:lnTo>
                  <a:lnTo>
                    <a:pt x="22262" y="26566"/>
                  </a:lnTo>
                  <a:lnTo>
                    <a:pt x="22337" y="26344"/>
                  </a:lnTo>
                  <a:lnTo>
                    <a:pt x="22436" y="26121"/>
                  </a:lnTo>
                  <a:lnTo>
                    <a:pt x="22584" y="25948"/>
                  </a:lnTo>
                  <a:lnTo>
                    <a:pt x="22782" y="25800"/>
                  </a:lnTo>
                  <a:lnTo>
                    <a:pt x="22980" y="25676"/>
                  </a:lnTo>
                  <a:lnTo>
                    <a:pt x="23202" y="25626"/>
                  </a:lnTo>
                  <a:lnTo>
                    <a:pt x="23425" y="25602"/>
                  </a:lnTo>
                  <a:close/>
                  <a:moveTo>
                    <a:pt x="5763" y="24983"/>
                  </a:moveTo>
                  <a:lnTo>
                    <a:pt x="5912" y="25008"/>
                  </a:lnTo>
                  <a:lnTo>
                    <a:pt x="6060" y="25057"/>
                  </a:lnTo>
                  <a:lnTo>
                    <a:pt x="6209" y="25107"/>
                  </a:lnTo>
                  <a:lnTo>
                    <a:pt x="6357" y="25181"/>
                  </a:lnTo>
                  <a:lnTo>
                    <a:pt x="6506" y="25255"/>
                  </a:lnTo>
                  <a:lnTo>
                    <a:pt x="6629" y="25354"/>
                  </a:lnTo>
                  <a:lnTo>
                    <a:pt x="6753" y="25453"/>
                  </a:lnTo>
                  <a:lnTo>
                    <a:pt x="6877" y="25602"/>
                  </a:lnTo>
                  <a:lnTo>
                    <a:pt x="6976" y="25725"/>
                  </a:lnTo>
                  <a:lnTo>
                    <a:pt x="7050" y="25874"/>
                  </a:lnTo>
                  <a:lnTo>
                    <a:pt x="7124" y="25997"/>
                  </a:lnTo>
                  <a:lnTo>
                    <a:pt x="7173" y="26146"/>
                  </a:lnTo>
                  <a:lnTo>
                    <a:pt x="7198" y="26319"/>
                  </a:lnTo>
                  <a:lnTo>
                    <a:pt x="7223" y="26467"/>
                  </a:lnTo>
                  <a:lnTo>
                    <a:pt x="7248" y="26616"/>
                  </a:lnTo>
                  <a:lnTo>
                    <a:pt x="7223" y="26789"/>
                  </a:lnTo>
                  <a:lnTo>
                    <a:pt x="7198" y="26937"/>
                  </a:lnTo>
                  <a:lnTo>
                    <a:pt x="7173" y="27086"/>
                  </a:lnTo>
                  <a:lnTo>
                    <a:pt x="7124" y="27234"/>
                  </a:lnTo>
                  <a:lnTo>
                    <a:pt x="7050" y="27383"/>
                  </a:lnTo>
                  <a:lnTo>
                    <a:pt x="6976" y="27531"/>
                  </a:lnTo>
                  <a:lnTo>
                    <a:pt x="6877" y="27655"/>
                  </a:lnTo>
                  <a:lnTo>
                    <a:pt x="6753" y="27778"/>
                  </a:lnTo>
                  <a:lnTo>
                    <a:pt x="6629" y="27902"/>
                  </a:lnTo>
                  <a:lnTo>
                    <a:pt x="6506" y="28001"/>
                  </a:lnTo>
                  <a:lnTo>
                    <a:pt x="6357" y="28075"/>
                  </a:lnTo>
                  <a:lnTo>
                    <a:pt x="6209" y="28149"/>
                  </a:lnTo>
                  <a:lnTo>
                    <a:pt x="6060" y="28199"/>
                  </a:lnTo>
                  <a:lnTo>
                    <a:pt x="5912" y="28224"/>
                  </a:lnTo>
                  <a:lnTo>
                    <a:pt x="5763" y="28248"/>
                  </a:lnTo>
                  <a:lnTo>
                    <a:pt x="5590" y="28273"/>
                  </a:lnTo>
                  <a:lnTo>
                    <a:pt x="5442" y="28248"/>
                  </a:lnTo>
                  <a:lnTo>
                    <a:pt x="5293" y="28224"/>
                  </a:lnTo>
                  <a:lnTo>
                    <a:pt x="5120" y="28199"/>
                  </a:lnTo>
                  <a:lnTo>
                    <a:pt x="4972" y="28149"/>
                  </a:lnTo>
                  <a:lnTo>
                    <a:pt x="4824" y="28075"/>
                  </a:lnTo>
                  <a:lnTo>
                    <a:pt x="4700" y="28001"/>
                  </a:lnTo>
                  <a:lnTo>
                    <a:pt x="4551" y="27902"/>
                  </a:lnTo>
                  <a:lnTo>
                    <a:pt x="4428" y="27778"/>
                  </a:lnTo>
                  <a:lnTo>
                    <a:pt x="4329" y="27655"/>
                  </a:lnTo>
                  <a:lnTo>
                    <a:pt x="4230" y="27531"/>
                  </a:lnTo>
                  <a:lnTo>
                    <a:pt x="4156" y="27383"/>
                  </a:lnTo>
                  <a:lnTo>
                    <a:pt x="4081" y="27234"/>
                  </a:lnTo>
                  <a:lnTo>
                    <a:pt x="4032" y="27086"/>
                  </a:lnTo>
                  <a:lnTo>
                    <a:pt x="3982" y="26937"/>
                  </a:lnTo>
                  <a:lnTo>
                    <a:pt x="3958" y="26789"/>
                  </a:lnTo>
                  <a:lnTo>
                    <a:pt x="3958" y="26616"/>
                  </a:lnTo>
                  <a:lnTo>
                    <a:pt x="3958" y="26467"/>
                  </a:lnTo>
                  <a:lnTo>
                    <a:pt x="3982" y="26319"/>
                  </a:lnTo>
                  <a:lnTo>
                    <a:pt x="4032" y="26146"/>
                  </a:lnTo>
                  <a:lnTo>
                    <a:pt x="4081" y="25997"/>
                  </a:lnTo>
                  <a:lnTo>
                    <a:pt x="4156" y="25874"/>
                  </a:lnTo>
                  <a:lnTo>
                    <a:pt x="4230" y="25725"/>
                  </a:lnTo>
                  <a:lnTo>
                    <a:pt x="4329" y="25602"/>
                  </a:lnTo>
                  <a:lnTo>
                    <a:pt x="4428" y="25453"/>
                  </a:lnTo>
                  <a:lnTo>
                    <a:pt x="4551" y="25354"/>
                  </a:lnTo>
                  <a:lnTo>
                    <a:pt x="4700" y="25255"/>
                  </a:lnTo>
                  <a:lnTo>
                    <a:pt x="4824" y="25181"/>
                  </a:lnTo>
                  <a:lnTo>
                    <a:pt x="4972" y="25107"/>
                  </a:lnTo>
                  <a:lnTo>
                    <a:pt x="5120" y="25057"/>
                  </a:lnTo>
                  <a:lnTo>
                    <a:pt x="5293" y="25008"/>
                  </a:lnTo>
                  <a:lnTo>
                    <a:pt x="5442" y="24983"/>
                  </a:lnTo>
                  <a:close/>
                  <a:moveTo>
                    <a:pt x="53356" y="27531"/>
                  </a:moveTo>
                  <a:lnTo>
                    <a:pt x="53430" y="27556"/>
                  </a:lnTo>
                  <a:lnTo>
                    <a:pt x="53504" y="27605"/>
                  </a:lnTo>
                  <a:lnTo>
                    <a:pt x="53578" y="27655"/>
                  </a:lnTo>
                  <a:lnTo>
                    <a:pt x="53628" y="27729"/>
                  </a:lnTo>
                  <a:lnTo>
                    <a:pt x="53677" y="27803"/>
                  </a:lnTo>
                  <a:lnTo>
                    <a:pt x="53702" y="27877"/>
                  </a:lnTo>
                  <a:lnTo>
                    <a:pt x="53702" y="27952"/>
                  </a:lnTo>
                  <a:lnTo>
                    <a:pt x="53702" y="28051"/>
                  </a:lnTo>
                  <a:lnTo>
                    <a:pt x="53677" y="28125"/>
                  </a:lnTo>
                  <a:lnTo>
                    <a:pt x="53628" y="28199"/>
                  </a:lnTo>
                  <a:lnTo>
                    <a:pt x="53578" y="28273"/>
                  </a:lnTo>
                  <a:lnTo>
                    <a:pt x="53504" y="28323"/>
                  </a:lnTo>
                  <a:lnTo>
                    <a:pt x="53430" y="28372"/>
                  </a:lnTo>
                  <a:lnTo>
                    <a:pt x="53356" y="28397"/>
                  </a:lnTo>
                  <a:lnTo>
                    <a:pt x="53182" y="28397"/>
                  </a:lnTo>
                  <a:lnTo>
                    <a:pt x="53108" y="28372"/>
                  </a:lnTo>
                  <a:lnTo>
                    <a:pt x="53034" y="28323"/>
                  </a:lnTo>
                  <a:lnTo>
                    <a:pt x="52960" y="28273"/>
                  </a:lnTo>
                  <a:lnTo>
                    <a:pt x="52910" y="28199"/>
                  </a:lnTo>
                  <a:lnTo>
                    <a:pt x="52861" y="28125"/>
                  </a:lnTo>
                  <a:lnTo>
                    <a:pt x="52836" y="28051"/>
                  </a:lnTo>
                  <a:lnTo>
                    <a:pt x="52836" y="27952"/>
                  </a:lnTo>
                  <a:lnTo>
                    <a:pt x="52836" y="27877"/>
                  </a:lnTo>
                  <a:lnTo>
                    <a:pt x="52861" y="27803"/>
                  </a:lnTo>
                  <a:lnTo>
                    <a:pt x="52910" y="27729"/>
                  </a:lnTo>
                  <a:lnTo>
                    <a:pt x="52960" y="27655"/>
                  </a:lnTo>
                  <a:lnTo>
                    <a:pt x="53034" y="27605"/>
                  </a:lnTo>
                  <a:lnTo>
                    <a:pt x="53108" y="27556"/>
                  </a:lnTo>
                  <a:lnTo>
                    <a:pt x="53182" y="27531"/>
                  </a:lnTo>
                  <a:close/>
                  <a:moveTo>
                    <a:pt x="117892" y="25948"/>
                  </a:moveTo>
                  <a:lnTo>
                    <a:pt x="118139" y="25973"/>
                  </a:lnTo>
                  <a:lnTo>
                    <a:pt x="118362" y="26047"/>
                  </a:lnTo>
                  <a:lnTo>
                    <a:pt x="118584" y="26146"/>
                  </a:lnTo>
                  <a:lnTo>
                    <a:pt x="118757" y="26319"/>
                  </a:lnTo>
                  <a:lnTo>
                    <a:pt x="118931" y="26517"/>
                  </a:lnTo>
                  <a:lnTo>
                    <a:pt x="119030" y="26715"/>
                  </a:lnTo>
                  <a:lnTo>
                    <a:pt x="119104" y="26962"/>
                  </a:lnTo>
                  <a:lnTo>
                    <a:pt x="119128" y="27185"/>
                  </a:lnTo>
                  <a:lnTo>
                    <a:pt x="119104" y="27432"/>
                  </a:lnTo>
                  <a:lnTo>
                    <a:pt x="119030" y="27655"/>
                  </a:lnTo>
                  <a:lnTo>
                    <a:pt x="118931" y="27877"/>
                  </a:lnTo>
                  <a:lnTo>
                    <a:pt x="118757" y="28075"/>
                  </a:lnTo>
                  <a:lnTo>
                    <a:pt x="118584" y="28224"/>
                  </a:lnTo>
                  <a:lnTo>
                    <a:pt x="118362" y="28347"/>
                  </a:lnTo>
                  <a:lnTo>
                    <a:pt x="118139" y="28422"/>
                  </a:lnTo>
                  <a:lnTo>
                    <a:pt x="117892" y="28446"/>
                  </a:lnTo>
                  <a:lnTo>
                    <a:pt x="117644" y="28422"/>
                  </a:lnTo>
                  <a:lnTo>
                    <a:pt x="117422" y="28347"/>
                  </a:lnTo>
                  <a:lnTo>
                    <a:pt x="117199" y="28224"/>
                  </a:lnTo>
                  <a:lnTo>
                    <a:pt x="117001" y="28075"/>
                  </a:lnTo>
                  <a:lnTo>
                    <a:pt x="116853" y="27877"/>
                  </a:lnTo>
                  <a:lnTo>
                    <a:pt x="116729" y="27655"/>
                  </a:lnTo>
                  <a:lnTo>
                    <a:pt x="116680" y="27432"/>
                  </a:lnTo>
                  <a:lnTo>
                    <a:pt x="116655" y="27185"/>
                  </a:lnTo>
                  <a:lnTo>
                    <a:pt x="116680" y="26962"/>
                  </a:lnTo>
                  <a:lnTo>
                    <a:pt x="116729" y="26715"/>
                  </a:lnTo>
                  <a:lnTo>
                    <a:pt x="116853" y="26517"/>
                  </a:lnTo>
                  <a:lnTo>
                    <a:pt x="117001" y="26319"/>
                  </a:lnTo>
                  <a:lnTo>
                    <a:pt x="117199" y="26146"/>
                  </a:lnTo>
                  <a:lnTo>
                    <a:pt x="117422" y="26047"/>
                  </a:lnTo>
                  <a:lnTo>
                    <a:pt x="117644" y="25973"/>
                  </a:lnTo>
                  <a:lnTo>
                    <a:pt x="117892" y="25948"/>
                  </a:lnTo>
                  <a:close/>
                  <a:moveTo>
                    <a:pt x="30475" y="26542"/>
                  </a:moveTo>
                  <a:lnTo>
                    <a:pt x="30648" y="26566"/>
                  </a:lnTo>
                  <a:lnTo>
                    <a:pt x="30846" y="26616"/>
                  </a:lnTo>
                  <a:lnTo>
                    <a:pt x="31019" y="26690"/>
                  </a:lnTo>
                  <a:lnTo>
                    <a:pt x="31167" y="26838"/>
                  </a:lnTo>
                  <a:lnTo>
                    <a:pt x="31291" y="26987"/>
                  </a:lnTo>
                  <a:lnTo>
                    <a:pt x="31390" y="27160"/>
                  </a:lnTo>
                  <a:lnTo>
                    <a:pt x="31439" y="27333"/>
                  </a:lnTo>
                  <a:lnTo>
                    <a:pt x="31464" y="27531"/>
                  </a:lnTo>
                  <a:lnTo>
                    <a:pt x="31439" y="27729"/>
                  </a:lnTo>
                  <a:lnTo>
                    <a:pt x="31390" y="27902"/>
                  </a:lnTo>
                  <a:lnTo>
                    <a:pt x="31291" y="28075"/>
                  </a:lnTo>
                  <a:lnTo>
                    <a:pt x="31167" y="28224"/>
                  </a:lnTo>
                  <a:lnTo>
                    <a:pt x="31019" y="28372"/>
                  </a:lnTo>
                  <a:lnTo>
                    <a:pt x="30846" y="28446"/>
                  </a:lnTo>
                  <a:lnTo>
                    <a:pt x="30648" y="28521"/>
                  </a:lnTo>
                  <a:lnTo>
                    <a:pt x="30277" y="28521"/>
                  </a:lnTo>
                  <a:lnTo>
                    <a:pt x="30104" y="28446"/>
                  </a:lnTo>
                  <a:lnTo>
                    <a:pt x="29931" y="28372"/>
                  </a:lnTo>
                  <a:lnTo>
                    <a:pt x="29757" y="28224"/>
                  </a:lnTo>
                  <a:lnTo>
                    <a:pt x="29634" y="28075"/>
                  </a:lnTo>
                  <a:lnTo>
                    <a:pt x="29535" y="27902"/>
                  </a:lnTo>
                  <a:lnTo>
                    <a:pt x="29485" y="27729"/>
                  </a:lnTo>
                  <a:lnTo>
                    <a:pt x="29461" y="27531"/>
                  </a:lnTo>
                  <a:lnTo>
                    <a:pt x="29485" y="27333"/>
                  </a:lnTo>
                  <a:lnTo>
                    <a:pt x="29535" y="27160"/>
                  </a:lnTo>
                  <a:lnTo>
                    <a:pt x="29634" y="26987"/>
                  </a:lnTo>
                  <a:lnTo>
                    <a:pt x="29757" y="26838"/>
                  </a:lnTo>
                  <a:lnTo>
                    <a:pt x="29931" y="26690"/>
                  </a:lnTo>
                  <a:lnTo>
                    <a:pt x="30104" y="26616"/>
                  </a:lnTo>
                  <a:lnTo>
                    <a:pt x="30277" y="26566"/>
                  </a:lnTo>
                  <a:lnTo>
                    <a:pt x="30475" y="26542"/>
                  </a:lnTo>
                  <a:close/>
                  <a:moveTo>
                    <a:pt x="82346" y="27778"/>
                  </a:moveTo>
                  <a:lnTo>
                    <a:pt x="82470" y="27803"/>
                  </a:lnTo>
                  <a:lnTo>
                    <a:pt x="82544" y="27853"/>
                  </a:lnTo>
                  <a:lnTo>
                    <a:pt x="82593" y="27877"/>
                  </a:lnTo>
                  <a:lnTo>
                    <a:pt x="82643" y="27952"/>
                  </a:lnTo>
                  <a:lnTo>
                    <a:pt x="82668" y="28001"/>
                  </a:lnTo>
                  <a:lnTo>
                    <a:pt x="82717" y="28149"/>
                  </a:lnTo>
                  <a:lnTo>
                    <a:pt x="82668" y="28298"/>
                  </a:lnTo>
                  <a:lnTo>
                    <a:pt x="82643" y="28347"/>
                  </a:lnTo>
                  <a:lnTo>
                    <a:pt x="82593" y="28422"/>
                  </a:lnTo>
                  <a:lnTo>
                    <a:pt x="82544" y="28446"/>
                  </a:lnTo>
                  <a:lnTo>
                    <a:pt x="82470" y="28496"/>
                  </a:lnTo>
                  <a:lnTo>
                    <a:pt x="82346" y="28521"/>
                  </a:lnTo>
                  <a:lnTo>
                    <a:pt x="82198" y="28496"/>
                  </a:lnTo>
                  <a:lnTo>
                    <a:pt x="82123" y="28446"/>
                  </a:lnTo>
                  <a:lnTo>
                    <a:pt x="82074" y="28422"/>
                  </a:lnTo>
                  <a:lnTo>
                    <a:pt x="82025" y="28347"/>
                  </a:lnTo>
                  <a:lnTo>
                    <a:pt x="82000" y="28298"/>
                  </a:lnTo>
                  <a:lnTo>
                    <a:pt x="81975" y="28149"/>
                  </a:lnTo>
                  <a:lnTo>
                    <a:pt x="82000" y="28001"/>
                  </a:lnTo>
                  <a:lnTo>
                    <a:pt x="82025" y="27952"/>
                  </a:lnTo>
                  <a:lnTo>
                    <a:pt x="82074" y="27877"/>
                  </a:lnTo>
                  <a:lnTo>
                    <a:pt x="82123" y="27853"/>
                  </a:lnTo>
                  <a:lnTo>
                    <a:pt x="82198" y="27803"/>
                  </a:lnTo>
                  <a:lnTo>
                    <a:pt x="82346" y="27778"/>
                  </a:lnTo>
                  <a:close/>
                  <a:moveTo>
                    <a:pt x="49002" y="27531"/>
                  </a:moveTo>
                  <a:lnTo>
                    <a:pt x="49101" y="27556"/>
                  </a:lnTo>
                  <a:lnTo>
                    <a:pt x="49200" y="27581"/>
                  </a:lnTo>
                  <a:lnTo>
                    <a:pt x="49299" y="27630"/>
                  </a:lnTo>
                  <a:lnTo>
                    <a:pt x="49373" y="27704"/>
                  </a:lnTo>
                  <a:lnTo>
                    <a:pt x="49447" y="27778"/>
                  </a:lnTo>
                  <a:lnTo>
                    <a:pt x="49497" y="27877"/>
                  </a:lnTo>
                  <a:lnTo>
                    <a:pt x="49521" y="27976"/>
                  </a:lnTo>
                  <a:lnTo>
                    <a:pt x="49546" y="28075"/>
                  </a:lnTo>
                  <a:lnTo>
                    <a:pt x="49521" y="28174"/>
                  </a:lnTo>
                  <a:lnTo>
                    <a:pt x="49497" y="28273"/>
                  </a:lnTo>
                  <a:lnTo>
                    <a:pt x="49447" y="28372"/>
                  </a:lnTo>
                  <a:lnTo>
                    <a:pt x="49373" y="28446"/>
                  </a:lnTo>
                  <a:lnTo>
                    <a:pt x="49299" y="28521"/>
                  </a:lnTo>
                  <a:lnTo>
                    <a:pt x="49200" y="28570"/>
                  </a:lnTo>
                  <a:lnTo>
                    <a:pt x="49101" y="28595"/>
                  </a:lnTo>
                  <a:lnTo>
                    <a:pt x="49002" y="28619"/>
                  </a:lnTo>
                  <a:lnTo>
                    <a:pt x="48903" y="28595"/>
                  </a:lnTo>
                  <a:lnTo>
                    <a:pt x="48804" y="28570"/>
                  </a:lnTo>
                  <a:lnTo>
                    <a:pt x="48705" y="28521"/>
                  </a:lnTo>
                  <a:lnTo>
                    <a:pt x="48631" y="28446"/>
                  </a:lnTo>
                  <a:lnTo>
                    <a:pt x="48557" y="28372"/>
                  </a:lnTo>
                  <a:lnTo>
                    <a:pt x="48507" y="28273"/>
                  </a:lnTo>
                  <a:lnTo>
                    <a:pt x="48483" y="28174"/>
                  </a:lnTo>
                  <a:lnTo>
                    <a:pt x="48458" y="28075"/>
                  </a:lnTo>
                  <a:lnTo>
                    <a:pt x="48483" y="27976"/>
                  </a:lnTo>
                  <a:lnTo>
                    <a:pt x="48507" y="27877"/>
                  </a:lnTo>
                  <a:lnTo>
                    <a:pt x="48557" y="27778"/>
                  </a:lnTo>
                  <a:lnTo>
                    <a:pt x="48631" y="27704"/>
                  </a:lnTo>
                  <a:lnTo>
                    <a:pt x="48705" y="27630"/>
                  </a:lnTo>
                  <a:lnTo>
                    <a:pt x="48804" y="27581"/>
                  </a:lnTo>
                  <a:lnTo>
                    <a:pt x="48903" y="27556"/>
                  </a:lnTo>
                  <a:lnTo>
                    <a:pt x="49002" y="27531"/>
                  </a:lnTo>
                  <a:close/>
                  <a:moveTo>
                    <a:pt x="100280" y="27135"/>
                  </a:moveTo>
                  <a:lnTo>
                    <a:pt x="100453" y="27160"/>
                  </a:lnTo>
                  <a:lnTo>
                    <a:pt x="100601" y="27185"/>
                  </a:lnTo>
                  <a:lnTo>
                    <a:pt x="100750" y="27259"/>
                  </a:lnTo>
                  <a:lnTo>
                    <a:pt x="100873" y="27383"/>
                  </a:lnTo>
                  <a:lnTo>
                    <a:pt x="100972" y="27506"/>
                  </a:lnTo>
                  <a:lnTo>
                    <a:pt x="101046" y="27655"/>
                  </a:lnTo>
                  <a:lnTo>
                    <a:pt x="101096" y="27803"/>
                  </a:lnTo>
                  <a:lnTo>
                    <a:pt x="101121" y="27952"/>
                  </a:lnTo>
                  <a:lnTo>
                    <a:pt x="101096" y="28100"/>
                  </a:lnTo>
                  <a:lnTo>
                    <a:pt x="101046" y="28273"/>
                  </a:lnTo>
                  <a:lnTo>
                    <a:pt x="100972" y="28397"/>
                  </a:lnTo>
                  <a:lnTo>
                    <a:pt x="100873" y="28545"/>
                  </a:lnTo>
                  <a:lnTo>
                    <a:pt x="100750" y="28644"/>
                  </a:lnTo>
                  <a:lnTo>
                    <a:pt x="100601" y="28718"/>
                  </a:lnTo>
                  <a:lnTo>
                    <a:pt x="100453" y="28768"/>
                  </a:lnTo>
                  <a:lnTo>
                    <a:pt x="100131" y="28768"/>
                  </a:lnTo>
                  <a:lnTo>
                    <a:pt x="99983" y="28718"/>
                  </a:lnTo>
                  <a:lnTo>
                    <a:pt x="99834" y="28644"/>
                  </a:lnTo>
                  <a:lnTo>
                    <a:pt x="99711" y="28545"/>
                  </a:lnTo>
                  <a:lnTo>
                    <a:pt x="99612" y="28397"/>
                  </a:lnTo>
                  <a:lnTo>
                    <a:pt x="99538" y="28273"/>
                  </a:lnTo>
                  <a:lnTo>
                    <a:pt x="99488" y="28100"/>
                  </a:lnTo>
                  <a:lnTo>
                    <a:pt x="99463" y="27952"/>
                  </a:lnTo>
                  <a:lnTo>
                    <a:pt x="99488" y="27803"/>
                  </a:lnTo>
                  <a:lnTo>
                    <a:pt x="99538" y="27655"/>
                  </a:lnTo>
                  <a:lnTo>
                    <a:pt x="99612" y="27506"/>
                  </a:lnTo>
                  <a:lnTo>
                    <a:pt x="99711" y="27383"/>
                  </a:lnTo>
                  <a:lnTo>
                    <a:pt x="99834" y="27259"/>
                  </a:lnTo>
                  <a:lnTo>
                    <a:pt x="99983" y="27185"/>
                  </a:lnTo>
                  <a:lnTo>
                    <a:pt x="100131" y="27160"/>
                  </a:lnTo>
                  <a:lnTo>
                    <a:pt x="100280" y="27135"/>
                  </a:lnTo>
                  <a:close/>
                  <a:moveTo>
                    <a:pt x="104040" y="27160"/>
                  </a:moveTo>
                  <a:lnTo>
                    <a:pt x="104213" y="27234"/>
                  </a:lnTo>
                  <a:lnTo>
                    <a:pt x="104361" y="27308"/>
                  </a:lnTo>
                  <a:lnTo>
                    <a:pt x="104510" y="27432"/>
                  </a:lnTo>
                  <a:lnTo>
                    <a:pt x="104633" y="27556"/>
                  </a:lnTo>
                  <a:lnTo>
                    <a:pt x="104707" y="27729"/>
                  </a:lnTo>
                  <a:lnTo>
                    <a:pt x="104757" y="27902"/>
                  </a:lnTo>
                  <a:lnTo>
                    <a:pt x="104782" y="28075"/>
                  </a:lnTo>
                  <a:lnTo>
                    <a:pt x="104757" y="28248"/>
                  </a:lnTo>
                  <a:lnTo>
                    <a:pt x="104707" y="28397"/>
                  </a:lnTo>
                  <a:lnTo>
                    <a:pt x="104633" y="28570"/>
                  </a:lnTo>
                  <a:lnTo>
                    <a:pt x="104510" y="28718"/>
                  </a:lnTo>
                  <a:lnTo>
                    <a:pt x="104361" y="28817"/>
                  </a:lnTo>
                  <a:lnTo>
                    <a:pt x="104213" y="28916"/>
                  </a:lnTo>
                  <a:lnTo>
                    <a:pt x="104040" y="28966"/>
                  </a:lnTo>
                  <a:lnTo>
                    <a:pt x="103693" y="28966"/>
                  </a:lnTo>
                  <a:lnTo>
                    <a:pt x="103520" y="28916"/>
                  </a:lnTo>
                  <a:lnTo>
                    <a:pt x="103372" y="28817"/>
                  </a:lnTo>
                  <a:lnTo>
                    <a:pt x="103223" y="28718"/>
                  </a:lnTo>
                  <a:lnTo>
                    <a:pt x="103100" y="28570"/>
                  </a:lnTo>
                  <a:lnTo>
                    <a:pt x="103025" y="28397"/>
                  </a:lnTo>
                  <a:lnTo>
                    <a:pt x="102976" y="28248"/>
                  </a:lnTo>
                  <a:lnTo>
                    <a:pt x="102951" y="28075"/>
                  </a:lnTo>
                  <a:lnTo>
                    <a:pt x="102976" y="27902"/>
                  </a:lnTo>
                  <a:lnTo>
                    <a:pt x="103025" y="27729"/>
                  </a:lnTo>
                  <a:lnTo>
                    <a:pt x="103100" y="27556"/>
                  </a:lnTo>
                  <a:lnTo>
                    <a:pt x="103223" y="27432"/>
                  </a:lnTo>
                  <a:lnTo>
                    <a:pt x="103372" y="27308"/>
                  </a:lnTo>
                  <a:lnTo>
                    <a:pt x="103520" y="27234"/>
                  </a:lnTo>
                  <a:lnTo>
                    <a:pt x="103693" y="27160"/>
                  </a:lnTo>
                  <a:close/>
                  <a:moveTo>
                    <a:pt x="9004" y="25973"/>
                  </a:moveTo>
                  <a:lnTo>
                    <a:pt x="9301" y="25997"/>
                  </a:lnTo>
                  <a:lnTo>
                    <a:pt x="9573" y="26072"/>
                  </a:lnTo>
                  <a:lnTo>
                    <a:pt x="9721" y="26146"/>
                  </a:lnTo>
                  <a:lnTo>
                    <a:pt x="9845" y="26220"/>
                  </a:lnTo>
                  <a:lnTo>
                    <a:pt x="9969" y="26319"/>
                  </a:lnTo>
                  <a:lnTo>
                    <a:pt x="10092" y="26418"/>
                  </a:lnTo>
                  <a:lnTo>
                    <a:pt x="10191" y="26542"/>
                  </a:lnTo>
                  <a:lnTo>
                    <a:pt x="10290" y="26665"/>
                  </a:lnTo>
                  <a:lnTo>
                    <a:pt x="10364" y="26789"/>
                  </a:lnTo>
                  <a:lnTo>
                    <a:pt x="10414" y="26913"/>
                  </a:lnTo>
                  <a:lnTo>
                    <a:pt x="10513" y="27210"/>
                  </a:lnTo>
                  <a:lnTo>
                    <a:pt x="10538" y="27506"/>
                  </a:lnTo>
                  <a:lnTo>
                    <a:pt x="10513" y="27803"/>
                  </a:lnTo>
                  <a:lnTo>
                    <a:pt x="10414" y="28075"/>
                  </a:lnTo>
                  <a:lnTo>
                    <a:pt x="10364" y="28224"/>
                  </a:lnTo>
                  <a:lnTo>
                    <a:pt x="10290" y="28347"/>
                  </a:lnTo>
                  <a:lnTo>
                    <a:pt x="10191" y="28471"/>
                  </a:lnTo>
                  <a:lnTo>
                    <a:pt x="10092" y="28595"/>
                  </a:lnTo>
                  <a:lnTo>
                    <a:pt x="9969" y="28694"/>
                  </a:lnTo>
                  <a:lnTo>
                    <a:pt x="9845" y="28793"/>
                  </a:lnTo>
                  <a:lnTo>
                    <a:pt x="9721" y="28867"/>
                  </a:lnTo>
                  <a:lnTo>
                    <a:pt x="9573" y="28916"/>
                  </a:lnTo>
                  <a:lnTo>
                    <a:pt x="9301" y="29015"/>
                  </a:lnTo>
                  <a:lnTo>
                    <a:pt x="9004" y="29040"/>
                  </a:lnTo>
                  <a:lnTo>
                    <a:pt x="8707" y="29015"/>
                  </a:lnTo>
                  <a:lnTo>
                    <a:pt x="8435" y="28916"/>
                  </a:lnTo>
                  <a:lnTo>
                    <a:pt x="8287" y="28867"/>
                  </a:lnTo>
                  <a:lnTo>
                    <a:pt x="8163" y="28793"/>
                  </a:lnTo>
                  <a:lnTo>
                    <a:pt x="8039" y="28694"/>
                  </a:lnTo>
                  <a:lnTo>
                    <a:pt x="7916" y="28595"/>
                  </a:lnTo>
                  <a:lnTo>
                    <a:pt x="7817" y="28471"/>
                  </a:lnTo>
                  <a:lnTo>
                    <a:pt x="7718" y="28347"/>
                  </a:lnTo>
                  <a:lnTo>
                    <a:pt x="7643" y="28224"/>
                  </a:lnTo>
                  <a:lnTo>
                    <a:pt x="7569" y="28075"/>
                  </a:lnTo>
                  <a:lnTo>
                    <a:pt x="7495" y="27803"/>
                  </a:lnTo>
                  <a:lnTo>
                    <a:pt x="7470" y="27506"/>
                  </a:lnTo>
                  <a:lnTo>
                    <a:pt x="7495" y="27210"/>
                  </a:lnTo>
                  <a:lnTo>
                    <a:pt x="7569" y="26913"/>
                  </a:lnTo>
                  <a:lnTo>
                    <a:pt x="7643" y="26789"/>
                  </a:lnTo>
                  <a:lnTo>
                    <a:pt x="7718" y="26665"/>
                  </a:lnTo>
                  <a:lnTo>
                    <a:pt x="7817" y="26542"/>
                  </a:lnTo>
                  <a:lnTo>
                    <a:pt x="7916" y="26418"/>
                  </a:lnTo>
                  <a:lnTo>
                    <a:pt x="8039" y="26319"/>
                  </a:lnTo>
                  <a:lnTo>
                    <a:pt x="8163" y="26220"/>
                  </a:lnTo>
                  <a:lnTo>
                    <a:pt x="8287" y="26146"/>
                  </a:lnTo>
                  <a:lnTo>
                    <a:pt x="8435" y="26072"/>
                  </a:lnTo>
                  <a:lnTo>
                    <a:pt x="8707" y="25997"/>
                  </a:lnTo>
                  <a:lnTo>
                    <a:pt x="9004" y="25973"/>
                  </a:lnTo>
                  <a:close/>
                  <a:moveTo>
                    <a:pt x="37698" y="27457"/>
                  </a:moveTo>
                  <a:lnTo>
                    <a:pt x="37846" y="27506"/>
                  </a:lnTo>
                  <a:lnTo>
                    <a:pt x="37994" y="27581"/>
                  </a:lnTo>
                  <a:lnTo>
                    <a:pt x="38118" y="27680"/>
                  </a:lnTo>
                  <a:lnTo>
                    <a:pt x="38217" y="27803"/>
                  </a:lnTo>
                  <a:lnTo>
                    <a:pt x="38291" y="27952"/>
                  </a:lnTo>
                  <a:lnTo>
                    <a:pt x="38341" y="28100"/>
                  </a:lnTo>
                  <a:lnTo>
                    <a:pt x="38366" y="28248"/>
                  </a:lnTo>
                  <a:lnTo>
                    <a:pt x="38341" y="28422"/>
                  </a:lnTo>
                  <a:lnTo>
                    <a:pt x="38291" y="28570"/>
                  </a:lnTo>
                  <a:lnTo>
                    <a:pt x="38217" y="28694"/>
                  </a:lnTo>
                  <a:lnTo>
                    <a:pt x="38118" y="28842"/>
                  </a:lnTo>
                  <a:lnTo>
                    <a:pt x="37994" y="28941"/>
                  </a:lnTo>
                  <a:lnTo>
                    <a:pt x="37846" y="29015"/>
                  </a:lnTo>
                  <a:lnTo>
                    <a:pt x="37698" y="29065"/>
                  </a:lnTo>
                  <a:lnTo>
                    <a:pt x="37401" y="29065"/>
                  </a:lnTo>
                  <a:lnTo>
                    <a:pt x="37252" y="29015"/>
                  </a:lnTo>
                  <a:lnTo>
                    <a:pt x="37104" y="28941"/>
                  </a:lnTo>
                  <a:lnTo>
                    <a:pt x="36980" y="28842"/>
                  </a:lnTo>
                  <a:lnTo>
                    <a:pt x="36881" y="28694"/>
                  </a:lnTo>
                  <a:lnTo>
                    <a:pt x="36807" y="28570"/>
                  </a:lnTo>
                  <a:lnTo>
                    <a:pt x="36758" y="28422"/>
                  </a:lnTo>
                  <a:lnTo>
                    <a:pt x="36733" y="28248"/>
                  </a:lnTo>
                  <a:lnTo>
                    <a:pt x="36758" y="28100"/>
                  </a:lnTo>
                  <a:lnTo>
                    <a:pt x="36807" y="27952"/>
                  </a:lnTo>
                  <a:lnTo>
                    <a:pt x="36881" y="27803"/>
                  </a:lnTo>
                  <a:lnTo>
                    <a:pt x="36980" y="27680"/>
                  </a:lnTo>
                  <a:lnTo>
                    <a:pt x="37104" y="27581"/>
                  </a:lnTo>
                  <a:lnTo>
                    <a:pt x="37252" y="27506"/>
                  </a:lnTo>
                  <a:lnTo>
                    <a:pt x="37401" y="27457"/>
                  </a:lnTo>
                  <a:close/>
                  <a:moveTo>
                    <a:pt x="86180" y="28347"/>
                  </a:moveTo>
                  <a:lnTo>
                    <a:pt x="86254" y="28372"/>
                  </a:lnTo>
                  <a:lnTo>
                    <a:pt x="86353" y="28397"/>
                  </a:lnTo>
                  <a:lnTo>
                    <a:pt x="86428" y="28422"/>
                  </a:lnTo>
                  <a:lnTo>
                    <a:pt x="86502" y="28496"/>
                  </a:lnTo>
                  <a:lnTo>
                    <a:pt x="86576" y="28570"/>
                  </a:lnTo>
                  <a:lnTo>
                    <a:pt x="86625" y="28644"/>
                  </a:lnTo>
                  <a:lnTo>
                    <a:pt x="86650" y="28743"/>
                  </a:lnTo>
                  <a:lnTo>
                    <a:pt x="86650" y="28842"/>
                  </a:lnTo>
                  <a:lnTo>
                    <a:pt x="86650" y="28916"/>
                  </a:lnTo>
                  <a:lnTo>
                    <a:pt x="86625" y="29015"/>
                  </a:lnTo>
                  <a:lnTo>
                    <a:pt x="86576" y="29089"/>
                  </a:lnTo>
                  <a:lnTo>
                    <a:pt x="86502" y="29164"/>
                  </a:lnTo>
                  <a:lnTo>
                    <a:pt x="86428" y="29238"/>
                  </a:lnTo>
                  <a:lnTo>
                    <a:pt x="86353" y="29287"/>
                  </a:lnTo>
                  <a:lnTo>
                    <a:pt x="86254" y="29312"/>
                  </a:lnTo>
                  <a:lnTo>
                    <a:pt x="86081" y="29312"/>
                  </a:lnTo>
                  <a:lnTo>
                    <a:pt x="85982" y="29287"/>
                  </a:lnTo>
                  <a:lnTo>
                    <a:pt x="85908" y="29238"/>
                  </a:lnTo>
                  <a:lnTo>
                    <a:pt x="85834" y="29164"/>
                  </a:lnTo>
                  <a:lnTo>
                    <a:pt x="85760" y="29089"/>
                  </a:lnTo>
                  <a:lnTo>
                    <a:pt x="85710" y="29015"/>
                  </a:lnTo>
                  <a:lnTo>
                    <a:pt x="85685" y="28916"/>
                  </a:lnTo>
                  <a:lnTo>
                    <a:pt x="85685" y="28842"/>
                  </a:lnTo>
                  <a:lnTo>
                    <a:pt x="85685" y="28743"/>
                  </a:lnTo>
                  <a:lnTo>
                    <a:pt x="85710" y="28644"/>
                  </a:lnTo>
                  <a:lnTo>
                    <a:pt x="85760" y="28570"/>
                  </a:lnTo>
                  <a:lnTo>
                    <a:pt x="85834" y="28496"/>
                  </a:lnTo>
                  <a:lnTo>
                    <a:pt x="85908" y="28422"/>
                  </a:lnTo>
                  <a:lnTo>
                    <a:pt x="85982" y="28397"/>
                  </a:lnTo>
                  <a:lnTo>
                    <a:pt x="86081" y="28372"/>
                  </a:lnTo>
                  <a:lnTo>
                    <a:pt x="86180" y="28347"/>
                  </a:lnTo>
                  <a:close/>
                  <a:moveTo>
                    <a:pt x="33839" y="27531"/>
                  </a:moveTo>
                  <a:lnTo>
                    <a:pt x="34012" y="27556"/>
                  </a:lnTo>
                  <a:lnTo>
                    <a:pt x="34185" y="27605"/>
                  </a:lnTo>
                  <a:lnTo>
                    <a:pt x="34334" y="27680"/>
                  </a:lnTo>
                  <a:lnTo>
                    <a:pt x="34482" y="27803"/>
                  </a:lnTo>
                  <a:lnTo>
                    <a:pt x="34606" y="27952"/>
                  </a:lnTo>
                  <a:lnTo>
                    <a:pt x="34680" y="28100"/>
                  </a:lnTo>
                  <a:lnTo>
                    <a:pt x="34729" y="28273"/>
                  </a:lnTo>
                  <a:lnTo>
                    <a:pt x="34754" y="28446"/>
                  </a:lnTo>
                  <a:lnTo>
                    <a:pt x="34729" y="28619"/>
                  </a:lnTo>
                  <a:lnTo>
                    <a:pt x="34680" y="28768"/>
                  </a:lnTo>
                  <a:lnTo>
                    <a:pt x="34606" y="28941"/>
                  </a:lnTo>
                  <a:lnTo>
                    <a:pt x="34482" y="29065"/>
                  </a:lnTo>
                  <a:lnTo>
                    <a:pt x="34334" y="29188"/>
                  </a:lnTo>
                  <a:lnTo>
                    <a:pt x="34185" y="29263"/>
                  </a:lnTo>
                  <a:lnTo>
                    <a:pt x="34012" y="29312"/>
                  </a:lnTo>
                  <a:lnTo>
                    <a:pt x="33839" y="29337"/>
                  </a:lnTo>
                  <a:lnTo>
                    <a:pt x="33690" y="29312"/>
                  </a:lnTo>
                  <a:lnTo>
                    <a:pt x="33517" y="29263"/>
                  </a:lnTo>
                  <a:lnTo>
                    <a:pt x="33344" y="29188"/>
                  </a:lnTo>
                  <a:lnTo>
                    <a:pt x="33220" y="29065"/>
                  </a:lnTo>
                  <a:lnTo>
                    <a:pt x="33097" y="28941"/>
                  </a:lnTo>
                  <a:lnTo>
                    <a:pt x="33023" y="28768"/>
                  </a:lnTo>
                  <a:lnTo>
                    <a:pt x="32973" y="28619"/>
                  </a:lnTo>
                  <a:lnTo>
                    <a:pt x="32948" y="28446"/>
                  </a:lnTo>
                  <a:lnTo>
                    <a:pt x="32973" y="28273"/>
                  </a:lnTo>
                  <a:lnTo>
                    <a:pt x="33023" y="28100"/>
                  </a:lnTo>
                  <a:lnTo>
                    <a:pt x="33097" y="27952"/>
                  </a:lnTo>
                  <a:lnTo>
                    <a:pt x="33220" y="27803"/>
                  </a:lnTo>
                  <a:lnTo>
                    <a:pt x="33344" y="27680"/>
                  </a:lnTo>
                  <a:lnTo>
                    <a:pt x="33517" y="27605"/>
                  </a:lnTo>
                  <a:lnTo>
                    <a:pt x="33690" y="27556"/>
                  </a:lnTo>
                  <a:lnTo>
                    <a:pt x="33839" y="27531"/>
                  </a:lnTo>
                  <a:close/>
                  <a:moveTo>
                    <a:pt x="121528" y="26616"/>
                  </a:moveTo>
                  <a:lnTo>
                    <a:pt x="121775" y="26641"/>
                  </a:lnTo>
                  <a:lnTo>
                    <a:pt x="122023" y="26715"/>
                  </a:lnTo>
                  <a:lnTo>
                    <a:pt x="122270" y="26838"/>
                  </a:lnTo>
                  <a:lnTo>
                    <a:pt x="122468" y="27012"/>
                  </a:lnTo>
                  <a:lnTo>
                    <a:pt x="122641" y="27234"/>
                  </a:lnTo>
                  <a:lnTo>
                    <a:pt x="122765" y="27457"/>
                  </a:lnTo>
                  <a:lnTo>
                    <a:pt x="122839" y="27704"/>
                  </a:lnTo>
                  <a:lnTo>
                    <a:pt x="122864" y="27976"/>
                  </a:lnTo>
                  <a:lnTo>
                    <a:pt x="122839" y="28224"/>
                  </a:lnTo>
                  <a:lnTo>
                    <a:pt x="122765" y="28471"/>
                  </a:lnTo>
                  <a:lnTo>
                    <a:pt x="122641" y="28718"/>
                  </a:lnTo>
                  <a:lnTo>
                    <a:pt x="122468" y="28941"/>
                  </a:lnTo>
                  <a:lnTo>
                    <a:pt x="122270" y="29114"/>
                  </a:lnTo>
                  <a:lnTo>
                    <a:pt x="122023" y="29238"/>
                  </a:lnTo>
                  <a:lnTo>
                    <a:pt x="121775" y="29312"/>
                  </a:lnTo>
                  <a:lnTo>
                    <a:pt x="121528" y="29337"/>
                  </a:lnTo>
                  <a:lnTo>
                    <a:pt x="121256" y="29312"/>
                  </a:lnTo>
                  <a:lnTo>
                    <a:pt x="121008" y="29238"/>
                  </a:lnTo>
                  <a:lnTo>
                    <a:pt x="120761" y="29114"/>
                  </a:lnTo>
                  <a:lnTo>
                    <a:pt x="120563" y="28941"/>
                  </a:lnTo>
                  <a:lnTo>
                    <a:pt x="120390" y="28718"/>
                  </a:lnTo>
                  <a:lnTo>
                    <a:pt x="120266" y="28471"/>
                  </a:lnTo>
                  <a:lnTo>
                    <a:pt x="120192" y="28224"/>
                  </a:lnTo>
                  <a:lnTo>
                    <a:pt x="120167" y="27976"/>
                  </a:lnTo>
                  <a:lnTo>
                    <a:pt x="120192" y="27704"/>
                  </a:lnTo>
                  <a:lnTo>
                    <a:pt x="120266" y="27457"/>
                  </a:lnTo>
                  <a:lnTo>
                    <a:pt x="120390" y="27234"/>
                  </a:lnTo>
                  <a:lnTo>
                    <a:pt x="120563" y="27012"/>
                  </a:lnTo>
                  <a:lnTo>
                    <a:pt x="120761" y="26838"/>
                  </a:lnTo>
                  <a:lnTo>
                    <a:pt x="121008" y="26715"/>
                  </a:lnTo>
                  <a:lnTo>
                    <a:pt x="121256" y="26641"/>
                  </a:lnTo>
                  <a:lnTo>
                    <a:pt x="121528" y="26616"/>
                  </a:lnTo>
                  <a:close/>
                  <a:moveTo>
                    <a:pt x="125040" y="26616"/>
                  </a:moveTo>
                  <a:lnTo>
                    <a:pt x="125312" y="26641"/>
                  </a:lnTo>
                  <a:lnTo>
                    <a:pt x="125585" y="26715"/>
                  </a:lnTo>
                  <a:lnTo>
                    <a:pt x="125832" y="26863"/>
                  </a:lnTo>
                  <a:lnTo>
                    <a:pt x="125956" y="26937"/>
                  </a:lnTo>
                  <a:lnTo>
                    <a:pt x="126055" y="27036"/>
                  </a:lnTo>
                  <a:lnTo>
                    <a:pt x="126153" y="27160"/>
                  </a:lnTo>
                  <a:lnTo>
                    <a:pt x="126252" y="27259"/>
                  </a:lnTo>
                  <a:lnTo>
                    <a:pt x="126376" y="27506"/>
                  </a:lnTo>
                  <a:lnTo>
                    <a:pt x="126450" y="27778"/>
                  </a:lnTo>
                  <a:lnTo>
                    <a:pt x="126475" y="28051"/>
                  </a:lnTo>
                  <a:lnTo>
                    <a:pt x="126450" y="28323"/>
                  </a:lnTo>
                  <a:lnTo>
                    <a:pt x="126376" y="28595"/>
                  </a:lnTo>
                  <a:lnTo>
                    <a:pt x="126252" y="28842"/>
                  </a:lnTo>
                  <a:lnTo>
                    <a:pt x="126153" y="28966"/>
                  </a:lnTo>
                  <a:lnTo>
                    <a:pt x="126055" y="29065"/>
                  </a:lnTo>
                  <a:lnTo>
                    <a:pt x="125956" y="29164"/>
                  </a:lnTo>
                  <a:lnTo>
                    <a:pt x="125832" y="29263"/>
                  </a:lnTo>
                  <a:lnTo>
                    <a:pt x="125585" y="29386"/>
                  </a:lnTo>
                  <a:lnTo>
                    <a:pt x="125312" y="29460"/>
                  </a:lnTo>
                  <a:lnTo>
                    <a:pt x="125040" y="29485"/>
                  </a:lnTo>
                  <a:lnTo>
                    <a:pt x="124768" y="29460"/>
                  </a:lnTo>
                  <a:lnTo>
                    <a:pt x="124496" y="29386"/>
                  </a:lnTo>
                  <a:lnTo>
                    <a:pt x="124249" y="29263"/>
                  </a:lnTo>
                  <a:lnTo>
                    <a:pt x="124150" y="29164"/>
                  </a:lnTo>
                  <a:lnTo>
                    <a:pt x="124026" y="29065"/>
                  </a:lnTo>
                  <a:lnTo>
                    <a:pt x="123927" y="28966"/>
                  </a:lnTo>
                  <a:lnTo>
                    <a:pt x="123853" y="28842"/>
                  </a:lnTo>
                  <a:lnTo>
                    <a:pt x="123729" y="28595"/>
                  </a:lnTo>
                  <a:lnTo>
                    <a:pt x="123630" y="28323"/>
                  </a:lnTo>
                  <a:lnTo>
                    <a:pt x="123606" y="28051"/>
                  </a:lnTo>
                  <a:lnTo>
                    <a:pt x="123630" y="27778"/>
                  </a:lnTo>
                  <a:lnTo>
                    <a:pt x="123729" y="27506"/>
                  </a:lnTo>
                  <a:lnTo>
                    <a:pt x="123853" y="27259"/>
                  </a:lnTo>
                  <a:lnTo>
                    <a:pt x="123927" y="27160"/>
                  </a:lnTo>
                  <a:lnTo>
                    <a:pt x="124026" y="27036"/>
                  </a:lnTo>
                  <a:lnTo>
                    <a:pt x="124150" y="26937"/>
                  </a:lnTo>
                  <a:lnTo>
                    <a:pt x="124249" y="26863"/>
                  </a:lnTo>
                  <a:lnTo>
                    <a:pt x="124496" y="26715"/>
                  </a:lnTo>
                  <a:lnTo>
                    <a:pt x="124768" y="26641"/>
                  </a:lnTo>
                  <a:lnTo>
                    <a:pt x="125040" y="26616"/>
                  </a:lnTo>
                  <a:close/>
                  <a:moveTo>
                    <a:pt x="56868" y="28842"/>
                  </a:moveTo>
                  <a:lnTo>
                    <a:pt x="56992" y="28867"/>
                  </a:lnTo>
                  <a:lnTo>
                    <a:pt x="57115" y="28941"/>
                  </a:lnTo>
                  <a:lnTo>
                    <a:pt x="57190" y="29040"/>
                  </a:lnTo>
                  <a:lnTo>
                    <a:pt x="57214" y="29164"/>
                  </a:lnTo>
                  <a:lnTo>
                    <a:pt x="57190" y="29287"/>
                  </a:lnTo>
                  <a:lnTo>
                    <a:pt x="57115" y="29411"/>
                  </a:lnTo>
                  <a:lnTo>
                    <a:pt x="56992" y="29485"/>
                  </a:lnTo>
                  <a:lnTo>
                    <a:pt x="56868" y="29510"/>
                  </a:lnTo>
                  <a:lnTo>
                    <a:pt x="56744" y="29485"/>
                  </a:lnTo>
                  <a:lnTo>
                    <a:pt x="56645" y="29411"/>
                  </a:lnTo>
                  <a:lnTo>
                    <a:pt x="56571" y="29287"/>
                  </a:lnTo>
                  <a:lnTo>
                    <a:pt x="56546" y="29164"/>
                  </a:lnTo>
                  <a:lnTo>
                    <a:pt x="56571" y="29040"/>
                  </a:lnTo>
                  <a:lnTo>
                    <a:pt x="56645" y="28941"/>
                  </a:lnTo>
                  <a:lnTo>
                    <a:pt x="56744" y="28867"/>
                  </a:lnTo>
                  <a:lnTo>
                    <a:pt x="56868" y="28842"/>
                  </a:lnTo>
                  <a:close/>
                  <a:moveTo>
                    <a:pt x="15979" y="26913"/>
                  </a:moveTo>
                  <a:lnTo>
                    <a:pt x="16227" y="26937"/>
                  </a:lnTo>
                  <a:lnTo>
                    <a:pt x="16474" y="27012"/>
                  </a:lnTo>
                  <a:lnTo>
                    <a:pt x="16722" y="27135"/>
                  </a:lnTo>
                  <a:lnTo>
                    <a:pt x="16919" y="27308"/>
                  </a:lnTo>
                  <a:lnTo>
                    <a:pt x="17093" y="27531"/>
                  </a:lnTo>
                  <a:lnTo>
                    <a:pt x="17216" y="27754"/>
                  </a:lnTo>
                  <a:lnTo>
                    <a:pt x="17290" y="28001"/>
                  </a:lnTo>
                  <a:lnTo>
                    <a:pt x="17315" y="28273"/>
                  </a:lnTo>
                  <a:lnTo>
                    <a:pt x="17290" y="28521"/>
                  </a:lnTo>
                  <a:lnTo>
                    <a:pt x="17216" y="28768"/>
                  </a:lnTo>
                  <a:lnTo>
                    <a:pt x="17093" y="29015"/>
                  </a:lnTo>
                  <a:lnTo>
                    <a:pt x="16919" y="29213"/>
                  </a:lnTo>
                  <a:lnTo>
                    <a:pt x="16722" y="29386"/>
                  </a:lnTo>
                  <a:lnTo>
                    <a:pt x="16474" y="29510"/>
                  </a:lnTo>
                  <a:lnTo>
                    <a:pt x="16227" y="29584"/>
                  </a:lnTo>
                  <a:lnTo>
                    <a:pt x="15979" y="29609"/>
                  </a:lnTo>
                  <a:lnTo>
                    <a:pt x="15707" y="29584"/>
                  </a:lnTo>
                  <a:lnTo>
                    <a:pt x="15460" y="29510"/>
                  </a:lnTo>
                  <a:lnTo>
                    <a:pt x="15237" y="29386"/>
                  </a:lnTo>
                  <a:lnTo>
                    <a:pt x="15015" y="29213"/>
                  </a:lnTo>
                  <a:lnTo>
                    <a:pt x="14842" y="29015"/>
                  </a:lnTo>
                  <a:lnTo>
                    <a:pt x="14718" y="28768"/>
                  </a:lnTo>
                  <a:lnTo>
                    <a:pt x="14644" y="28521"/>
                  </a:lnTo>
                  <a:lnTo>
                    <a:pt x="14619" y="28273"/>
                  </a:lnTo>
                  <a:lnTo>
                    <a:pt x="14644" y="28001"/>
                  </a:lnTo>
                  <a:lnTo>
                    <a:pt x="14718" y="27754"/>
                  </a:lnTo>
                  <a:lnTo>
                    <a:pt x="14842" y="27531"/>
                  </a:lnTo>
                  <a:lnTo>
                    <a:pt x="15015" y="27308"/>
                  </a:lnTo>
                  <a:lnTo>
                    <a:pt x="15237" y="27135"/>
                  </a:lnTo>
                  <a:lnTo>
                    <a:pt x="15460" y="27012"/>
                  </a:lnTo>
                  <a:lnTo>
                    <a:pt x="15707" y="26937"/>
                  </a:lnTo>
                  <a:lnTo>
                    <a:pt x="15979" y="26913"/>
                  </a:lnTo>
                  <a:close/>
                  <a:moveTo>
                    <a:pt x="12417" y="26937"/>
                  </a:moveTo>
                  <a:lnTo>
                    <a:pt x="12690" y="26962"/>
                  </a:lnTo>
                  <a:lnTo>
                    <a:pt x="12962" y="27036"/>
                  </a:lnTo>
                  <a:lnTo>
                    <a:pt x="13209" y="27185"/>
                  </a:lnTo>
                  <a:lnTo>
                    <a:pt x="13308" y="27259"/>
                  </a:lnTo>
                  <a:lnTo>
                    <a:pt x="13432" y="27358"/>
                  </a:lnTo>
                  <a:lnTo>
                    <a:pt x="13531" y="27482"/>
                  </a:lnTo>
                  <a:lnTo>
                    <a:pt x="13605" y="27581"/>
                  </a:lnTo>
                  <a:lnTo>
                    <a:pt x="13753" y="27828"/>
                  </a:lnTo>
                  <a:lnTo>
                    <a:pt x="13827" y="28100"/>
                  </a:lnTo>
                  <a:lnTo>
                    <a:pt x="13852" y="28372"/>
                  </a:lnTo>
                  <a:lnTo>
                    <a:pt x="13827" y="28644"/>
                  </a:lnTo>
                  <a:lnTo>
                    <a:pt x="13753" y="28916"/>
                  </a:lnTo>
                  <a:lnTo>
                    <a:pt x="13605" y="29164"/>
                  </a:lnTo>
                  <a:lnTo>
                    <a:pt x="13531" y="29287"/>
                  </a:lnTo>
                  <a:lnTo>
                    <a:pt x="13432" y="29386"/>
                  </a:lnTo>
                  <a:lnTo>
                    <a:pt x="13308" y="29485"/>
                  </a:lnTo>
                  <a:lnTo>
                    <a:pt x="13209" y="29584"/>
                  </a:lnTo>
                  <a:lnTo>
                    <a:pt x="12962" y="29708"/>
                  </a:lnTo>
                  <a:lnTo>
                    <a:pt x="12690" y="29782"/>
                  </a:lnTo>
                  <a:lnTo>
                    <a:pt x="12417" y="29832"/>
                  </a:lnTo>
                  <a:lnTo>
                    <a:pt x="12145" y="29782"/>
                  </a:lnTo>
                  <a:lnTo>
                    <a:pt x="11873" y="29708"/>
                  </a:lnTo>
                  <a:lnTo>
                    <a:pt x="11626" y="29584"/>
                  </a:lnTo>
                  <a:lnTo>
                    <a:pt x="11502" y="29485"/>
                  </a:lnTo>
                  <a:lnTo>
                    <a:pt x="11379" y="29386"/>
                  </a:lnTo>
                  <a:lnTo>
                    <a:pt x="11280" y="29287"/>
                  </a:lnTo>
                  <a:lnTo>
                    <a:pt x="11205" y="29164"/>
                  </a:lnTo>
                  <a:lnTo>
                    <a:pt x="11082" y="28916"/>
                  </a:lnTo>
                  <a:lnTo>
                    <a:pt x="11008" y="28644"/>
                  </a:lnTo>
                  <a:lnTo>
                    <a:pt x="10958" y="28372"/>
                  </a:lnTo>
                  <a:lnTo>
                    <a:pt x="11008" y="28100"/>
                  </a:lnTo>
                  <a:lnTo>
                    <a:pt x="11082" y="27828"/>
                  </a:lnTo>
                  <a:lnTo>
                    <a:pt x="11205" y="27581"/>
                  </a:lnTo>
                  <a:lnTo>
                    <a:pt x="11280" y="27482"/>
                  </a:lnTo>
                  <a:lnTo>
                    <a:pt x="11379" y="27358"/>
                  </a:lnTo>
                  <a:lnTo>
                    <a:pt x="11502" y="27259"/>
                  </a:lnTo>
                  <a:lnTo>
                    <a:pt x="11626" y="27185"/>
                  </a:lnTo>
                  <a:lnTo>
                    <a:pt x="11873" y="27036"/>
                  </a:lnTo>
                  <a:lnTo>
                    <a:pt x="12145" y="26962"/>
                  </a:lnTo>
                  <a:lnTo>
                    <a:pt x="12417" y="26937"/>
                  </a:lnTo>
                  <a:close/>
                  <a:moveTo>
                    <a:pt x="63596" y="29460"/>
                  </a:moveTo>
                  <a:lnTo>
                    <a:pt x="63646" y="29510"/>
                  </a:lnTo>
                  <a:lnTo>
                    <a:pt x="63695" y="29559"/>
                  </a:lnTo>
                  <a:lnTo>
                    <a:pt x="63695" y="29634"/>
                  </a:lnTo>
                  <a:lnTo>
                    <a:pt x="63695" y="29708"/>
                  </a:lnTo>
                  <a:lnTo>
                    <a:pt x="63646" y="29757"/>
                  </a:lnTo>
                  <a:lnTo>
                    <a:pt x="63596" y="29807"/>
                  </a:lnTo>
                  <a:lnTo>
                    <a:pt x="63522" y="29832"/>
                  </a:lnTo>
                  <a:lnTo>
                    <a:pt x="63448" y="29807"/>
                  </a:lnTo>
                  <a:lnTo>
                    <a:pt x="63374" y="29757"/>
                  </a:lnTo>
                  <a:lnTo>
                    <a:pt x="63349" y="29708"/>
                  </a:lnTo>
                  <a:lnTo>
                    <a:pt x="63324" y="29634"/>
                  </a:lnTo>
                  <a:lnTo>
                    <a:pt x="63349" y="29559"/>
                  </a:lnTo>
                  <a:lnTo>
                    <a:pt x="63374" y="29510"/>
                  </a:lnTo>
                  <a:lnTo>
                    <a:pt x="63448" y="29460"/>
                  </a:lnTo>
                  <a:close/>
                  <a:moveTo>
                    <a:pt x="107503" y="27828"/>
                  </a:moveTo>
                  <a:lnTo>
                    <a:pt x="107700" y="27853"/>
                  </a:lnTo>
                  <a:lnTo>
                    <a:pt x="107898" y="27902"/>
                  </a:lnTo>
                  <a:lnTo>
                    <a:pt x="108071" y="28001"/>
                  </a:lnTo>
                  <a:lnTo>
                    <a:pt x="108220" y="28125"/>
                  </a:lnTo>
                  <a:lnTo>
                    <a:pt x="108368" y="28273"/>
                  </a:lnTo>
                  <a:lnTo>
                    <a:pt x="108443" y="28471"/>
                  </a:lnTo>
                  <a:lnTo>
                    <a:pt x="108517" y="28644"/>
                  </a:lnTo>
                  <a:lnTo>
                    <a:pt x="108517" y="28842"/>
                  </a:lnTo>
                  <a:lnTo>
                    <a:pt x="108517" y="29040"/>
                  </a:lnTo>
                  <a:lnTo>
                    <a:pt x="108443" y="29238"/>
                  </a:lnTo>
                  <a:lnTo>
                    <a:pt x="108368" y="29411"/>
                  </a:lnTo>
                  <a:lnTo>
                    <a:pt x="108220" y="29559"/>
                  </a:lnTo>
                  <a:lnTo>
                    <a:pt x="108071" y="29683"/>
                  </a:lnTo>
                  <a:lnTo>
                    <a:pt x="107898" y="29782"/>
                  </a:lnTo>
                  <a:lnTo>
                    <a:pt x="107700" y="29832"/>
                  </a:lnTo>
                  <a:lnTo>
                    <a:pt x="107503" y="29856"/>
                  </a:lnTo>
                  <a:lnTo>
                    <a:pt x="107305" y="29832"/>
                  </a:lnTo>
                  <a:lnTo>
                    <a:pt x="107132" y="29782"/>
                  </a:lnTo>
                  <a:lnTo>
                    <a:pt x="106958" y="29683"/>
                  </a:lnTo>
                  <a:lnTo>
                    <a:pt x="106785" y="29559"/>
                  </a:lnTo>
                  <a:lnTo>
                    <a:pt x="106662" y="29411"/>
                  </a:lnTo>
                  <a:lnTo>
                    <a:pt x="106563" y="29238"/>
                  </a:lnTo>
                  <a:lnTo>
                    <a:pt x="106513" y="29040"/>
                  </a:lnTo>
                  <a:lnTo>
                    <a:pt x="106488" y="28842"/>
                  </a:lnTo>
                  <a:lnTo>
                    <a:pt x="106513" y="28644"/>
                  </a:lnTo>
                  <a:lnTo>
                    <a:pt x="106563" y="28471"/>
                  </a:lnTo>
                  <a:lnTo>
                    <a:pt x="106662" y="28273"/>
                  </a:lnTo>
                  <a:lnTo>
                    <a:pt x="106785" y="28125"/>
                  </a:lnTo>
                  <a:lnTo>
                    <a:pt x="106958" y="28001"/>
                  </a:lnTo>
                  <a:lnTo>
                    <a:pt x="107132" y="27902"/>
                  </a:lnTo>
                  <a:lnTo>
                    <a:pt x="107305" y="27853"/>
                  </a:lnTo>
                  <a:lnTo>
                    <a:pt x="107503" y="27828"/>
                  </a:lnTo>
                  <a:close/>
                  <a:moveTo>
                    <a:pt x="40938" y="28471"/>
                  </a:moveTo>
                  <a:lnTo>
                    <a:pt x="41062" y="28496"/>
                  </a:lnTo>
                  <a:lnTo>
                    <a:pt x="41185" y="28521"/>
                  </a:lnTo>
                  <a:lnTo>
                    <a:pt x="41309" y="28595"/>
                  </a:lnTo>
                  <a:lnTo>
                    <a:pt x="41433" y="28669"/>
                  </a:lnTo>
                  <a:lnTo>
                    <a:pt x="41532" y="28793"/>
                  </a:lnTo>
                  <a:lnTo>
                    <a:pt x="41581" y="28916"/>
                  </a:lnTo>
                  <a:lnTo>
                    <a:pt x="41631" y="29040"/>
                  </a:lnTo>
                  <a:lnTo>
                    <a:pt x="41631" y="29188"/>
                  </a:lnTo>
                  <a:lnTo>
                    <a:pt x="41631" y="29312"/>
                  </a:lnTo>
                  <a:lnTo>
                    <a:pt x="41581" y="29460"/>
                  </a:lnTo>
                  <a:lnTo>
                    <a:pt x="41532" y="29584"/>
                  </a:lnTo>
                  <a:lnTo>
                    <a:pt x="41433" y="29683"/>
                  </a:lnTo>
                  <a:lnTo>
                    <a:pt x="41309" y="29782"/>
                  </a:lnTo>
                  <a:lnTo>
                    <a:pt x="41185" y="29832"/>
                  </a:lnTo>
                  <a:lnTo>
                    <a:pt x="41062" y="29881"/>
                  </a:lnTo>
                  <a:lnTo>
                    <a:pt x="40938" y="29906"/>
                  </a:lnTo>
                  <a:lnTo>
                    <a:pt x="40790" y="29881"/>
                  </a:lnTo>
                  <a:lnTo>
                    <a:pt x="40666" y="29832"/>
                  </a:lnTo>
                  <a:lnTo>
                    <a:pt x="40542" y="29782"/>
                  </a:lnTo>
                  <a:lnTo>
                    <a:pt x="40419" y="29683"/>
                  </a:lnTo>
                  <a:lnTo>
                    <a:pt x="40344" y="29584"/>
                  </a:lnTo>
                  <a:lnTo>
                    <a:pt x="40270" y="29460"/>
                  </a:lnTo>
                  <a:lnTo>
                    <a:pt x="40221" y="29312"/>
                  </a:lnTo>
                  <a:lnTo>
                    <a:pt x="40221" y="29188"/>
                  </a:lnTo>
                  <a:lnTo>
                    <a:pt x="40221" y="29040"/>
                  </a:lnTo>
                  <a:lnTo>
                    <a:pt x="40270" y="28916"/>
                  </a:lnTo>
                  <a:lnTo>
                    <a:pt x="40344" y="28793"/>
                  </a:lnTo>
                  <a:lnTo>
                    <a:pt x="40419" y="28669"/>
                  </a:lnTo>
                  <a:lnTo>
                    <a:pt x="40542" y="28595"/>
                  </a:lnTo>
                  <a:lnTo>
                    <a:pt x="40666" y="28521"/>
                  </a:lnTo>
                  <a:lnTo>
                    <a:pt x="40790" y="28496"/>
                  </a:lnTo>
                  <a:lnTo>
                    <a:pt x="40938" y="28471"/>
                  </a:lnTo>
                  <a:close/>
                  <a:moveTo>
                    <a:pt x="71710" y="29733"/>
                  </a:moveTo>
                  <a:lnTo>
                    <a:pt x="71759" y="29757"/>
                  </a:lnTo>
                  <a:lnTo>
                    <a:pt x="71809" y="29782"/>
                  </a:lnTo>
                  <a:lnTo>
                    <a:pt x="71833" y="29832"/>
                  </a:lnTo>
                  <a:lnTo>
                    <a:pt x="71858" y="29881"/>
                  </a:lnTo>
                  <a:lnTo>
                    <a:pt x="71833" y="29930"/>
                  </a:lnTo>
                  <a:lnTo>
                    <a:pt x="71809" y="29980"/>
                  </a:lnTo>
                  <a:lnTo>
                    <a:pt x="71759" y="30005"/>
                  </a:lnTo>
                  <a:lnTo>
                    <a:pt x="71660" y="30005"/>
                  </a:lnTo>
                  <a:lnTo>
                    <a:pt x="71611" y="29980"/>
                  </a:lnTo>
                  <a:lnTo>
                    <a:pt x="71586" y="29930"/>
                  </a:lnTo>
                  <a:lnTo>
                    <a:pt x="71586" y="29881"/>
                  </a:lnTo>
                  <a:lnTo>
                    <a:pt x="71586" y="29832"/>
                  </a:lnTo>
                  <a:lnTo>
                    <a:pt x="71611" y="29782"/>
                  </a:lnTo>
                  <a:lnTo>
                    <a:pt x="71660" y="29757"/>
                  </a:lnTo>
                  <a:lnTo>
                    <a:pt x="71710" y="29733"/>
                  </a:lnTo>
                  <a:close/>
                  <a:moveTo>
                    <a:pt x="66614" y="29856"/>
                  </a:moveTo>
                  <a:lnTo>
                    <a:pt x="66663" y="29881"/>
                  </a:lnTo>
                  <a:lnTo>
                    <a:pt x="66713" y="29906"/>
                  </a:lnTo>
                  <a:lnTo>
                    <a:pt x="66738" y="29930"/>
                  </a:lnTo>
                  <a:lnTo>
                    <a:pt x="66738" y="29980"/>
                  </a:lnTo>
                  <a:lnTo>
                    <a:pt x="66738" y="30029"/>
                  </a:lnTo>
                  <a:lnTo>
                    <a:pt x="66713" y="30079"/>
                  </a:lnTo>
                  <a:lnTo>
                    <a:pt x="66663" y="30104"/>
                  </a:lnTo>
                  <a:lnTo>
                    <a:pt x="66565" y="30104"/>
                  </a:lnTo>
                  <a:lnTo>
                    <a:pt x="66540" y="30079"/>
                  </a:lnTo>
                  <a:lnTo>
                    <a:pt x="66515" y="30029"/>
                  </a:lnTo>
                  <a:lnTo>
                    <a:pt x="66490" y="29980"/>
                  </a:lnTo>
                  <a:lnTo>
                    <a:pt x="66515" y="29930"/>
                  </a:lnTo>
                  <a:lnTo>
                    <a:pt x="66540" y="29906"/>
                  </a:lnTo>
                  <a:lnTo>
                    <a:pt x="66565" y="29881"/>
                  </a:lnTo>
                  <a:lnTo>
                    <a:pt x="66614" y="29856"/>
                  </a:lnTo>
                  <a:close/>
                  <a:moveTo>
                    <a:pt x="89915" y="28991"/>
                  </a:moveTo>
                  <a:lnTo>
                    <a:pt x="90014" y="29015"/>
                  </a:lnTo>
                  <a:lnTo>
                    <a:pt x="90138" y="29040"/>
                  </a:lnTo>
                  <a:lnTo>
                    <a:pt x="90237" y="29089"/>
                  </a:lnTo>
                  <a:lnTo>
                    <a:pt x="90336" y="29164"/>
                  </a:lnTo>
                  <a:lnTo>
                    <a:pt x="90410" y="29263"/>
                  </a:lnTo>
                  <a:lnTo>
                    <a:pt x="90459" y="29362"/>
                  </a:lnTo>
                  <a:lnTo>
                    <a:pt x="90484" y="29485"/>
                  </a:lnTo>
                  <a:lnTo>
                    <a:pt x="90509" y="29584"/>
                  </a:lnTo>
                  <a:lnTo>
                    <a:pt x="90484" y="29708"/>
                  </a:lnTo>
                  <a:lnTo>
                    <a:pt x="90459" y="29807"/>
                  </a:lnTo>
                  <a:lnTo>
                    <a:pt x="90410" y="29906"/>
                  </a:lnTo>
                  <a:lnTo>
                    <a:pt x="90336" y="30005"/>
                  </a:lnTo>
                  <a:lnTo>
                    <a:pt x="90237" y="30079"/>
                  </a:lnTo>
                  <a:lnTo>
                    <a:pt x="90138" y="30128"/>
                  </a:lnTo>
                  <a:lnTo>
                    <a:pt x="90014" y="30178"/>
                  </a:lnTo>
                  <a:lnTo>
                    <a:pt x="89792" y="30178"/>
                  </a:lnTo>
                  <a:lnTo>
                    <a:pt x="89693" y="30128"/>
                  </a:lnTo>
                  <a:lnTo>
                    <a:pt x="89594" y="30079"/>
                  </a:lnTo>
                  <a:lnTo>
                    <a:pt x="89495" y="30005"/>
                  </a:lnTo>
                  <a:lnTo>
                    <a:pt x="89421" y="29906"/>
                  </a:lnTo>
                  <a:lnTo>
                    <a:pt x="89371" y="29807"/>
                  </a:lnTo>
                  <a:lnTo>
                    <a:pt x="89322" y="29708"/>
                  </a:lnTo>
                  <a:lnTo>
                    <a:pt x="89322" y="29584"/>
                  </a:lnTo>
                  <a:lnTo>
                    <a:pt x="89322" y="29485"/>
                  </a:lnTo>
                  <a:lnTo>
                    <a:pt x="89371" y="29362"/>
                  </a:lnTo>
                  <a:lnTo>
                    <a:pt x="89421" y="29263"/>
                  </a:lnTo>
                  <a:lnTo>
                    <a:pt x="89495" y="29164"/>
                  </a:lnTo>
                  <a:lnTo>
                    <a:pt x="89594" y="29089"/>
                  </a:lnTo>
                  <a:lnTo>
                    <a:pt x="89693" y="29040"/>
                  </a:lnTo>
                  <a:lnTo>
                    <a:pt x="89792" y="29015"/>
                  </a:lnTo>
                  <a:lnTo>
                    <a:pt x="89915" y="28991"/>
                  </a:lnTo>
                  <a:close/>
                  <a:moveTo>
                    <a:pt x="19393" y="27877"/>
                  </a:moveTo>
                  <a:lnTo>
                    <a:pt x="19616" y="27902"/>
                  </a:lnTo>
                  <a:lnTo>
                    <a:pt x="19863" y="27976"/>
                  </a:lnTo>
                  <a:lnTo>
                    <a:pt x="20061" y="28100"/>
                  </a:lnTo>
                  <a:lnTo>
                    <a:pt x="20259" y="28248"/>
                  </a:lnTo>
                  <a:lnTo>
                    <a:pt x="20432" y="28446"/>
                  </a:lnTo>
                  <a:lnTo>
                    <a:pt x="20531" y="28669"/>
                  </a:lnTo>
                  <a:lnTo>
                    <a:pt x="20605" y="28892"/>
                  </a:lnTo>
                  <a:lnTo>
                    <a:pt x="20630" y="29139"/>
                  </a:lnTo>
                  <a:lnTo>
                    <a:pt x="20605" y="29386"/>
                  </a:lnTo>
                  <a:lnTo>
                    <a:pt x="20531" y="29609"/>
                  </a:lnTo>
                  <a:lnTo>
                    <a:pt x="20432" y="29832"/>
                  </a:lnTo>
                  <a:lnTo>
                    <a:pt x="20259" y="30029"/>
                  </a:lnTo>
                  <a:lnTo>
                    <a:pt x="20061" y="30178"/>
                  </a:lnTo>
                  <a:lnTo>
                    <a:pt x="19863" y="30302"/>
                  </a:lnTo>
                  <a:lnTo>
                    <a:pt x="19616" y="30376"/>
                  </a:lnTo>
                  <a:lnTo>
                    <a:pt x="19393" y="30400"/>
                  </a:lnTo>
                  <a:lnTo>
                    <a:pt x="19146" y="30376"/>
                  </a:lnTo>
                  <a:lnTo>
                    <a:pt x="18923" y="30302"/>
                  </a:lnTo>
                  <a:lnTo>
                    <a:pt x="18700" y="30178"/>
                  </a:lnTo>
                  <a:lnTo>
                    <a:pt x="18503" y="30029"/>
                  </a:lnTo>
                  <a:lnTo>
                    <a:pt x="18329" y="29832"/>
                  </a:lnTo>
                  <a:lnTo>
                    <a:pt x="18230" y="29609"/>
                  </a:lnTo>
                  <a:lnTo>
                    <a:pt x="18156" y="29386"/>
                  </a:lnTo>
                  <a:lnTo>
                    <a:pt x="18131" y="29139"/>
                  </a:lnTo>
                  <a:lnTo>
                    <a:pt x="18156" y="28892"/>
                  </a:lnTo>
                  <a:lnTo>
                    <a:pt x="18230" y="28669"/>
                  </a:lnTo>
                  <a:lnTo>
                    <a:pt x="18329" y="28446"/>
                  </a:lnTo>
                  <a:lnTo>
                    <a:pt x="18503" y="28248"/>
                  </a:lnTo>
                  <a:lnTo>
                    <a:pt x="18700" y="28100"/>
                  </a:lnTo>
                  <a:lnTo>
                    <a:pt x="18923" y="27976"/>
                  </a:lnTo>
                  <a:lnTo>
                    <a:pt x="19146" y="27902"/>
                  </a:lnTo>
                  <a:lnTo>
                    <a:pt x="19393" y="27877"/>
                  </a:lnTo>
                  <a:close/>
                  <a:moveTo>
                    <a:pt x="93477" y="29015"/>
                  </a:moveTo>
                  <a:lnTo>
                    <a:pt x="93601" y="29040"/>
                  </a:lnTo>
                  <a:lnTo>
                    <a:pt x="93749" y="29065"/>
                  </a:lnTo>
                  <a:lnTo>
                    <a:pt x="93848" y="29139"/>
                  </a:lnTo>
                  <a:lnTo>
                    <a:pt x="93972" y="29238"/>
                  </a:lnTo>
                  <a:lnTo>
                    <a:pt x="94046" y="29337"/>
                  </a:lnTo>
                  <a:lnTo>
                    <a:pt x="94120" y="29460"/>
                  </a:lnTo>
                  <a:lnTo>
                    <a:pt x="94145" y="29584"/>
                  </a:lnTo>
                  <a:lnTo>
                    <a:pt x="94170" y="29708"/>
                  </a:lnTo>
                  <a:lnTo>
                    <a:pt x="94145" y="29832"/>
                  </a:lnTo>
                  <a:lnTo>
                    <a:pt x="94120" y="29980"/>
                  </a:lnTo>
                  <a:lnTo>
                    <a:pt x="94046" y="30079"/>
                  </a:lnTo>
                  <a:lnTo>
                    <a:pt x="93972" y="30203"/>
                  </a:lnTo>
                  <a:lnTo>
                    <a:pt x="93848" y="30277"/>
                  </a:lnTo>
                  <a:lnTo>
                    <a:pt x="93749" y="30351"/>
                  </a:lnTo>
                  <a:lnTo>
                    <a:pt x="93601" y="30376"/>
                  </a:lnTo>
                  <a:lnTo>
                    <a:pt x="93477" y="30400"/>
                  </a:lnTo>
                  <a:lnTo>
                    <a:pt x="93354" y="30376"/>
                  </a:lnTo>
                  <a:lnTo>
                    <a:pt x="93230" y="30351"/>
                  </a:lnTo>
                  <a:lnTo>
                    <a:pt x="93106" y="30277"/>
                  </a:lnTo>
                  <a:lnTo>
                    <a:pt x="93007" y="30203"/>
                  </a:lnTo>
                  <a:lnTo>
                    <a:pt x="92908" y="30079"/>
                  </a:lnTo>
                  <a:lnTo>
                    <a:pt x="92859" y="29980"/>
                  </a:lnTo>
                  <a:lnTo>
                    <a:pt x="92809" y="29832"/>
                  </a:lnTo>
                  <a:lnTo>
                    <a:pt x="92785" y="29708"/>
                  </a:lnTo>
                  <a:lnTo>
                    <a:pt x="92809" y="29584"/>
                  </a:lnTo>
                  <a:lnTo>
                    <a:pt x="92859" y="29460"/>
                  </a:lnTo>
                  <a:lnTo>
                    <a:pt x="92908" y="29337"/>
                  </a:lnTo>
                  <a:lnTo>
                    <a:pt x="93007" y="29238"/>
                  </a:lnTo>
                  <a:lnTo>
                    <a:pt x="93106" y="29139"/>
                  </a:lnTo>
                  <a:lnTo>
                    <a:pt x="93230" y="29065"/>
                  </a:lnTo>
                  <a:lnTo>
                    <a:pt x="93354" y="29040"/>
                  </a:lnTo>
                  <a:lnTo>
                    <a:pt x="93477" y="29015"/>
                  </a:lnTo>
                  <a:close/>
                  <a:moveTo>
                    <a:pt x="44302" y="29485"/>
                  </a:moveTo>
                  <a:lnTo>
                    <a:pt x="44426" y="29510"/>
                  </a:lnTo>
                  <a:lnTo>
                    <a:pt x="44549" y="29535"/>
                  </a:lnTo>
                  <a:lnTo>
                    <a:pt x="44648" y="29584"/>
                  </a:lnTo>
                  <a:lnTo>
                    <a:pt x="44747" y="29658"/>
                  </a:lnTo>
                  <a:lnTo>
                    <a:pt x="44822" y="29757"/>
                  </a:lnTo>
                  <a:lnTo>
                    <a:pt x="44871" y="29881"/>
                  </a:lnTo>
                  <a:lnTo>
                    <a:pt x="44921" y="29980"/>
                  </a:lnTo>
                  <a:lnTo>
                    <a:pt x="44921" y="30104"/>
                  </a:lnTo>
                  <a:lnTo>
                    <a:pt x="44921" y="30227"/>
                  </a:lnTo>
                  <a:lnTo>
                    <a:pt x="44871" y="30326"/>
                  </a:lnTo>
                  <a:lnTo>
                    <a:pt x="44822" y="30425"/>
                  </a:lnTo>
                  <a:lnTo>
                    <a:pt x="44747" y="30524"/>
                  </a:lnTo>
                  <a:lnTo>
                    <a:pt x="44648" y="30598"/>
                  </a:lnTo>
                  <a:lnTo>
                    <a:pt x="44549" y="30673"/>
                  </a:lnTo>
                  <a:lnTo>
                    <a:pt x="44426" y="30697"/>
                  </a:lnTo>
                  <a:lnTo>
                    <a:pt x="44203" y="30697"/>
                  </a:lnTo>
                  <a:lnTo>
                    <a:pt x="44080" y="30673"/>
                  </a:lnTo>
                  <a:lnTo>
                    <a:pt x="43981" y="30598"/>
                  </a:lnTo>
                  <a:lnTo>
                    <a:pt x="43882" y="30524"/>
                  </a:lnTo>
                  <a:lnTo>
                    <a:pt x="43807" y="30425"/>
                  </a:lnTo>
                  <a:lnTo>
                    <a:pt x="43758" y="30326"/>
                  </a:lnTo>
                  <a:lnTo>
                    <a:pt x="43708" y="30227"/>
                  </a:lnTo>
                  <a:lnTo>
                    <a:pt x="43708" y="30104"/>
                  </a:lnTo>
                  <a:lnTo>
                    <a:pt x="43708" y="29980"/>
                  </a:lnTo>
                  <a:lnTo>
                    <a:pt x="43758" y="29881"/>
                  </a:lnTo>
                  <a:lnTo>
                    <a:pt x="43807" y="29757"/>
                  </a:lnTo>
                  <a:lnTo>
                    <a:pt x="43882" y="29658"/>
                  </a:lnTo>
                  <a:lnTo>
                    <a:pt x="43981" y="29584"/>
                  </a:lnTo>
                  <a:lnTo>
                    <a:pt x="44080" y="29535"/>
                  </a:lnTo>
                  <a:lnTo>
                    <a:pt x="44203" y="29510"/>
                  </a:lnTo>
                  <a:lnTo>
                    <a:pt x="44302" y="29485"/>
                  </a:lnTo>
                  <a:close/>
                  <a:moveTo>
                    <a:pt x="75717" y="30227"/>
                  </a:moveTo>
                  <a:lnTo>
                    <a:pt x="75816" y="30252"/>
                  </a:lnTo>
                  <a:lnTo>
                    <a:pt x="75890" y="30302"/>
                  </a:lnTo>
                  <a:lnTo>
                    <a:pt x="75964" y="30376"/>
                  </a:lnTo>
                  <a:lnTo>
                    <a:pt x="75964" y="30475"/>
                  </a:lnTo>
                  <a:lnTo>
                    <a:pt x="75964" y="30574"/>
                  </a:lnTo>
                  <a:lnTo>
                    <a:pt x="75890" y="30648"/>
                  </a:lnTo>
                  <a:lnTo>
                    <a:pt x="75816" y="30697"/>
                  </a:lnTo>
                  <a:lnTo>
                    <a:pt x="75717" y="30722"/>
                  </a:lnTo>
                  <a:lnTo>
                    <a:pt x="75618" y="30697"/>
                  </a:lnTo>
                  <a:lnTo>
                    <a:pt x="75544" y="30648"/>
                  </a:lnTo>
                  <a:lnTo>
                    <a:pt x="75494" y="30574"/>
                  </a:lnTo>
                  <a:lnTo>
                    <a:pt x="75469" y="30475"/>
                  </a:lnTo>
                  <a:lnTo>
                    <a:pt x="75494" y="30376"/>
                  </a:lnTo>
                  <a:lnTo>
                    <a:pt x="75544" y="30302"/>
                  </a:lnTo>
                  <a:lnTo>
                    <a:pt x="75618" y="30252"/>
                  </a:lnTo>
                  <a:lnTo>
                    <a:pt x="75717" y="30227"/>
                  </a:lnTo>
                  <a:close/>
                  <a:moveTo>
                    <a:pt x="111337" y="28521"/>
                  </a:moveTo>
                  <a:lnTo>
                    <a:pt x="111535" y="28595"/>
                  </a:lnTo>
                  <a:lnTo>
                    <a:pt x="111732" y="28694"/>
                  </a:lnTo>
                  <a:lnTo>
                    <a:pt x="111906" y="28842"/>
                  </a:lnTo>
                  <a:lnTo>
                    <a:pt x="112054" y="29015"/>
                  </a:lnTo>
                  <a:lnTo>
                    <a:pt x="112153" y="29213"/>
                  </a:lnTo>
                  <a:lnTo>
                    <a:pt x="112227" y="29411"/>
                  </a:lnTo>
                  <a:lnTo>
                    <a:pt x="112252" y="29634"/>
                  </a:lnTo>
                  <a:lnTo>
                    <a:pt x="112227" y="29832"/>
                  </a:lnTo>
                  <a:lnTo>
                    <a:pt x="112153" y="30054"/>
                  </a:lnTo>
                  <a:lnTo>
                    <a:pt x="112054" y="30252"/>
                  </a:lnTo>
                  <a:lnTo>
                    <a:pt x="111906" y="30425"/>
                  </a:lnTo>
                  <a:lnTo>
                    <a:pt x="111732" y="30549"/>
                  </a:lnTo>
                  <a:lnTo>
                    <a:pt x="111535" y="30673"/>
                  </a:lnTo>
                  <a:lnTo>
                    <a:pt x="111337" y="30722"/>
                  </a:lnTo>
                  <a:lnTo>
                    <a:pt x="111114" y="30747"/>
                  </a:lnTo>
                  <a:lnTo>
                    <a:pt x="110916" y="30722"/>
                  </a:lnTo>
                  <a:lnTo>
                    <a:pt x="110693" y="30673"/>
                  </a:lnTo>
                  <a:lnTo>
                    <a:pt x="110520" y="30549"/>
                  </a:lnTo>
                  <a:lnTo>
                    <a:pt x="110322" y="30425"/>
                  </a:lnTo>
                  <a:lnTo>
                    <a:pt x="110199" y="30252"/>
                  </a:lnTo>
                  <a:lnTo>
                    <a:pt x="110100" y="30054"/>
                  </a:lnTo>
                  <a:lnTo>
                    <a:pt x="110026" y="29832"/>
                  </a:lnTo>
                  <a:lnTo>
                    <a:pt x="110001" y="29634"/>
                  </a:lnTo>
                  <a:lnTo>
                    <a:pt x="110026" y="29411"/>
                  </a:lnTo>
                  <a:lnTo>
                    <a:pt x="110100" y="29213"/>
                  </a:lnTo>
                  <a:lnTo>
                    <a:pt x="110199" y="29015"/>
                  </a:lnTo>
                  <a:lnTo>
                    <a:pt x="110322" y="28842"/>
                  </a:lnTo>
                  <a:lnTo>
                    <a:pt x="110520" y="28694"/>
                  </a:lnTo>
                  <a:lnTo>
                    <a:pt x="110693" y="28595"/>
                  </a:lnTo>
                  <a:lnTo>
                    <a:pt x="110916" y="28521"/>
                  </a:lnTo>
                  <a:close/>
                  <a:moveTo>
                    <a:pt x="60578" y="30450"/>
                  </a:moveTo>
                  <a:lnTo>
                    <a:pt x="60653" y="30475"/>
                  </a:lnTo>
                  <a:lnTo>
                    <a:pt x="60727" y="30524"/>
                  </a:lnTo>
                  <a:lnTo>
                    <a:pt x="60776" y="30574"/>
                  </a:lnTo>
                  <a:lnTo>
                    <a:pt x="60801" y="30673"/>
                  </a:lnTo>
                  <a:lnTo>
                    <a:pt x="60776" y="30747"/>
                  </a:lnTo>
                  <a:lnTo>
                    <a:pt x="60727" y="30821"/>
                  </a:lnTo>
                  <a:lnTo>
                    <a:pt x="60653" y="30870"/>
                  </a:lnTo>
                  <a:lnTo>
                    <a:pt x="60504" y="30870"/>
                  </a:lnTo>
                  <a:lnTo>
                    <a:pt x="60430" y="30821"/>
                  </a:lnTo>
                  <a:lnTo>
                    <a:pt x="60381" y="30747"/>
                  </a:lnTo>
                  <a:lnTo>
                    <a:pt x="60356" y="30673"/>
                  </a:lnTo>
                  <a:lnTo>
                    <a:pt x="60381" y="30574"/>
                  </a:lnTo>
                  <a:lnTo>
                    <a:pt x="60430" y="30524"/>
                  </a:lnTo>
                  <a:lnTo>
                    <a:pt x="60504" y="30475"/>
                  </a:lnTo>
                  <a:lnTo>
                    <a:pt x="60578" y="30450"/>
                  </a:lnTo>
                  <a:close/>
                  <a:moveTo>
                    <a:pt x="114651" y="28471"/>
                  </a:moveTo>
                  <a:lnTo>
                    <a:pt x="114874" y="28496"/>
                  </a:lnTo>
                  <a:lnTo>
                    <a:pt x="115097" y="28570"/>
                  </a:lnTo>
                  <a:lnTo>
                    <a:pt x="115319" y="28694"/>
                  </a:lnTo>
                  <a:lnTo>
                    <a:pt x="115517" y="28842"/>
                  </a:lnTo>
                  <a:lnTo>
                    <a:pt x="115665" y="29040"/>
                  </a:lnTo>
                  <a:lnTo>
                    <a:pt x="115764" y="29238"/>
                  </a:lnTo>
                  <a:lnTo>
                    <a:pt x="115839" y="29460"/>
                  </a:lnTo>
                  <a:lnTo>
                    <a:pt x="115863" y="29683"/>
                  </a:lnTo>
                  <a:lnTo>
                    <a:pt x="115839" y="29930"/>
                  </a:lnTo>
                  <a:lnTo>
                    <a:pt x="115764" y="30153"/>
                  </a:lnTo>
                  <a:lnTo>
                    <a:pt x="115665" y="30351"/>
                  </a:lnTo>
                  <a:lnTo>
                    <a:pt x="115517" y="30549"/>
                  </a:lnTo>
                  <a:lnTo>
                    <a:pt x="115319" y="30697"/>
                  </a:lnTo>
                  <a:lnTo>
                    <a:pt x="115097" y="30821"/>
                  </a:lnTo>
                  <a:lnTo>
                    <a:pt x="114874" y="30895"/>
                  </a:lnTo>
                  <a:lnTo>
                    <a:pt x="114429" y="30895"/>
                  </a:lnTo>
                  <a:lnTo>
                    <a:pt x="114206" y="30821"/>
                  </a:lnTo>
                  <a:lnTo>
                    <a:pt x="113983" y="30697"/>
                  </a:lnTo>
                  <a:lnTo>
                    <a:pt x="113785" y="30549"/>
                  </a:lnTo>
                  <a:lnTo>
                    <a:pt x="113637" y="30351"/>
                  </a:lnTo>
                  <a:lnTo>
                    <a:pt x="113538" y="30153"/>
                  </a:lnTo>
                  <a:lnTo>
                    <a:pt x="113464" y="29930"/>
                  </a:lnTo>
                  <a:lnTo>
                    <a:pt x="113439" y="29683"/>
                  </a:lnTo>
                  <a:lnTo>
                    <a:pt x="113464" y="29460"/>
                  </a:lnTo>
                  <a:lnTo>
                    <a:pt x="113538" y="29238"/>
                  </a:lnTo>
                  <a:lnTo>
                    <a:pt x="113637" y="29040"/>
                  </a:lnTo>
                  <a:lnTo>
                    <a:pt x="113785" y="28842"/>
                  </a:lnTo>
                  <a:lnTo>
                    <a:pt x="113983" y="28694"/>
                  </a:lnTo>
                  <a:lnTo>
                    <a:pt x="114206" y="28570"/>
                  </a:lnTo>
                  <a:lnTo>
                    <a:pt x="114429" y="28496"/>
                  </a:lnTo>
                  <a:lnTo>
                    <a:pt x="114651" y="28471"/>
                  </a:lnTo>
                  <a:close/>
                  <a:moveTo>
                    <a:pt x="26369" y="28842"/>
                  </a:moveTo>
                  <a:lnTo>
                    <a:pt x="26566" y="28867"/>
                  </a:lnTo>
                  <a:lnTo>
                    <a:pt x="26764" y="28916"/>
                  </a:lnTo>
                  <a:lnTo>
                    <a:pt x="26937" y="29015"/>
                  </a:lnTo>
                  <a:lnTo>
                    <a:pt x="27111" y="29139"/>
                  </a:lnTo>
                  <a:lnTo>
                    <a:pt x="27259" y="29312"/>
                  </a:lnTo>
                  <a:lnTo>
                    <a:pt x="27333" y="29510"/>
                  </a:lnTo>
                  <a:lnTo>
                    <a:pt x="27407" y="29708"/>
                  </a:lnTo>
                  <a:lnTo>
                    <a:pt x="27432" y="29906"/>
                  </a:lnTo>
                  <a:lnTo>
                    <a:pt x="27407" y="30104"/>
                  </a:lnTo>
                  <a:lnTo>
                    <a:pt x="27333" y="30302"/>
                  </a:lnTo>
                  <a:lnTo>
                    <a:pt x="27259" y="30499"/>
                  </a:lnTo>
                  <a:lnTo>
                    <a:pt x="27111" y="30648"/>
                  </a:lnTo>
                  <a:lnTo>
                    <a:pt x="26937" y="30796"/>
                  </a:lnTo>
                  <a:lnTo>
                    <a:pt x="26764" y="30895"/>
                  </a:lnTo>
                  <a:lnTo>
                    <a:pt x="26566" y="30945"/>
                  </a:lnTo>
                  <a:lnTo>
                    <a:pt x="26369" y="30969"/>
                  </a:lnTo>
                  <a:lnTo>
                    <a:pt x="26146" y="30945"/>
                  </a:lnTo>
                  <a:lnTo>
                    <a:pt x="25948" y="30895"/>
                  </a:lnTo>
                  <a:lnTo>
                    <a:pt x="25775" y="30796"/>
                  </a:lnTo>
                  <a:lnTo>
                    <a:pt x="25602" y="30648"/>
                  </a:lnTo>
                  <a:lnTo>
                    <a:pt x="25478" y="30499"/>
                  </a:lnTo>
                  <a:lnTo>
                    <a:pt x="25379" y="30302"/>
                  </a:lnTo>
                  <a:lnTo>
                    <a:pt x="25305" y="30104"/>
                  </a:lnTo>
                  <a:lnTo>
                    <a:pt x="25305" y="29906"/>
                  </a:lnTo>
                  <a:lnTo>
                    <a:pt x="25305" y="29708"/>
                  </a:lnTo>
                  <a:lnTo>
                    <a:pt x="25379" y="29510"/>
                  </a:lnTo>
                  <a:lnTo>
                    <a:pt x="25478" y="29312"/>
                  </a:lnTo>
                  <a:lnTo>
                    <a:pt x="25602" y="29139"/>
                  </a:lnTo>
                  <a:lnTo>
                    <a:pt x="25775" y="29015"/>
                  </a:lnTo>
                  <a:lnTo>
                    <a:pt x="25948" y="28916"/>
                  </a:lnTo>
                  <a:lnTo>
                    <a:pt x="26146" y="28867"/>
                  </a:lnTo>
                  <a:lnTo>
                    <a:pt x="26369" y="28842"/>
                  </a:lnTo>
                  <a:close/>
                  <a:moveTo>
                    <a:pt x="79402" y="30277"/>
                  </a:moveTo>
                  <a:lnTo>
                    <a:pt x="79526" y="30302"/>
                  </a:lnTo>
                  <a:lnTo>
                    <a:pt x="79650" y="30400"/>
                  </a:lnTo>
                  <a:lnTo>
                    <a:pt x="79724" y="30499"/>
                  </a:lnTo>
                  <a:lnTo>
                    <a:pt x="79749" y="30623"/>
                  </a:lnTo>
                  <a:lnTo>
                    <a:pt x="79724" y="30771"/>
                  </a:lnTo>
                  <a:lnTo>
                    <a:pt x="79650" y="30870"/>
                  </a:lnTo>
                  <a:lnTo>
                    <a:pt x="79526" y="30945"/>
                  </a:lnTo>
                  <a:lnTo>
                    <a:pt x="79402" y="30994"/>
                  </a:lnTo>
                  <a:lnTo>
                    <a:pt x="79254" y="30945"/>
                  </a:lnTo>
                  <a:lnTo>
                    <a:pt x="79155" y="30870"/>
                  </a:lnTo>
                  <a:lnTo>
                    <a:pt x="79081" y="30771"/>
                  </a:lnTo>
                  <a:lnTo>
                    <a:pt x="79056" y="30623"/>
                  </a:lnTo>
                  <a:lnTo>
                    <a:pt x="79081" y="30499"/>
                  </a:lnTo>
                  <a:lnTo>
                    <a:pt x="79155" y="30400"/>
                  </a:lnTo>
                  <a:lnTo>
                    <a:pt x="79254" y="30302"/>
                  </a:lnTo>
                  <a:lnTo>
                    <a:pt x="79402" y="30277"/>
                  </a:lnTo>
                  <a:close/>
                  <a:moveTo>
                    <a:pt x="22782" y="28867"/>
                  </a:moveTo>
                  <a:lnTo>
                    <a:pt x="23004" y="28892"/>
                  </a:lnTo>
                  <a:lnTo>
                    <a:pt x="23227" y="28966"/>
                  </a:lnTo>
                  <a:lnTo>
                    <a:pt x="23425" y="29065"/>
                  </a:lnTo>
                  <a:lnTo>
                    <a:pt x="23598" y="29213"/>
                  </a:lnTo>
                  <a:lnTo>
                    <a:pt x="23747" y="29386"/>
                  </a:lnTo>
                  <a:lnTo>
                    <a:pt x="23845" y="29584"/>
                  </a:lnTo>
                  <a:lnTo>
                    <a:pt x="23920" y="29807"/>
                  </a:lnTo>
                  <a:lnTo>
                    <a:pt x="23944" y="30029"/>
                  </a:lnTo>
                  <a:lnTo>
                    <a:pt x="23920" y="30252"/>
                  </a:lnTo>
                  <a:lnTo>
                    <a:pt x="23845" y="30450"/>
                  </a:lnTo>
                  <a:lnTo>
                    <a:pt x="23747" y="30648"/>
                  </a:lnTo>
                  <a:lnTo>
                    <a:pt x="23598" y="30846"/>
                  </a:lnTo>
                  <a:lnTo>
                    <a:pt x="23425" y="30994"/>
                  </a:lnTo>
                  <a:lnTo>
                    <a:pt x="23227" y="31093"/>
                  </a:lnTo>
                  <a:lnTo>
                    <a:pt x="23004" y="31143"/>
                  </a:lnTo>
                  <a:lnTo>
                    <a:pt x="22782" y="31167"/>
                  </a:lnTo>
                  <a:lnTo>
                    <a:pt x="22559" y="31143"/>
                  </a:lnTo>
                  <a:lnTo>
                    <a:pt x="22361" y="31093"/>
                  </a:lnTo>
                  <a:lnTo>
                    <a:pt x="22163" y="30994"/>
                  </a:lnTo>
                  <a:lnTo>
                    <a:pt x="21966" y="30846"/>
                  </a:lnTo>
                  <a:lnTo>
                    <a:pt x="21817" y="30648"/>
                  </a:lnTo>
                  <a:lnTo>
                    <a:pt x="21718" y="30450"/>
                  </a:lnTo>
                  <a:lnTo>
                    <a:pt x="21669" y="30252"/>
                  </a:lnTo>
                  <a:lnTo>
                    <a:pt x="21644" y="30029"/>
                  </a:lnTo>
                  <a:lnTo>
                    <a:pt x="21669" y="29807"/>
                  </a:lnTo>
                  <a:lnTo>
                    <a:pt x="21718" y="29584"/>
                  </a:lnTo>
                  <a:lnTo>
                    <a:pt x="21817" y="29386"/>
                  </a:lnTo>
                  <a:lnTo>
                    <a:pt x="21966" y="29213"/>
                  </a:lnTo>
                  <a:lnTo>
                    <a:pt x="22163" y="29065"/>
                  </a:lnTo>
                  <a:lnTo>
                    <a:pt x="22361" y="28966"/>
                  </a:lnTo>
                  <a:lnTo>
                    <a:pt x="22559" y="28892"/>
                  </a:lnTo>
                  <a:lnTo>
                    <a:pt x="22782" y="28867"/>
                  </a:lnTo>
                  <a:close/>
                  <a:moveTo>
                    <a:pt x="51599" y="30425"/>
                  </a:moveTo>
                  <a:lnTo>
                    <a:pt x="51673" y="30450"/>
                  </a:lnTo>
                  <a:lnTo>
                    <a:pt x="51748" y="30499"/>
                  </a:lnTo>
                  <a:lnTo>
                    <a:pt x="51822" y="30549"/>
                  </a:lnTo>
                  <a:lnTo>
                    <a:pt x="51871" y="30623"/>
                  </a:lnTo>
                  <a:lnTo>
                    <a:pt x="51921" y="30697"/>
                  </a:lnTo>
                  <a:lnTo>
                    <a:pt x="51946" y="30771"/>
                  </a:lnTo>
                  <a:lnTo>
                    <a:pt x="51946" y="30846"/>
                  </a:lnTo>
                  <a:lnTo>
                    <a:pt x="51946" y="30920"/>
                  </a:lnTo>
                  <a:lnTo>
                    <a:pt x="51921" y="31019"/>
                  </a:lnTo>
                  <a:lnTo>
                    <a:pt x="51871" y="31093"/>
                  </a:lnTo>
                  <a:lnTo>
                    <a:pt x="51822" y="31143"/>
                  </a:lnTo>
                  <a:lnTo>
                    <a:pt x="51748" y="31192"/>
                  </a:lnTo>
                  <a:lnTo>
                    <a:pt x="51673" y="31241"/>
                  </a:lnTo>
                  <a:lnTo>
                    <a:pt x="51599" y="31266"/>
                  </a:lnTo>
                  <a:lnTo>
                    <a:pt x="51451" y="31266"/>
                  </a:lnTo>
                  <a:lnTo>
                    <a:pt x="51352" y="31241"/>
                  </a:lnTo>
                  <a:lnTo>
                    <a:pt x="51278" y="31192"/>
                  </a:lnTo>
                  <a:lnTo>
                    <a:pt x="51228" y="31143"/>
                  </a:lnTo>
                  <a:lnTo>
                    <a:pt x="51179" y="31093"/>
                  </a:lnTo>
                  <a:lnTo>
                    <a:pt x="51129" y="31019"/>
                  </a:lnTo>
                  <a:lnTo>
                    <a:pt x="51105" y="30920"/>
                  </a:lnTo>
                  <a:lnTo>
                    <a:pt x="51105" y="30846"/>
                  </a:lnTo>
                  <a:lnTo>
                    <a:pt x="51105" y="30771"/>
                  </a:lnTo>
                  <a:lnTo>
                    <a:pt x="51129" y="30697"/>
                  </a:lnTo>
                  <a:lnTo>
                    <a:pt x="51179" y="30623"/>
                  </a:lnTo>
                  <a:lnTo>
                    <a:pt x="51228" y="30549"/>
                  </a:lnTo>
                  <a:lnTo>
                    <a:pt x="51278" y="30499"/>
                  </a:lnTo>
                  <a:lnTo>
                    <a:pt x="51352" y="30450"/>
                  </a:lnTo>
                  <a:lnTo>
                    <a:pt x="51451" y="30425"/>
                  </a:lnTo>
                  <a:close/>
                  <a:moveTo>
                    <a:pt x="97287" y="29708"/>
                  </a:moveTo>
                  <a:lnTo>
                    <a:pt x="97410" y="29757"/>
                  </a:lnTo>
                  <a:lnTo>
                    <a:pt x="97559" y="29832"/>
                  </a:lnTo>
                  <a:lnTo>
                    <a:pt x="97682" y="29930"/>
                  </a:lnTo>
                  <a:lnTo>
                    <a:pt x="97781" y="30054"/>
                  </a:lnTo>
                  <a:lnTo>
                    <a:pt x="97856" y="30178"/>
                  </a:lnTo>
                  <a:lnTo>
                    <a:pt x="97905" y="30326"/>
                  </a:lnTo>
                  <a:lnTo>
                    <a:pt x="97905" y="30475"/>
                  </a:lnTo>
                  <a:lnTo>
                    <a:pt x="97905" y="30623"/>
                  </a:lnTo>
                  <a:lnTo>
                    <a:pt x="97856" y="30771"/>
                  </a:lnTo>
                  <a:lnTo>
                    <a:pt x="97781" y="30920"/>
                  </a:lnTo>
                  <a:lnTo>
                    <a:pt x="97682" y="31044"/>
                  </a:lnTo>
                  <a:lnTo>
                    <a:pt x="97559" y="31143"/>
                  </a:lnTo>
                  <a:lnTo>
                    <a:pt x="97410" y="31217"/>
                  </a:lnTo>
                  <a:lnTo>
                    <a:pt x="97287" y="31241"/>
                  </a:lnTo>
                  <a:lnTo>
                    <a:pt x="97113" y="31266"/>
                  </a:lnTo>
                  <a:lnTo>
                    <a:pt x="96965" y="31241"/>
                  </a:lnTo>
                  <a:lnTo>
                    <a:pt x="96841" y="31217"/>
                  </a:lnTo>
                  <a:lnTo>
                    <a:pt x="96693" y="31143"/>
                  </a:lnTo>
                  <a:lnTo>
                    <a:pt x="96569" y="31044"/>
                  </a:lnTo>
                  <a:lnTo>
                    <a:pt x="96470" y="30920"/>
                  </a:lnTo>
                  <a:lnTo>
                    <a:pt x="96396" y="30771"/>
                  </a:lnTo>
                  <a:lnTo>
                    <a:pt x="96347" y="30623"/>
                  </a:lnTo>
                  <a:lnTo>
                    <a:pt x="96347" y="30475"/>
                  </a:lnTo>
                  <a:lnTo>
                    <a:pt x="96347" y="30326"/>
                  </a:lnTo>
                  <a:lnTo>
                    <a:pt x="96396" y="30178"/>
                  </a:lnTo>
                  <a:lnTo>
                    <a:pt x="96470" y="30054"/>
                  </a:lnTo>
                  <a:lnTo>
                    <a:pt x="96569" y="29930"/>
                  </a:lnTo>
                  <a:lnTo>
                    <a:pt x="96693" y="29832"/>
                  </a:lnTo>
                  <a:lnTo>
                    <a:pt x="96841" y="29757"/>
                  </a:lnTo>
                  <a:lnTo>
                    <a:pt x="96965" y="29708"/>
                  </a:lnTo>
                  <a:close/>
                  <a:moveTo>
                    <a:pt x="5120" y="28347"/>
                  </a:moveTo>
                  <a:lnTo>
                    <a:pt x="5442" y="28372"/>
                  </a:lnTo>
                  <a:lnTo>
                    <a:pt x="5590" y="28397"/>
                  </a:lnTo>
                  <a:lnTo>
                    <a:pt x="5739" y="28446"/>
                  </a:lnTo>
                  <a:lnTo>
                    <a:pt x="5862" y="28521"/>
                  </a:lnTo>
                  <a:lnTo>
                    <a:pt x="6011" y="28595"/>
                  </a:lnTo>
                  <a:lnTo>
                    <a:pt x="6135" y="28694"/>
                  </a:lnTo>
                  <a:lnTo>
                    <a:pt x="6258" y="28793"/>
                  </a:lnTo>
                  <a:lnTo>
                    <a:pt x="6382" y="28916"/>
                  </a:lnTo>
                  <a:lnTo>
                    <a:pt x="6456" y="29065"/>
                  </a:lnTo>
                  <a:lnTo>
                    <a:pt x="6555" y="29188"/>
                  </a:lnTo>
                  <a:lnTo>
                    <a:pt x="6605" y="29337"/>
                  </a:lnTo>
                  <a:lnTo>
                    <a:pt x="6654" y="29485"/>
                  </a:lnTo>
                  <a:lnTo>
                    <a:pt x="6703" y="29634"/>
                  </a:lnTo>
                  <a:lnTo>
                    <a:pt x="6728" y="29930"/>
                  </a:lnTo>
                  <a:lnTo>
                    <a:pt x="6703" y="30227"/>
                  </a:lnTo>
                  <a:lnTo>
                    <a:pt x="6654" y="30376"/>
                  </a:lnTo>
                  <a:lnTo>
                    <a:pt x="6605" y="30524"/>
                  </a:lnTo>
                  <a:lnTo>
                    <a:pt x="6555" y="30673"/>
                  </a:lnTo>
                  <a:lnTo>
                    <a:pt x="6456" y="30821"/>
                  </a:lnTo>
                  <a:lnTo>
                    <a:pt x="6382" y="30945"/>
                  </a:lnTo>
                  <a:lnTo>
                    <a:pt x="6258" y="31068"/>
                  </a:lnTo>
                  <a:lnTo>
                    <a:pt x="6135" y="31167"/>
                  </a:lnTo>
                  <a:lnTo>
                    <a:pt x="6011" y="31266"/>
                  </a:lnTo>
                  <a:lnTo>
                    <a:pt x="5862" y="31340"/>
                  </a:lnTo>
                  <a:lnTo>
                    <a:pt x="5739" y="31415"/>
                  </a:lnTo>
                  <a:lnTo>
                    <a:pt x="5590" y="31464"/>
                  </a:lnTo>
                  <a:lnTo>
                    <a:pt x="5442" y="31489"/>
                  </a:lnTo>
                  <a:lnTo>
                    <a:pt x="5120" y="31538"/>
                  </a:lnTo>
                  <a:lnTo>
                    <a:pt x="4824" y="31489"/>
                  </a:lnTo>
                  <a:lnTo>
                    <a:pt x="4675" y="31464"/>
                  </a:lnTo>
                  <a:lnTo>
                    <a:pt x="4527" y="31415"/>
                  </a:lnTo>
                  <a:lnTo>
                    <a:pt x="4378" y="31340"/>
                  </a:lnTo>
                  <a:lnTo>
                    <a:pt x="4255" y="31266"/>
                  </a:lnTo>
                  <a:lnTo>
                    <a:pt x="4131" y="31167"/>
                  </a:lnTo>
                  <a:lnTo>
                    <a:pt x="4007" y="31068"/>
                  </a:lnTo>
                  <a:lnTo>
                    <a:pt x="3884" y="30945"/>
                  </a:lnTo>
                  <a:lnTo>
                    <a:pt x="3809" y="30821"/>
                  </a:lnTo>
                  <a:lnTo>
                    <a:pt x="3710" y="30673"/>
                  </a:lnTo>
                  <a:lnTo>
                    <a:pt x="3661" y="30524"/>
                  </a:lnTo>
                  <a:lnTo>
                    <a:pt x="3611" y="30376"/>
                  </a:lnTo>
                  <a:lnTo>
                    <a:pt x="3562" y="30227"/>
                  </a:lnTo>
                  <a:lnTo>
                    <a:pt x="3537" y="29930"/>
                  </a:lnTo>
                  <a:lnTo>
                    <a:pt x="3562" y="29634"/>
                  </a:lnTo>
                  <a:lnTo>
                    <a:pt x="3611" y="29485"/>
                  </a:lnTo>
                  <a:lnTo>
                    <a:pt x="3661" y="29337"/>
                  </a:lnTo>
                  <a:lnTo>
                    <a:pt x="3710" y="29188"/>
                  </a:lnTo>
                  <a:lnTo>
                    <a:pt x="3809" y="29065"/>
                  </a:lnTo>
                  <a:lnTo>
                    <a:pt x="3884" y="28916"/>
                  </a:lnTo>
                  <a:lnTo>
                    <a:pt x="4007" y="28793"/>
                  </a:lnTo>
                  <a:lnTo>
                    <a:pt x="4131" y="28694"/>
                  </a:lnTo>
                  <a:lnTo>
                    <a:pt x="4255" y="28595"/>
                  </a:lnTo>
                  <a:lnTo>
                    <a:pt x="4378" y="28521"/>
                  </a:lnTo>
                  <a:lnTo>
                    <a:pt x="4527" y="28446"/>
                  </a:lnTo>
                  <a:lnTo>
                    <a:pt x="4675" y="28397"/>
                  </a:lnTo>
                  <a:lnTo>
                    <a:pt x="4824" y="28372"/>
                  </a:lnTo>
                  <a:lnTo>
                    <a:pt x="5120" y="28347"/>
                  </a:lnTo>
                  <a:close/>
                  <a:moveTo>
                    <a:pt x="47790" y="30524"/>
                  </a:moveTo>
                  <a:lnTo>
                    <a:pt x="47889" y="30549"/>
                  </a:lnTo>
                  <a:lnTo>
                    <a:pt x="47988" y="30598"/>
                  </a:lnTo>
                  <a:lnTo>
                    <a:pt x="48062" y="30673"/>
                  </a:lnTo>
                  <a:lnTo>
                    <a:pt x="48111" y="30747"/>
                  </a:lnTo>
                  <a:lnTo>
                    <a:pt x="48161" y="30846"/>
                  </a:lnTo>
                  <a:lnTo>
                    <a:pt x="48186" y="30945"/>
                  </a:lnTo>
                  <a:lnTo>
                    <a:pt x="48210" y="31019"/>
                  </a:lnTo>
                  <a:lnTo>
                    <a:pt x="48186" y="31118"/>
                  </a:lnTo>
                  <a:lnTo>
                    <a:pt x="48161" y="31217"/>
                  </a:lnTo>
                  <a:lnTo>
                    <a:pt x="48111" y="31316"/>
                  </a:lnTo>
                  <a:lnTo>
                    <a:pt x="48062" y="31390"/>
                  </a:lnTo>
                  <a:lnTo>
                    <a:pt x="47988" y="31464"/>
                  </a:lnTo>
                  <a:lnTo>
                    <a:pt x="47889" y="31514"/>
                  </a:lnTo>
                  <a:lnTo>
                    <a:pt x="47790" y="31538"/>
                  </a:lnTo>
                  <a:lnTo>
                    <a:pt x="47592" y="31538"/>
                  </a:lnTo>
                  <a:lnTo>
                    <a:pt x="47493" y="31514"/>
                  </a:lnTo>
                  <a:lnTo>
                    <a:pt x="47419" y="31464"/>
                  </a:lnTo>
                  <a:lnTo>
                    <a:pt x="47345" y="31390"/>
                  </a:lnTo>
                  <a:lnTo>
                    <a:pt x="47270" y="31316"/>
                  </a:lnTo>
                  <a:lnTo>
                    <a:pt x="47221" y="31217"/>
                  </a:lnTo>
                  <a:lnTo>
                    <a:pt x="47196" y="31118"/>
                  </a:lnTo>
                  <a:lnTo>
                    <a:pt x="47172" y="31019"/>
                  </a:lnTo>
                  <a:lnTo>
                    <a:pt x="47196" y="30945"/>
                  </a:lnTo>
                  <a:lnTo>
                    <a:pt x="47221" y="30846"/>
                  </a:lnTo>
                  <a:lnTo>
                    <a:pt x="47270" y="30747"/>
                  </a:lnTo>
                  <a:lnTo>
                    <a:pt x="47345" y="30673"/>
                  </a:lnTo>
                  <a:lnTo>
                    <a:pt x="47419" y="30598"/>
                  </a:lnTo>
                  <a:lnTo>
                    <a:pt x="47493" y="30549"/>
                  </a:lnTo>
                  <a:lnTo>
                    <a:pt x="47592" y="30524"/>
                  </a:lnTo>
                  <a:close/>
                  <a:moveTo>
                    <a:pt x="29757" y="29832"/>
                  </a:moveTo>
                  <a:lnTo>
                    <a:pt x="29931" y="29856"/>
                  </a:lnTo>
                  <a:lnTo>
                    <a:pt x="30128" y="29906"/>
                  </a:lnTo>
                  <a:lnTo>
                    <a:pt x="30277" y="29980"/>
                  </a:lnTo>
                  <a:lnTo>
                    <a:pt x="30425" y="30104"/>
                  </a:lnTo>
                  <a:lnTo>
                    <a:pt x="30549" y="30252"/>
                  </a:lnTo>
                  <a:lnTo>
                    <a:pt x="30648" y="30425"/>
                  </a:lnTo>
                  <a:lnTo>
                    <a:pt x="30697" y="30598"/>
                  </a:lnTo>
                  <a:lnTo>
                    <a:pt x="30722" y="30796"/>
                  </a:lnTo>
                  <a:lnTo>
                    <a:pt x="30697" y="30969"/>
                  </a:lnTo>
                  <a:lnTo>
                    <a:pt x="30648" y="31143"/>
                  </a:lnTo>
                  <a:lnTo>
                    <a:pt x="30549" y="31316"/>
                  </a:lnTo>
                  <a:lnTo>
                    <a:pt x="30425" y="31464"/>
                  </a:lnTo>
                  <a:lnTo>
                    <a:pt x="30277" y="31588"/>
                  </a:lnTo>
                  <a:lnTo>
                    <a:pt x="30128" y="31687"/>
                  </a:lnTo>
                  <a:lnTo>
                    <a:pt x="29931" y="31736"/>
                  </a:lnTo>
                  <a:lnTo>
                    <a:pt x="29584" y="31736"/>
                  </a:lnTo>
                  <a:lnTo>
                    <a:pt x="29411" y="31687"/>
                  </a:lnTo>
                  <a:lnTo>
                    <a:pt x="29238" y="31588"/>
                  </a:lnTo>
                  <a:lnTo>
                    <a:pt x="29090" y="31464"/>
                  </a:lnTo>
                  <a:lnTo>
                    <a:pt x="28966" y="31316"/>
                  </a:lnTo>
                  <a:lnTo>
                    <a:pt x="28867" y="31143"/>
                  </a:lnTo>
                  <a:lnTo>
                    <a:pt x="28817" y="30969"/>
                  </a:lnTo>
                  <a:lnTo>
                    <a:pt x="28793" y="30796"/>
                  </a:lnTo>
                  <a:lnTo>
                    <a:pt x="28817" y="30598"/>
                  </a:lnTo>
                  <a:lnTo>
                    <a:pt x="28867" y="30425"/>
                  </a:lnTo>
                  <a:lnTo>
                    <a:pt x="28966" y="30252"/>
                  </a:lnTo>
                  <a:lnTo>
                    <a:pt x="29090" y="30104"/>
                  </a:lnTo>
                  <a:lnTo>
                    <a:pt x="29238" y="29980"/>
                  </a:lnTo>
                  <a:lnTo>
                    <a:pt x="29411" y="29906"/>
                  </a:lnTo>
                  <a:lnTo>
                    <a:pt x="29584" y="29856"/>
                  </a:lnTo>
                  <a:lnTo>
                    <a:pt x="29757" y="29832"/>
                  </a:lnTo>
                  <a:close/>
                  <a:moveTo>
                    <a:pt x="83113" y="30895"/>
                  </a:moveTo>
                  <a:lnTo>
                    <a:pt x="83187" y="30920"/>
                  </a:lnTo>
                  <a:lnTo>
                    <a:pt x="83286" y="30945"/>
                  </a:lnTo>
                  <a:lnTo>
                    <a:pt x="83360" y="30969"/>
                  </a:lnTo>
                  <a:lnTo>
                    <a:pt x="83434" y="31044"/>
                  </a:lnTo>
                  <a:lnTo>
                    <a:pt x="83484" y="31118"/>
                  </a:lnTo>
                  <a:lnTo>
                    <a:pt x="83533" y="31192"/>
                  </a:lnTo>
                  <a:lnTo>
                    <a:pt x="83558" y="31266"/>
                  </a:lnTo>
                  <a:lnTo>
                    <a:pt x="83558" y="31365"/>
                  </a:lnTo>
                  <a:lnTo>
                    <a:pt x="83558" y="31439"/>
                  </a:lnTo>
                  <a:lnTo>
                    <a:pt x="83533" y="31538"/>
                  </a:lnTo>
                  <a:lnTo>
                    <a:pt x="83484" y="31613"/>
                  </a:lnTo>
                  <a:lnTo>
                    <a:pt x="83434" y="31687"/>
                  </a:lnTo>
                  <a:lnTo>
                    <a:pt x="83360" y="31736"/>
                  </a:lnTo>
                  <a:lnTo>
                    <a:pt x="83286" y="31786"/>
                  </a:lnTo>
                  <a:lnTo>
                    <a:pt x="83187" y="31810"/>
                  </a:lnTo>
                  <a:lnTo>
                    <a:pt x="83014" y="31810"/>
                  </a:lnTo>
                  <a:lnTo>
                    <a:pt x="82940" y="31786"/>
                  </a:lnTo>
                  <a:lnTo>
                    <a:pt x="82866" y="31736"/>
                  </a:lnTo>
                  <a:lnTo>
                    <a:pt x="82791" y="31687"/>
                  </a:lnTo>
                  <a:lnTo>
                    <a:pt x="82717" y="31613"/>
                  </a:lnTo>
                  <a:lnTo>
                    <a:pt x="82692" y="31538"/>
                  </a:lnTo>
                  <a:lnTo>
                    <a:pt x="82668" y="31439"/>
                  </a:lnTo>
                  <a:lnTo>
                    <a:pt x="82643" y="31365"/>
                  </a:lnTo>
                  <a:lnTo>
                    <a:pt x="82668" y="31266"/>
                  </a:lnTo>
                  <a:lnTo>
                    <a:pt x="82692" y="31192"/>
                  </a:lnTo>
                  <a:lnTo>
                    <a:pt x="82717" y="31118"/>
                  </a:lnTo>
                  <a:lnTo>
                    <a:pt x="82791" y="31044"/>
                  </a:lnTo>
                  <a:lnTo>
                    <a:pt x="82866" y="30969"/>
                  </a:lnTo>
                  <a:lnTo>
                    <a:pt x="82940" y="30945"/>
                  </a:lnTo>
                  <a:lnTo>
                    <a:pt x="83014" y="30920"/>
                  </a:lnTo>
                  <a:lnTo>
                    <a:pt x="83113" y="30895"/>
                  </a:lnTo>
                  <a:close/>
                  <a:moveTo>
                    <a:pt x="118238" y="29188"/>
                  </a:moveTo>
                  <a:lnTo>
                    <a:pt x="118485" y="29213"/>
                  </a:lnTo>
                  <a:lnTo>
                    <a:pt x="118733" y="29287"/>
                  </a:lnTo>
                  <a:lnTo>
                    <a:pt x="118955" y="29411"/>
                  </a:lnTo>
                  <a:lnTo>
                    <a:pt x="119153" y="29559"/>
                  </a:lnTo>
                  <a:lnTo>
                    <a:pt x="119326" y="29782"/>
                  </a:lnTo>
                  <a:lnTo>
                    <a:pt x="119450" y="30005"/>
                  </a:lnTo>
                  <a:lnTo>
                    <a:pt x="119524" y="30252"/>
                  </a:lnTo>
                  <a:lnTo>
                    <a:pt x="119549" y="30499"/>
                  </a:lnTo>
                  <a:lnTo>
                    <a:pt x="119524" y="30747"/>
                  </a:lnTo>
                  <a:lnTo>
                    <a:pt x="119450" y="30994"/>
                  </a:lnTo>
                  <a:lnTo>
                    <a:pt x="119326" y="31217"/>
                  </a:lnTo>
                  <a:lnTo>
                    <a:pt x="119153" y="31415"/>
                  </a:lnTo>
                  <a:lnTo>
                    <a:pt x="118955" y="31588"/>
                  </a:lnTo>
                  <a:lnTo>
                    <a:pt x="118733" y="31711"/>
                  </a:lnTo>
                  <a:lnTo>
                    <a:pt x="118485" y="31786"/>
                  </a:lnTo>
                  <a:lnTo>
                    <a:pt x="118238" y="31810"/>
                  </a:lnTo>
                  <a:lnTo>
                    <a:pt x="117991" y="31786"/>
                  </a:lnTo>
                  <a:lnTo>
                    <a:pt x="117743" y="31711"/>
                  </a:lnTo>
                  <a:lnTo>
                    <a:pt x="117521" y="31588"/>
                  </a:lnTo>
                  <a:lnTo>
                    <a:pt x="117298" y="31415"/>
                  </a:lnTo>
                  <a:lnTo>
                    <a:pt x="117150" y="31217"/>
                  </a:lnTo>
                  <a:lnTo>
                    <a:pt x="117026" y="30994"/>
                  </a:lnTo>
                  <a:lnTo>
                    <a:pt x="116952" y="30747"/>
                  </a:lnTo>
                  <a:lnTo>
                    <a:pt x="116927" y="30499"/>
                  </a:lnTo>
                  <a:lnTo>
                    <a:pt x="116952" y="30252"/>
                  </a:lnTo>
                  <a:lnTo>
                    <a:pt x="117026" y="30005"/>
                  </a:lnTo>
                  <a:lnTo>
                    <a:pt x="117150" y="29782"/>
                  </a:lnTo>
                  <a:lnTo>
                    <a:pt x="117298" y="29559"/>
                  </a:lnTo>
                  <a:lnTo>
                    <a:pt x="117521" y="29411"/>
                  </a:lnTo>
                  <a:lnTo>
                    <a:pt x="117743" y="29287"/>
                  </a:lnTo>
                  <a:lnTo>
                    <a:pt x="117991" y="29213"/>
                  </a:lnTo>
                  <a:lnTo>
                    <a:pt x="118238" y="29188"/>
                  </a:lnTo>
                  <a:close/>
                  <a:moveTo>
                    <a:pt x="54939" y="31514"/>
                  </a:moveTo>
                  <a:lnTo>
                    <a:pt x="55062" y="31538"/>
                  </a:lnTo>
                  <a:lnTo>
                    <a:pt x="55161" y="31588"/>
                  </a:lnTo>
                  <a:lnTo>
                    <a:pt x="55235" y="31711"/>
                  </a:lnTo>
                  <a:lnTo>
                    <a:pt x="55260" y="31835"/>
                  </a:lnTo>
                  <a:lnTo>
                    <a:pt x="55235" y="31934"/>
                  </a:lnTo>
                  <a:lnTo>
                    <a:pt x="55161" y="32058"/>
                  </a:lnTo>
                  <a:lnTo>
                    <a:pt x="55062" y="32132"/>
                  </a:lnTo>
                  <a:lnTo>
                    <a:pt x="54815" y="32132"/>
                  </a:lnTo>
                  <a:lnTo>
                    <a:pt x="54716" y="32058"/>
                  </a:lnTo>
                  <a:lnTo>
                    <a:pt x="54642" y="31934"/>
                  </a:lnTo>
                  <a:lnTo>
                    <a:pt x="54617" y="31835"/>
                  </a:lnTo>
                  <a:lnTo>
                    <a:pt x="54642" y="31711"/>
                  </a:lnTo>
                  <a:lnTo>
                    <a:pt x="54716" y="31588"/>
                  </a:lnTo>
                  <a:lnTo>
                    <a:pt x="54815" y="31538"/>
                  </a:lnTo>
                  <a:lnTo>
                    <a:pt x="54939" y="31514"/>
                  </a:lnTo>
                  <a:close/>
                  <a:moveTo>
                    <a:pt x="100725" y="30400"/>
                  </a:moveTo>
                  <a:lnTo>
                    <a:pt x="100898" y="30425"/>
                  </a:lnTo>
                  <a:lnTo>
                    <a:pt x="101071" y="30475"/>
                  </a:lnTo>
                  <a:lnTo>
                    <a:pt x="101220" y="30549"/>
                  </a:lnTo>
                  <a:lnTo>
                    <a:pt x="101368" y="30648"/>
                  </a:lnTo>
                  <a:lnTo>
                    <a:pt x="101467" y="30796"/>
                  </a:lnTo>
                  <a:lnTo>
                    <a:pt x="101541" y="30945"/>
                  </a:lnTo>
                  <a:lnTo>
                    <a:pt x="101591" y="31118"/>
                  </a:lnTo>
                  <a:lnTo>
                    <a:pt x="101615" y="31291"/>
                  </a:lnTo>
                  <a:lnTo>
                    <a:pt x="101591" y="31464"/>
                  </a:lnTo>
                  <a:lnTo>
                    <a:pt x="101541" y="31613"/>
                  </a:lnTo>
                  <a:lnTo>
                    <a:pt x="101467" y="31786"/>
                  </a:lnTo>
                  <a:lnTo>
                    <a:pt x="101368" y="31909"/>
                  </a:lnTo>
                  <a:lnTo>
                    <a:pt x="101220" y="32033"/>
                  </a:lnTo>
                  <a:lnTo>
                    <a:pt x="101071" y="32107"/>
                  </a:lnTo>
                  <a:lnTo>
                    <a:pt x="100898" y="32157"/>
                  </a:lnTo>
                  <a:lnTo>
                    <a:pt x="100725" y="32181"/>
                  </a:lnTo>
                  <a:lnTo>
                    <a:pt x="100552" y="32157"/>
                  </a:lnTo>
                  <a:lnTo>
                    <a:pt x="100403" y="32107"/>
                  </a:lnTo>
                  <a:lnTo>
                    <a:pt x="100230" y="32033"/>
                  </a:lnTo>
                  <a:lnTo>
                    <a:pt x="100107" y="31909"/>
                  </a:lnTo>
                  <a:lnTo>
                    <a:pt x="99983" y="31786"/>
                  </a:lnTo>
                  <a:lnTo>
                    <a:pt x="99909" y="31613"/>
                  </a:lnTo>
                  <a:lnTo>
                    <a:pt x="99859" y="31464"/>
                  </a:lnTo>
                  <a:lnTo>
                    <a:pt x="99834" y="31291"/>
                  </a:lnTo>
                  <a:lnTo>
                    <a:pt x="99859" y="31118"/>
                  </a:lnTo>
                  <a:lnTo>
                    <a:pt x="99909" y="30945"/>
                  </a:lnTo>
                  <a:lnTo>
                    <a:pt x="99983" y="30796"/>
                  </a:lnTo>
                  <a:lnTo>
                    <a:pt x="100107" y="30648"/>
                  </a:lnTo>
                  <a:lnTo>
                    <a:pt x="100230" y="30549"/>
                  </a:lnTo>
                  <a:lnTo>
                    <a:pt x="100403" y="30475"/>
                  </a:lnTo>
                  <a:lnTo>
                    <a:pt x="100552" y="30425"/>
                  </a:lnTo>
                  <a:lnTo>
                    <a:pt x="100725" y="30400"/>
                  </a:lnTo>
                  <a:close/>
                  <a:moveTo>
                    <a:pt x="8559" y="29312"/>
                  </a:moveTo>
                  <a:lnTo>
                    <a:pt x="8855" y="29337"/>
                  </a:lnTo>
                  <a:lnTo>
                    <a:pt x="9128" y="29411"/>
                  </a:lnTo>
                  <a:lnTo>
                    <a:pt x="9375" y="29559"/>
                  </a:lnTo>
                  <a:lnTo>
                    <a:pt x="9499" y="29634"/>
                  </a:lnTo>
                  <a:lnTo>
                    <a:pt x="9622" y="29733"/>
                  </a:lnTo>
                  <a:lnTo>
                    <a:pt x="9721" y="29856"/>
                  </a:lnTo>
                  <a:lnTo>
                    <a:pt x="9795" y="29980"/>
                  </a:lnTo>
                  <a:lnTo>
                    <a:pt x="9944" y="30227"/>
                  </a:lnTo>
                  <a:lnTo>
                    <a:pt x="10018" y="30499"/>
                  </a:lnTo>
                  <a:lnTo>
                    <a:pt x="10043" y="30796"/>
                  </a:lnTo>
                  <a:lnTo>
                    <a:pt x="10018" y="31068"/>
                  </a:lnTo>
                  <a:lnTo>
                    <a:pt x="9944" y="31340"/>
                  </a:lnTo>
                  <a:lnTo>
                    <a:pt x="9795" y="31613"/>
                  </a:lnTo>
                  <a:lnTo>
                    <a:pt x="9721" y="31736"/>
                  </a:lnTo>
                  <a:lnTo>
                    <a:pt x="9622" y="31835"/>
                  </a:lnTo>
                  <a:lnTo>
                    <a:pt x="9499" y="31959"/>
                  </a:lnTo>
                  <a:lnTo>
                    <a:pt x="9375" y="32033"/>
                  </a:lnTo>
                  <a:lnTo>
                    <a:pt x="9128" y="32181"/>
                  </a:lnTo>
                  <a:lnTo>
                    <a:pt x="8855" y="32256"/>
                  </a:lnTo>
                  <a:lnTo>
                    <a:pt x="8559" y="32280"/>
                  </a:lnTo>
                  <a:lnTo>
                    <a:pt x="8287" y="32256"/>
                  </a:lnTo>
                  <a:lnTo>
                    <a:pt x="7990" y="32181"/>
                  </a:lnTo>
                  <a:lnTo>
                    <a:pt x="7742" y="32033"/>
                  </a:lnTo>
                  <a:lnTo>
                    <a:pt x="7619" y="31959"/>
                  </a:lnTo>
                  <a:lnTo>
                    <a:pt x="7520" y="31835"/>
                  </a:lnTo>
                  <a:lnTo>
                    <a:pt x="7396" y="31736"/>
                  </a:lnTo>
                  <a:lnTo>
                    <a:pt x="7322" y="31613"/>
                  </a:lnTo>
                  <a:lnTo>
                    <a:pt x="7173" y="31340"/>
                  </a:lnTo>
                  <a:lnTo>
                    <a:pt x="7099" y="31068"/>
                  </a:lnTo>
                  <a:lnTo>
                    <a:pt x="7074" y="30796"/>
                  </a:lnTo>
                  <a:lnTo>
                    <a:pt x="7099" y="30499"/>
                  </a:lnTo>
                  <a:lnTo>
                    <a:pt x="7173" y="30227"/>
                  </a:lnTo>
                  <a:lnTo>
                    <a:pt x="7322" y="29980"/>
                  </a:lnTo>
                  <a:lnTo>
                    <a:pt x="7396" y="29856"/>
                  </a:lnTo>
                  <a:lnTo>
                    <a:pt x="7520" y="29733"/>
                  </a:lnTo>
                  <a:lnTo>
                    <a:pt x="7619" y="29634"/>
                  </a:lnTo>
                  <a:lnTo>
                    <a:pt x="7742" y="29559"/>
                  </a:lnTo>
                  <a:lnTo>
                    <a:pt x="7990" y="29411"/>
                  </a:lnTo>
                  <a:lnTo>
                    <a:pt x="8287" y="29337"/>
                  </a:lnTo>
                  <a:lnTo>
                    <a:pt x="8559" y="29312"/>
                  </a:lnTo>
                  <a:close/>
                  <a:moveTo>
                    <a:pt x="36733" y="30771"/>
                  </a:moveTo>
                  <a:lnTo>
                    <a:pt x="36881" y="30796"/>
                  </a:lnTo>
                  <a:lnTo>
                    <a:pt x="37030" y="30821"/>
                  </a:lnTo>
                  <a:lnTo>
                    <a:pt x="37153" y="30895"/>
                  </a:lnTo>
                  <a:lnTo>
                    <a:pt x="37277" y="30994"/>
                  </a:lnTo>
                  <a:lnTo>
                    <a:pt x="37376" y="31118"/>
                  </a:lnTo>
                  <a:lnTo>
                    <a:pt x="37450" y="31266"/>
                  </a:lnTo>
                  <a:lnTo>
                    <a:pt x="37500" y="31390"/>
                  </a:lnTo>
                  <a:lnTo>
                    <a:pt x="37500" y="31538"/>
                  </a:lnTo>
                  <a:lnTo>
                    <a:pt x="37500" y="31687"/>
                  </a:lnTo>
                  <a:lnTo>
                    <a:pt x="37450" y="31835"/>
                  </a:lnTo>
                  <a:lnTo>
                    <a:pt x="37376" y="31959"/>
                  </a:lnTo>
                  <a:lnTo>
                    <a:pt x="37277" y="32082"/>
                  </a:lnTo>
                  <a:lnTo>
                    <a:pt x="37153" y="32181"/>
                  </a:lnTo>
                  <a:lnTo>
                    <a:pt x="37030" y="32256"/>
                  </a:lnTo>
                  <a:lnTo>
                    <a:pt x="36881" y="32305"/>
                  </a:lnTo>
                  <a:lnTo>
                    <a:pt x="36585" y="32305"/>
                  </a:lnTo>
                  <a:lnTo>
                    <a:pt x="36461" y="32256"/>
                  </a:lnTo>
                  <a:lnTo>
                    <a:pt x="36312" y="32181"/>
                  </a:lnTo>
                  <a:lnTo>
                    <a:pt x="36189" y="32082"/>
                  </a:lnTo>
                  <a:lnTo>
                    <a:pt x="36090" y="31959"/>
                  </a:lnTo>
                  <a:lnTo>
                    <a:pt x="36016" y="31835"/>
                  </a:lnTo>
                  <a:lnTo>
                    <a:pt x="35991" y="31687"/>
                  </a:lnTo>
                  <a:lnTo>
                    <a:pt x="35966" y="31538"/>
                  </a:lnTo>
                  <a:lnTo>
                    <a:pt x="35991" y="31390"/>
                  </a:lnTo>
                  <a:lnTo>
                    <a:pt x="36016" y="31266"/>
                  </a:lnTo>
                  <a:lnTo>
                    <a:pt x="36090" y="31118"/>
                  </a:lnTo>
                  <a:lnTo>
                    <a:pt x="36189" y="30994"/>
                  </a:lnTo>
                  <a:lnTo>
                    <a:pt x="36312" y="30895"/>
                  </a:lnTo>
                  <a:lnTo>
                    <a:pt x="36461" y="30821"/>
                  </a:lnTo>
                  <a:lnTo>
                    <a:pt x="36585" y="30796"/>
                  </a:lnTo>
                  <a:lnTo>
                    <a:pt x="36733" y="30771"/>
                  </a:lnTo>
                  <a:close/>
                  <a:moveTo>
                    <a:pt x="104237" y="30376"/>
                  </a:moveTo>
                  <a:lnTo>
                    <a:pt x="104435" y="30400"/>
                  </a:lnTo>
                  <a:lnTo>
                    <a:pt x="104608" y="30450"/>
                  </a:lnTo>
                  <a:lnTo>
                    <a:pt x="104782" y="30524"/>
                  </a:lnTo>
                  <a:lnTo>
                    <a:pt x="104930" y="30648"/>
                  </a:lnTo>
                  <a:lnTo>
                    <a:pt x="105054" y="30796"/>
                  </a:lnTo>
                  <a:lnTo>
                    <a:pt x="105153" y="30969"/>
                  </a:lnTo>
                  <a:lnTo>
                    <a:pt x="105202" y="31167"/>
                  </a:lnTo>
                  <a:lnTo>
                    <a:pt x="105227" y="31340"/>
                  </a:lnTo>
                  <a:lnTo>
                    <a:pt x="105202" y="31538"/>
                  </a:lnTo>
                  <a:lnTo>
                    <a:pt x="105153" y="31711"/>
                  </a:lnTo>
                  <a:lnTo>
                    <a:pt x="105054" y="31885"/>
                  </a:lnTo>
                  <a:lnTo>
                    <a:pt x="104930" y="32033"/>
                  </a:lnTo>
                  <a:lnTo>
                    <a:pt x="104782" y="32157"/>
                  </a:lnTo>
                  <a:lnTo>
                    <a:pt x="104608" y="32256"/>
                  </a:lnTo>
                  <a:lnTo>
                    <a:pt x="104435" y="32305"/>
                  </a:lnTo>
                  <a:lnTo>
                    <a:pt x="104064" y="32305"/>
                  </a:lnTo>
                  <a:lnTo>
                    <a:pt x="103891" y="32256"/>
                  </a:lnTo>
                  <a:lnTo>
                    <a:pt x="103718" y="32157"/>
                  </a:lnTo>
                  <a:lnTo>
                    <a:pt x="103570" y="32033"/>
                  </a:lnTo>
                  <a:lnTo>
                    <a:pt x="103446" y="31885"/>
                  </a:lnTo>
                  <a:lnTo>
                    <a:pt x="103347" y="31711"/>
                  </a:lnTo>
                  <a:lnTo>
                    <a:pt x="103297" y="31538"/>
                  </a:lnTo>
                  <a:lnTo>
                    <a:pt x="103273" y="31340"/>
                  </a:lnTo>
                  <a:lnTo>
                    <a:pt x="103297" y="31167"/>
                  </a:lnTo>
                  <a:lnTo>
                    <a:pt x="103347" y="30969"/>
                  </a:lnTo>
                  <a:lnTo>
                    <a:pt x="103446" y="30796"/>
                  </a:lnTo>
                  <a:lnTo>
                    <a:pt x="103570" y="30648"/>
                  </a:lnTo>
                  <a:lnTo>
                    <a:pt x="103718" y="30524"/>
                  </a:lnTo>
                  <a:lnTo>
                    <a:pt x="103891" y="30450"/>
                  </a:lnTo>
                  <a:lnTo>
                    <a:pt x="104064" y="30400"/>
                  </a:lnTo>
                  <a:lnTo>
                    <a:pt x="104237" y="30376"/>
                  </a:lnTo>
                  <a:close/>
                  <a:moveTo>
                    <a:pt x="68964" y="32206"/>
                  </a:moveTo>
                  <a:lnTo>
                    <a:pt x="69013" y="32231"/>
                  </a:lnTo>
                  <a:lnTo>
                    <a:pt x="69038" y="32256"/>
                  </a:lnTo>
                  <a:lnTo>
                    <a:pt x="69063" y="32280"/>
                  </a:lnTo>
                  <a:lnTo>
                    <a:pt x="69088" y="32330"/>
                  </a:lnTo>
                  <a:lnTo>
                    <a:pt x="69063" y="32379"/>
                  </a:lnTo>
                  <a:lnTo>
                    <a:pt x="69038" y="32404"/>
                  </a:lnTo>
                  <a:lnTo>
                    <a:pt x="69013" y="32429"/>
                  </a:lnTo>
                  <a:lnTo>
                    <a:pt x="68964" y="32454"/>
                  </a:lnTo>
                  <a:lnTo>
                    <a:pt x="68914" y="32429"/>
                  </a:lnTo>
                  <a:lnTo>
                    <a:pt x="68865" y="32404"/>
                  </a:lnTo>
                  <a:lnTo>
                    <a:pt x="68840" y="32379"/>
                  </a:lnTo>
                  <a:lnTo>
                    <a:pt x="68840" y="32330"/>
                  </a:lnTo>
                  <a:lnTo>
                    <a:pt x="68840" y="32280"/>
                  </a:lnTo>
                  <a:lnTo>
                    <a:pt x="68865" y="32256"/>
                  </a:lnTo>
                  <a:lnTo>
                    <a:pt x="68914" y="32231"/>
                  </a:lnTo>
                  <a:lnTo>
                    <a:pt x="68964" y="32206"/>
                  </a:lnTo>
                  <a:close/>
                  <a:moveTo>
                    <a:pt x="33171" y="30796"/>
                  </a:moveTo>
                  <a:lnTo>
                    <a:pt x="33319" y="30821"/>
                  </a:lnTo>
                  <a:lnTo>
                    <a:pt x="33493" y="30870"/>
                  </a:lnTo>
                  <a:lnTo>
                    <a:pt x="33641" y="30945"/>
                  </a:lnTo>
                  <a:lnTo>
                    <a:pt x="33765" y="31068"/>
                  </a:lnTo>
                  <a:lnTo>
                    <a:pt x="33888" y="31192"/>
                  </a:lnTo>
                  <a:lnTo>
                    <a:pt x="33962" y="31340"/>
                  </a:lnTo>
                  <a:lnTo>
                    <a:pt x="34012" y="31514"/>
                  </a:lnTo>
                  <a:lnTo>
                    <a:pt x="34037" y="31662"/>
                  </a:lnTo>
                  <a:lnTo>
                    <a:pt x="34012" y="31835"/>
                  </a:lnTo>
                  <a:lnTo>
                    <a:pt x="33962" y="31984"/>
                  </a:lnTo>
                  <a:lnTo>
                    <a:pt x="33888" y="32132"/>
                  </a:lnTo>
                  <a:lnTo>
                    <a:pt x="33765" y="32280"/>
                  </a:lnTo>
                  <a:lnTo>
                    <a:pt x="33641" y="32379"/>
                  </a:lnTo>
                  <a:lnTo>
                    <a:pt x="33493" y="32454"/>
                  </a:lnTo>
                  <a:lnTo>
                    <a:pt x="33319" y="32503"/>
                  </a:lnTo>
                  <a:lnTo>
                    <a:pt x="33171" y="32528"/>
                  </a:lnTo>
                  <a:lnTo>
                    <a:pt x="32998" y="32503"/>
                  </a:lnTo>
                  <a:lnTo>
                    <a:pt x="32849" y="32454"/>
                  </a:lnTo>
                  <a:lnTo>
                    <a:pt x="32701" y="32379"/>
                  </a:lnTo>
                  <a:lnTo>
                    <a:pt x="32553" y="32280"/>
                  </a:lnTo>
                  <a:lnTo>
                    <a:pt x="32454" y="32132"/>
                  </a:lnTo>
                  <a:lnTo>
                    <a:pt x="32379" y="31984"/>
                  </a:lnTo>
                  <a:lnTo>
                    <a:pt x="32330" y="31835"/>
                  </a:lnTo>
                  <a:lnTo>
                    <a:pt x="32305" y="31662"/>
                  </a:lnTo>
                  <a:lnTo>
                    <a:pt x="32330" y="31514"/>
                  </a:lnTo>
                  <a:lnTo>
                    <a:pt x="32379" y="31340"/>
                  </a:lnTo>
                  <a:lnTo>
                    <a:pt x="32454" y="31192"/>
                  </a:lnTo>
                  <a:lnTo>
                    <a:pt x="32553" y="31068"/>
                  </a:lnTo>
                  <a:lnTo>
                    <a:pt x="32701" y="30945"/>
                  </a:lnTo>
                  <a:lnTo>
                    <a:pt x="32849" y="30870"/>
                  </a:lnTo>
                  <a:lnTo>
                    <a:pt x="32998" y="30821"/>
                  </a:lnTo>
                  <a:lnTo>
                    <a:pt x="33171" y="30796"/>
                  </a:lnTo>
                  <a:close/>
                  <a:moveTo>
                    <a:pt x="86724" y="31563"/>
                  </a:moveTo>
                  <a:lnTo>
                    <a:pt x="86848" y="31588"/>
                  </a:lnTo>
                  <a:lnTo>
                    <a:pt x="86947" y="31613"/>
                  </a:lnTo>
                  <a:lnTo>
                    <a:pt x="87046" y="31662"/>
                  </a:lnTo>
                  <a:lnTo>
                    <a:pt x="87120" y="31736"/>
                  </a:lnTo>
                  <a:lnTo>
                    <a:pt x="87194" y="31835"/>
                  </a:lnTo>
                  <a:lnTo>
                    <a:pt x="87244" y="31909"/>
                  </a:lnTo>
                  <a:lnTo>
                    <a:pt x="87293" y="32033"/>
                  </a:lnTo>
                  <a:lnTo>
                    <a:pt x="87293" y="32132"/>
                  </a:lnTo>
                  <a:lnTo>
                    <a:pt x="87293" y="32231"/>
                  </a:lnTo>
                  <a:lnTo>
                    <a:pt x="87244" y="32330"/>
                  </a:lnTo>
                  <a:lnTo>
                    <a:pt x="87194" y="32429"/>
                  </a:lnTo>
                  <a:lnTo>
                    <a:pt x="87120" y="32528"/>
                  </a:lnTo>
                  <a:lnTo>
                    <a:pt x="87046" y="32602"/>
                  </a:lnTo>
                  <a:lnTo>
                    <a:pt x="86947" y="32651"/>
                  </a:lnTo>
                  <a:lnTo>
                    <a:pt x="86848" y="32676"/>
                  </a:lnTo>
                  <a:lnTo>
                    <a:pt x="86724" y="32701"/>
                  </a:lnTo>
                  <a:lnTo>
                    <a:pt x="86625" y="32676"/>
                  </a:lnTo>
                  <a:lnTo>
                    <a:pt x="86526" y="32651"/>
                  </a:lnTo>
                  <a:lnTo>
                    <a:pt x="86428" y="32602"/>
                  </a:lnTo>
                  <a:lnTo>
                    <a:pt x="86329" y="32528"/>
                  </a:lnTo>
                  <a:lnTo>
                    <a:pt x="86279" y="32429"/>
                  </a:lnTo>
                  <a:lnTo>
                    <a:pt x="86230" y="32330"/>
                  </a:lnTo>
                  <a:lnTo>
                    <a:pt x="86180" y="32231"/>
                  </a:lnTo>
                  <a:lnTo>
                    <a:pt x="86180" y="32132"/>
                  </a:lnTo>
                  <a:lnTo>
                    <a:pt x="86180" y="32033"/>
                  </a:lnTo>
                  <a:lnTo>
                    <a:pt x="86230" y="31909"/>
                  </a:lnTo>
                  <a:lnTo>
                    <a:pt x="86279" y="31835"/>
                  </a:lnTo>
                  <a:lnTo>
                    <a:pt x="86329" y="31736"/>
                  </a:lnTo>
                  <a:lnTo>
                    <a:pt x="86428" y="31662"/>
                  </a:lnTo>
                  <a:lnTo>
                    <a:pt x="86526" y="31613"/>
                  </a:lnTo>
                  <a:lnTo>
                    <a:pt x="86625" y="31588"/>
                  </a:lnTo>
                  <a:lnTo>
                    <a:pt x="86724" y="31563"/>
                  </a:lnTo>
                  <a:close/>
                  <a:moveTo>
                    <a:pt x="121800" y="29881"/>
                  </a:moveTo>
                  <a:lnTo>
                    <a:pt x="122072" y="29906"/>
                  </a:lnTo>
                  <a:lnTo>
                    <a:pt x="122319" y="29980"/>
                  </a:lnTo>
                  <a:lnTo>
                    <a:pt x="122567" y="30128"/>
                  </a:lnTo>
                  <a:lnTo>
                    <a:pt x="122789" y="30302"/>
                  </a:lnTo>
                  <a:lnTo>
                    <a:pt x="122987" y="30524"/>
                  </a:lnTo>
                  <a:lnTo>
                    <a:pt x="123111" y="30771"/>
                  </a:lnTo>
                  <a:lnTo>
                    <a:pt x="123185" y="31019"/>
                  </a:lnTo>
                  <a:lnTo>
                    <a:pt x="123210" y="31291"/>
                  </a:lnTo>
                  <a:lnTo>
                    <a:pt x="123185" y="31563"/>
                  </a:lnTo>
                  <a:lnTo>
                    <a:pt x="123111" y="31835"/>
                  </a:lnTo>
                  <a:lnTo>
                    <a:pt x="122987" y="32082"/>
                  </a:lnTo>
                  <a:lnTo>
                    <a:pt x="122789" y="32305"/>
                  </a:lnTo>
                  <a:lnTo>
                    <a:pt x="122567" y="32478"/>
                  </a:lnTo>
                  <a:lnTo>
                    <a:pt x="122319" y="32627"/>
                  </a:lnTo>
                  <a:lnTo>
                    <a:pt x="122072" y="32701"/>
                  </a:lnTo>
                  <a:lnTo>
                    <a:pt x="121800" y="32726"/>
                  </a:lnTo>
                  <a:lnTo>
                    <a:pt x="121528" y="32701"/>
                  </a:lnTo>
                  <a:lnTo>
                    <a:pt x="121256" y="32627"/>
                  </a:lnTo>
                  <a:lnTo>
                    <a:pt x="121008" y="32478"/>
                  </a:lnTo>
                  <a:lnTo>
                    <a:pt x="120786" y="32305"/>
                  </a:lnTo>
                  <a:lnTo>
                    <a:pt x="120613" y="32082"/>
                  </a:lnTo>
                  <a:lnTo>
                    <a:pt x="120489" y="31835"/>
                  </a:lnTo>
                  <a:lnTo>
                    <a:pt x="120390" y="31563"/>
                  </a:lnTo>
                  <a:lnTo>
                    <a:pt x="120365" y="31291"/>
                  </a:lnTo>
                  <a:lnTo>
                    <a:pt x="120390" y="31019"/>
                  </a:lnTo>
                  <a:lnTo>
                    <a:pt x="120489" y="30771"/>
                  </a:lnTo>
                  <a:lnTo>
                    <a:pt x="120613" y="30524"/>
                  </a:lnTo>
                  <a:lnTo>
                    <a:pt x="120786" y="30302"/>
                  </a:lnTo>
                  <a:lnTo>
                    <a:pt x="121008" y="30128"/>
                  </a:lnTo>
                  <a:lnTo>
                    <a:pt x="121256" y="29980"/>
                  </a:lnTo>
                  <a:lnTo>
                    <a:pt x="121528" y="29906"/>
                  </a:lnTo>
                  <a:lnTo>
                    <a:pt x="121800" y="29881"/>
                  </a:lnTo>
                  <a:close/>
                  <a:moveTo>
                    <a:pt x="15534" y="30277"/>
                  </a:moveTo>
                  <a:lnTo>
                    <a:pt x="15782" y="30302"/>
                  </a:lnTo>
                  <a:lnTo>
                    <a:pt x="16004" y="30376"/>
                  </a:lnTo>
                  <a:lnTo>
                    <a:pt x="16252" y="30499"/>
                  </a:lnTo>
                  <a:lnTo>
                    <a:pt x="16449" y="30673"/>
                  </a:lnTo>
                  <a:lnTo>
                    <a:pt x="16623" y="30870"/>
                  </a:lnTo>
                  <a:lnTo>
                    <a:pt x="16722" y="31093"/>
                  </a:lnTo>
                  <a:lnTo>
                    <a:pt x="16796" y="31340"/>
                  </a:lnTo>
                  <a:lnTo>
                    <a:pt x="16820" y="31588"/>
                  </a:lnTo>
                  <a:lnTo>
                    <a:pt x="16796" y="31835"/>
                  </a:lnTo>
                  <a:lnTo>
                    <a:pt x="16722" y="32082"/>
                  </a:lnTo>
                  <a:lnTo>
                    <a:pt x="16623" y="32305"/>
                  </a:lnTo>
                  <a:lnTo>
                    <a:pt x="16449" y="32503"/>
                  </a:lnTo>
                  <a:lnTo>
                    <a:pt x="16252" y="32676"/>
                  </a:lnTo>
                  <a:lnTo>
                    <a:pt x="16004" y="32800"/>
                  </a:lnTo>
                  <a:lnTo>
                    <a:pt x="15782" y="32874"/>
                  </a:lnTo>
                  <a:lnTo>
                    <a:pt x="15534" y="32899"/>
                  </a:lnTo>
                  <a:lnTo>
                    <a:pt x="15262" y="32874"/>
                  </a:lnTo>
                  <a:lnTo>
                    <a:pt x="15039" y="32800"/>
                  </a:lnTo>
                  <a:lnTo>
                    <a:pt x="14817" y="32676"/>
                  </a:lnTo>
                  <a:lnTo>
                    <a:pt x="14594" y="32503"/>
                  </a:lnTo>
                  <a:lnTo>
                    <a:pt x="14446" y="32305"/>
                  </a:lnTo>
                  <a:lnTo>
                    <a:pt x="14322" y="32082"/>
                  </a:lnTo>
                  <a:lnTo>
                    <a:pt x="14248" y="31835"/>
                  </a:lnTo>
                  <a:lnTo>
                    <a:pt x="14223" y="31588"/>
                  </a:lnTo>
                  <a:lnTo>
                    <a:pt x="14248" y="31340"/>
                  </a:lnTo>
                  <a:lnTo>
                    <a:pt x="14322" y="31093"/>
                  </a:lnTo>
                  <a:lnTo>
                    <a:pt x="14446" y="30870"/>
                  </a:lnTo>
                  <a:lnTo>
                    <a:pt x="14594" y="30673"/>
                  </a:lnTo>
                  <a:lnTo>
                    <a:pt x="14817" y="30499"/>
                  </a:lnTo>
                  <a:lnTo>
                    <a:pt x="15039" y="30376"/>
                  </a:lnTo>
                  <a:lnTo>
                    <a:pt x="15262" y="30302"/>
                  </a:lnTo>
                  <a:lnTo>
                    <a:pt x="15534" y="30277"/>
                  </a:lnTo>
                  <a:close/>
                  <a:moveTo>
                    <a:pt x="11997" y="30252"/>
                  </a:moveTo>
                  <a:lnTo>
                    <a:pt x="12269" y="30277"/>
                  </a:lnTo>
                  <a:lnTo>
                    <a:pt x="12516" y="30376"/>
                  </a:lnTo>
                  <a:lnTo>
                    <a:pt x="12764" y="30499"/>
                  </a:lnTo>
                  <a:lnTo>
                    <a:pt x="12986" y="30673"/>
                  </a:lnTo>
                  <a:lnTo>
                    <a:pt x="13160" y="30895"/>
                  </a:lnTo>
                  <a:lnTo>
                    <a:pt x="13283" y="31143"/>
                  </a:lnTo>
                  <a:lnTo>
                    <a:pt x="13357" y="31390"/>
                  </a:lnTo>
                  <a:lnTo>
                    <a:pt x="13382" y="31662"/>
                  </a:lnTo>
                  <a:lnTo>
                    <a:pt x="13357" y="31909"/>
                  </a:lnTo>
                  <a:lnTo>
                    <a:pt x="13283" y="32181"/>
                  </a:lnTo>
                  <a:lnTo>
                    <a:pt x="13160" y="32429"/>
                  </a:lnTo>
                  <a:lnTo>
                    <a:pt x="12986" y="32651"/>
                  </a:lnTo>
                  <a:lnTo>
                    <a:pt x="12764" y="32825"/>
                  </a:lnTo>
                  <a:lnTo>
                    <a:pt x="12516" y="32948"/>
                  </a:lnTo>
                  <a:lnTo>
                    <a:pt x="12269" y="33022"/>
                  </a:lnTo>
                  <a:lnTo>
                    <a:pt x="11997" y="33047"/>
                  </a:lnTo>
                  <a:lnTo>
                    <a:pt x="11725" y="33022"/>
                  </a:lnTo>
                  <a:lnTo>
                    <a:pt x="11477" y="32948"/>
                  </a:lnTo>
                  <a:lnTo>
                    <a:pt x="11230" y="32825"/>
                  </a:lnTo>
                  <a:lnTo>
                    <a:pt x="11008" y="32651"/>
                  </a:lnTo>
                  <a:lnTo>
                    <a:pt x="10834" y="32429"/>
                  </a:lnTo>
                  <a:lnTo>
                    <a:pt x="10711" y="32181"/>
                  </a:lnTo>
                  <a:lnTo>
                    <a:pt x="10636" y="31909"/>
                  </a:lnTo>
                  <a:lnTo>
                    <a:pt x="10612" y="31662"/>
                  </a:lnTo>
                  <a:lnTo>
                    <a:pt x="10636" y="31390"/>
                  </a:lnTo>
                  <a:lnTo>
                    <a:pt x="10711" y="31143"/>
                  </a:lnTo>
                  <a:lnTo>
                    <a:pt x="10834" y="30895"/>
                  </a:lnTo>
                  <a:lnTo>
                    <a:pt x="11008" y="30673"/>
                  </a:lnTo>
                  <a:lnTo>
                    <a:pt x="11230" y="30499"/>
                  </a:lnTo>
                  <a:lnTo>
                    <a:pt x="11477" y="30376"/>
                  </a:lnTo>
                  <a:lnTo>
                    <a:pt x="11725" y="30277"/>
                  </a:lnTo>
                  <a:lnTo>
                    <a:pt x="11997" y="30252"/>
                  </a:lnTo>
                  <a:close/>
                  <a:moveTo>
                    <a:pt x="40270" y="31761"/>
                  </a:moveTo>
                  <a:lnTo>
                    <a:pt x="40394" y="31810"/>
                  </a:lnTo>
                  <a:lnTo>
                    <a:pt x="40518" y="31860"/>
                  </a:lnTo>
                  <a:lnTo>
                    <a:pt x="40616" y="31959"/>
                  </a:lnTo>
                  <a:lnTo>
                    <a:pt x="40691" y="32058"/>
                  </a:lnTo>
                  <a:lnTo>
                    <a:pt x="40765" y="32181"/>
                  </a:lnTo>
                  <a:lnTo>
                    <a:pt x="40790" y="32305"/>
                  </a:lnTo>
                  <a:lnTo>
                    <a:pt x="40814" y="32429"/>
                  </a:lnTo>
                  <a:lnTo>
                    <a:pt x="40790" y="32552"/>
                  </a:lnTo>
                  <a:lnTo>
                    <a:pt x="40765" y="32676"/>
                  </a:lnTo>
                  <a:lnTo>
                    <a:pt x="40691" y="32800"/>
                  </a:lnTo>
                  <a:lnTo>
                    <a:pt x="40616" y="32899"/>
                  </a:lnTo>
                  <a:lnTo>
                    <a:pt x="40518" y="32998"/>
                  </a:lnTo>
                  <a:lnTo>
                    <a:pt x="40394" y="33047"/>
                  </a:lnTo>
                  <a:lnTo>
                    <a:pt x="40270" y="33097"/>
                  </a:lnTo>
                  <a:lnTo>
                    <a:pt x="40023" y="33097"/>
                  </a:lnTo>
                  <a:lnTo>
                    <a:pt x="39874" y="33047"/>
                  </a:lnTo>
                  <a:lnTo>
                    <a:pt x="39775" y="32998"/>
                  </a:lnTo>
                  <a:lnTo>
                    <a:pt x="39652" y="32899"/>
                  </a:lnTo>
                  <a:lnTo>
                    <a:pt x="39578" y="32800"/>
                  </a:lnTo>
                  <a:lnTo>
                    <a:pt x="39503" y="32676"/>
                  </a:lnTo>
                  <a:lnTo>
                    <a:pt x="39479" y="32552"/>
                  </a:lnTo>
                  <a:lnTo>
                    <a:pt x="39454" y="32429"/>
                  </a:lnTo>
                  <a:lnTo>
                    <a:pt x="39479" y="32305"/>
                  </a:lnTo>
                  <a:lnTo>
                    <a:pt x="39503" y="32181"/>
                  </a:lnTo>
                  <a:lnTo>
                    <a:pt x="39578" y="32058"/>
                  </a:lnTo>
                  <a:lnTo>
                    <a:pt x="39652" y="31959"/>
                  </a:lnTo>
                  <a:lnTo>
                    <a:pt x="39775" y="31860"/>
                  </a:lnTo>
                  <a:lnTo>
                    <a:pt x="39874" y="31810"/>
                  </a:lnTo>
                  <a:lnTo>
                    <a:pt x="40023" y="31761"/>
                  </a:lnTo>
                  <a:close/>
                  <a:moveTo>
                    <a:pt x="58377" y="32651"/>
                  </a:moveTo>
                  <a:lnTo>
                    <a:pt x="58451" y="32676"/>
                  </a:lnTo>
                  <a:lnTo>
                    <a:pt x="58525" y="32726"/>
                  </a:lnTo>
                  <a:lnTo>
                    <a:pt x="58575" y="32800"/>
                  </a:lnTo>
                  <a:lnTo>
                    <a:pt x="58575" y="32874"/>
                  </a:lnTo>
                  <a:lnTo>
                    <a:pt x="58575" y="32948"/>
                  </a:lnTo>
                  <a:lnTo>
                    <a:pt x="58525" y="33022"/>
                  </a:lnTo>
                  <a:lnTo>
                    <a:pt x="58451" y="33072"/>
                  </a:lnTo>
                  <a:lnTo>
                    <a:pt x="58377" y="33097"/>
                  </a:lnTo>
                  <a:lnTo>
                    <a:pt x="58278" y="33072"/>
                  </a:lnTo>
                  <a:lnTo>
                    <a:pt x="58228" y="33022"/>
                  </a:lnTo>
                  <a:lnTo>
                    <a:pt x="58179" y="32948"/>
                  </a:lnTo>
                  <a:lnTo>
                    <a:pt x="58154" y="32874"/>
                  </a:lnTo>
                  <a:lnTo>
                    <a:pt x="58179" y="32800"/>
                  </a:lnTo>
                  <a:lnTo>
                    <a:pt x="58228" y="32726"/>
                  </a:lnTo>
                  <a:lnTo>
                    <a:pt x="58278" y="32676"/>
                  </a:lnTo>
                  <a:lnTo>
                    <a:pt x="58377" y="32651"/>
                  </a:lnTo>
                  <a:close/>
                  <a:moveTo>
                    <a:pt x="72724" y="32775"/>
                  </a:moveTo>
                  <a:lnTo>
                    <a:pt x="72823" y="32800"/>
                  </a:lnTo>
                  <a:lnTo>
                    <a:pt x="72897" y="32849"/>
                  </a:lnTo>
                  <a:lnTo>
                    <a:pt x="72946" y="32924"/>
                  </a:lnTo>
                  <a:lnTo>
                    <a:pt x="72946" y="32998"/>
                  </a:lnTo>
                  <a:lnTo>
                    <a:pt x="72946" y="33097"/>
                  </a:lnTo>
                  <a:lnTo>
                    <a:pt x="72897" y="33171"/>
                  </a:lnTo>
                  <a:lnTo>
                    <a:pt x="72823" y="33220"/>
                  </a:lnTo>
                  <a:lnTo>
                    <a:pt x="72650" y="33220"/>
                  </a:lnTo>
                  <a:lnTo>
                    <a:pt x="72575" y="33171"/>
                  </a:lnTo>
                  <a:lnTo>
                    <a:pt x="72526" y="33097"/>
                  </a:lnTo>
                  <a:lnTo>
                    <a:pt x="72501" y="32998"/>
                  </a:lnTo>
                  <a:lnTo>
                    <a:pt x="72526" y="32924"/>
                  </a:lnTo>
                  <a:lnTo>
                    <a:pt x="72575" y="32849"/>
                  </a:lnTo>
                  <a:lnTo>
                    <a:pt x="72650" y="32800"/>
                  </a:lnTo>
                  <a:lnTo>
                    <a:pt x="72724" y="32775"/>
                  </a:lnTo>
                  <a:close/>
                  <a:moveTo>
                    <a:pt x="107799" y="31068"/>
                  </a:moveTo>
                  <a:lnTo>
                    <a:pt x="108022" y="31093"/>
                  </a:lnTo>
                  <a:lnTo>
                    <a:pt x="108220" y="31143"/>
                  </a:lnTo>
                  <a:lnTo>
                    <a:pt x="108418" y="31241"/>
                  </a:lnTo>
                  <a:lnTo>
                    <a:pt x="108591" y="31390"/>
                  </a:lnTo>
                  <a:lnTo>
                    <a:pt x="108715" y="31563"/>
                  </a:lnTo>
                  <a:lnTo>
                    <a:pt x="108814" y="31736"/>
                  </a:lnTo>
                  <a:lnTo>
                    <a:pt x="108888" y="31959"/>
                  </a:lnTo>
                  <a:lnTo>
                    <a:pt x="108888" y="32157"/>
                  </a:lnTo>
                  <a:lnTo>
                    <a:pt x="108888" y="32355"/>
                  </a:lnTo>
                  <a:lnTo>
                    <a:pt x="108814" y="32552"/>
                  </a:lnTo>
                  <a:lnTo>
                    <a:pt x="108715" y="32750"/>
                  </a:lnTo>
                  <a:lnTo>
                    <a:pt x="108591" y="32924"/>
                  </a:lnTo>
                  <a:lnTo>
                    <a:pt x="108418" y="33072"/>
                  </a:lnTo>
                  <a:lnTo>
                    <a:pt x="108220" y="33171"/>
                  </a:lnTo>
                  <a:lnTo>
                    <a:pt x="108022" y="33220"/>
                  </a:lnTo>
                  <a:lnTo>
                    <a:pt x="107799" y="33245"/>
                  </a:lnTo>
                  <a:lnTo>
                    <a:pt x="107602" y="33220"/>
                  </a:lnTo>
                  <a:lnTo>
                    <a:pt x="107404" y="33171"/>
                  </a:lnTo>
                  <a:lnTo>
                    <a:pt x="107206" y="33072"/>
                  </a:lnTo>
                  <a:lnTo>
                    <a:pt x="107033" y="32924"/>
                  </a:lnTo>
                  <a:lnTo>
                    <a:pt x="106909" y="32750"/>
                  </a:lnTo>
                  <a:lnTo>
                    <a:pt x="106810" y="32552"/>
                  </a:lnTo>
                  <a:lnTo>
                    <a:pt x="106736" y="32355"/>
                  </a:lnTo>
                  <a:lnTo>
                    <a:pt x="106736" y="32157"/>
                  </a:lnTo>
                  <a:lnTo>
                    <a:pt x="106736" y="31959"/>
                  </a:lnTo>
                  <a:lnTo>
                    <a:pt x="106810" y="31736"/>
                  </a:lnTo>
                  <a:lnTo>
                    <a:pt x="106909" y="31563"/>
                  </a:lnTo>
                  <a:lnTo>
                    <a:pt x="107033" y="31390"/>
                  </a:lnTo>
                  <a:lnTo>
                    <a:pt x="107206" y="31241"/>
                  </a:lnTo>
                  <a:lnTo>
                    <a:pt x="107404" y="31143"/>
                  </a:lnTo>
                  <a:lnTo>
                    <a:pt x="107602" y="31093"/>
                  </a:lnTo>
                  <a:lnTo>
                    <a:pt x="107799" y="31068"/>
                  </a:lnTo>
                  <a:close/>
                  <a:moveTo>
                    <a:pt x="63423" y="33121"/>
                  </a:moveTo>
                  <a:lnTo>
                    <a:pt x="63473" y="33146"/>
                  </a:lnTo>
                  <a:lnTo>
                    <a:pt x="63497" y="33171"/>
                  </a:lnTo>
                  <a:lnTo>
                    <a:pt x="63497" y="33220"/>
                  </a:lnTo>
                  <a:lnTo>
                    <a:pt x="63497" y="33245"/>
                  </a:lnTo>
                  <a:lnTo>
                    <a:pt x="63473" y="33270"/>
                  </a:lnTo>
                  <a:lnTo>
                    <a:pt x="63423" y="33295"/>
                  </a:lnTo>
                  <a:lnTo>
                    <a:pt x="63398" y="33319"/>
                  </a:lnTo>
                  <a:lnTo>
                    <a:pt x="63349" y="33295"/>
                  </a:lnTo>
                  <a:lnTo>
                    <a:pt x="63324" y="33270"/>
                  </a:lnTo>
                  <a:lnTo>
                    <a:pt x="63299" y="33245"/>
                  </a:lnTo>
                  <a:lnTo>
                    <a:pt x="63299" y="33220"/>
                  </a:lnTo>
                  <a:lnTo>
                    <a:pt x="63299" y="33171"/>
                  </a:lnTo>
                  <a:lnTo>
                    <a:pt x="63324" y="33146"/>
                  </a:lnTo>
                  <a:lnTo>
                    <a:pt x="63349" y="33121"/>
                  </a:lnTo>
                  <a:close/>
                  <a:moveTo>
                    <a:pt x="90435" y="32305"/>
                  </a:moveTo>
                  <a:lnTo>
                    <a:pt x="90558" y="32330"/>
                  </a:lnTo>
                  <a:lnTo>
                    <a:pt x="90682" y="32404"/>
                  </a:lnTo>
                  <a:lnTo>
                    <a:pt x="90781" y="32478"/>
                  </a:lnTo>
                  <a:lnTo>
                    <a:pt x="90855" y="32602"/>
                  </a:lnTo>
                  <a:lnTo>
                    <a:pt x="90929" y="32701"/>
                  </a:lnTo>
                  <a:lnTo>
                    <a:pt x="90954" y="32825"/>
                  </a:lnTo>
                  <a:lnTo>
                    <a:pt x="90979" y="32948"/>
                  </a:lnTo>
                  <a:lnTo>
                    <a:pt x="90954" y="33072"/>
                  </a:lnTo>
                  <a:lnTo>
                    <a:pt x="90929" y="33196"/>
                  </a:lnTo>
                  <a:lnTo>
                    <a:pt x="90855" y="33319"/>
                  </a:lnTo>
                  <a:lnTo>
                    <a:pt x="90781" y="33418"/>
                  </a:lnTo>
                  <a:lnTo>
                    <a:pt x="90682" y="33492"/>
                  </a:lnTo>
                  <a:lnTo>
                    <a:pt x="90558" y="33567"/>
                  </a:lnTo>
                  <a:lnTo>
                    <a:pt x="90435" y="33591"/>
                  </a:lnTo>
                  <a:lnTo>
                    <a:pt x="90311" y="33616"/>
                  </a:lnTo>
                  <a:lnTo>
                    <a:pt x="90187" y="33591"/>
                  </a:lnTo>
                  <a:lnTo>
                    <a:pt x="90064" y="33567"/>
                  </a:lnTo>
                  <a:lnTo>
                    <a:pt x="89965" y="33492"/>
                  </a:lnTo>
                  <a:lnTo>
                    <a:pt x="89841" y="33418"/>
                  </a:lnTo>
                  <a:lnTo>
                    <a:pt x="89767" y="33319"/>
                  </a:lnTo>
                  <a:lnTo>
                    <a:pt x="89717" y="33196"/>
                  </a:lnTo>
                  <a:lnTo>
                    <a:pt x="89668" y="33072"/>
                  </a:lnTo>
                  <a:lnTo>
                    <a:pt x="89668" y="32948"/>
                  </a:lnTo>
                  <a:lnTo>
                    <a:pt x="89668" y="32825"/>
                  </a:lnTo>
                  <a:lnTo>
                    <a:pt x="89717" y="32701"/>
                  </a:lnTo>
                  <a:lnTo>
                    <a:pt x="89767" y="32602"/>
                  </a:lnTo>
                  <a:lnTo>
                    <a:pt x="89841" y="32478"/>
                  </a:lnTo>
                  <a:lnTo>
                    <a:pt x="89965" y="32404"/>
                  </a:lnTo>
                  <a:lnTo>
                    <a:pt x="90064" y="32330"/>
                  </a:lnTo>
                  <a:lnTo>
                    <a:pt x="90187" y="32305"/>
                  </a:lnTo>
                  <a:close/>
                  <a:moveTo>
                    <a:pt x="18948" y="31241"/>
                  </a:moveTo>
                  <a:lnTo>
                    <a:pt x="19195" y="31266"/>
                  </a:lnTo>
                  <a:lnTo>
                    <a:pt x="19418" y="31316"/>
                  </a:lnTo>
                  <a:lnTo>
                    <a:pt x="19616" y="31439"/>
                  </a:lnTo>
                  <a:lnTo>
                    <a:pt x="19814" y="31588"/>
                  </a:lnTo>
                  <a:lnTo>
                    <a:pt x="19962" y="31786"/>
                  </a:lnTo>
                  <a:lnTo>
                    <a:pt x="20086" y="31984"/>
                  </a:lnTo>
                  <a:lnTo>
                    <a:pt x="20135" y="32206"/>
                  </a:lnTo>
                  <a:lnTo>
                    <a:pt x="20160" y="32429"/>
                  </a:lnTo>
                  <a:lnTo>
                    <a:pt x="20135" y="32676"/>
                  </a:lnTo>
                  <a:lnTo>
                    <a:pt x="20086" y="32899"/>
                  </a:lnTo>
                  <a:lnTo>
                    <a:pt x="19962" y="33097"/>
                  </a:lnTo>
                  <a:lnTo>
                    <a:pt x="19814" y="33295"/>
                  </a:lnTo>
                  <a:lnTo>
                    <a:pt x="19616" y="33443"/>
                  </a:lnTo>
                  <a:lnTo>
                    <a:pt x="19418" y="33567"/>
                  </a:lnTo>
                  <a:lnTo>
                    <a:pt x="19195" y="33616"/>
                  </a:lnTo>
                  <a:lnTo>
                    <a:pt x="18948" y="33641"/>
                  </a:lnTo>
                  <a:lnTo>
                    <a:pt x="18725" y="33616"/>
                  </a:lnTo>
                  <a:lnTo>
                    <a:pt x="18503" y="33567"/>
                  </a:lnTo>
                  <a:lnTo>
                    <a:pt x="18305" y="33443"/>
                  </a:lnTo>
                  <a:lnTo>
                    <a:pt x="18107" y="33295"/>
                  </a:lnTo>
                  <a:lnTo>
                    <a:pt x="17958" y="33097"/>
                  </a:lnTo>
                  <a:lnTo>
                    <a:pt x="17835" y="32899"/>
                  </a:lnTo>
                  <a:lnTo>
                    <a:pt x="17785" y="32676"/>
                  </a:lnTo>
                  <a:lnTo>
                    <a:pt x="17760" y="32429"/>
                  </a:lnTo>
                  <a:lnTo>
                    <a:pt x="17785" y="32206"/>
                  </a:lnTo>
                  <a:lnTo>
                    <a:pt x="17835" y="31984"/>
                  </a:lnTo>
                  <a:lnTo>
                    <a:pt x="17958" y="31786"/>
                  </a:lnTo>
                  <a:lnTo>
                    <a:pt x="18107" y="31588"/>
                  </a:lnTo>
                  <a:lnTo>
                    <a:pt x="18305" y="31439"/>
                  </a:lnTo>
                  <a:lnTo>
                    <a:pt x="18503" y="31316"/>
                  </a:lnTo>
                  <a:lnTo>
                    <a:pt x="18725" y="31266"/>
                  </a:lnTo>
                  <a:lnTo>
                    <a:pt x="18948" y="31241"/>
                  </a:lnTo>
                  <a:close/>
                  <a:moveTo>
                    <a:pt x="93972" y="32256"/>
                  </a:moveTo>
                  <a:lnTo>
                    <a:pt x="94096" y="32305"/>
                  </a:lnTo>
                  <a:lnTo>
                    <a:pt x="94244" y="32379"/>
                  </a:lnTo>
                  <a:lnTo>
                    <a:pt x="94343" y="32454"/>
                  </a:lnTo>
                  <a:lnTo>
                    <a:pt x="94442" y="32577"/>
                  </a:lnTo>
                  <a:lnTo>
                    <a:pt x="94516" y="32701"/>
                  </a:lnTo>
                  <a:lnTo>
                    <a:pt x="94566" y="32849"/>
                  </a:lnTo>
                  <a:lnTo>
                    <a:pt x="94566" y="32998"/>
                  </a:lnTo>
                  <a:lnTo>
                    <a:pt x="94566" y="33146"/>
                  </a:lnTo>
                  <a:lnTo>
                    <a:pt x="94516" y="33270"/>
                  </a:lnTo>
                  <a:lnTo>
                    <a:pt x="94442" y="33394"/>
                  </a:lnTo>
                  <a:lnTo>
                    <a:pt x="94343" y="33517"/>
                  </a:lnTo>
                  <a:lnTo>
                    <a:pt x="94244" y="33616"/>
                  </a:lnTo>
                  <a:lnTo>
                    <a:pt x="94096" y="33690"/>
                  </a:lnTo>
                  <a:lnTo>
                    <a:pt x="93972" y="33715"/>
                  </a:lnTo>
                  <a:lnTo>
                    <a:pt x="93824" y="33740"/>
                  </a:lnTo>
                  <a:lnTo>
                    <a:pt x="93675" y="33715"/>
                  </a:lnTo>
                  <a:lnTo>
                    <a:pt x="93551" y="33690"/>
                  </a:lnTo>
                  <a:lnTo>
                    <a:pt x="93403" y="33616"/>
                  </a:lnTo>
                  <a:lnTo>
                    <a:pt x="93304" y="33517"/>
                  </a:lnTo>
                  <a:lnTo>
                    <a:pt x="93205" y="33394"/>
                  </a:lnTo>
                  <a:lnTo>
                    <a:pt x="93131" y="33270"/>
                  </a:lnTo>
                  <a:lnTo>
                    <a:pt x="93081" y="33146"/>
                  </a:lnTo>
                  <a:lnTo>
                    <a:pt x="93081" y="32998"/>
                  </a:lnTo>
                  <a:lnTo>
                    <a:pt x="93081" y="32849"/>
                  </a:lnTo>
                  <a:lnTo>
                    <a:pt x="93131" y="32701"/>
                  </a:lnTo>
                  <a:lnTo>
                    <a:pt x="93205" y="32577"/>
                  </a:lnTo>
                  <a:lnTo>
                    <a:pt x="93304" y="32454"/>
                  </a:lnTo>
                  <a:lnTo>
                    <a:pt x="93403" y="32379"/>
                  </a:lnTo>
                  <a:lnTo>
                    <a:pt x="93551" y="32305"/>
                  </a:lnTo>
                  <a:lnTo>
                    <a:pt x="93675" y="32256"/>
                  </a:lnTo>
                  <a:close/>
                  <a:moveTo>
                    <a:pt x="43535" y="32726"/>
                  </a:moveTo>
                  <a:lnTo>
                    <a:pt x="43659" y="32750"/>
                  </a:lnTo>
                  <a:lnTo>
                    <a:pt x="43758" y="32775"/>
                  </a:lnTo>
                  <a:lnTo>
                    <a:pt x="43857" y="32825"/>
                  </a:lnTo>
                  <a:lnTo>
                    <a:pt x="43956" y="32899"/>
                  </a:lnTo>
                  <a:lnTo>
                    <a:pt x="44030" y="32998"/>
                  </a:lnTo>
                  <a:lnTo>
                    <a:pt x="44080" y="33097"/>
                  </a:lnTo>
                  <a:lnTo>
                    <a:pt x="44104" y="33196"/>
                  </a:lnTo>
                  <a:lnTo>
                    <a:pt x="44129" y="33295"/>
                  </a:lnTo>
                  <a:lnTo>
                    <a:pt x="44104" y="33418"/>
                  </a:lnTo>
                  <a:lnTo>
                    <a:pt x="44080" y="33517"/>
                  </a:lnTo>
                  <a:lnTo>
                    <a:pt x="44030" y="33616"/>
                  </a:lnTo>
                  <a:lnTo>
                    <a:pt x="43956" y="33715"/>
                  </a:lnTo>
                  <a:lnTo>
                    <a:pt x="43857" y="33789"/>
                  </a:lnTo>
                  <a:lnTo>
                    <a:pt x="43758" y="33839"/>
                  </a:lnTo>
                  <a:lnTo>
                    <a:pt x="43659" y="33863"/>
                  </a:lnTo>
                  <a:lnTo>
                    <a:pt x="43535" y="33888"/>
                  </a:lnTo>
                  <a:lnTo>
                    <a:pt x="43436" y="33863"/>
                  </a:lnTo>
                  <a:lnTo>
                    <a:pt x="43337" y="33839"/>
                  </a:lnTo>
                  <a:lnTo>
                    <a:pt x="43238" y="33789"/>
                  </a:lnTo>
                  <a:lnTo>
                    <a:pt x="43140" y="33715"/>
                  </a:lnTo>
                  <a:lnTo>
                    <a:pt x="43065" y="33616"/>
                  </a:lnTo>
                  <a:lnTo>
                    <a:pt x="43016" y="33517"/>
                  </a:lnTo>
                  <a:lnTo>
                    <a:pt x="42991" y="33418"/>
                  </a:lnTo>
                  <a:lnTo>
                    <a:pt x="42966" y="33295"/>
                  </a:lnTo>
                  <a:lnTo>
                    <a:pt x="42991" y="33196"/>
                  </a:lnTo>
                  <a:lnTo>
                    <a:pt x="43016" y="33097"/>
                  </a:lnTo>
                  <a:lnTo>
                    <a:pt x="43065" y="32998"/>
                  </a:lnTo>
                  <a:lnTo>
                    <a:pt x="43140" y="32899"/>
                  </a:lnTo>
                  <a:lnTo>
                    <a:pt x="43238" y="32825"/>
                  </a:lnTo>
                  <a:lnTo>
                    <a:pt x="43337" y="32775"/>
                  </a:lnTo>
                  <a:lnTo>
                    <a:pt x="43436" y="32750"/>
                  </a:lnTo>
                  <a:lnTo>
                    <a:pt x="43535" y="32726"/>
                  </a:lnTo>
                  <a:close/>
                  <a:moveTo>
                    <a:pt x="76335" y="33468"/>
                  </a:moveTo>
                  <a:lnTo>
                    <a:pt x="76459" y="33492"/>
                  </a:lnTo>
                  <a:lnTo>
                    <a:pt x="76558" y="33567"/>
                  </a:lnTo>
                  <a:lnTo>
                    <a:pt x="76632" y="33666"/>
                  </a:lnTo>
                  <a:lnTo>
                    <a:pt x="76657" y="33789"/>
                  </a:lnTo>
                  <a:lnTo>
                    <a:pt x="76632" y="33913"/>
                  </a:lnTo>
                  <a:lnTo>
                    <a:pt x="76558" y="34037"/>
                  </a:lnTo>
                  <a:lnTo>
                    <a:pt x="76459" y="34111"/>
                  </a:lnTo>
                  <a:lnTo>
                    <a:pt x="76335" y="34136"/>
                  </a:lnTo>
                  <a:lnTo>
                    <a:pt x="76212" y="34111"/>
                  </a:lnTo>
                  <a:lnTo>
                    <a:pt x="76088" y="34037"/>
                  </a:lnTo>
                  <a:lnTo>
                    <a:pt x="76014" y="33913"/>
                  </a:lnTo>
                  <a:lnTo>
                    <a:pt x="76014" y="33789"/>
                  </a:lnTo>
                  <a:lnTo>
                    <a:pt x="76014" y="33666"/>
                  </a:lnTo>
                  <a:lnTo>
                    <a:pt x="76088" y="33567"/>
                  </a:lnTo>
                  <a:lnTo>
                    <a:pt x="76212" y="33492"/>
                  </a:lnTo>
                  <a:lnTo>
                    <a:pt x="76335" y="33468"/>
                  </a:lnTo>
                  <a:close/>
                  <a:moveTo>
                    <a:pt x="111361" y="31786"/>
                  </a:moveTo>
                  <a:lnTo>
                    <a:pt x="111584" y="31810"/>
                  </a:lnTo>
                  <a:lnTo>
                    <a:pt x="111807" y="31860"/>
                  </a:lnTo>
                  <a:lnTo>
                    <a:pt x="112005" y="31984"/>
                  </a:lnTo>
                  <a:lnTo>
                    <a:pt x="112202" y="32132"/>
                  </a:lnTo>
                  <a:lnTo>
                    <a:pt x="112351" y="32305"/>
                  </a:lnTo>
                  <a:lnTo>
                    <a:pt x="112450" y="32528"/>
                  </a:lnTo>
                  <a:lnTo>
                    <a:pt x="112524" y="32750"/>
                  </a:lnTo>
                  <a:lnTo>
                    <a:pt x="112549" y="32973"/>
                  </a:lnTo>
                  <a:lnTo>
                    <a:pt x="112524" y="33196"/>
                  </a:lnTo>
                  <a:lnTo>
                    <a:pt x="112450" y="33418"/>
                  </a:lnTo>
                  <a:lnTo>
                    <a:pt x="112351" y="33616"/>
                  </a:lnTo>
                  <a:lnTo>
                    <a:pt x="112202" y="33814"/>
                  </a:lnTo>
                  <a:lnTo>
                    <a:pt x="112005" y="33962"/>
                  </a:lnTo>
                  <a:lnTo>
                    <a:pt x="111807" y="34061"/>
                  </a:lnTo>
                  <a:lnTo>
                    <a:pt x="111584" y="34136"/>
                  </a:lnTo>
                  <a:lnTo>
                    <a:pt x="111361" y="34160"/>
                  </a:lnTo>
                  <a:lnTo>
                    <a:pt x="111114" y="34136"/>
                  </a:lnTo>
                  <a:lnTo>
                    <a:pt x="110916" y="34061"/>
                  </a:lnTo>
                  <a:lnTo>
                    <a:pt x="110693" y="33962"/>
                  </a:lnTo>
                  <a:lnTo>
                    <a:pt x="110520" y="33814"/>
                  </a:lnTo>
                  <a:lnTo>
                    <a:pt x="110372" y="33616"/>
                  </a:lnTo>
                  <a:lnTo>
                    <a:pt x="110248" y="33418"/>
                  </a:lnTo>
                  <a:lnTo>
                    <a:pt x="110199" y="33196"/>
                  </a:lnTo>
                  <a:lnTo>
                    <a:pt x="110174" y="32973"/>
                  </a:lnTo>
                  <a:lnTo>
                    <a:pt x="110199" y="32750"/>
                  </a:lnTo>
                  <a:lnTo>
                    <a:pt x="110248" y="32528"/>
                  </a:lnTo>
                  <a:lnTo>
                    <a:pt x="110372" y="32305"/>
                  </a:lnTo>
                  <a:lnTo>
                    <a:pt x="110520" y="32132"/>
                  </a:lnTo>
                  <a:lnTo>
                    <a:pt x="110693" y="31984"/>
                  </a:lnTo>
                  <a:lnTo>
                    <a:pt x="110916" y="31860"/>
                  </a:lnTo>
                  <a:lnTo>
                    <a:pt x="111114" y="31810"/>
                  </a:lnTo>
                  <a:lnTo>
                    <a:pt x="111361" y="31786"/>
                  </a:lnTo>
                  <a:close/>
                  <a:moveTo>
                    <a:pt x="26121" y="32231"/>
                  </a:moveTo>
                  <a:lnTo>
                    <a:pt x="26294" y="32305"/>
                  </a:lnTo>
                  <a:lnTo>
                    <a:pt x="26467" y="32379"/>
                  </a:lnTo>
                  <a:lnTo>
                    <a:pt x="26641" y="32528"/>
                  </a:lnTo>
                  <a:lnTo>
                    <a:pt x="26764" y="32676"/>
                  </a:lnTo>
                  <a:lnTo>
                    <a:pt x="26863" y="32849"/>
                  </a:lnTo>
                  <a:lnTo>
                    <a:pt x="26913" y="33047"/>
                  </a:lnTo>
                  <a:lnTo>
                    <a:pt x="26937" y="33245"/>
                  </a:lnTo>
                  <a:lnTo>
                    <a:pt x="26913" y="33418"/>
                  </a:lnTo>
                  <a:lnTo>
                    <a:pt x="26863" y="33616"/>
                  </a:lnTo>
                  <a:lnTo>
                    <a:pt x="26764" y="33789"/>
                  </a:lnTo>
                  <a:lnTo>
                    <a:pt x="26641" y="33962"/>
                  </a:lnTo>
                  <a:lnTo>
                    <a:pt x="26467" y="34086"/>
                  </a:lnTo>
                  <a:lnTo>
                    <a:pt x="26294" y="34185"/>
                  </a:lnTo>
                  <a:lnTo>
                    <a:pt x="26121" y="34235"/>
                  </a:lnTo>
                  <a:lnTo>
                    <a:pt x="25923" y="34259"/>
                  </a:lnTo>
                  <a:lnTo>
                    <a:pt x="25725" y="34235"/>
                  </a:lnTo>
                  <a:lnTo>
                    <a:pt x="25528" y="34185"/>
                  </a:lnTo>
                  <a:lnTo>
                    <a:pt x="25354" y="34086"/>
                  </a:lnTo>
                  <a:lnTo>
                    <a:pt x="25206" y="33962"/>
                  </a:lnTo>
                  <a:lnTo>
                    <a:pt x="25082" y="33789"/>
                  </a:lnTo>
                  <a:lnTo>
                    <a:pt x="24983" y="33616"/>
                  </a:lnTo>
                  <a:lnTo>
                    <a:pt x="24934" y="33418"/>
                  </a:lnTo>
                  <a:lnTo>
                    <a:pt x="24909" y="33245"/>
                  </a:lnTo>
                  <a:lnTo>
                    <a:pt x="24934" y="33047"/>
                  </a:lnTo>
                  <a:lnTo>
                    <a:pt x="24983" y="32849"/>
                  </a:lnTo>
                  <a:lnTo>
                    <a:pt x="25082" y="32676"/>
                  </a:lnTo>
                  <a:lnTo>
                    <a:pt x="25206" y="32528"/>
                  </a:lnTo>
                  <a:lnTo>
                    <a:pt x="25354" y="32379"/>
                  </a:lnTo>
                  <a:lnTo>
                    <a:pt x="25528" y="32305"/>
                  </a:lnTo>
                  <a:lnTo>
                    <a:pt x="25725" y="32231"/>
                  </a:lnTo>
                  <a:close/>
                  <a:moveTo>
                    <a:pt x="79922" y="33418"/>
                  </a:moveTo>
                  <a:lnTo>
                    <a:pt x="79996" y="33443"/>
                  </a:lnTo>
                  <a:lnTo>
                    <a:pt x="80070" y="33492"/>
                  </a:lnTo>
                  <a:lnTo>
                    <a:pt x="80145" y="33542"/>
                  </a:lnTo>
                  <a:lnTo>
                    <a:pt x="80194" y="33616"/>
                  </a:lnTo>
                  <a:lnTo>
                    <a:pt x="80219" y="33690"/>
                  </a:lnTo>
                  <a:lnTo>
                    <a:pt x="80244" y="33765"/>
                  </a:lnTo>
                  <a:lnTo>
                    <a:pt x="80268" y="33839"/>
                  </a:lnTo>
                  <a:lnTo>
                    <a:pt x="80244" y="33913"/>
                  </a:lnTo>
                  <a:lnTo>
                    <a:pt x="80219" y="33987"/>
                  </a:lnTo>
                  <a:lnTo>
                    <a:pt x="80194" y="34061"/>
                  </a:lnTo>
                  <a:lnTo>
                    <a:pt x="80145" y="34136"/>
                  </a:lnTo>
                  <a:lnTo>
                    <a:pt x="80070" y="34185"/>
                  </a:lnTo>
                  <a:lnTo>
                    <a:pt x="79996" y="34235"/>
                  </a:lnTo>
                  <a:lnTo>
                    <a:pt x="79922" y="34235"/>
                  </a:lnTo>
                  <a:lnTo>
                    <a:pt x="79848" y="34259"/>
                  </a:lnTo>
                  <a:lnTo>
                    <a:pt x="79749" y="34235"/>
                  </a:lnTo>
                  <a:lnTo>
                    <a:pt x="79675" y="34235"/>
                  </a:lnTo>
                  <a:lnTo>
                    <a:pt x="79600" y="34185"/>
                  </a:lnTo>
                  <a:lnTo>
                    <a:pt x="79551" y="34136"/>
                  </a:lnTo>
                  <a:lnTo>
                    <a:pt x="79501" y="34061"/>
                  </a:lnTo>
                  <a:lnTo>
                    <a:pt x="79452" y="33987"/>
                  </a:lnTo>
                  <a:lnTo>
                    <a:pt x="79427" y="33913"/>
                  </a:lnTo>
                  <a:lnTo>
                    <a:pt x="79427" y="33839"/>
                  </a:lnTo>
                  <a:lnTo>
                    <a:pt x="79427" y="33765"/>
                  </a:lnTo>
                  <a:lnTo>
                    <a:pt x="79452" y="33690"/>
                  </a:lnTo>
                  <a:lnTo>
                    <a:pt x="79501" y="33616"/>
                  </a:lnTo>
                  <a:lnTo>
                    <a:pt x="79551" y="33542"/>
                  </a:lnTo>
                  <a:lnTo>
                    <a:pt x="79600" y="33492"/>
                  </a:lnTo>
                  <a:lnTo>
                    <a:pt x="79675" y="33443"/>
                  </a:lnTo>
                  <a:lnTo>
                    <a:pt x="79749" y="33418"/>
                  </a:lnTo>
                  <a:close/>
                  <a:moveTo>
                    <a:pt x="114849" y="31711"/>
                  </a:moveTo>
                  <a:lnTo>
                    <a:pt x="115097" y="31736"/>
                  </a:lnTo>
                  <a:lnTo>
                    <a:pt x="115344" y="31810"/>
                  </a:lnTo>
                  <a:lnTo>
                    <a:pt x="115566" y="31909"/>
                  </a:lnTo>
                  <a:lnTo>
                    <a:pt x="115764" y="32082"/>
                  </a:lnTo>
                  <a:lnTo>
                    <a:pt x="115938" y="32280"/>
                  </a:lnTo>
                  <a:lnTo>
                    <a:pt x="116036" y="32503"/>
                  </a:lnTo>
                  <a:lnTo>
                    <a:pt x="116111" y="32750"/>
                  </a:lnTo>
                  <a:lnTo>
                    <a:pt x="116135" y="32998"/>
                  </a:lnTo>
                  <a:lnTo>
                    <a:pt x="116111" y="33245"/>
                  </a:lnTo>
                  <a:lnTo>
                    <a:pt x="116036" y="33468"/>
                  </a:lnTo>
                  <a:lnTo>
                    <a:pt x="115938" y="33690"/>
                  </a:lnTo>
                  <a:lnTo>
                    <a:pt x="115764" y="33888"/>
                  </a:lnTo>
                  <a:lnTo>
                    <a:pt x="115566" y="34061"/>
                  </a:lnTo>
                  <a:lnTo>
                    <a:pt x="115344" y="34185"/>
                  </a:lnTo>
                  <a:lnTo>
                    <a:pt x="115097" y="34235"/>
                  </a:lnTo>
                  <a:lnTo>
                    <a:pt x="114849" y="34259"/>
                  </a:lnTo>
                  <a:lnTo>
                    <a:pt x="114602" y="34235"/>
                  </a:lnTo>
                  <a:lnTo>
                    <a:pt x="114379" y="34185"/>
                  </a:lnTo>
                  <a:lnTo>
                    <a:pt x="114157" y="34061"/>
                  </a:lnTo>
                  <a:lnTo>
                    <a:pt x="113959" y="33888"/>
                  </a:lnTo>
                  <a:lnTo>
                    <a:pt x="113785" y="33690"/>
                  </a:lnTo>
                  <a:lnTo>
                    <a:pt x="113662" y="33468"/>
                  </a:lnTo>
                  <a:lnTo>
                    <a:pt x="113612" y="33245"/>
                  </a:lnTo>
                  <a:lnTo>
                    <a:pt x="113588" y="32998"/>
                  </a:lnTo>
                  <a:lnTo>
                    <a:pt x="113612" y="32750"/>
                  </a:lnTo>
                  <a:lnTo>
                    <a:pt x="113662" y="32503"/>
                  </a:lnTo>
                  <a:lnTo>
                    <a:pt x="113785" y="32280"/>
                  </a:lnTo>
                  <a:lnTo>
                    <a:pt x="113959" y="32082"/>
                  </a:lnTo>
                  <a:lnTo>
                    <a:pt x="114157" y="31909"/>
                  </a:lnTo>
                  <a:lnTo>
                    <a:pt x="114379" y="31810"/>
                  </a:lnTo>
                  <a:lnTo>
                    <a:pt x="114602" y="31736"/>
                  </a:lnTo>
                  <a:lnTo>
                    <a:pt x="114849" y="31711"/>
                  </a:lnTo>
                  <a:close/>
                  <a:moveTo>
                    <a:pt x="22411" y="32206"/>
                  </a:moveTo>
                  <a:lnTo>
                    <a:pt x="22609" y="32231"/>
                  </a:lnTo>
                  <a:lnTo>
                    <a:pt x="22807" y="32280"/>
                  </a:lnTo>
                  <a:lnTo>
                    <a:pt x="23004" y="32379"/>
                  </a:lnTo>
                  <a:lnTo>
                    <a:pt x="23178" y="32528"/>
                  </a:lnTo>
                  <a:lnTo>
                    <a:pt x="23326" y="32701"/>
                  </a:lnTo>
                  <a:lnTo>
                    <a:pt x="23425" y="32899"/>
                  </a:lnTo>
                  <a:lnTo>
                    <a:pt x="23474" y="33097"/>
                  </a:lnTo>
                  <a:lnTo>
                    <a:pt x="23499" y="33295"/>
                  </a:lnTo>
                  <a:lnTo>
                    <a:pt x="23474" y="33517"/>
                  </a:lnTo>
                  <a:lnTo>
                    <a:pt x="23425" y="33715"/>
                  </a:lnTo>
                  <a:lnTo>
                    <a:pt x="23326" y="33913"/>
                  </a:lnTo>
                  <a:lnTo>
                    <a:pt x="23178" y="34086"/>
                  </a:lnTo>
                  <a:lnTo>
                    <a:pt x="23004" y="34210"/>
                  </a:lnTo>
                  <a:lnTo>
                    <a:pt x="22807" y="34309"/>
                  </a:lnTo>
                  <a:lnTo>
                    <a:pt x="22609" y="34383"/>
                  </a:lnTo>
                  <a:lnTo>
                    <a:pt x="22411" y="34408"/>
                  </a:lnTo>
                  <a:lnTo>
                    <a:pt x="22188" y="34383"/>
                  </a:lnTo>
                  <a:lnTo>
                    <a:pt x="21990" y="34309"/>
                  </a:lnTo>
                  <a:lnTo>
                    <a:pt x="21792" y="34210"/>
                  </a:lnTo>
                  <a:lnTo>
                    <a:pt x="21619" y="34086"/>
                  </a:lnTo>
                  <a:lnTo>
                    <a:pt x="21496" y="33913"/>
                  </a:lnTo>
                  <a:lnTo>
                    <a:pt x="21397" y="33715"/>
                  </a:lnTo>
                  <a:lnTo>
                    <a:pt x="21322" y="33517"/>
                  </a:lnTo>
                  <a:lnTo>
                    <a:pt x="21298" y="33295"/>
                  </a:lnTo>
                  <a:lnTo>
                    <a:pt x="21322" y="33097"/>
                  </a:lnTo>
                  <a:lnTo>
                    <a:pt x="21397" y="32899"/>
                  </a:lnTo>
                  <a:lnTo>
                    <a:pt x="21496" y="32701"/>
                  </a:lnTo>
                  <a:lnTo>
                    <a:pt x="21619" y="32528"/>
                  </a:lnTo>
                  <a:lnTo>
                    <a:pt x="21792" y="32379"/>
                  </a:lnTo>
                  <a:lnTo>
                    <a:pt x="21990" y="32280"/>
                  </a:lnTo>
                  <a:lnTo>
                    <a:pt x="22188" y="32231"/>
                  </a:lnTo>
                  <a:lnTo>
                    <a:pt x="22411" y="32206"/>
                  </a:lnTo>
                  <a:close/>
                  <a:moveTo>
                    <a:pt x="50511" y="33690"/>
                  </a:moveTo>
                  <a:lnTo>
                    <a:pt x="50659" y="33715"/>
                  </a:lnTo>
                  <a:lnTo>
                    <a:pt x="50733" y="33740"/>
                  </a:lnTo>
                  <a:lnTo>
                    <a:pt x="50783" y="33789"/>
                  </a:lnTo>
                  <a:lnTo>
                    <a:pt x="50832" y="33863"/>
                  </a:lnTo>
                  <a:lnTo>
                    <a:pt x="50882" y="33938"/>
                  </a:lnTo>
                  <a:lnTo>
                    <a:pt x="50907" y="34061"/>
                  </a:lnTo>
                  <a:lnTo>
                    <a:pt x="50882" y="34210"/>
                  </a:lnTo>
                  <a:lnTo>
                    <a:pt x="50832" y="34284"/>
                  </a:lnTo>
                  <a:lnTo>
                    <a:pt x="50783" y="34358"/>
                  </a:lnTo>
                  <a:lnTo>
                    <a:pt x="50733" y="34408"/>
                  </a:lnTo>
                  <a:lnTo>
                    <a:pt x="50659" y="34432"/>
                  </a:lnTo>
                  <a:lnTo>
                    <a:pt x="50511" y="34457"/>
                  </a:lnTo>
                  <a:lnTo>
                    <a:pt x="50387" y="34432"/>
                  </a:lnTo>
                  <a:lnTo>
                    <a:pt x="50313" y="34408"/>
                  </a:lnTo>
                  <a:lnTo>
                    <a:pt x="50239" y="34358"/>
                  </a:lnTo>
                  <a:lnTo>
                    <a:pt x="50189" y="34284"/>
                  </a:lnTo>
                  <a:lnTo>
                    <a:pt x="50165" y="34210"/>
                  </a:lnTo>
                  <a:lnTo>
                    <a:pt x="50140" y="34061"/>
                  </a:lnTo>
                  <a:lnTo>
                    <a:pt x="50165" y="33938"/>
                  </a:lnTo>
                  <a:lnTo>
                    <a:pt x="50189" y="33863"/>
                  </a:lnTo>
                  <a:lnTo>
                    <a:pt x="50239" y="33789"/>
                  </a:lnTo>
                  <a:lnTo>
                    <a:pt x="50313" y="33740"/>
                  </a:lnTo>
                  <a:lnTo>
                    <a:pt x="50387" y="33715"/>
                  </a:lnTo>
                  <a:lnTo>
                    <a:pt x="50511" y="33690"/>
                  </a:lnTo>
                  <a:close/>
                  <a:moveTo>
                    <a:pt x="46949" y="33690"/>
                  </a:moveTo>
                  <a:lnTo>
                    <a:pt x="47048" y="33715"/>
                  </a:lnTo>
                  <a:lnTo>
                    <a:pt x="47147" y="33740"/>
                  </a:lnTo>
                  <a:lnTo>
                    <a:pt x="47221" y="33789"/>
                  </a:lnTo>
                  <a:lnTo>
                    <a:pt x="47295" y="33839"/>
                  </a:lnTo>
                  <a:lnTo>
                    <a:pt x="47345" y="33913"/>
                  </a:lnTo>
                  <a:lnTo>
                    <a:pt x="47394" y="33987"/>
                  </a:lnTo>
                  <a:lnTo>
                    <a:pt x="47419" y="34086"/>
                  </a:lnTo>
                  <a:lnTo>
                    <a:pt x="47419" y="34185"/>
                  </a:lnTo>
                  <a:lnTo>
                    <a:pt x="47419" y="34259"/>
                  </a:lnTo>
                  <a:lnTo>
                    <a:pt x="47394" y="34358"/>
                  </a:lnTo>
                  <a:lnTo>
                    <a:pt x="47345" y="34432"/>
                  </a:lnTo>
                  <a:lnTo>
                    <a:pt x="47295" y="34507"/>
                  </a:lnTo>
                  <a:lnTo>
                    <a:pt x="47221" y="34581"/>
                  </a:lnTo>
                  <a:lnTo>
                    <a:pt x="47147" y="34606"/>
                  </a:lnTo>
                  <a:lnTo>
                    <a:pt x="47048" y="34630"/>
                  </a:lnTo>
                  <a:lnTo>
                    <a:pt x="46949" y="34655"/>
                  </a:lnTo>
                  <a:lnTo>
                    <a:pt x="46875" y="34630"/>
                  </a:lnTo>
                  <a:lnTo>
                    <a:pt x="46776" y="34606"/>
                  </a:lnTo>
                  <a:lnTo>
                    <a:pt x="46702" y="34581"/>
                  </a:lnTo>
                  <a:lnTo>
                    <a:pt x="46627" y="34507"/>
                  </a:lnTo>
                  <a:lnTo>
                    <a:pt x="46553" y="34432"/>
                  </a:lnTo>
                  <a:lnTo>
                    <a:pt x="46528" y="34358"/>
                  </a:lnTo>
                  <a:lnTo>
                    <a:pt x="46479" y="34259"/>
                  </a:lnTo>
                  <a:lnTo>
                    <a:pt x="46479" y="34185"/>
                  </a:lnTo>
                  <a:lnTo>
                    <a:pt x="46479" y="34086"/>
                  </a:lnTo>
                  <a:lnTo>
                    <a:pt x="46528" y="33987"/>
                  </a:lnTo>
                  <a:lnTo>
                    <a:pt x="46553" y="33913"/>
                  </a:lnTo>
                  <a:lnTo>
                    <a:pt x="46627" y="33839"/>
                  </a:lnTo>
                  <a:lnTo>
                    <a:pt x="46702" y="33789"/>
                  </a:lnTo>
                  <a:lnTo>
                    <a:pt x="46776" y="33740"/>
                  </a:lnTo>
                  <a:lnTo>
                    <a:pt x="46875" y="33715"/>
                  </a:lnTo>
                  <a:lnTo>
                    <a:pt x="46949" y="33690"/>
                  </a:lnTo>
                  <a:close/>
                  <a:moveTo>
                    <a:pt x="97534" y="32973"/>
                  </a:moveTo>
                  <a:lnTo>
                    <a:pt x="97682" y="33022"/>
                  </a:lnTo>
                  <a:lnTo>
                    <a:pt x="97831" y="33097"/>
                  </a:lnTo>
                  <a:lnTo>
                    <a:pt x="97954" y="33220"/>
                  </a:lnTo>
                  <a:lnTo>
                    <a:pt x="98078" y="33344"/>
                  </a:lnTo>
                  <a:lnTo>
                    <a:pt x="98152" y="33492"/>
                  </a:lnTo>
                  <a:lnTo>
                    <a:pt x="98202" y="33641"/>
                  </a:lnTo>
                  <a:lnTo>
                    <a:pt x="98202" y="33814"/>
                  </a:lnTo>
                  <a:lnTo>
                    <a:pt x="98202" y="33962"/>
                  </a:lnTo>
                  <a:lnTo>
                    <a:pt x="98152" y="34136"/>
                  </a:lnTo>
                  <a:lnTo>
                    <a:pt x="98078" y="34284"/>
                  </a:lnTo>
                  <a:lnTo>
                    <a:pt x="97954" y="34408"/>
                  </a:lnTo>
                  <a:lnTo>
                    <a:pt x="97831" y="34507"/>
                  </a:lnTo>
                  <a:lnTo>
                    <a:pt x="97682" y="34581"/>
                  </a:lnTo>
                  <a:lnTo>
                    <a:pt x="97534" y="34630"/>
                  </a:lnTo>
                  <a:lnTo>
                    <a:pt x="97361" y="34655"/>
                  </a:lnTo>
                  <a:lnTo>
                    <a:pt x="97188" y="34630"/>
                  </a:lnTo>
                  <a:lnTo>
                    <a:pt x="97039" y="34581"/>
                  </a:lnTo>
                  <a:lnTo>
                    <a:pt x="96891" y="34507"/>
                  </a:lnTo>
                  <a:lnTo>
                    <a:pt x="96767" y="34408"/>
                  </a:lnTo>
                  <a:lnTo>
                    <a:pt x="96643" y="34284"/>
                  </a:lnTo>
                  <a:lnTo>
                    <a:pt x="96569" y="34136"/>
                  </a:lnTo>
                  <a:lnTo>
                    <a:pt x="96520" y="33962"/>
                  </a:lnTo>
                  <a:lnTo>
                    <a:pt x="96520" y="33814"/>
                  </a:lnTo>
                  <a:lnTo>
                    <a:pt x="96520" y="33641"/>
                  </a:lnTo>
                  <a:lnTo>
                    <a:pt x="96569" y="33492"/>
                  </a:lnTo>
                  <a:lnTo>
                    <a:pt x="96643" y="33344"/>
                  </a:lnTo>
                  <a:lnTo>
                    <a:pt x="96767" y="33220"/>
                  </a:lnTo>
                  <a:lnTo>
                    <a:pt x="96891" y="33097"/>
                  </a:lnTo>
                  <a:lnTo>
                    <a:pt x="97039" y="33022"/>
                  </a:lnTo>
                  <a:lnTo>
                    <a:pt x="97188" y="32973"/>
                  </a:lnTo>
                  <a:close/>
                  <a:moveTo>
                    <a:pt x="4848" y="31711"/>
                  </a:moveTo>
                  <a:lnTo>
                    <a:pt x="5145" y="31736"/>
                  </a:lnTo>
                  <a:lnTo>
                    <a:pt x="5442" y="31835"/>
                  </a:lnTo>
                  <a:lnTo>
                    <a:pt x="5566" y="31885"/>
                  </a:lnTo>
                  <a:lnTo>
                    <a:pt x="5689" y="31984"/>
                  </a:lnTo>
                  <a:lnTo>
                    <a:pt x="5813" y="32058"/>
                  </a:lnTo>
                  <a:lnTo>
                    <a:pt x="5937" y="32181"/>
                  </a:lnTo>
                  <a:lnTo>
                    <a:pt x="6036" y="32280"/>
                  </a:lnTo>
                  <a:lnTo>
                    <a:pt x="6135" y="32404"/>
                  </a:lnTo>
                  <a:lnTo>
                    <a:pt x="6209" y="32552"/>
                  </a:lnTo>
                  <a:lnTo>
                    <a:pt x="6283" y="32676"/>
                  </a:lnTo>
                  <a:lnTo>
                    <a:pt x="6357" y="32973"/>
                  </a:lnTo>
                  <a:lnTo>
                    <a:pt x="6382" y="33270"/>
                  </a:lnTo>
                  <a:lnTo>
                    <a:pt x="6357" y="33542"/>
                  </a:lnTo>
                  <a:lnTo>
                    <a:pt x="6283" y="33839"/>
                  </a:lnTo>
                  <a:lnTo>
                    <a:pt x="6209" y="33987"/>
                  </a:lnTo>
                  <a:lnTo>
                    <a:pt x="6135" y="34111"/>
                  </a:lnTo>
                  <a:lnTo>
                    <a:pt x="6036" y="34235"/>
                  </a:lnTo>
                  <a:lnTo>
                    <a:pt x="5937" y="34358"/>
                  </a:lnTo>
                  <a:lnTo>
                    <a:pt x="5813" y="34457"/>
                  </a:lnTo>
                  <a:lnTo>
                    <a:pt x="5689" y="34556"/>
                  </a:lnTo>
                  <a:lnTo>
                    <a:pt x="5566" y="34630"/>
                  </a:lnTo>
                  <a:lnTo>
                    <a:pt x="5442" y="34680"/>
                  </a:lnTo>
                  <a:lnTo>
                    <a:pt x="5145" y="34779"/>
                  </a:lnTo>
                  <a:lnTo>
                    <a:pt x="4848" y="34803"/>
                  </a:lnTo>
                  <a:lnTo>
                    <a:pt x="4551" y="34779"/>
                  </a:lnTo>
                  <a:lnTo>
                    <a:pt x="4279" y="34680"/>
                  </a:lnTo>
                  <a:lnTo>
                    <a:pt x="4131" y="34630"/>
                  </a:lnTo>
                  <a:lnTo>
                    <a:pt x="4007" y="34556"/>
                  </a:lnTo>
                  <a:lnTo>
                    <a:pt x="3884" y="34457"/>
                  </a:lnTo>
                  <a:lnTo>
                    <a:pt x="3760" y="34358"/>
                  </a:lnTo>
                  <a:lnTo>
                    <a:pt x="3661" y="34235"/>
                  </a:lnTo>
                  <a:lnTo>
                    <a:pt x="3562" y="34111"/>
                  </a:lnTo>
                  <a:lnTo>
                    <a:pt x="3488" y="33987"/>
                  </a:lnTo>
                  <a:lnTo>
                    <a:pt x="3414" y="33839"/>
                  </a:lnTo>
                  <a:lnTo>
                    <a:pt x="3339" y="33542"/>
                  </a:lnTo>
                  <a:lnTo>
                    <a:pt x="3315" y="33270"/>
                  </a:lnTo>
                  <a:lnTo>
                    <a:pt x="3339" y="32973"/>
                  </a:lnTo>
                  <a:lnTo>
                    <a:pt x="3414" y="32676"/>
                  </a:lnTo>
                  <a:lnTo>
                    <a:pt x="3488" y="32552"/>
                  </a:lnTo>
                  <a:lnTo>
                    <a:pt x="3562" y="32404"/>
                  </a:lnTo>
                  <a:lnTo>
                    <a:pt x="3661" y="32280"/>
                  </a:lnTo>
                  <a:lnTo>
                    <a:pt x="3760" y="32181"/>
                  </a:lnTo>
                  <a:lnTo>
                    <a:pt x="3884" y="32058"/>
                  </a:lnTo>
                  <a:lnTo>
                    <a:pt x="4007" y="31984"/>
                  </a:lnTo>
                  <a:lnTo>
                    <a:pt x="4131" y="31885"/>
                  </a:lnTo>
                  <a:lnTo>
                    <a:pt x="4279" y="31835"/>
                  </a:lnTo>
                  <a:lnTo>
                    <a:pt x="4551" y="31736"/>
                  </a:lnTo>
                  <a:lnTo>
                    <a:pt x="4848" y="31711"/>
                  </a:lnTo>
                  <a:close/>
                  <a:moveTo>
                    <a:pt x="29535" y="33196"/>
                  </a:moveTo>
                  <a:lnTo>
                    <a:pt x="29708" y="33245"/>
                  </a:lnTo>
                  <a:lnTo>
                    <a:pt x="29856" y="33344"/>
                  </a:lnTo>
                  <a:lnTo>
                    <a:pt x="30005" y="33468"/>
                  </a:lnTo>
                  <a:lnTo>
                    <a:pt x="30128" y="33591"/>
                  </a:lnTo>
                  <a:lnTo>
                    <a:pt x="30203" y="33765"/>
                  </a:lnTo>
                  <a:lnTo>
                    <a:pt x="30252" y="33913"/>
                  </a:lnTo>
                  <a:lnTo>
                    <a:pt x="30277" y="34111"/>
                  </a:lnTo>
                  <a:lnTo>
                    <a:pt x="30252" y="34284"/>
                  </a:lnTo>
                  <a:lnTo>
                    <a:pt x="30203" y="34432"/>
                  </a:lnTo>
                  <a:lnTo>
                    <a:pt x="30128" y="34606"/>
                  </a:lnTo>
                  <a:lnTo>
                    <a:pt x="30005" y="34754"/>
                  </a:lnTo>
                  <a:lnTo>
                    <a:pt x="29856" y="34853"/>
                  </a:lnTo>
                  <a:lnTo>
                    <a:pt x="29708" y="34952"/>
                  </a:lnTo>
                  <a:lnTo>
                    <a:pt x="29535" y="35001"/>
                  </a:lnTo>
                  <a:lnTo>
                    <a:pt x="29188" y="35001"/>
                  </a:lnTo>
                  <a:lnTo>
                    <a:pt x="29015" y="34952"/>
                  </a:lnTo>
                  <a:lnTo>
                    <a:pt x="28867" y="34853"/>
                  </a:lnTo>
                  <a:lnTo>
                    <a:pt x="28718" y="34754"/>
                  </a:lnTo>
                  <a:lnTo>
                    <a:pt x="28595" y="34606"/>
                  </a:lnTo>
                  <a:lnTo>
                    <a:pt x="28521" y="34432"/>
                  </a:lnTo>
                  <a:lnTo>
                    <a:pt x="28471" y="34284"/>
                  </a:lnTo>
                  <a:lnTo>
                    <a:pt x="28446" y="34111"/>
                  </a:lnTo>
                  <a:lnTo>
                    <a:pt x="28471" y="33913"/>
                  </a:lnTo>
                  <a:lnTo>
                    <a:pt x="28521" y="33765"/>
                  </a:lnTo>
                  <a:lnTo>
                    <a:pt x="28595" y="33591"/>
                  </a:lnTo>
                  <a:lnTo>
                    <a:pt x="28718" y="33468"/>
                  </a:lnTo>
                  <a:lnTo>
                    <a:pt x="28867" y="33344"/>
                  </a:lnTo>
                  <a:lnTo>
                    <a:pt x="29015" y="33245"/>
                  </a:lnTo>
                  <a:lnTo>
                    <a:pt x="29188" y="33196"/>
                  </a:lnTo>
                  <a:close/>
                  <a:moveTo>
                    <a:pt x="83459" y="34136"/>
                  </a:moveTo>
                  <a:lnTo>
                    <a:pt x="83558" y="34160"/>
                  </a:lnTo>
                  <a:lnTo>
                    <a:pt x="83657" y="34210"/>
                  </a:lnTo>
                  <a:lnTo>
                    <a:pt x="83731" y="34284"/>
                  </a:lnTo>
                  <a:lnTo>
                    <a:pt x="83805" y="34358"/>
                  </a:lnTo>
                  <a:lnTo>
                    <a:pt x="83830" y="34457"/>
                  </a:lnTo>
                  <a:lnTo>
                    <a:pt x="83880" y="34556"/>
                  </a:lnTo>
                  <a:lnTo>
                    <a:pt x="83880" y="34655"/>
                  </a:lnTo>
                  <a:lnTo>
                    <a:pt x="83880" y="34754"/>
                  </a:lnTo>
                  <a:lnTo>
                    <a:pt x="83830" y="34828"/>
                  </a:lnTo>
                  <a:lnTo>
                    <a:pt x="83805" y="34927"/>
                  </a:lnTo>
                  <a:lnTo>
                    <a:pt x="83731" y="35001"/>
                  </a:lnTo>
                  <a:lnTo>
                    <a:pt x="83657" y="35076"/>
                  </a:lnTo>
                  <a:lnTo>
                    <a:pt x="83558" y="35125"/>
                  </a:lnTo>
                  <a:lnTo>
                    <a:pt x="83459" y="35150"/>
                  </a:lnTo>
                  <a:lnTo>
                    <a:pt x="83360" y="35174"/>
                  </a:lnTo>
                  <a:lnTo>
                    <a:pt x="83261" y="35150"/>
                  </a:lnTo>
                  <a:lnTo>
                    <a:pt x="83162" y="35125"/>
                  </a:lnTo>
                  <a:lnTo>
                    <a:pt x="83088" y="35076"/>
                  </a:lnTo>
                  <a:lnTo>
                    <a:pt x="82989" y="35001"/>
                  </a:lnTo>
                  <a:lnTo>
                    <a:pt x="82940" y="34927"/>
                  </a:lnTo>
                  <a:lnTo>
                    <a:pt x="82890" y="34828"/>
                  </a:lnTo>
                  <a:lnTo>
                    <a:pt x="82866" y="34754"/>
                  </a:lnTo>
                  <a:lnTo>
                    <a:pt x="82841" y="34655"/>
                  </a:lnTo>
                  <a:lnTo>
                    <a:pt x="82866" y="34556"/>
                  </a:lnTo>
                  <a:lnTo>
                    <a:pt x="82890" y="34457"/>
                  </a:lnTo>
                  <a:lnTo>
                    <a:pt x="82940" y="34358"/>
                  </a:lnTo>
                  <a:lnTo>
                    <a:pt x="82989" y="34284"/>
                  </a:lnTo>
                  <a:lnTo>
                    <a:pt x="83088" y="34210"/>
                  </a:lnTo>
                  <a:lnTo>
                    <a:pt x="83162" y="34160"/>
                  </a:lnTo>
                  <a:lnTo>
                    <a:pt x="83261" y="34136"/>
                  </a:lnTo>
                  <a:close/>
                  <a:moveTo>
                    <a:pt x="118386" y="32429"/>
                  </a:moveTo>
                  <a:lnTo>
                    <a:pt x="118634" y="32454"/>
                  </a:lnTo>
                  <a:lnTo>
                    <a:pt x="118906" y="32528"/>
                  </a:lnTo>
                  <a:lnTo>
                    <a:pt x="119128" y="32676"/>
                  </a:lnTo>
                  <a:lnTo>
                    <a:pt x="119351" y="32849"/>
                  </a:lnTo>
                  <a:lnTo>
                    <a:pt x="119524" y="33047"/>
                  </a:lnTo>
                  <a:lnTo>
                    <a:pt x="119648" y="33295"/>
                  </a:lnTo>
                  <a:lnTo>
                    <a:pt x="119722" y="33542"/>
                  </a:lnTo>
                  <a:lnTo>
                    <a:pt x="119747" y="33814"/>
                  </a:lnTo>
                  <a:lnTo>
                    <a:pt x="119722" y="34086"/>
                  </a:lnTo>
                  <a:lnTo>
                    <a:pt x="119648" y="34333"/>
                  </a:lnTo>
                  <a:lnTo>
                    <a:pt x="119524" y="34581"/>
                  </a:lnTo>
                  <a:lnTo>
                    <a:pt x="119351" y="34779"/>
                  </a:lnTo>
                  <a:lnTo>
                    <a:pt x="119128" y="34977"/>
                  </a:lnTo>
                  <a:lnTo>
                    <a:pt x="118906" y="35100"/>
                  </a:lnTo>
                  <a:lnTo>
                    <a:pt x="118634" y="35174"/>
                  </a:lnTo>
                  <a:lnTo>
                    <a:pt x="118386" y="35199"/>
                  </a:lnTo>
                  <a:lnTo>
                    <a:pt x="118114" y="35174"/>
                  </a:lnTo>
                  <a:lnTo>
                    <a:pt x="117867" y="35100"/>
                  </a:lnTo>
                  <a:lnTo>
                    <a:pt x="117620" y="34977"/>
                  </a:lnTo>
                  <a:lnTo>
                    <a:pt x="117397" y="34779"/>
                  </a:lnTo>
                  <a:lnTo>
                    <a:pt x="117224" y="34581"/>
                  </a:lnTo>
                  <a:lnTo>
                    <a:pt x="117100" y="34333"/>
                  </a:lnTo>
                  <a:lnTo>
                    <a:pt x="117026" y="34086"/>
                  </a:lnTo>
                  <a:lnTo>
                    <a:pt x="117001" y="33814"/>
                  </a:lnTo>
                  <a:lnTo>
                    <a:pt x="117026" y="33542"/>
                  </a:lnTo>
                  <a:lnTo>
                    <a:pt x="117100" y="33295"/>
                  </a:lnTo>
                  <a:lnTo>
                    <a:pt x="117224" y="33047"/>
                  </a:lnTo>
                  <a:lnTo>
                    <a:pt x="117397" y="32849"/>
                  </a:lnTo>
                  <a:lnTo>
                    <a:pt x="117620" y="32676"/>
                  </a:lnTo>
                  <a:lnTo>
                    <a:pt x="117867" y="32528"/>
                  </a:lnTo>
                  <a:lnTo>
                    <a:pt x="118114" y="32454"/>
                  </a:lnTo>
                  <a:lnTo>
                    <a:pt x="118386" y="32429"/>
                  </a:lnTo>
                  <a:close/>
                  <a:moveTo>
                    <a:pt x="53924" y="34655"/>
                  </a:moveTo>
                  <a:lnTo>
                    <a:pt x="54023" y="34680"/>
                  </a:lnTo>
                  <a:lnTo>
                    <a:pt x="54122" y="34754"/>
                  </a:lnTo>
                  <a:lnTo>
                    <a:pt x="54197" y="34853"/>
                  </a:lnTo>
                  <a:lnTo>
                    <a:pt x="54221" y="34952"/>
                  </a:lnTo>
                  <a:lnTo>
                    <a:pt x="54197" y="35051"/>
                  </a:lnTo>
                  <a:lnTo>
                    <a:pt x="54122" y="35150"/>
                  </a:lnTo>
                  <a:lnTo>
                    <a:pt x="54023" y="35224"/>
                  </a:lnTo>
                  <a:lnTo>
                    <a:pt x="53825" y="35224"/>
                  </a:lnTo>
                  <a:lnTo>
                    <a:pt x="53727" y="35150"/>
                  </a:lnTo>
                  <a:lnTo>
                    <a:pt x="53652" y="35051"/>
                  </a:lnTo>
                  <a:lnTo>
                    <a:pt x="53628" y="34952"/>
                  </a:lnTo>
                  <a:lnTo>
                    <a:pt x="53652" y="34853"/>
                  </a:lnTo>
                  <a:lnTo>
                    <a:pt x="53727" y="34754"/>
                  </a:lnTo>
                  <a:lnTo>
                    <a:pt x="53825" y="34680"/>
                  </a:lnTo>
                  <a:lnTo>
                    <a:pt x="53924" y="34655"/>
                  </a:lnTo>
                  <a:close/>
                  <a:moveTo>
                    <a:pt x="8311" y="32676"/>
                  </a:moveTo>
                  <a:lnTo>
                    <a:pt x="8583" y="32701"/>
                  </a:lnTo>
                  <a:lnTo>
                    <a:pt x="8855" y="32775"/>
                  </a:lnTo>
                  <a:lnTo>
                    <a:pt x="9103" y="32899"/>
                  </a:lnTo>
                  <a:lnTo>
                    <a:pt x="9227" y="32998"/>
                  </a:lnTo>
                  <a:lnTo>
                    <a:pt x="9325" y="33097"/>
                  </a:lnTo>
                  <a:lnTo>
                    <a:pt x="9424" y="33196"/>
                  </a:lnTo>
                  <a:lnTo>
                    <a:pt x="9523" y="33319"/>
                  </a:lnTo>
                  <a:lnTo>
                    <a:pt x="9647" y="33567"/>
                  </a:lnTo>
                  <a:lnTo>
                    <a:pt x="9721" y="33839"/>
                  </a:lnTo>
                  <a:lnTo>
                    <a:pt x="9746" y="34111"/>
                  </a:lnTo>
                  <a:lnTo>
                    <a:pt x="9721" y="34383"/>
                  </a:lnTo>
                  <a:lnTo>
                    <a:pt x="9647" y="34655"/>
                  </a:lnTo>
                  <a:lnTo>
                    <a:pt x="9523" y="34902"/>
                  </a:lnTo>
                  <a:lnTo>
                    <a:pt x="9424" y="35001"/>
                  </a:lnTo>
                  <a:lnTo>
                    <a:pt x="9325" y="35125"/>
                  </a:lnTo>
                  <a:lnTo>
                    <a:pt x="9227" y="35224"/>
                  </a:lnTo>
                  <a:lnTo>
                    <a:pt x="9103" y="35298"/>
                  </a:lnTo>
                  <a:lnTo>
                    <a:pt x="8855" y="35422"/>
                  </a:lnTo>
                  <a:lnTo>
                    <a:pt x="8583" y="35521"/>
                  </a:lnTo>
                  <a:lnTo>
                    <a:pt x="8311" y="35546"/>
                  </a:lnTo>
                  <a:lnTo>
                    <a:pt x="8039" y="35521"/>
                  </a:lnTo>
                  <a:lnTo>
                    <a:pt x="7767" y="35422"/>
                  </a:lnTo>
                  <a:lnTo>
                    <a:pt x="7520" y="35298"/>
                  </a:lnTo>
                  <a:lnTo>
                    <a:pt x="7421" y="35224"/>
                  </a:lnTo>
                  <a:lnTo>
                    <a:pt x="7297" y="35125"/>
                  </a:lnTo>
                  <a:lnTo>
                    <a:pt x="7198" y="35001"/>
                  </a:lnTo>
                  <a:lnTo>
                    <a:pt x="7124" y="34902"/>
                  </a:lnTo>
                  <a:lnTo>
                    <a:pt x="7000" y="34655"/>
                  </a:lnTo>
                  <a:lnTo>
                    <a:pt x="6901" y="34383"/>
                  </a:lnTo>
                  <a:lnTo>
                    <a:pt x="6877" y="34111"/>
                  </a:lnTo>
                  <a:lnTo>
                    <a:pt x="6901" y="33839"/>
                  </a:lnTo>
                  <a:lnTo>
                    <a:pt x="7000" y="33567"/>
                  </a:lnTo>
                  <a:lnTo>
                    <a:pt x="7124" y="33319"/>
                  </a:lnTo>
                  <a:lnTo>
                    <a:pt x="7198" y="33196"/>
                  </a:lnTo>
                  <a:lnTo>
                    <a:pt x="7297" y="33097"/>
                  </a:lnTo>
                  <a:lnTo>
                    <a:pt x="7421" y="32998"/>
                  </a:lnTo>
                  <a:lnTo>
                    <a:pt x="7520" y="32899"/>
                  </a:lnTo>
                  <a:lnTo>
                    <a:pt x="7767" y="32775"/>
                  </a:lnTo>
                  <a:lnTo>
                    <a:pt x="8039" y="32701"/>
                  </a:lnTo>
                  <a:lnTo>
                    <a:pt x="8311" y="32676"/>
                  </a:lnTo>
                  <a:close/>
                  <a:moveTo>
                    <a:pt x="100873" y="33690"/>
                  </a:moveTo>
                  <a:lnTo>
                    <a:pt x="101046" y="33715"/>
                  </a:lnTo>
                  <a:lnTo>
                    <a:pt x="101220" y="33765"/>
                  </a:lnTo>
                  <a:lnTo>
                    <a:pt x="101393" y="33839"/>
                  </a:lnTo>
                  <a:lnTo>
                    <a:pt x="101541" y="33962"/>
                  </a:lnTo>
                  <a:lnTo>
                    <a:pt x="101665" y="34111"/>
                  </a:lnTo>
                  <a:lnTo>
                    <a:pt x="101764" y="34284"/>
                  </a:lnTo>
                  <a:lnTo>
                    <a:pt x="101813" y="34457"/>
                  </a:lnTo>
                  <a:lnTo>
                    <a:pt x="101838" y="34655"/>
                  </a:lnTo>
                  <a:lnTo>
                    <a:pt x="101813" y="34828"/>
                  </a:lnTo>
                  <a:lnTo>
                    <a:pt x="101764" y="35001"/>
                  </a:lnTo>
                  <a:lnTo>
                    <a:pt x="101665" y="35174"/>
                  </a:lnTo>
                  <a:lnTo>
                    <a:pt x="101541" y="35323"/>
                  </a:lnTo>
                  <a:lnTo>
                    <a:pt x="101393" y="35447"/>
                  </a:lnTo>
                  <a:lnTo>
                    <a:pt x="101220" y="35521"/>
                  </a:lnTo>
                  <a:lnTo>
                    <a:pt x="101046" y="35570"/>
                  </a:lnTo>
                  <a:lnTo>
                    <a:pt x="100873" y="35595"/>
                  </a:lnTo>
                  <a:lnTo>
                    <a:pt x="100700" y="35570"/>
                  </a:lnTo>
                  <a:lnTo>
                    <a:pt x="100527" y="35521"/>
                  </a:lnTo>
                  <a:lnTo>
                    <a:pt x="100354" y="35447"/>
                  </a:lnTo>
                  <a:lnTo>
                    <a:pt x="100205" y="35323"/>
                  </a:lnTo>
                  <a:lnTo>
                    <a:pt x="100082" y="35174"/>
                  </a:lnTo>
                  <a:lnTo>
                    <a:pt x="99983" y="35001"/>
                  </a:lnTo>
                  <a:lnTo>
                    <a:pt x="99933" y="34828"/>
                  </a:lnTo>
                  <a:lnTo>
                    <a:pt x="99933" y="34655"/>
                  </a:lnTo>
                  <a:lnTo>
                    <a:pt x="99933" y="34457"/>
                  </a:lnTo>
                  <a:lnTo>
                    <a:pt x="99983" y="34284"/>
                  </a:lnTo>
                  <a:lnTo>
                    <a:pt x="100082" y="34111"/>
                  </a:lnTo>
                  <a:lnTo>
                    <a:pt x="100205" y="33962"/>
                  </a:lnTo>
                  <a:lnTo>
                    <a:pt x="100354" y="33839"/>
                  </a:lnTo>
                  <a:lnTo>
                    <a:pt x="100527" y="33765"/>
                  </a:lnTo>
                  <a:lnTo>
                    <a:pt x="100700" y="33715"/>
                  </a:lnTo>
                  <a:lnTo>
                    <a:pt x="100873" y="33690"/>
                  </a:lnTo>
                  <a:close/>
                  <a:moveTo>
                    <a:pt x="36461" y="34185"/>
                  </a:moveTo>
                  <a:lnTo>
                    <a:pt x="36609" y="34235"/>
                  </a:lnTo>
                  <a:lnTo>
                    <a:pt x="36733" y="34309"/>
                  </a:lnTo>
                  <a:lnTo>
                    <a:pt x="36832" y="34383"/>
                  </a:lnTo>
                  <a:lnTo>
                    <a:pt x="36931" y="34507"/>
                  </a:lnTo>
                  <a:lnTo>
                    <a:pt x="37005" y="34630"/>
                  </a:lnTo>
                  <a:lnTo>
                    <a:pt x="37030" y="34754"/>
                  </a:lnTo>
                  <a:lnTo>
                    <a:pt x="37054" y="34902"/>
                  </a:lnTo>
                  <a:lnTo>
                    <a:pt x="37030" y="35051"/>
                  </a:lnTo>
                  <a:lnTo>
                    <a:pt x="37005" y="35174"/>
                  </a:lnTo>
                  <a:lnTo>
                    <a:pt x="36931" y="35298"/>
                  </a:lnTo>
                  <a:lnTo>
                    <a:pt x="36832" y="35422"/>
                  </a:lnTo>
                  <a:lnTo>
                    <a:pt x="36733" y="35496"/>
                  </a:lnTo>
                  <a:lnTo>
                    <a:pt x="36609" y="35570"/>
                  </a:lnTo>
                  <a:lnTo>
                    <a:pt x="36461" y="35620"/>
                  </a:lnTo>
                  <a:lnTo>
                    <a:pt x="36189" y="35620"/>
                  </a:lnTo>
                  <a:lnTo>
                    <a:pt x="36065" y="35570"/>
                  </a:lnTo>
                  <a:lnTo>
                    <a:pt x="35941" y="35496"/>
                  </a:lnTo>
                  <a:lnTo>
                    <a:pt x="35818" y="35422"/>
                  </a:lnTo>
                  <a:lnTo>
                    <a:pt x="35719" y="35298"/>
                  </a:lnTo>
                  <a:lnTo>
                    <a:pt x="35669" y="35174"/>
                  </a:lnTo>
                  <a:lnTo>
                    <a:pt x="35620" y="35051"/>
                  </a:lnTo>
                  <a:lnTo>
                    <a:pt x="35620" y="34902"/>
                  </a:lnTo>
                  <a:lnTo>
                    <a:pt x="35620" y="34754"/>
                  </a:lnTo>
                  <a:lnTo>
                    <a:pt x="35669" y="34630"/>
                  </a:lnTo>
                  <a:lnTo>
                    <a:pt x="35719" y="34507"/>
                  </a:lnTo>
                  <a:lnTo>
                    <a:pt x="35818" y="34383"/>
                  </a:lnTo>
                  <a:lnTo>
                    <a:pt x="35941" y="34309"/>
                  </a:lnTo>
                  <a:lnTo>
                    <a:pt x="36065" y="34235"/>
                  </a:lnTo>
                  <a:lnTo>
                    <a:pt x="36189" y="34185"/>
                  </a:lnTo>
                  <a:close/>
                  <a:moveTo>
                    <a:pt x="69384" y="35249"/>
                  </a:moveTo>
                  <a:lnTo>
                    <a:pt x="69434" y="35298"/>
                  </a:lnTo>
                  <a:lnTo>
                    <a:pt x="69483" y="35348"/>
                  </a:lnTo>
                  <a:lnTo>
                    <a:pt x="69483" y="35422"/>
                  </a:lnTo>
                  <a:lnTo>
                    <a:pt x="69483" y="35496"/>
                  </a:lnTo>
                  <a:lnTo>
                    <a:pt x="69434" y="35570"/>
                  </a:lnTo>
                  <a:lnTo>
                    <a:pt x="69384" y="35595"/>
                  </a:lnTo>
                  <a:lnTo>
                    <a:pt x="69310" y="35620"/>
                  </a:lnTo>
                  <a:lnTo>
                    <a:pt x="69236" y="35595"/>
                  </a:lnTo>
                  <a:lnTo>
                    <a:pt x="69187" y="35570"/>
                  </a:lnTo>
                  <a:lnTo>
                    <a:pt x="69137" y="35496"/>
                  </a:lnTo>
                  <a:lnTo>
                    <a:pt x="69112" y="35422"/>
                  </a:lnTo>
                  <a:lnTo>
                    <a:pt x="69137" y="35348"/>
                  </a:lnTo>
                  <a:lnTo>
                    <a:pt x="69187" y="35298"/>
                  </a:lnTo>
                  <a:lnTo>
                    <a:pt x="69236" y="35249"/>
                  </a:lnTo>
                  <a:close/>
                  <a:moveTo>
                    <a:pt x="65773" y="35447"/>
                  </a:moveTo>
                  <a:lnTo>
                    <a:pt x="65798" y="35471"/>
                  </a:lnTo>
                  <a:lnTo>
                    <a:pt x="65822" y="35521"/>
                  </a:lnTo>
                  <a:lnTo>
                    <a:pt x="65822" y="35546"/>
                  </a:lnTo>
                  <a:lnTo>
                    <a:pt x="65822" y="35595"/>
                  </a:lnTo>
                  <a:lnTo>
                    <a:pt x="65798" y="35620"/>
                  </a:lnTo>
                  <a:lnTo>
                    <a:pt x="65773" y="35644"/>
                  </a:lnTo>
                  <a:lnTo>
                    <a:pt x="65699" y="35644"/>
                  </a:lnTo>
                  <a:lnTo>
                    <a:pt x="65649" y="35620"/>
                  </a:lnTo>
                  <a:lnTo>
                    <a:pt x="65649" y="35595"/>
                  </a:lnTo>
                  <a:lnTo>
                    <a:pt x="65625" y="35546"/>
                  </a:lnTo>
                  <a:lnTo>
                    <a:pt x="65649" y="35521"/>
                  </a:lnTo>
                  <a:lnTo>
                    <a:pt x="65649" y="35471"/>
                  </a:lnTo>
                  <a:lnTo>
                    <a:pt x="65699" y="35447"/>
                  </a:lnTo>
                  <a:close/>
                  <a:moveTo>
                    <a:pt x="104584" y="33616"/>
                  </a:moveTo>
                  <a:lnTo>
                    <a:pt x="104757" y="33690"/>
                  </a:lnTo>
                  <a:lnTo>
                    <a:pt x="104955" y="33789"/>
                  </a:lnTo>
                  <a:lnTo>
                    <a:pt x="105103" y="33913"/>
                  </a:lnTo>
                  <a:lnTo>
                    <a:pt x="105252" y="34061"/>
                  </a:lnTo>
                  <a:lnTo>
                    <a:pt x="105326" y="34259"/>
                  </a:lnTo>
                  <a:lnTo>
                    <a:pt x="105400" y="34432"/>
                  </a:lnTo>
                  <a:lnTo>
                    <a:pt x="105400" y="34630"/>
                  </a:lnTo>
                  <a:lnTo>
                    <a:pt x="105400" y="34828"/>
                  </a:lnTo>
                  <a:lnTo>
                    <a:pt x="105326" y="35026"/>
                  </a:lnTo>
                  <a:lnTo>
                    <a:pt x="105252" y="35199"/>
                  </a:lnTo>
                  <a:lnTo>
                    <a:pt x="105103" y="35372"/>
                  </a:lnTo>
                  <a:lnTo>
                    <a:pt x="104955" y="35496"/>
                  </a:lnTo>
                  <a:lnTo>
                    <a:pt x="104757" y="35595"/>
                  </a:lnTo>
                  <a:lnTo>
                    <a:pt x="104584" y="35669"/>
                  </a:lnTo>
                  <a:lnTo>
                    <a:pt x="104188" y="35669"/>
                  </a:lnTo>
                  <a:lnTo>
                    <a:pt x="103990" y="35595"/>
                  </a:lnTo>
                  <a:lnTo>
                    <a:pt x="103817" y="35496"/>
                  </a:lnTo>
                  <a:lnTo>
                    <a:pt x="103644" y="35372"/>
                  </a:lnTo>
                  <a:lnTo>
                    <a:pt x="103520" y="35199"/>
                  </a:lnTo>
                  <a:lnTo>
                    <a:pt x="103421" y="35026"/>
                  </a:lnTo>
                  <a:lnTo>
                    <a:pt x="103372" y="34828"/>
                  </a:lnTo>
                  <a:lnTo>
                    <a:pt x="103347" y="34630"/>
                  </a:lnTo>
                  <a:lnTo>
                    <a:pt x="103372" y="34432"/>
                  </a:lnTo>
                  <a:lnTo>
                    <a:pt x="103421" y="34259"/>
                  </a:lnTo>
                  <a:lnTo>
                    <a:pt x="103520" y="34061"/>
                  </a:lnTo>
                  <a:lnTo>
                    <a:pt x="103644" y="33913"/>
                  </a:lnTo>
                  <a:lnTo>
                    <a:pt x="103817" y="33789"/>
                  </a:lnTo>
                  <a:lnTo>
                    <a:pt x="103990" y="33690"/>
                  </a:lnTo>
                  <a:lnTo>
                    <a:pt x="104188" y="33616"/>
                  </a:lnTo>
                  <a:close/>
                  <a:moveTo>
                    <a:pt x="32825" y="34136"/>
                  </a:moveTo>
                  <a:lnTo>
                    <a:pt x="32973" y="34160"/>
                  </a:lnTo>
                  <a:lnTo>
                    <a:pt x="33121" y="34185"/>
                  </a:lnTo>
                  <a:lnTo>
                    <a:pt x="33270" y="34259"/>
                  </a:lnTo>
                  <a:lnTo>
                    <a:pt x="33394" y="34383"/>
                  </a:lnTo>
                  <a:lnTo>
                    <a:pt x="33493" y="34507"/>
                  </a:lnTo>
                  <a:lnTo>
                    <a:pt x="33567" y="34630"/>
                  </a:lnTo>
                  <a:lnTo>
                    <a:pt x="33616" y="34803"/>
                  </a:lnTo>
                  <a:lnTo>
                    <a:pt x="33641" y="34952"/>
                  </a:lnTo>
                  <a:lnTo>
                    <a:pt x="33616" y="35100"/>
                  </a:lnTo>
                  <a:lnTo>
                    <a:pt x="33567" y="35249"/>
                  </a:lnTo>
                  <a:lnTo>
                    <a:pt x="33493" y="35397"/>
                  </a:lnTo>
                  <a:lnTo>
                    <a:pt x="33394" y="35521"/>
                  </a:lnTo>
                  <a:lnTo>
                    <a:pt x="33270" y="35620"/>
                  </a:lnTo>
                  <a:lnTo>
                    <a:pt x="33121" y="35694"/>
                  </a:lnTo>
                  <a:lnTo>
                    <a:pt x="32973" y="35743"/>
                  </a:lnTo>
                  <a:lnTo>
                    <a:pt x="32825" y="35768"/>
                  </a:lnTo>
                  <a:lnTo>
                    <a:pt x="32676" y="35743"/>
                  </a:lnTo>
                  <a:lnTo>
                    <a:pt x="32528" y="35694"/>
                  </a:lnTo>
                  <a:lnTo>
                    <a:pt x="32379" y="35620"/>
                  </a:lnTo>
                  <a:lnTo>
                    <a:pt x="32256" y="35521"/>
                  </a:lnTo>
                  <a:lnTo>
                    <a:pt x="32157" y="35397"/>
                  </a:lnTo>
                  <a:lnTo>
                    <a:pt x="32083" y="35249"/>
                  </a:lnTo>
                  <a:lnTo>
                    <a:pt x="32033" y="35100"/>
                  </a:lnTo>
                  <a:lnTo>
                    <a:pt x="32008" y="34952"/>
                  </a:lnTo>
                  <a:lnTo>
                    <a:pt x="32033" y="34803"/>
                  </a:lnTo>
                  <a:lnTo>
                    <a:pt x="32083" y="34630"/>
                  </a:lnTo>
                  <a:lnTo>
                    <a:pt x="32157" y="34507"/>
                  </a:lnTo>
                  <a:lnTo>
                    <a:pt x="32256" y="34383"/>
                  </a:lnTo>
                  <a:lnTo>
                    <a:pt x="32379" y="34259"/>
                  </a:lnTo>
                  <a:lnTo>
                    <a:pt x="32528" y="34185"/>
                  </a:lnTo>
                  <a:lnTo>
                    <a:pt x="32676" y="34160"/>
                  </a:lnTo>
                  <a:lnTo>
                    <a:pt x="32825" y="34136"/>
                  </a:lnTo>
                  <a:close/>
                  <a:moveTo>
                    <a:pt x="60949" y="35595"/>
                  </a:moveTo>
                  <a:lnTo>
                    <a:pt x="60999" y="35620"/>
                  </a:lnTo>
                  <a:lnTo>
                    <a:pt x="60999" y="35644"/>
                  </a:lnTo>
                  <a:lnTo>
                    <a:pt x="61024" y="35694"/>
                  </a:lnTo>
                  <a:lnTo>
                    <a:pt x="60999" y="35719"/>
                  </a:lnTo>
                  <a:lnTo>
                    <a:pt x="60999" y="35768"/>
                  </a:lnTo>
                  <a:lnTo>
                    <a:pt x="60949" y="35793"/>
                  </a:lnTo>
                  <a:lnTo>
                    <a:pt x="60875" y="35793"/>
                  </a:lnTo>
                  <a:lnTo>
                    <a:pt x="60851" y="35768"/>
                  </a:lnTo>
                  <a:lnTo>
                    <a:pt x="60826" y="35719"/>
                  </a:lnTo>
                  <a:lnTo>
                    <a:pt x="60826" y="35694"/>
                  </a:lnTo>
                  <a:lnTo>
                    <a:pt x="60826" y="35644"/>
                  </a:lnTo>
                  <a:lnTo>
                    <a:pt x="60851" y="35620"/>
                  </a:lnTo>
                  <a:lnTo>
                    <a:pt x="60875" y="35595"/>
                  </a:lnTo>
                  <a:close/>
                  <a:moveTo>
                    <a:pt x="57338" y="35620"/>
                  </a:moveTo>
                  <a:lnTo>
                    <a:pt x="57412" y="35644"/>
                  </a:lnTo>
                  <a:lnTo>
                    <a:pt x="57462" y="35669"/>
                  </a:lnTo>
                  <a:lnTo>
                    <a:pt x="57511" y="35743"/>
                  </a:lnTo>
                  <a:lnTo>
                    <a:pt x="57536" y="35818"/>
                  </a:lnTo>
                  <a:lnTo>
                    <a:pt x="57511" y="35892"/>
                  </a:lnTo>
                  <a:lnTo>
                    <a:pt x="57462" y="35941"/>
                  </a:lnTo>
                  <a:lnTo>
                    <a:pt x="57412" y="35991"/>
                  </a:lnTo>
                  <a:lnTo>
                    <a:pt x="57264" y="35991"/>
                  </a:lnTo>
                  <a:lnTo>
                    <a:pt x="57214" y="35941"/>
                  </a:lnTo>
                  <a:lnTo>
                    <a:pt x="57165" y="35892"/>
                  </a:lnTo>
                  <a:lnTo>
                    <a:pt x="57165" y="35818"/>
                  </a:lnTo>
                  <a:lnTo>
                    <a:pt x="57165" y="35743"/>
                  </a:lnTo>
                  <a:lnTo>
                    <a:pt x="57214" y="35669"/>
                  </a:lnTo>
                  <a:lnTo>
                    <a:pt x="57264" y="35644"/>
                  </a:lnTo>
                  <a:lnTo>
                    <a:pt x="57338" y="35620"/>
                  </a:lnTo>
                  <a:close/>
                  <a:moveTo>
                    <a:pt x="86848" y="34853"/>
                  </a:moveTo>
                  <a:lnTo>
                    <a:pt x="86972" y="34878"/>
                  </a:lnTo>
                  <a:lnTo>
                    <a:pt x="87095" y="34902"/>
                  </a:lnTo>
                  <a:lnTo>
                    <a:pt x="87194" y="34952"/>
                  </a:lnTo>
                  <a:lnTo>
                    <a:pt x="87293" y="35026"/>
                  </a:lnTo>
                  <a:lnTo>
                    <a:pt x="87367" y="35125"/>
                  </a:lnTo>
                  <a:lnTo>
                    <a:pt x="87417" y="35249"/>
                  </a:lnTo>
                  <a:lnTo>
                    <a:pt x="87466" y="35348"/>
                  </a:lnTo>
                  <a:lnTo>
                    <a:pt x="87466" y="35471"/>
                  </a:lnTo>
                  <a:lnTo>
                    <a:pt x="87466" y="35595"/>
                  </a:lnTo>
                  <a:lnTo>
                    <a:pt x="87417" y="35719"/>
                  </a:lnTo>
                  <a:lnTo>
                    <a:pt x="87367" y="35818"/>
                  </a:lnTo>
                  <a:lnTo>
                    <a:pt x="87293" y="35917"/>
                  </a:lnTo>
                  <a:lnTo>
                    <a:pt x="87194" y="35991"/>
                  </a:lnTo>
                  <a:lnTo>
                    <a:pt x="87095" y="36065"/>
                  </a:lnTo>
                  <a:lnTo>
                    <a:pt x="86972" y="36090"/>
                  </a:lnTo>
                  <a:lnTo>
                    <a:pt x="86724" y="36090"/>
                  </a:lnTo>
                  <a:lnTo>
                    <a:pt x="86625" y="36065"/>
                  </a:lnTo>
                  <a:lnTo>
                    <a:pt x="86502" y="35991"/>
                  </a:lnTo>
                  <a:lnTo>
                    <a:pt x="86403" y="35917"/>
                  </a:lnTo>
                  <a:lnTo>
                    <a:pt x="86329" y="35818"/>
                  </a:lnTo>
                  <a:lnTo>
                    <a:pt x="86279" y="35719"/>
                  </a:lnTo>
                  <a:lnTo>
                    <a:pt x="86230" y="35595"/>
                  </a:lnTo>
                  <a:lnTo>
                    <a:pt x="86230" y="35471"/>
                  </a:lnTo>
                  <a:lnTo>
                    <a:pt x="86230" y="35348"/>
                  </a:lnTo>
                  <a:lnTo>
                    <a:pt x="86279" y="35249"/>
                  </a:lnTo>
                  <a:lnTo>
                    <a:pt x="86329" y="35125"/>
                  </a:lnTo>
                  <a:lnTo>
                    <a:pt x="86403" y="35026"/>
                  </a:lnTo>
                  <a:lnTo>
                    <a:pt x="86502" y="34952"/>
                  </a:lnTo>
                  <a:lnTo>
                    <a:pt x="86625" y="34902"/>
                  </a:lnTo>
                  <a:lnTo>
                    <a:pt x="86724" y="34878"/>
                  </a:lnTo>
                  <a:lnTo>
                    <a:pt x="86848" y="34853"/>
                  </a:lnTo>
                  <a:close/>
                  <a:moveTo>
                    <a:pt x="121899" y="33171"/>
                  </a:moveTo>
                  <a:lnTo>
                    <a:pt x="122171" y="33196"/>
                  </a:lnTo>
                  <a:lnTo>
                    <a:pt x="122443" y="33270"/>
                  </a:lnTo>
                  <a:lnTo>
                    <a:pt x="122715" y="33394"/>
                  </a:lnTo>
                  <a:lnTo>
                    <a:pt x="122814" y="33492"/>
                  </a:lnTo>
                  <a:lnTo>
                    <a:pt x="122938" y="33591"/>
                  </a:lnTo>
                  <a:lnTo>
                    <a:pt x="123037" y="33715"/>
                  </a:lnTo>
                  <a:lnTo>
                    <a:pt x="123136" y="33814"/>
                  </a:lnTo>
                  <a:lnTo>
                    <a:pt x="123259" y="34086"/>
                  </a:lnTo>
                  <a:lnTo>
                    <a:pt x="123334" y="34358"/>
                  </a:lnTo>
                  <a:lnTo>
                    <a:pt x="123383" y="34630"/>
                  </a:lnTo>
                  <a:lnTo>
                    <a:pt x="123334" y="34927"/>
                  </a:lnTo>
                  <a:lnTo>
                    <a:pt x="123259" y="35199"/>
                  </a:lnTo>
                  <a:lnTo>
                    <a:pt x="123136" y="35447"/>
                  </a:lnTo>
                  <a:lnTo>
                    <a:pt x="123037" y="35570"/>
                  </a:lnTo>
                  <a:lnTo>
                    <a:pt x="122938" y="35694"/>
                  </a:lnTo>
                  <a:lnTo>
                    <a:pt x="122814" y="35793"/>
                  </a:lnTo>
                  <a:lnTo>
                    <a:pt x="122715" y="35892"/>
                  </a:lnTo>
                  <a:lnTo>
                    <a:pt x="122443" y="36016"/>
                  </a:lnTo>
                  <a:lnTo>
                    <a:pt x="122171" y="36090"/>
                  </a:lnTo>
                  <a:lnTo>
                    <a:pt x="121899" y="36114"/>
                  </a:lnTo>
                  <a:lnTo>
                    <a:pt x="121602" y="36090"/>
                  </a:lnTo>
                  <a:lnTo>
                    <a:pt x="121330" y="36016"/>
                  </a:lnTo>
                  <a:lnTo>
                    <a:pt x="121083" y="35892"/>
                  </a:lnTo>
                  <a:lnTo>
                    <a:pt x="120959" y="35793"/>
                  </a:lnTo>
                  <a:lnTo>
                    <a:pt x="120835" y="35694"/>
                  </a:lnTo>
                  <a:lnTo>
                    <a:pt x="120736" y="35570"/>
                  </a:lnTo>
                  <a:lnTo>
                    <a:pt x="120662" y="35447"/>
                  </a:lnTo>
                  <a:lnTo>
                    <a:pt x="120514" y="35199"/>
                  </a:lnTo>
                  <a:lnTo>
                    <a:pt x="120439" y="34927"/>
                  </a:lnTo>
                  <a:lnTo>
                    <a:pt x="120415" y="34630"/>
                  </a:lnTo>
                  <a:lnTo>
                    <a:pt x="120439" y="34358"/>
                  </a:lnTo>
                  <a:lnTo>
                    <a:pt x="120514" y="34086"/>
                  </a:lnTo>
                  <a:lnTo>
                    <a:pt x="120662" y="33814"/>
                  </a:lnTo>
                  <a:lnTo>
                    <a:pt x="120736" y="33715"/>
                  </a:lnTo>
                  <a:lnTo>
                    <a:pt x="120835" y="33591"/>
                  </a:lnTo>
                  <a:lnTo>
                    <a:pt x="120959" y="33492"/>
                  </a:lnTo>
                  <a:lnTo>
                    <a:pt x="121083" y="33394"/>
                  </a:lnTo>
                  <a:lnTo>
                    <a:pt x="121330" y="33270"/>
                  </a:lnTo>
                  <a:lnTo>
                    <a:pt x="121602" y="33196"/>
                  </a:lnTo>
                  <a:lnTo>
                    <a:pt x="121899" y="33171"/>
                  </a:lnTo>
                  <a:close/>
                  <a:moveTo>
                    <a:pt x="15534" y="33690"/>
                  </a:moveTo>
                  <a:lnTo>
                    <a:pt x="15757" y="33765"/>
                  </a:lnTo>
                  <a:lnTo>
                    <a:pt x="15979" y="33888"/>
                  </a:lnTo>
                  <a:lnTo>
                    <a:pt x="16177" y="34037"/>
                  </a:lnTo>
                  <a:lnTo>
                    <a:pt x="16326" y="34235"/>
                  </a:lnTo>
                  <a:lnTo>
                    <a:pt x="16449" y="34457"/>
                  </a:lnTo>
                  <a:lnTo>
                    <a:pt x="16524" y="34680"/>
                  </a:lnTo>
                  <a:lnTo>
                    <a:pt x="16548" y="34927"/>
                  </a:lnTo>
                  <a:lnTo>
                    <a:pt x="16524" y="35174"/>
                  </a:lnTo>
                  <a:lnTo>
                    <a:pt x="16449" y="35397"/>
                  </a:lnTo>
                  <a:lnTo>
                    <a:pt x="16326" y="35620"/>
                  </a:lnTo>
                  <a:lnTo>
                    <a:pt x="16177" y="35793"/>
                  </a:lnTo>
                  <a:lnTo>
                    <a:pt x="15979" y="35966"/>
                  </a:lnTo>
                  <a:lnTo>
                    <a:pt x="15757" y="36090"/>
                  </a:lnTo>
                  <a:lnTo>
                    <a:pt x="15534" y="36139"/>
                  </a:lnTo>
                  <a:lnTo>
                    <a:pt x="15287" y="36164"/>
                  </a:lnTo>
                  <a:lnTo>
                    <a:pt x="15064" y="36139"/>
                  </a:lnTo>
                  <a:lnTo>
                    <a:pt x="14817" y="36090"/>
                  </a:lnTo>
                  <a:lnTo>
                    <a:pt x="14619" y="35966"/>
                  </a:lnTo>
                  <a:lnTo>
                    <a:pt x="14421" y="35818"/>
                  </a:lnTo>
                  <a:lnTo>
                    <a:pt x="14248" y="35620"/>
                  </a:lnTo>
                  <a:lnTo>
                    <a:pt x="14149" y="35397"/>
                  </a:lnTo>
                  <a:lnTo>
                    <a:pt x="14075" y="35174"/>
                  </a:lnTo>
                  <a:lnTo>
                    <a:pt x="14050" y="34927"/>
                  </a:lnTo>
                  <a:lnTo>
                    <a:pt x="14075" y="34680"/>
                  </a:lnTo>
                  <a:lnTo>
                    <a:pt x="14149" y="34457"/>
                  </a:lnTo>
                  <a:lnTo>
                    <a:pt x="14248" y="34235"/>
                  </a:lnTo>
                  <a:lnTo>
                    <a:pt x="14421" y="34037"/>
                  </a:lnTo>
                  <a:lnTo>
                    <a:pt x="14619" y="33888"/>
                  </a:lnTo>
                  <a:lnTo>
                    <a:pt x="14817" y="33765"/>
                  </a:lnTo>
                  <a:lnTo>
                    <a:pt x="15064" y="33690"/>
                  </a:lnTo>
                  <a:close/>
                  <a:moveTo>
                    <a:pt x="11799" y="33616"/>
                  </a:moveTo>
                  <a:lnTo>
                    <a:pt x="12046" y="33641"/>
                  </a:lnTo>
                  <a:lnTo>
                    <a:pt x="12294" y="33715"/>
                  </a:lnTo>
                  <a:lnTo>
                    <a:pt x="12516" y="33839"/>
                  </a:lnTo>
                  <a:lnTo>
                    <a:pt x="12739" y="34012"/>
                  </a:lnTo>
                  <a:lnTo>
                    <a:pt x="12912" y="34210"/>
                  </a:lnTo>
                  <a:lnTo>
                    <a:pt x="13036" y="34457"/>
                  </a:lnTo>
                  <a:lnTo>
                    <a:pt x="13110" y="34705"/>
                  </a:lnTo>
                  <a:lnTo>
                    <a:pt x="13135" y="34952"/>
                  </a:lnTo>
                  <a:lnTo>
                    <a:pt x="13110" y="35199"/>
                  </a:lnTo>
                  <a:lnTo>
                    <a:pt x="13036" y="35447"/>
                  </a:lnTo>
                  <a:lnTo>
                    <a:pt x="12912" y="35694"/>
                  </a:lnTo>
                  <a:lnTo>
                    <a:pt x="12739" y="35892"/>
                  </a:lnTo>
                  <a:lnTo>
                    <a:pt x="12516" y="36065"/>
                  </a:lnTo>
                  <a:lnTo>
                    <a:pt x="12294" y="36189"/>
                  </a:lnTo>
                  <a:lnTo>
                    <a:pt x="12046" y="36263"/>
                  </a:lnTo>
                  <a:lnTo>
                    <a:pt x="11799" y="36288"/>
                  </a:lnTo>
                  <a:lnTo>
                    <a:pt x="11527" y="36263"/>
                  </a:lnTo>
                  <a:lnTo>
                    <a:pt x="11280" y="36189"/>
                  </a:lnTo>
                  <a:lnTo>
                    <a:pt x="11057" y="36065"/>
                  </a:lnTo>
                  <a:lnTo>
                    <a:pt x="10834" y="35892"/>
                  </a:lnTo>
                  <a:lnTo>
                    <a:pt x="10686" y="35694"/>
                  </a:lnTo>
                  <a:lnTo>
                    <a:pt x="10562" y="35447"/>
                  </a:lnTo>
                  <a:lnTo>
                    <a:pt x="10488" y="35199"/>
                  </a:lnTo>
                  <a:lnTo>
                    <a:pt x="10463" y="34952"/>
                  </a:lnTo>
                  <a:lnTo>
                    <a:pt x="10488" y="34705"/>
                  </a:lnTo>
                  <a:lnTo>
                    <a:pt x="10562" y="34457"/>
                  </a:lnTo>
                  <a:lnTo>
                    <a:pt x="10686" y="34210"/>
                  </a:lnTo>
                  <a:lnTo>
                    <a:pt x="10834" y="34012"/>
                  </a:lnTo>
                  <a:lnTo>
                    <a:pt x="11057" y="33839"/>
                  </a:lnTo>
                  <a:lnTo>
                    <a:pt x="11280" y="33715"/>
                  </a:lnTo>
                  <a:lnTo>
                    <a:pt x="11527" y="33641"/>
                  </a:lnTo>
                  <a:lnTo>
                    <a:pt x="11799" y="33616"/>
                  </a:lnTo>
                  <a:close/>
                  <a:moveTo>
                    <a:pt x="39924" y="35150"/>
                  </a:moveTo>
                  <a:lnTo>
                    <a:pt x="40023" y="35174"/>
                  </a:lnTo>
                  <a:lnTo>
                    <a:pt x="40146" y="35249"/>
                  </a:lnTo>
                  <a:lnTo>
                    <a:pt x="40245" y="35323"/>
                  </a:lnTo>
                  <a:lnTo>
                    <a:pt x="40320" y="35422"/>
                  </a:lnTo>
                  <a:lnTo>
                    <a:pt x="40369" y="35521"/>
                  </a:lnTo>
                  <a:lnTo>
                    <a:pt x="40419" y="35644"/>
                  </a:lnTo>
                  <a:lnTo>
                    <a:pt x="40419" y="35768"/>
                  </a:lnTo>
                  <a:lnTo>
                    <a:pt x="40419" y="35892"/>
                  </a:lnTo>
                  <a:lnTo>
                    <a:pt x="40369" y="35991"/>
                  </a:lnTo>
                  <a:lnTo>
                    <a:pt x="40320" y="36114"/>
                  </a:lnTo>
                  <a:lnTo>
                    <a:pt x="40245" y="36213"/>
                  </a:lnTo>
                  <a:lnTo>
                    <a:pt x="40146" y="36288"/>
                  </a:lnTo>
                  <a:lnTo>
                    <a:pt x="40023" y="36337"/>
                  </a:lnTo>
                  <a:lnTo>
                    <a:pt x="39924" y="36362"/>
                  </a:lnTo>
                  <a:lnTo>
                    <a:pt x="39800" y="36387"/>
                  </a:lnTo>
                  <a:lnTo>
                    <a:pt x="39677" y="36362"/>
                  </a:lnTo>
                  <a:lnTo>
                    <a:pt x="39553" y="36337"/>
                  </a:lnTo>
                  <a:lnTo>
                    <a:pt x="39454" y="36288"/>
                  </a:lnTo>
                  <a:lnTo>
                    <a:pt x="39355" y="36213"/>
                  </a:lnTo>
                  <a:lnTo>
                    <a:pt x="39281" y="36114"/>
                  </a:lnTo>
                  <a:lnTo>
                    <a:pt x="39231" y="35991"/>
                  </a:lnTo>
                  <a:lnTo>
                    <a:pt x="39182" y="35892"/>
                  </a:lnTo>
                  <a:lnTo>
                    <a:pt x="39182" y="35768"/>
                  </a:lnTo>
                  <a:lnTo>
                    <a:pt x="39182" y="35644"/>
                  </a:lnTo>
                  <a:lnTo>
                    <a:pt x="39231" y="35521"/>
                  </a:lnTo>
                  <a:lnTo>
                    <a:pt x="39281" y="35422"/>
                  </a:lnTo>
                  <a:lnTo>
                    <a:pt x="39355" y="35323"/>
                  </a:lnTo>
                  <a:lnTo>
                    <a:pt x="39454" y="35249"/>
                  </a:lnTo>
                  <a:lnTo>
                    <a:pt x="39553" y="35174"/>
                  </a:lnTo>
                  <a:lnTo>
                    <a:pt x="39677" y="35150"/>
                  </a:lnTo>
                  <a:close/>
                  <a:moveTo>
                    <a:pt x="72823" y="36016"/>
                  </a:moveTo>
                  <a:lnTo>
                    <a:pt x="72922" y="36090"/>
                  </a:lnTo>
                  <a:lnTo>
                    <a:pt x="72996" y="36189"/>
                  </a:lnTo>
                  <a:lnTo>
                    <a:pt x="73021" y="36288"/>
                  </a:lnTo>
                  <a:lnTo>
                    <a:pt x="72996" y="36387"/>
                  </a:lnTo>
                  <a:lnTo>
                    <a:pt x="72922" y="36485"/>
                  </a:lnTo>
                  <a:lnTo>
                    <a:pt x="72823" y="36560"/>
                  </a:lnTo>
                  <a:lnTo>
                    <a:pt x="72724" y="36584"/>
                  </a:lnTo>
                  <a:lnTo>
                    <a:pt x="72625" y="36560"/>
                  </a:lnTo>
                  <a:lnTo>
                    <a:pt x="72526" y="36485"/>
                  </a:lnTo>
                  <a:lnTo>
                    <a:pt x="72452" y="36387"/>
                  </a:lnTo>
                  <a:lnTo>
                    <a:pt x="72427" y="36288"/>
                  </a:lnTo>
                  <a:lnTo>
                    <a:pt x="72452" y="36189"/>
                  </a:lnTo>
                  <a:lnTo>
                    <a:pt x="72526" y="36090"/>
                  </a:lnTo>
                  <a:lnTo>
                    <a:pt x="72625" y="36016"/>
                  </a:lnTo>
                  <a:close/>
                  <a:moveTo>
                    <a:pt x="107874" y="34333"/>
                  </a:moveTo>
                  <a:lnTo>
                    <a:pt x="108096" y="34358"/>
                  </a:lnTo>
                  <a:lnTo>
                    <a:pt x="108294" y="34408"/>
                  </a:lnTo>
                  <a:lnTo>
                    <a:pt x="108492" y="34531"/>
                  </a:lnTo>
                  <a:lnTo>
                    <a:pt x="108690" y="34680"/>
                  </a:lnTo>
                  <a:lnTo>
                    <a:pt x="108838" y="34853"/>
                  </a:lnTo>
                  <a:lnTo>
                    <a:pt x="108937" y="35051"/>
                  </a:lnTo>
                  <a:lnTo>
                    <a:pt x="108987" y="35249"/>
                  </a:lnTo>
                  <a:lnTo>
                    <a:pt x="109011" y="35471"/>
                  </a:lnTo>
                  <a:lnTo>
                    <a:pt x="108987" y="35694"/>
                  </a:lnTo>
                  <a:lnTo>
                    <a:pt x="108937" y="35917"/>
                  </a:lnTo>
                  <a:lnTo>
                    <a:pt x="108838" y="36114"/>
                  </a:lnTo>
                  <a:lnTo>
                    <a:pt x="108690" y="36288"/>
                  </a:lnTo>
                  <a:lnTo>
                    <a:pt x="108492" y="36436"/>
                  </a:lnTo>
                  <a:lnTo>
                    <a:pt x="108294" y="36535"/>
                  </a:lnTo>
                  <a:lnTo>
                    <a:pt x="108096" y="36609"/>
                  </a:lnTo>
                  <a:lnTo>
                    <a:pt x="107874" y="36634"/>
                  </a:lnTo>
                  <a:lnTo>
                    <a:pt x="107651" y="36609"/>
                  </a:lnTo>
                  <a:lnTo>
                    <a:pt x="107428" y="36535"/>
                  </a:lnTo>
                  <a:lnTo>
                    <a:pt x="107230" y="36436"/>
                  </a:lnTo>
                  <a:lnTo>
                    <a:pt x="107057" y="36288"/>
                  </a:lnTo>
                  <a:lnTo>
                    <a:pt x="106909" y="36114"/>
                  </a:lnTo>
                  <a:lnTo>
                    <a:pt x="106810" y="35917"/>
                  </a:lnTo>
                  <a:lnTo>
                    <a:pt x="106736" y="35694"/>
                  </a:lnTo>
                  <a:lnTo>
                    <a:pt x="106711" y="35471"/>
                  </a:lnTo>
                  <a:lnTo>
                    <a:pt x="106736" y="35249"/>
                  </a:lnTo>
                  <a:lnTo>
                    <a:pt x="106810" y="35051"/>
                  </a:lnTo>
                  <a:lnTo>
                    <a:pt x="106909" y="34853"/>
                  </a:lnTo>
                  <a:lnTo>
                    <a:pt x="107057" y="34680"/>
                  </a:lnTo>
                  <a:lnTo>
                    <a:pt x="107230" y="34531"/>
                  </a:lnTo>
                  <a:lnTo>
                    <a:pt x="107428" y="34408"/>
                  </a:lnTo>
                  <a:lnTo>
                    <a:pt x="107651" y="34358"/>
                  </a:lnTo>
                  <a:lnTo>
                    <a:pt x="107874" y="34333"/>
                  </a:lnTo>
                  <a:close/>
                  <a:moveTo>
                    <a:pt x="18775" y="34606"/>
                  </a:moveTo>
                  <a:lnTo>
                    <a:pt x="18997" y="34630"/>
                  </a:lnTo>
                  <a:lnTo>
                    <a:pt x="19220" y="34705"/>
                  </a:lnTo>
                  <a:lnTo>
                    <a:pt x="19418" y="34803"/>
                  </a:lnTo>
                  <a:lnTo>
                    <a:pt x="19591" y="34952"/>
                  </a:lnTo>
                  <a:lnTo>
                    <a:pt x="19739" y="35125"/>
                  </a:lnTo>
                  <a:lnTo>
                    <a:pt x="19838" y="35323"/>
                  </a:lnTo>
                  <a:lnTo>
                    <a:pt x="19912" y="35546"/>
                  </a:lnTo>
                  <a:lnTo>
                    <a:pt x="19937" y="35768"/>
                  </a:lnTo>
                  <a:lnTo>
                    <a:pt x="19912" y="35991"/>
                  </a:lnTo>
                  <a:lnTo>
                    <a:pt x="19838" y="36189"/>
                  </a:lnTo>
                  <a:lnTo>
                    <a:pt x="19739" y="36387"/>
                  </a:lnTo>
                  <a:lnTo>
                    <a:pt x="19591" y="36560"/>
                  </a:lnTo>
                  <a:lnTo>
                    <a:pt x="19418" y="36708"/>
                  </a:lnTo>
                  <a:lnTo>
                    <a:pt x="19220" y="36832"/>
                  </a:lnTo>
                  <a:lnTo>
                    <a:pt x="18997" y="36881"/>
                  </a:lnTo>
                  <a:lnTo>
                    <a:pt x="18775" y="36906"/>
                  </a:lnTo>
                  <a:lnTo>
                    <a:pt x="18552" y="36881"/>
                  </a:lnTo>
                  <a:lnTo>
                    <a:pt x="18354" y="36832"/>
                  </a:lnTo>
                  <a:lnTo>
                    <a:pt x="18156" y="36708"/>
                  </a:lnTo>
                  <a:lnTo>
                    <a:pt x="17958" y="36560"/>
                  </a:lnTo>
                  <a:lnTo>
                    <a:pt x="17810" y="36387"/>
                  </a:lnTo>
                  <a:lnTo>
                    <a:pt x="17711" y="36189"/>
                  </a:lnTo>
                  <a:lnTo>
                    <a:pt x="17661" y="35991"/>
                  </a:lnTo>
                  <a:lnTo>
                    <a:pt x="17637" y="35768"/>
                  </a:lnTo>
                  <a:lnTo>
                    <a:pt x="17661" y="35546"/>
                  </a:lnTo>
                  <a:lnTo>
                    <a:pt x="17711" y="35323"/>
                  </a:lnTo>
                  <a:lnTo>
                    <a:pt x="17810" y="35125"/>
                  </a:lnTo>
                  <a:lnTo>
                    <a:pt x="17958" y="34952"/>
                  </a:lnTo>
                  <a:lnTo>
                    <a:pt x="18156" y="34803"/>
                  </a:lnTo>
                  <a:lnTo>
                    <a:pt x="18354" y="34705"/>
                  </a:lnTo>
                  <a:lnTo>
                    <a:pt x="18552" y="34630"/>
                  </a:lnTo>
                  <a:lnTo>
                    <a:pt x="18775" y="34606"/>
                  </a:lnTo>
                  <a:close/>
                  <a:moveTo>
                    <a:pt x="90459" y="35620"/>
                  </a:moveTo>
                  <a:lnTo>
                    <a:pt x="90583" y="35669"/>
                  </a:lnTo>
                  <a:lnTo>
                    <a:pt x="90707" y="35743"/>
                  </a:lnTo>
                  <a:lnTo>
                    <a:pt x="90831" y="35818"/>
                  </a:lnTo>
                  <a:lnTo>
                    <a:pt x="90929" y="35941"/>
                  </a:lnTo>
                  <a:lnTo>
                    <a:pt x="90979" y="36065"/>
                  </a:lnTo>
                  <a:lnTo>
                    <a:pt x="91028" y="36189"/>
                  </a:lnTo>
                  <a:lnTo>
                    <a:pt x="91028" y="36337"/>
                  </a:lnTo>
                  <a:lnTo>
                    <a:pt x="91028" y="36485"/>
                  </a:lnTo>
                  <a:lnTo>
                    <a:pt x="90979" y="36609"/>
                  </a:lnTo>
                  <a:lnTo>
                    <a:pt x="90929" y="36733"/>
                  </a:lnTo>
                  <a:lnTo>
                    <a:pt x="90831" y="36857"/>
                  </a:lnTo>
                  <a:lnTo>
                    <a:pt x="90707" y="36931"/>
                  </a:lnTo>
                  <a:lnTo>
                    <a:pt x="90583" y="37005"/>
                  </a:lnTo>
                  <a:lnTo>
                    <a:pt x="90459" y="37054"/>
                  </a:lnTo>
                  <a:lnTo>
                    <a:pt x="90187" y="37054"/>
                  </a:lnTo>
                  <a:lnTo>
                    <a:pt x="90039" y="37005"/>
                  </a:lnTo>
                  <a:lnTo>
                    <a:pt x="89915" y="36931"/>
                  </a:lnTo>
                  <a:lnTo>
                    <a:pt x="89816" y="36857"/>
                  </a:lnTo>
                  <a:lnTo>
                    <a:pt x="89717" y="36733"/>
                  </a:lnTo>
                  <a:lnTo>
                    <a:pt x="89643" y="36609"/>
                  </a:lnTo>
                  <a:lnTo>
                    <a:pt x="89618" y="36485"/>
                  </a:lnTo>
                  <a:lnTo>
                    <a:pt x="89594" y="36337"/>
                  </a:lnTo>
                  <a:lnTo>
                    <a:pt x="89618" y="36189"/>
                  </a:lnTo>
                  <a:lnTo>
                    <a:pt x="89643" y="36065"/>
                  </a:lnTo>
                  <a:lnTo>
                    <a:pt x="89717" y="35941"/>
                  </a:lnTo>
                  <a:lnTo>
                    <a:pt x="89816" y="35818"/>
                  </a:lnTo>
                  <a:lnTo>
                    <a:pt x="89915" y="35743"/>
                  </a:lnTo>
                  <a:lnTo>
                    <a:pt x="90039" y="35669"/>
                  </a:lnTo>
                  <a:lnTo>
                    <a:pt x="90187" y="35620"/>
                  </a:lnTo>
                  <a:close/>
                  <a:moveTo>
                    <a:pt x="43288" y="36065"/>
                  </a:moveTo>
                  <a:lnTo>
                    <a:pt x="43387" y="36090"/>
                  </a:lnTo>
                  <a:lnTo>
                    <a:pt x="43486" y="36114"/>
                  </a:lnTo>
                  <a:lnTo>
                    <a:pt x="43560" y="36164"/>
                  </a:lnTo>
                  <a:lnTo>
                    <a:pt x="43659" y="36238"/>
                  </a:lnTo>
                  <a:lnTo>
                    <a:pt x="43708" y="36312"/>
                  </a:lnTo>
                  <a:lnTo>
                    <a:pt x="43758" y="36411"/>
                  </a:lnTo>
                  <a:lnTo>
                    <a:pt x="43783" y="36485"/>
                  </a:lnTo>
                  <a:lnTo>
                    <a:pt x="43807" y="36584"/>
                  </a:lnTo>
                  <a:lnTo>
                    <a:pt x="43783" y="36683"/>
                  </a:lnTo>
                  <a:lnTo>
                    <a:pt x="43758" y="36782"/>
                  </a:lnTo>
                  <a:lnTo>
                    <a:pt x="43708" y="36881"/>
                  </a:lnTo>
                  <a:lnTo>
                    <a:pt x="43659" y="36955"/>
                  </a:lnTo>
                  <a:lnTo>
                    <a:pt x="43560" y="37030"/>
                  </a:lnTo>
                  <a:lnTo>
                    <a:pt x="43486" y="37079"/>
                  </a:lnTo>
                  <a:lnTo>
                    <a:pt x="43387" y="37104"/>
                  </a:lnTo>
                  <a:lnTo>
                    <a:pt x="43189" y="37104"/>
                  </a:lnTo>
                  <a:lnTo>
                    <a:pt x="43090" y="37079"/>
                  </a:lnTo>
                  <a:lnTo>
                    <a:pt x="42991" y="37030"/>
                  </a:lnTo>
                  <a:lnTo>
                    <a:pt x="42917" y="36955"/>
                  </a:lnTo>
                  <a:lnTo>
                    <a:pt x="42843" y="36881"/>
                  </a:lnTo>
                  <a:lnTo>
                    <a:pt x="42818" y="36782"/>
                  </a:lnTo>
                  <a:lnTo>
                    <a:pt x="42769" y="36683"/>
                  </a:lnTo>
                  <a:lnTo>
                    <a:pt x="42769" y="36584"/>
                  </a:lnTo>
                  <a:lnTo>
                    <a:pt x="42769" y="36485"/>
                  </a:lnTo>
                  <a:lnTo>
                    <a:pt x="42818" y="36411"/>
                  </a:lnTo>
                  <a:lnTo>
                    <a:pt x="42843" y="36312"/>
                  </a:lnTo>
                  <a:lnTo>
                    <a:pt x="42917" y="36238"/>
                  </a:lnTo>
                  <a:lnTo>
                    <a:pt x="42991" y="36164"/>
                  </a:lnTo>
                  <a:lnTo>
                    <a:pt x="43090" y="36114"/>
                  </a:lnTo>
                  <a:lnTo>
                    <a:pt x="43189" y="36090"/>
                  </a:lnTo>
                  <a:lnTo>
                    <a:pt x="43288" y="36065"/>
                  </a:lnTo>
                  <a:close/>
                  <a:moveTo>
                    <a:pt x="93824" y="35471"/>
                  </a:moveTo>
                  <a:lnTo>
                    <a:pt x="93972" y="35496"/>
                  </a:lnTo>
                  <a:lnTo>
                    <a:pt x="94120" y="35546"/>
                  </a:lnTo>
                  <a:lnTo>
                    <a:pt x="94269" y="35620"/>
                  </a:lnTo>
                  <a:lnTo>
                    <a:pt x="94392" y="35719"/>
                  </a:lnTo>
                  <a:lnTo>
                    <a:pt x="94491" y="35842"/>
                  </a:lnTo>
                  <a:lnTo>
                    <a:pt x="94566" y="35991"/>
                  </a:lnTo>
                  <a:lnTo>
                    <a:pt x="94615" y="36139"/>
                  </a:lnTo>
                  <a:lnTo>
                    <a:pt x="94640" y="36288"/>
                  </a:lnTo>
                  <a:lnTo>
                    <a:pt x="94615" y="36436"/>
                  </a:lnTo>
                  <a:lnTo>
                    <a:pt x="94566" y="36609"/>
                  </a:lnTo>
                  <a:lnTo>
                    <a:pt x="94491" y="36733"/>
                  </a:lnTo>
                  <a:lnTo>
                    <a:pt x="94392" y="36857"/>
                  </a:lnTo>
                  <a:lnTo>
                    <a:pt x="94269" y="36980"/>
                  </a:lnTo>
                  <a:lnTo>
                    <a:pt x="94120" y="37054"/>
                  </a:lnTo>
                  <a:lnTo>
                    <a:pt x="93972" y="37079"/>
                  </a:lnTo>
                  <a:lnTo>
                    <a:pt x="93824" y="37104"/>
                  </a:lnTo>
                  <a:lnTo>
                    <a:pt x="93675" y="37079"/>
                  </a:lnTo>
                  <a:lnTo>
                    <a:pt x="93527" y="37054"/>
                  </a:lnTo>
                  <a:lnTo>
                    <a:pt x="93378" y="36980"/>
                  </a:lnTo>
                  <a:lnTo>
                    <a:pt x="93255" y="36857"/>
                  </a:lnTo>
                  <a:lnTo>
                    <a:pt x="93156" y="36733"/>
                  </a:lnTo>
                  <a:lnTo>
                    <a:pt x="93081" y="36609"/>
                  </a:lnTo>
                  <a:lnTo>
                    <a:pt x="93032" y="36436"/>
                  </a:lnTo>
                  <a:lnTo>
                    <a:pt x="93007" y="36288"/>
                  </a:lnTo>
                  <a:lnTo>
                    <a:pt x="93032" y="36139"/>
                  </a:lnTo>
                  <a:lnTo>
                    <a:pt x="93081" y="35991"/>
                  </a:lnTo>
                  <a:lnTo>
                    <a:pt x="93156" y="35842"/>
                  </a:lnTo>
                  <a:lnTo>
                    <a:pt x="93255" y="35719"/>
                  </a:lnTo>
                  <a:lnTo>
                    <a:pt x="93378" y="35620"/>
                  </a:lnTo>
                  <a:lnTo>
                    <a:pt x="93527" y="35546"/>
                  </a:lnTo>
                  <a:lnTo>
                    <a:pt x="93675" y="35496"/>
                  </a:lnTo>
                  <a:lnTo>
                    <a:pt x="93824" y="35471"/>
                  </a:lnTo>
                  <a:close/>
                  <a:moveTo>
                    <a:pt x="25775" y="35644"/>
                  </a:moveTo>
                  <a:lnTo>
                    <a:pt x="25948" y="35669"/>
                  </a:lnTo>
                  <a:lnTo>
                    <a:pt x="26121" y="35719"/>
                  </a:lnTo>
                  <a:lnTo>
                    <a:pt x="26294" y="35793"/>
                  </a:lnTo>
                  <a:lnTo>
                    <a:pt x="26443" y="35917"/>
                  </a:lnTo>
                  <a:lnTo>
                    <a:pt x="26566" y="36065"/>
                  </a:lnTo>
                  <a:lnTo>
                    <a:pt x="26665" y="36238"/>
                  </a:lnTo>
                  <a:lnTo>
                    <a:pt x="26715" y="36411"/>
                  </a:lnTo>
                  <a:lnTo>
                    <a:pt x="26715" y="36584"/>
                  </a:lnTo>
                  <a:lnTo>
                    <a:pt x="26715" y="36782"/>
                  </a:lnTo>
                  <a:lnTo>
                    <a:pt x="26665" y="36955"/>
                  </a:lnTo>
                  <a:lnTo>
                    <a:pt x="26566" y="37129"/>
                  </a:lnTo>
                  <a:lnTo>
                    <a:pt x="26443" y="37277"/>
                  </a:lnTo>
                  <a:lnTo>
                    <a:pt x="26294" y="37401"/>
                  </a:lnTo>
                  <a:lnTo>
                    <a:pt x="26121" y="37475"/>
                  </a:lnTo>
                  <a:lnTo>
                    <a:pt x="25948" y="37524"/>
                  </a:lnTo>
                  <a:lnTo>
                    <a:pt x="25775" y="37549"/>
                  </a:lnTo>
                  <a:lnTo>
                    <a:pt x="25602" y="37524"/>
                  </a:lnTo>
                  <a:lnTo>
                    <a:pt x="25429" y="37475"/>
                  </a:lnTo>
                  <a:lnTo>
                    <a:pt x="25255" y="37401"/>
                  </a:lnTo>
                  <a:lnTo>
                    <a:pt x="25107" y="37277"/>
                  </a:lnTo>
                  <a:lnTo>
                    <a:pt x="24983" y="37129"/>
                  </a:lnTo>
                  <a:lnTo>
                    <a:pt x="24884" y="36955"/>
                  </a:lnTo>
                  <a:lnTo>
                    <a:pt x="24835" y="36782"/>
                  </a:lnTo>
                  <a:lnTo>
                    <a:pt x="24810" y="36584"/>
                  </a:lnTo>
                  <a:lnTo>
                    <a:pt x="24835" y="36411"/>
                  </a:lnTo>
                  <a:lnTo>
                    <a:pt x="24884" y="36238"/>
                  </a:lnTo>
                  <a:lnTo>
                    <a:pt x="24983" y="36065"/>
                  </a:lnTo>
                  <a:lnTo>
                    <a:pt x="25107" y="35917"/>
                  </a:lnTo>
                  <a:lnTo>
                    <a:pt x="25255" y="35793"/>
                  </a:lnTo>
                  <a:lnTo>
                    <a:pt x="25429" y="35719"/>
                  </a:lnTo>
                  <a:lnTo>
                    <a:pt x="25602" y="35669"/>
                  </a:lnTo>
                  <a:lnTo>
                    <a:pt x="25775" y="35644"/>
                  </a:lnTo>
                  <a:close/>
                  <a:moveTo>
                    <a:pt x="76137" y="36782"/>
                  </a:moveTo>
                  <a:lnTo>
                    <a:pt x="76261" y="36807"/>
                  </a:lnTo>
                  <a:lnTo>
                    <a:pt x="76335" y="36832"/>
                  </a:lnTo>
                  <a:lnTo>
                    <a:pt x="76409" y="36881"/>
                  </a:lnTo>
                  <a:lnTo>
                    <a:pt x="76459" y="36955"/>
                  </a:lnTo>
                  <a:lnTo>
                    <a:pt x="76484" y="37030"/>
                  </a:lnTo>
                  <a:lnTo>
                    <a:pt x="76508" y="37178"/>
                  </a:lnTo>
                  <a:lnTo>
                    <a:pt x="76484" y="37302"/>
                  </a:lnTo>
                  <a:lnTo>
                    <a:pt x="76459" y="37376"/>
                  </a:lnTo>
                  <a:lnTo>
                    <a:pt x="76409" y="37450"/>
                  </a:lnTo>
                  <a:lnTo>
                    <a:pt x="76335" y="37500"/>
                  </a:lnTo>
                  <a:lnTo>
                    <a:pt x="76261" y="37524"/>
                  </a:lnTo>
                  <a:lnTo>
                    <a:pt x="76137" y="37549"/>
                  </a:lnTo>
                  <a:lnTo>
                    <a:pt x="75989" y="37524"/>
                  </a:lnTo>
                  <a:lnTo>
                    <a:pt x="75915" y="37500"/>
                  </a:lnTo>
                  <a:lnTo>
                    <a:pt x="75865" y="37450"/>
                  </a:lnTo>
                  <a:lnTo>
                    <a:pt x="75816" y="37376"/>
                  </a:lnTo>
                  <a:lnTo>
                    <a:pt x="75766" y="37302"/>
                  </a:lnTo>
                  <a:lnTo>
                    <a:pt x="75742" y="37178"/>
                  </a:lnTo>
                  <a:lnTo>
                    <a:pt x="75766" y="37030"/>
                  </a:lnTo>
                  <a:lnTo>
                    <a:pt x="75816" y="36955"/>
                  </a:lnTo>
                  <a:lnTo>
                    <a:pt x="75865" y="36881"/>
                  </a:lnTo>
                  <a:lnTo>
                    <a:pt x="75915" y="36832"/>
                  </a:lnTo>
                  <a:lnTo>
                    <a:pt x="75989" y="36807"/>
                  </a:lnTo>
                  <a:lnTo>
                    <a:pt x="76137" y="36782"/>
                  </a:lnTo>
                  <a:close/>
                  <a:moveTo>
                    <a:pt x="79699" y="36584"/>
                  </a:moveTo>
                  <a:lnTo>
                    <a:pt x="79774" y="36609"/>
                  </a:lnTo>
                  <a:lnTo>
                    <a:pt x="79872" y="36634"/>
                  </a:lnTo>
                  <a:lnTo>
                    <a:pt x="79947" y="36659"/>
                  </a:lnTo>
                  <a:lnTo>
                    <a:pt x="80021" y="36733"/>
                  </a:lnTo>
                  <a:lnTo>
                    <a:pt x="80095" y="36807"/>
                  </a:lnTo>
                  <a:lnTo>
                    <a:pt x="80120" y="36881"/>
                  </a:lnTo>
                  <a:lnTo>
                    <a:pt x="80169" y="36980"/>
                  </a:lnTo>
                  <a:lnTo>
                    <a:pt x="80169" y="37054"/>
                  </a:lnTo>
                  <a:lnTo>
                    <a:pt x="80169" y="37153"/>
                  </a:lnTo>
                  <a:lnTo>
                    <a:pt x="80120" y="37252"/>
                  </a:lnTo>
                  <a:lnTo>
                    <a:pt x="80095" y="37327"/>
                  </a:lnTo>
                  <a:lnTo>
                    <a:pt x="80021" y="37401"/>
                  </a:lnTo>
                  <a:lnTo>
                    <a:pt x="79947" y="37450"/>
                  </a:lnTo>
                  <a:lnTo>
                    <a:pt x="79872" y="37500"/>
                  </a:lnTo>
                  <a:lnTo>
                    <a:pt x="79774" y="37524"/>
                  </a:lnTo>
                  <a:lnTo>
                    <a:pt x="79699" y="37549"/>
                  </a:lnTo>
                  <a:lnTo>
                    <a:pt x="79600" y="37524"/>
                  </a:lnTo>
                  <a:lnTo>
                    <a:pt x="79501" y="37500"/>
                  </a:lnTo>
                  <a:lnTo>
                    <a:pt x="79427" y="37450"/>
                  </a:lnTo>
                  <a:lnTo>
                    <a:pt x="79353" y="37401"/>
                  </a:lnTo>
                  <a:lnTo>
                    <a:pt x="79304" y="37327"/>
                  </a:lnTo>
                  <a:lnTo>
                    <a:pt x="79254" y="37252"/>
                  </a:lnTo>
                  <a:lnTo>
                    <a:pt x="79229" y="37153"/>
                  </a:lnTo>
                  <a:lnTo>
                    <a:pt x="79229" y="37054"/>
                  </a:lnTo>
                  <a:lnTo>
                    <a:pt x="79229" y="36980"/>
                  </a:lnTo>
                  <a:lnTo>
                    <a:pt x="79254" y="36881"/>
                  </a:lnTo>
                  <a:lnTo>
                    <a:pt x="79304" y="36807"/>
                  </a:lnTo>
                  <a:lnTo>
                    <a:pt x="79353" y="36733"/>
                  </a:lnTo>
                  <a:lnTo>
                    <a:pt x="79427" y="36659"/>
                  </a:lnTo>
                  <a:lnTo>
                    <a:pt x="79501" y="36634"/>
                  </a:lnTo>
                  <a:lnTo>
                    <a:pt x="79600" y="36609"/>
                  </a:lnTo>
                  <a:lnTo>
                    <a:pt x="79699" y="36584"/>
                  </a:lnTo>
                  <a:close/>
                  <a:moveTo>
                    <a:pt x="111361" y="35076"/>
                  </a:moveTo>
                  <a:lnTo>
                    <a:pt x="111584" y="35100"/>
                  </a:lnTo>
                  <a:lnTo>
                    <a:pt x="111831" y="35150"/>
                  </a:lnTo>
                  <a:lnTo>
                    <a:pt x="112029" y="35273"/>
                  </a:lnTo>
                  <a:lnTo>
                    <a:pt x="112227" y="35447"/>
                  </a:lnTo>
                  <a:lnTo>
                    <a:pt x="112400" y="35620"/>
                  </a:lnTo>
                  <a:lnTo>
                    <a:pt x="112499" y="35842"/>
                  </a:lnTo>
                  <a:lnTo>
                    <a:pt x="112573" y="36065"/>
                  </a:lnTo>
                  <a:lnTo>
                    <a:pt x="112598" y="36312"/>
                  </a:lnTo>
                  <a:lnTo>
                    <a:pt x="112573" y="36560"/>
                  </a:lnTo>
                  <a:lnTo>
                    <a:pt x="112499" y="36782"/>
                  </a:lnTo>
                  <a:lnTo>
                    <a:pt x="112400" y="37005"/>
                  </a:lnTo>
                  <a:lnTo>
                    <a:pt x="112227" y="37203"/>
                  </a:lnTo>
                  <a:lnTo>
                    <a:pt x="112029" y="37351"/>
                  </a:lnTo>
                  <a:lnTo>
                    <a:pt x="111831" y="37475"/>
                  </a:lnTo>
                  <a:lnTo>
                    <a:pt x="111584" y="37549"/>
                  </a:lnTo>
                  <a:lnTo>
                    <a:pt x="111114" y="37549"/>
                  </a:lnTo>
                  <a:lnTo>
                    <a:pt x="110891" y="37475"/>
                  </a:lnTo>
                  <a:lnTo>
                    <a:pt x="110669" y="37351"/>
                  </a:lnTo>
                  <a:lnTo>
                    <a:pt x="110471" y="37203"/>
                  </a:lnTo>
                  <a:lnTo>
                    <a:pt x="110322" y="37005"/>
                  </a:lnTo>
                  <a:lnTo>
                    <a:pt x="110199" y="36782"/>
                  </a:lnTo>
                  <a:lnTo>
                    <a:pt x="110125" y="36560"/>
                  </a:lnTo>
                  <a:lnTo>
                    <a:pt x="110100" y="36312"/>
                  </a:lnTo>
                  <a:lnTo>
                    <a:pt x="110125" y="36065"/>
                  </a:lnTo>
                  <a:lnTo>
                    <a:pt x="110199" y="35842"/>
                  </a:lnTo>
                  <a:lnTo>
                    <a:pt x="110322" y="35620"/>
                  </a:lnTo>
                  <a:lnTo>
                    <a:pt x="110471" y="35447"/>
                  </a:lnTo>
                  <a:lnTo>
                    <a:pt x="110669" y="35273"/>
                  </a:lnTo>
                  <a:lnTo>
                    <a:pt x="110891" y="35150"/>
                  </a:lnTo>
                  <a:lnTo>
                    <a:pt x="111114" y="35100"/>
                  </a:lnTo>
                  <a:lnTo>
                    <a:pt x="111361" y="35076"/>
                  </a:lnTo>
                  <a:close/>
                  <a:moveTo>
                    <a:pt x="22460" y="35570"/>
                  </a:moveTo>
                  <a:lnTo>
                    <a:pt x="22658" y="35644"/>
                  </a:lnTo>
                  <a:lnTo>
                    <a:pt x="22831" y="35743"/>
                  </a:lnTo>
                  <a:lnTo>
                    <a:pt x="23004" y="35867"/>
                  </a:lnTo>
                  <a:lnTo>
                    <a:pt x="23128" y="36040"/>
                  </a:lnTo>
                  <a:lnTo>
                    <a:pt x="23227" y="36213"/>
                  </a:lnTo>
                  <a:lnTo>
                    <a:pt x="23277" y="36411"/>
                  </a:lnTo>
                  <a:lnTo>
                    <a:pt x="23301" y="36609"/>
                  </a:lnTo>
                  <a:lnTo>
                    <a:pt x="23277" y="36807"/>
                  </a:lnTo>
                  <a:lnTo>
                    <a:pt x="23227" y="36980"/>
                  </a:lnTo>
                  <a:lnTo>
                    <a:pt x="23128" y="37178"/>
                  </a:lnTo>
                  <a:lnTo>
                    <a:pt x="23004" y="37327"/>
                  </a:lnTo>
                  <a:lnTo>
                    <a:pt x="22831" y="37450"/>
                  </a:lnTo>
                  <a:lnTo>
                    <a:pt x="22658" y="37549"/>
                  </a:lnTo>
                  <a:lnTo>
                    <a:pt x="22460" y="37623"/>
                  </a:lnTo>
                  <a:lnTo>
                    <a:pt x="22064" y="37623"/>
                  </a:lnTo>
                  <a:lnTo>
                    <a:pt x="21891" y="37549"/>
                  </a:lnTo>
                  <a:lnTo>
                    <a:pt x="21693" y="37450"/>
                  </a:lnTo>
                  <a:lnTo>
                    <a:pt x="21545" y="37327"/>
                  </a:lnTo>
                  <a:lnTo>
                    <a:pt x="21397" y="37178"/>
                  </a:lnTo>
                  <a:lnTo>
                    <a:pt x="21322" y="36980"/>
                  </a:lnTo>
                  <a:lnTo>
                    <a:pt x="21248" y="36807"/>
                  </a:lnTo>
                  <a:lnTo>
                    <a:pt x="21248" y="36609"/>
                  </a:lnTo>
                  <a:lnTo>
                    <a:pt x="21248" y="36411"/>
                  </a:lnTo>
                  <a:lnTo>
                    <a:pt x="21322" y="36213"/>
                  </a:lnTo>
                  <a:lnTo>
                    <a:pt x="21397" y="36040"/>
                  </a:lnTo>
                  <a:lnTo>
                    <a:pt x="21545" y="35867"/>
                  </a:lnTo>
                  <a:lnTo>
                    <a:pt x="21693" y="35743"/>
                  </a:lnTo>
                  <a:lnTo>
                    <a:pt x="21891" y="35644"/>
                  </a:lnTo>
                  <a:lnTo>
                    <a:pt x="22064" y="35570"/>
                  </a:lnTo>
                  <a:close/>
                  <a:moveTo>
                    <a:pt x="114849" y="34952"/>
                  </a:moveTo>
                  <a:lnTo>
                    <a:pt x="115121" y="34977"/>
                  </a:lnTo>
                  <a:lnTo>
                    <a:pt x="115369" y="35051"/>
                  </a:lnTo>
                  <a:lnTo>
                    <a:pt x="115591" y="35174"/>
                  </a:lnTo>
                  <a:lnTo>
                    <a:pt x="115814" y="35348"/>
                  </a:lnTo>
                  <a:lnTo>
                    <a:pt x="115962" y="35546"/>
                  </a:lnTo>
                  <a:lnTo>
                    <a:pt x="116086" y="35793"/>
                  </a:lnTo>
                  <a:lnTo>
                    <a:pt x="116160" y="36040"/>
                  </a:lnTo>
                  <a:lnTo>
                    <a:pt x="116185" y="36288"/>
                  </a:lnTo>
                  <a:lnTo>
                    <a:pt x="116160" y="36535"/>
                  </a:lnTo>
                  <a:lnTo>
                    <a:pt x="116086" y="36782"/>
                  </a:lnTo>
                  <a:lnTo>
                    <a:pt x="115962" y="37030"/>
                  </a:lnTo>
                  <a:lnTo>
                    <a:pt x="115814" y="37228"/>
                  </a:lnTo>
                  <a:lnTo>
                    <a:pt x="115591" y="37401"/>
                  </a:lnTo>
                  <a:lnTo>
                    <a:pt x="115369" y="37524"/>
                  </a:lnTo>
                  <a:lnTo>
                    <a:pt x="115121" y="37599"/>
                  </a:lnTo>
                  <a:lnTo>
                    <a:pt x="114849" y="37623"/>
                  </a:lnTo>
                  <a:lnTo>
                    <a:pt x="114602" y="37599"/>
                  </a:lnTo>
                  <a:lnTo>
                    <a:pt x="114354" y="37524"/>
                  </a:lnTo>
                  <a:lnTo>
                    <a:pt x="114132" y="37401"/>
                  </a:lnTo>
                  <a:lnTo>
                    <a:pt x="113909" y="37228"/>
                  </a:lnTo>
                  <a:lnTo>
                    <a:pt x="113736" y="37030"/>
                  </a:lnTo>
                  <a:lnTo>
                    <a:pt x="113612" y="36782"/>
                  </a:lnTo>
                  <a:lnTo>
                    <a:pt x="113538" y="36535"/>
                  </a:lnTo>
                  <a:lnTo>
                    <a:pt x="113513" y="36288"/>
                  </a:lnTo>
                  <a:lnTo>
                    <a:pt x="113538" y="36040"/>
                  </a:lnTo>
                  <a:lnTo>
                    <a:pt x="113612" y="35793"/>
                  </a:lnTo>
                  <a:lnTo>
                    <a:pt x="113736" y="35546"/>
                  </a:lnTo>
                  <a:lnTo>
                    <a:pt x="113909" y="35348"/>
                  </a:lnTo>
                  <a:lnTo>
                    <a:pt x="114132" y="35174"/>
                  </a:lnTo>
                  <a:lnTo>
                    <a:pt x="114354" y="35051"/>
                  </a:lnTo>
                  <a:lnTo>
                    <a:pt x="114602" y="34977"/>
                  </a:lnTo>
                  <a:lnTo>
                    <a:pt x="114849" y="34952"/>
                  </a:lnTo>
                  <a:close/>
                  <a:moveTo>
                    <a:pt x="50313" y="37104"/>
                  </a:moveTo>
                  <a:lnTo>
                    <a:pt x="50437" y="37129"/>
                  </a:lnTo>
                  <a:lnTo>
                    <a:pt x="50560" y="37203"/>
                  </a:lnTo>
                  <a:lnTo>
                    <a:pt x="50635" y="37327"/>
                  </a:lnTo>
                  <a:lnTo>
                    <a:pt x="50635" y="37450"/>
                  </a:lnTo>
                  <a:lnTo>
                    <a:pt x="50635" y="37574"/>
                  </a:lnTo>
                  <a:lnTo>
                    <a:pt x="50560" y="37673"/>
                  </a:lnTo>
                  <a:lnTo>
                    <a:pt x="50437" y="37747"/>
                  </a:lnTo>
                  <a:lnTo>
                    <a:pt x="50313" y="37772"/>
                  </a:lnTo>
                  <a:lnTo>
                    <a:pt x="50189" y="37747"/>
                  </a:lnTo>
                  <a:lnTo>
                    <a:pt x="50090" y="37673"/>
                  </a:lnTo>
                  <a:lnTo>
                    <a:pt x="50016" y="37574"/>
                  </a:lnTo>
                  <a:lnTo>
                    <a:pt x="49991" y="37450"/>
                  </a:lnTo>
                  <a:lnTo>
                    <a:pt x="50016" y="37327"/>
                  </a:lnTo>
                  <a:lnTo>
                    <a:pt x="50090" y="37203"/>
                  </a:lnTo>
                  <a:lnTo>
                    <a:pt x="50189" y="37129"/>
                  </a:lnTo>
                  <a:lnTo>
                    <a:pt x="50313" y="37104"/>
                  </a:lnTo>
                  <a:close/>
                  <a:moveTo>
                    <a:pt x="46800" y="36980"/>
                  </a:moveTo>
                  <a:lnTo>
                    <a:pt x="46899" y="37005"/>
                  </a:lnTo>
                  <a:lnTo>
                    <a:pt x="46974" y="37005"/>
                  </a:lnTo>
                  <a:lnTo>
                    <a:pt x="47048" y="37054"/>
                  </a:lnTo>
                  <a:lnTo>
                    <a:pt x="47097" y="37104"/>
                  </a:lnTo>
                  <a:lnTo>
                    <a:pt x="47147" y="37178"/>
                  </a:lnTo>
                  <a:lnTo>
                    <a:pt x="47196" y="37252"/>
                  </a:lnTo>
                  <a:lnTo>
                    <a:pt x="47221" y="37327"/>
                  </a:lnTo>
                  <a:lnTo>
                    <a:pt x="47221" y="37401"/>
                  </a:lnTo>
                  <a:lnTo>
                    <a:pt x="47221" y="37475"/>
                  </a:lnTo>
                  <a:lnTo>
                    <a:pt x="47196" y="37549"/>
                  </a:lnTo>
                  <a:lnTo>
                    <a:pt x="47147" y="37623"/>
                  </a:lnTo>
                  <a:lnTo>
                    <a:pt x="47097" y="37698"/>
                  </a:lnTo>
                  <a:lnTo>
                    <a:pt x="47048" y="37747"/>
                  </a:lnTo>
                  <a:lnTo>
                    <a:pt x="46974" y="37796"/>
                  </a:lnTo>
                  <a:lnTo>
                    <a:pt x="46899" y="37821"/>
                  </a:lnTo>
                  <a:lnTo>
                    <a:pt x="46726" y="37821"/>
                  </a:lnTo>
                  <a:lnTo>
                    <a:pt x="46652" y="37796"/>
                  </a:lnTo>
                  <a:lnTo>
                    <a:pt x="46578" y="37747"/>
                  </a:lnTo>
                  <a:lnTo>
                    <a:pt x="46504" y="37698"/>
                  </a:lnTo>
                  <a:lnTo>
                    <a:pt x="46454" y="37623"/>
                  </a:lnTo>
                  <a:lnTo>
                    <a:pt x="46429" y="37549"/>
                  </a:lnTo>
                  <a:lnTo>
                    <a:pt x="46405" y="37475"/>
                  </a:lnTo>
                  <a:lnTo>
                    <a:pt x="46380" y="37401"/>
                  </a:lnTo>
                  <a:lnTo>
                    <a:pt x="46405" y="37327"/>
                  </a:lnTo>
                  <a:lnTo>
                    <a:pt x="46429" y="37252"/>
                  </a:lnTo>
                  <a:lnTo>
                    <a:pt x="46454" y="37178"/>
                  </a:lnTo>
                  <a:lnTo>
                    <a:pt x="46504" y="37104"/>
                  </a:lnTo>
                  <a:lnTo>
                    <a:pt x="46578" y="37054"/>
                  </a:lnTo>
                  <a:lnTo>
                    <a:pt x="46652" y="37005"/>
                  </a:lnTo>
                  <a:lnTo>
                    <a:pt x="46726" y="37005"/>
                  </a:lnTo>
                  <a:lnTo>
                    <a:pt x="46800" y="36980"/>
                  </a:lnTo>
                  <a:close/>
                  <a:moveTo>
                    <a:pt x="97460" y="36238"/>
                  </a:moveTo>
                  <a:lnTo>
                    <a:pt x="97633" y="36288"/>
                  </a:lnTo>
                  <a:lnTo>
                    <a:pt x="97781" y="36387"/>
                  </a:lnTo>
                  <a:lnTo>
                    <a:pt x="97930" y="36485"/>
                  </a:lnTo>
                  <a:lnTo>
                    <a:pt x="98053" y="36634"/>
                  </a:lnTo>
                  <a:lnTo>
                    <a:pt x="98128" y="36807"/>
                  </a:lnTo>
                  <a:lnTo>
                    <a:pt x="98177" y="36955"/>
                  </a:lnTo>
                  <a:lnTo>
                    <a:pt x="98202" y="37129"/>
                  </a:lnTo>
                  <a:lnTo>
                    <a:pt x="98177" y="37327"/>
                  </a:lnTo>
                  <a:lnTo>
                    <a:pt x="98128" y="37475"/>
                  </a:lnTo>
                  <a:lnTo>
                    <a:pt x="98053" y="37648"/>
                  </a:lnTo>
                  <a:lnTo>
                    <a:pt x="97930" y="37772"/>
                  </a:lnTo>
                  <a:lnTo>
                    <a:pt x="97781" y="37895"/>
                  </a:lnTo>
                  <a:lnTo>
                    <a:pt x="97633" y="37994"/>
                  </a:lnTo>
                  <a:lnTo>
                    <a:pt x="97460" y="38044"/>
                  </a:lnTo>
                  <a:lnTo>
                    <a:pt x="97113" y="38044"/>
                  </a:lnTo>
                  <a:lnTo>
                    <a:pt x="96940" y="37994"/>
                  </a:lnTo>
                  <a:lnTo>
                    <a:pt x="96792" y="37895"/>
                  </a:lnTo>
                  <a:lnTo>
                    <a:pt x="96643" y="37772"/>
                  </a:lnTo>
                  <a:lnTo>
                    <a:pt x="96520" y="37648"/>
                  </a:lnTo>
                  <a:lnTo>
                    <a:pt x="96446" y="37475"/>
                  </a:lnTo>
                  <a:lnTo>
                    <a:pt x="96396" y="37327"/>
                  </a:lnTo>
                  <a:lnTo>
                    <a:pt x="96371" y="37129"/>
                  </a:lnTo>
                  <a:lnTo>
                    <a:pt x="96396" y="36955"/>
                  </a:lnTo>
                  <a:lnTo>
                    <a:pt x="96446" y="36807"/>
                  </a:lnTo>
                  <a:lnTo>
                    <a:pt x="96520" y="36634"/>
                  </a:lnTo>
                  <a:lnTo>
                    <a:pt x="96643" y="36485"/>
                  </a:lnTo>
                  <a:lnTo>
                    <a:pt x="96792" y="36387"/>
                  </a:lnTo>
                  <a:lnTo>
                    <a:pt x="96940" y="36288"/>
                  </a:lnTo>
                  <a:lnTo>
                    <a:pt x="97113" y="36238"/>
                  </a:lnTo>
                  <a:close/>
                  <a:moveTo>
                    <a:pt x="4749" y="35125"/>
                  </a:moveTo>
                  <a:lnTo>
                    <a:pt x="5046" y="35150"/>
                  </a:lnTo>
                  <a:lnTo>
                    <a:pt x="5318" y="35224"/>
                  </a:lnTo>
                  <a:lnTo>
                    <a:pt x="5566" y="35348"/>
                  </a:lnTo>
                  <a:lnTo>
                    <a:pt x="5689" y="35447"/>
                  </a:lnTo>
                  <a:lnTo>
                    <a:pt x="5813" y="35546"/>
                  </a:lnTo>
                  <a:lnTo>
                    <a:pt x="5912" y="35669"/>
                  </a:lnTo>
                  <a:lnTo>
                    <a:pt x="5986" y="35793"/>
                  </a:lnTo>
                  <a:lnTo>
                    <a:pt x="6135" y="36040"/>
                  </a:lnTo>
                  <a:lnTo>
                    <a:pt x="6209" y="36312"/>
                  </a:lnTo>
                  <a:lnTo>
                    <a:pt x="6233" y="36609"/>
                  </a:lnTo>
                  <a:lnTo>
                    <a:pt x="6209" y="36881"/>
                  </a:lnTo>
                  <a:lnTo>
                    <a:pt x="6135" y="37153"/>
                  </a:lnTo>
                  <a:lnTo>
                    <a:pt x="5986" y="37425"/>
                  </a:lnTo>
                  <a:lnTo>
                    <a:pt x="5912" y="37524"/>
                  </a:lnTo>
                  <a:lnTo>
                    <a:pt x="5813" y="37648"/>
                  </a:lnTo>
                  <a:lnTo>
                    <a:pt x="5689" y="37747"/>
                  </a:lnTo>
                  <a:lnTo>
                    <a:pt x="5566" y="37846"/>
                  </a:lnTo>
                  <a:lnTo>
                    <a:pt x="5318" y="37970"/>
                  </a:lnTo>
                  <a:lnTo>
                    <a:pt x="5046" y="38044"/>
                  </a:lnTo>
                  <a:lnTo>
                    <a:pt x="4749" y="38069"/>
                  </a:lnTo>
                  <a:lnTo>
                    <a:pt x="4477" y="38044"/>
                  </a:lnTo>
                  <a:lnTo>
                    <a:pt x="4205" y="37970"/>
                  </a:lnTo>
                  <a:lnTo>
                    <a:pt x="3933" y="37846"/>
                  </a:lnTo>
                  <a:lnTo>
                    <a:pt x="3834" y="37747"/>
                  </a:lnTo>
                  <a:lnTo>
                    <a:pt x="3710" y="37648"/>
                  </a:lnTo>
                  <a:lnTo>
                    <a:pt x="3611" y="37524"/>
                  </a:lnTo>
                  <a:lnTo>
                    <a:pt x="3513" y="37425"/>
                  </a:lnTo>
                  <a:lnTo>
                    <a:pt x="3389" y="37153"/>
                  </a:lnTo>
                  <a:lnTo>
                    <a:pt x="3315" y="36881"/>
                  </a:lnTo>
                  <a:lnTo>
                    <a:pt x="3265" y="36609"/>
                  </a:lnTo>
                  <a:lnTo>
                    <a:pt x="3315" y="36312"/>
                  </a:lnTo>
                  <a:lnTo>
                    <a:pt x="3389" y="36040"/>
                  </a:lnTo>
                  <a:lnTo>
                    <a:pt x="3513" y="35793"/>
                  </a:lnTo>
                  <a:lnTo>
                    <a:pt x="3611" y="35669"/>
                  </a:lnTo>
                  <a:lnTo>
                    <a:pt x="3710" y="35546"/>
                  </a:lnTo>
                  <a:lnTo>
                    <a:pt x="3834" y="35447"/>
                  </a:lnTo>
                  <a:lnTo>
                    <a:pt x="3933" y="35348"/>
                  </a:lnTo>
                  <a:lnTo>
                    <a:pt x="4205" y="35224"/>
                  </a:lnTo>
                  <a:lnTo>
                    <a:pt x="4477" y="35150"/>
                  </a:lnTo>
                  <a:lnTo>
                    <a:pt x="4749" y="35125"/>
                  </a:lnTo>
                  <a:close/>
                  <a:moveTo>
                    <a:pt x="63250" y="37920"/>
                  </a:moveTo>
                  <a:lnTo>
                    <a:pt x="63299" y="37945"/>
                  </a:lnTo>
                  <a:lnTo>
                    <a:pt x="63324" y="37970"/>
                  </a:lnTo>
                  <a:lnTo>
                    <a:pt x="63349" y="37994"/>
                  </a:lnTo>
                  <a:lnTo>
                    <a:pt x="63349" y="38019"/>
                  </a:lnTo>
                  <a:lnTo>
                    <a:pt x="63349" y="38069"/>
                  </a:lnTo>
                  <a:lnTo>
                    <a:pt x="63324" y="38093"/>
                  </a:lnTo>
                  <a:lnTo>
                    <a:pt x="63299" y="38118"/>
                  </a:lnTo>
                  <a:lnTo>
                    <a:pt x="63225" y="38118"/>
                  </a:lnTo>
                  <a:lnTo>
                    <a:pt x="63176" y="38093"/>
                  </a:lnTo>
                  <a:lnTo>
                    <a:pt x="63151" y="38069"/>
                  </a:lnTo>
                  <a:lnTo>
                    <a:pt x="63151" y="38019"/>
                  </a:lnTo>
                  <a:lnTo>
                    <a:pt x="63151" y="37994"/>
                  </a:lnTo>
                  <a:lnTo>
                    <a:pt x="63176" y="37970"/>
                  </a:lnTo>
                  <a:lnTo>
                    <a:pt x="63225" y="37945"/>
                  </a:lnTo>
                  <a:lnTo>
                    <a:pt x="63250" y="37920"/>
                  </a:lnTo>
                  <a:close/>
                  <a:moveTo>
                    <a:pt x="29287" y="36584"/>
                  </a:moveTo>
                  <a:lnTo>
                    <a:pt x="29461" y="36609"/>
                  </a:lnTo>
                  <a:lnTo>
                    <a:pt x="29609" y="36659"/>
                  </a:lnTo>
                  <a:lnTo>
                    <a:pt x="29757" y="36733"/>
                  </a:lnTo>
                  <a:lnTo>
                    <a:pt x="29881" y="36832"/>
                  </a:lnTo>
                  <a:lnTo>
                    <a:pt x="30005" y="36955"/>
                  </a:lnTo>
                  <a:lnTo>
                    <a:pt x="30079" y="37104"/>
                  </a:lnTo>
                  <a:lnTo>
                    <a:pt x="30128" y="37277"/>
                  </a:lnTo>
                  <a:lnTo>
                    <a:pt x="30128" y="37425"/>
                  </a:lnTo>
                  <a:lnTo>
                    <a:pt x="30128" y="37599"/>
                  </a:lnTo>
                  <a:lnTo>
                    <a:pt x="30079" y="37747"/>
                  </a:lnTo>
                  <a:lnTo>
                    <a:pt x="30005" y="37895"/>
                  </a:lnTo>
                  <a:lnTo>
                    <a:pt x="29881" y="38019"/>
                  </a:lnTo>
                  <a:lnTo>
                    <a:pt x="29757" y="38143"/>
                  </a:lnTo>
                  <a:lnTo>
                    <a:pt x="29609" y="38217"/>
                  </a:lnTo>
                  <a:lnTo>
                    <a:pt x="29461" y="38266"/>
                  </a:lnTo>
                  <a:lnTo>
                    <a:pt x="29114" y="38266"/>
                  </a:lnTo>
                  <a:lnTo>
                    <a:pt x="28966" y="38217"/>
                  </a:lnTo>
                  <a:lnTo>
                    <a:pt x="28817" y="38143"/>
                  </a:lnTo>
                  <a:lnTo>
                    <a:pt x="28694" y="38019"/>
                  </a:lnTo>
                  <a:lnTo>
                    <a:pt x="28570" y="37895"/>
                  </a:lnTo>
                  <a:lnTo>
                    <a:pt x="28496" y="37747"/>
                  </a:lnTo>
                  <a:lnTo>
                    <a:pt x="28446" y="37599"/>
                  </a:lnTo>
                  <a:lnTo>
                    <a:pt x="28446" y="37425"/>
                  </a:lnTo>
                  <a:lnTo>
                    <a:pt x="28446" y="37277"/>
                  </a:lnTo>
                  <a:lnTo>
                    <a:pt x="28496" y="37104"/>
                  </a:lnTo>
                  <a:lnTo>
                    <a:pt x="28570" y="36955"/>
                  </a:lnTo>
                  <a:lnTo>
                    <a:pt x="28694" y="36832"/>
                  </a:lnTo>
                  <a:lnTo>
                    <a:pt x="28817" y="36733"/>
                  </a:lnTo>
                  <a:lnTo>
                    <a:pt x="28966" y="36659"/>
                  </a:lnTo>
                  <a:lnTo>
                    <a:pt x="29114" y="36609"/>
                  </a:lnTo>
                  <a:lnTo>
                    <a:pt x="29287" y="36584"/>
                  </a:lnTo>
                  <a:close/>
                  <a:moveTo>
                    <a:pt x="53999" y="38019"/>
                  </a:moveTo>
                  <a:lnTo>
                    <a:pt x="54073" y="38069"/>
                  </a:lnTo>
                  <a:lnTo>
                    <a:pt x="54122" y="38143"/>
                  </a:lnTo>
                  <a:lnTo>
                    <a:pt x="54147" y="38242"/>
                  </a:lnTo>
                  <a:lnTo>
                    <a:pt x="54122" y="38316"/>
                  </a:lnTo>
                  <a:lnTo>
                    <a:pt x="54073" y="38390"/>
                  </a:lnTo>
                  <a:lnTo>
                    <a:pt x="53999" y="38440"/>
                  </a:lnTo>
                  <a:lnTo>
                    <a:pt x="53924" y="38464"/>
                  </a:lnTo>
                  <a:lnTo>
                    <a:pt x="53825" y="38440"/>
                  </a:lnTo>
                  <a:lnTo>
                    <a:pt x="53751" y="38390"/>
                  </a:lnTo>
                  <a:lnTo>
                    <a:pt x="53702" y="38316"/>
                  </a:lnTo>
                  <a:lnTo>
                    <a:pt x="53702" y="38242"/>
                  </a:lnTo>
                  <a:lnTo>
                    <a:pt x="53702" y="38143"/>
                  </a:lnTo>
                  <a:lnTo>
                    <a:pt x="53751" y="38069"/>
                  </a:lnTo>
                  <a:lnTo>
                    <a:pt x="53825" y="38019"/>
                  </a:lnTo>
                  <a:close/>
                  <a:moveTo>
                    <a:pt x="83113" y="37351"/>
                  </a:moveTo>
                  <a:lnTo>
                    <a:pt x="83212" y="37376"/>
                  </a:lnTo>
                  <a:lnTo>
                    <a:pt x="83311" y="37401"/>
                  </a:lnTo>
                  <a:lnTo>
                    <a:pt x="83410" y="37450"/>
                  </a:lnTo>
                  <a:lnTo>
                    <a:pt x="83509" y="37524"/>
                  </a:lnTo>
                  <a:lnTo>
                    <a:pt x="83583" y="37623"/>
                  </a:lnTo>
                  <a:lnTo>
                    <a:pt x="83632" y="37722"/>
                  </a:lnTo>
                  <a:lnTo>
                    <a:pt x="83657" y="37821"/>
                  </a:lnTo>
                  <a:lnTo>
                    <a:pt x="83682" y="37945"/>
                  </a:lnTo>
                  <a:lnTo>
                    <a:pt x="83657" y="38044"/>
                  </a:lnTo>
                  <a:lnTo>
                    <a:pt x="83632" y="38143"/>
                  </a:lnTo>
                  <a:lnTo>
                    <a:pt x="83583" y="38242"/>
                  </a:lnTo>
                  <a:lnTo>
                    <a:pt x="83509" y="38341"/>
                  </a:lnTo>
                  <a:lnTo>
                    <a:pt x="83410" y="38415"/>
                  </a:lnTo>
                  <a:lnTo>
                    <a:pt x="83311" y="38464"/>
                  </a:lnTo>
                  <a:lnTo>
                    <a:pt x="83212" y="38489"/>
                  </a:lnTo>
                  <a:lnTo>
                    <a:pt x="83113" y="38514"/>
                  </a:lnTo>
                  <a:lnTo>
                    <a:pt x="82989" y="38489"/>
                  </a:lnTo>
                  <a:lnTo>
                    <a:pt x="82890" y="38464"/>
                  </a:lnTo>
                  <a:lnTo>
                    <a:pt x="82791" y="38415"/>
                  </a:lnTo>
                  <a:lnTo>
                    <a:pt x="82692" y="38341"/>
                  </a:lnTo>
                  <a:lnTo>
                    <a:pt x="82618" y="38242"/>
                  </a:lnTo>
                  <a:lnTo>
                    <a:pt x="82569" y="38143"/>
                  </a:lnTo>
                  <a:lnTo>
                    <a:pt x="82544" y="38044"/>
                  </a:lnTo>
                  <a:lnTo>
                    <a:pt x="82519" y="37945"/>
                  </a:lnTo>
                  <a:lnTo>
                    <a:pt x="82544" y="37821"/>
                  </a:lnTo>
                  <a:lnTo>
                    <a:pt x="82569" y="37722"/>
                  </a:lnTo>
                  <a:lnTo>
                    <a:pt x="82618" y="37623"/>
                  </a:lnTo>
                  <a:lnTo>
                    <a:pt x="82692" y="37524"/>
                  </a:lnTo>
                  <a:lnTo>
                    <a:pt x="82791" y="37450"/>
                  </a:lnTo>
                  <a:lnTo>
                    <a:pt x="82890" y="37401"/>
                  </a:lnTo>
                  <a:lnTo>
                    <a:pt x="82989" y="37376"/>
                  </a:lnTo>
                  <a:lnTo>
                    <a:pt x="83113" y="37351"/>
                  </a:lnTo>
                  <a:close/>
                  <a:moveTo>
                    <a:pt x="118337" y="35694"/>
                  </a:moveTo>
                  <a:lnTo>
                    <a:pt x="118609" y="35719"/>
                  </a:lnTo>
                  <a:lnTo>
                    <a:pt x="118881" y="35818"/>
                  </a:lnTo>
                  <a:lnTo>
                    <a:pt x="119128" y="35941"/>
                  </a:lnTo>
                  <a:lnTo>
                    <a:pt x="119227" y="36016"/>
                  </a:lnTo>
                  <a:lnTo>
                    <a:pt x="119351" y="36114"/>
                  </a:lnTo>
                  <a:lnTo>
                    <a:pt x="119450" y="36238"/>
                  </a:lnTo>
                  <a:lnTo>
                    <a:pt x="119524" y="36337"/>
                  </a:lnTo>
                  <a:lnTo>
                    <a:pt x="119648" y="36584"/>
                  </a:lnTo>
                  <a:lnTo>
                    <a:pt x="119747" y="36857"/>
                  </a:lnTo>
                  <a:lnTo>
                    <a:pt x="119772" y="37129"/>
                  </a:lnTo>
                  <a:lnTo>
                    <a:pt x="119747" y="37401"/>
                  </a:lnTo>
                  <a:lnTo>
                    <a:pt x="119648" y="37673"/>
                  </a:lnTo>
                  <a:lnTo>
                    <a:pt x="119524" y="37920"/>
                  </a:lnTo>
                  <a:lnTo>
                    <a:pt x="119450" y="38044"/>
                  </a:lnTo>
                  <a:lnTo>
                    <a:pt x="119351" y="38143"/>
                  </a:lnTo>
                  <a:lnTo>
                    <a:pt x="119227" y="38242"/>
                  </a:lnTo>
                  <a:lnTo>
                    <a:pt x="119128" y="38341"/>
                  </a:lnTo>
                  <a:lnTo>
                    <a:pt x="118881" y="38464"/>
                  </a:lnTo>
                  <a:lnTo>
                    <a:pt x="118609" y="38539"/>
                  </a:lnTo>
                  <a:lnTo>
                    <a:pt x="118337" y="38563"/>
                  </a:lnTo>
                  <a:lnTo>
                    <a:pt x="118065" y="38539"/>
                  </a:lnTo>
                  <a:lnTo>
                    <a:pt x="117793" y="38464"/>
                  </a:lnTo>
                  <a:lnTo>
                    <a:pt x="117545" y="38341"/>
                  </a:lnTo>
                  <a:lnTo>
                    <a:pt x="117422" y="38242"/>
                  </a:lnTo>
                  <a:lnTo>
                    <a:pt x="117323" y="38143"/>
                  </a:lnTo>
                  <a:lnTo>
                    <a:pt x="117224" y="38044"/>
                  </a:lnTo>
                  <a:lnTo>
                    <a:pt x="117125" y="37920"/>
                  </a:lnTo>
                  <a:lnTo>
                    <a:pt x="117001" y="37673"/>
                  </a:lnTo>
                  <a:lnTo>
                    <a:pt x="116927" y="37401"/>
                  </a:lnTo>
                  <a:lnTo>
                    <a:pt x="116902" y="37129"/>
                  </a:lnTo>
                  <a:lnTo>
                    <a:pt x="116927" y="36857"/>
                  </a:lnTo>
                  <a:lnTo>
                    <a:pt x="117001" y="36584"/>
                  </a:lnTo>
                  <a:lnTo>
                    <a:pt x="117125" y="36337"/>
                  </a:lnTo>
                  <a:lnTo>
                    <a:pt x="117224" y="36238"/>
                  </a:lnTo>
                  <a:lnTo>
                    <a:pt x="117323" y="36114"/>
                  </a:lnTo>
                  <a:lnTo>
                    <a:pt x="117422" y="36016"/>
                  </a:lnTo>
                  <a:lnTo>
                    <a:pt x="117545" y="35941"/>
                  </a:lnTo>
                  <a:lnTo>
                    <a:pt x="117793" y="35818"/>
                  </a:lnTo>
                  <a:lnTo>
                    <a:pt x="118065" y="35719"/>
                  </a:lnTo>
                  <a:lnTo>
                    <a:pt x="118337" y="35694"/>
                  </a:lnTo>
                  <a:close/>
                  <a:moveTo>
                    <a:pt x="68271" y="38143"/>
                  </a:moveTo>
                  <a:lnTo>
                    <a:pt x="68370" y="38168"/>
                  </a:lnTo>
                  <a:lnTo>
                    <a:pt x="68420" y="38217"/>
                  </a:lnTo>
                  <a:lnTo>
                    <a:pt x="68469" y="38291"/>
                  </a:lnTo>
                  <a:lnTo>
                    <a:pt x="68494" y="38365"/>
                  </a:lnTo>
                  <a:lnTo>
                    <a:pt x="68469" y="38440"/>
                  </a:lnTo>
                  <a:lnTo>
                    <a:pt x="68420" y="38514"/>
                  </a:lnTo>
                  <a:lnTo>
                    <a:pt x="68370" y="38563"/>
                  </a:lnTo>
                  <a:lnTo>
                    <a:pt x="68271" y="38588"/>
                  </a:lnTo>
                  <a:lnTo>
                    <a:pt x="68197" y="38563"/>
                  </a:lnTo>
                  <a:lnTo>
                    <a:pt x="68123" y="38514"/>
                  </a:lnTo>
                  <a:lnTo>
                    <a:pt x="68073" y="38440"/>
                  </a:lnTo>
                  <a:lnTo>
                    <a:pt x="68073" y="38365"/>
                  </a:lnTo>
                  <a:lnTo>
                    <a:pt x="68073" y="38291"/>
                  </a:lnTo>
                  <a:lnTo>
                    <a:pt x="68123" y="38217"/>
                  </a:lnTo>
                  <a:lnTo>
                    <a:pt x="68197" y="38168"/>
                  </a:lnTo>
                  <a:lnTo>
                    <a:pt x="68271" y="38143"/>
                  </a:lnTo>
                  <a:close/>
                  <a:moveTo>
                    <a:pt x="8262" y="36040"/>
                  </a:moveTo>
                  <a:lnTo>
                    <a:pt x="8534" y="36065"/>
                  </a:lnTo>
                  <a:lnTo>
                    <a:pt x="8781" y="36139"/>
                  </a:lnTo>
                  <a:lnTo>
                    <a:pt x="9029" y="36263"/>
                  </a:lnTo>
                  <a:lnTo>
                    <a:pt x="9251" y="36461"/>
                  </a:lnTo>
                  <a:lnTo>
                    <a:pt x="9424" y="36659"/>
                  </a:lnTo>
                  <a:lnTo>
                    <a:pt x="9548" y="36906"/>
                  </a:lnTo>
                  <a:lnTo>
                    <a:pt x="9622" y="37153"/>
                  </a:lnTo>
                  <a:lnTo>
                    <a:pt x="9647" y="37425"/>
                  </a:lnTo>
                  <a:lnTo>
                    <a:pt x="9622" y="37698"/>
                  </a:lnTo>
                  <a:lnTo>
                    <a:pt x="9548" y="37945"/>
                  </a:lnTo>
                  <a:lnTo>
                    <a:pt x="9424" y="38192"/>
                  </a:lnTo>
                  <a:lnTo>
                    <a:pt x="9251" y="38390"/>
                  </a:lnTo>
                  <a:lnTo>
                    <a:pt x="9029" y="38563"/>
                  </a:lnTo>
                  <a:lnTo>
                    <a:pt x="8781" y="38712"/>
                  </a:lnTo>
                  <a:lnTo>
                    <a:pt x="8534" y="38786"/>
                  </a:lnTo>
                  <a:lnTo>
                    <a:pt x="8262" y="38811"/>
                  </a:lnTo>
                  <a:lnTo>
                    <a:pt x="8014" y="38786"/>
                  </a:lnTo>
                  <a:lnTo>
                    <a:pt x="7742" y="38712"/>
                  </a:lnTo>
                  <a:lnTo>
                    <a:pt x="7520" y="38563"/>
                  </a:lnTo>
                  <a:lnTo>
                    <a:pt x="7297" y="38390"/>
                  </a:lnTo>
                  <a:lnTo>
                    <a:pt x="7124" y="38192"/>
                  </a:lnTo>
                  <a:lnTo>
                    <a:pt x="7000" y="37945"/>
                  </a:lnTo>
                  <a:lnTo>
                    <a:pt x="6926" y="37698"/>
                  </a:lnTo>
                  <a:lnTo>
                    <a:pt x="6901" y="37425"/>
                  </a:lnTo>
                  <a:lnTo>
                    <a:pt x="6926" y="37153"/>
                  </a:lnTo>
                  <a:lnTo>
                    <a:pt x="7000" y="36906"/>
                  </a:lnTo>
                  <a:lnTo>
                    <a:pt x="7124" y="36659"/>
                  </a:lnTo>
                  <a:lnTo>
                    <a:pt x="7297" y="36461"/>
                  </a:lnTo>
                  <a:lnTo>
                    <a:pt x="7520" y="36263"/>
                  </a:lnTo>
                  <a:lnTo>
                    <a:pt x="7742" y="36139"/>
                  </a:lnTo>
                  <a:lnTo>
                    <a:pt x="8014" y="36065"/>
                  </a:lnTo>
                  <a:lnTo>
                    <a:pt x="8262" y="36040"/>
                  </a:lnTo>
                  <a:close/>
                  <a:moveTo>
                    <a:pt x="36337" y="37623"/>
                  </a:moveTo>
                  <a:lnTo>
                    <a:pt x="36461" y="37648"/>
                  </a:lnTo>
                  <a:lnTo>
                    <a:pt x="36585" y="37673"/>
                  </a:lnTo>
                  <a:lnTo>
                    <a:pt x="36683" y="37747"/>
                  </a:lnTo>
                  <a:lnTo>
                    <a:pt x="36807" y="37821"/>
                  </a:lnTo>
                  <a:lnTo>
                    <a:pt x="36881" y="37920"/>
                  </a:lnTo>
                  <a:lnTo>
                    <a:pt x="36931" y="38044"/>
                  </a:lnTo>
                  <a:lnTo>
                    <a:pt x="36980" y="38168"/>
                  </a:lnTo>
                  <a:lnTo>
                    <a:pt x="36980" y="38291"/>
                  </a:lnTo>
                  <a:lnTo>
                    <a:pt x="36980" y="38415"/>
                  </a:lnTo>
                  <a:lnTo>
                    <a:pt x="36931" y="38539"/>
                  </a:lnTo>
                  <a:lnTo>
                    <a:pt x="36881" y="38638"/>
                  </a:lnTo>
                  <a:lnTo>
                    <a:pt x="36807" y="38761"/>
                  </a:lnTo>
                  <a:lnTo>
                    <a:pt x="36683" y="38835"/>
                  </a:lnTo>
                  <a:lnTo>
                    <a:pt x="36585" y="38910"/>
                  </a:lnTo>
                  <a:lnTo>
                    <a:pt x="36461" y="38934"/>
                  </a:lnTo>
                  <a:lnTo>
                    <a:pt x="36213" y="38934"/>
                  </a:lnTo>
                  <a:lnTo>
                    <a:pt x="36090" y="38910"/>
                  </a:lnTo>
                  <a:lnTo>
                    <a:pt x="35966" y="38835"/>
                  </a:lnTo>
                  <a:lnTo>
                    <a:pt x="35867" y="38761"/>
                  </a:lnTo>
                  <a:lnTo>
                    <a:pt x="35793" y="38638"/>
                  </a:lnTo>
                  <a:lnTo>
                    <a:pt x="35719" y="38539"/>
                  </a:lnTo>
                  <a:lnTo>
                    <a:pt x="35694" y="38415"/>
                  </a:lnTo>
                  <a:lnTo>
                    <a:pt x="35669" y="38291"/>
                  </a:lnTo>
                  <a:lnTo>
                    <a:pt x="35694" y="38168"/>
                  </a:lnTo>
                  <a:lnTo>
                    <a:pt x="35719" y="38044"/>
                  </a:lnTo>
                  <a:lnTo>
                    <a:pt x="35793" y="37920"/>
                  </a:lnTo>
                  <a:lnTo>
                    <a:pt x="35867" y="37821"/>
                  </a:lnTo>
                  <a:lnTo>
                    <a:pt x="35966" y="37747"/>
                  </a:lnTo>
                  <a:lnTo>
                    <a:pt x="36090" y="37673"/>
                  </a:lnTo>
                  <a:lnTo>
                    <a:pt x="36213" y="37648"/>
                  </a:lnTo>
                  <a:lnTo>
                    <a:pt x="36337" y="37623"/>
                  </a:lnTo>
                  <a:close/>
                  <a:moveTo>
                    <a:pt x="32825" y="37500"/>
                  </a:moveTo>
                  <a:lnTo>
                    <a:pt x="32973" y="37524"/>
                  </a:lnTo>
                  <a:lnTo>
                    <a:pt x="33097" y="37549"/>
                  </a:lnTo>
                  <a:lnTo>
                    <a:pt x="33245" y="37623"/>
                  </a:lnTo>
                  <a:lnTo>
                    <a:pt x="33344" y="37722"/>
                  </a:lnTo>
                  <a:lnTo>
                    <a:pt x="33443" y="37846"/>
                  </a:lnTo>
                  <a:lnTo>
                    <a:pt x="33517" y="37970"/>
                  </a:lnTo>
                  <a:lnTo>
                    <a:pt x="33567" y="38093"/>
                  </a:lnTo>
                  <a:lnTo>
                    <a:pt x="33567" y="38242"/>
                  </a:lnTo>
                  <a:lnTo>
                    <a:pt x="33567" y="38390"/>
                  </a:lnTo>
                  <a:lnTo>
                    <a:pt x="33517" y="38539"/>
                  </a:lnTo>
                  <a:lnTo>
                    <a:pt x="33443" y="38662"/>
                  </a:lnTo>
                  <a:lnTo>
                    <a:pt x="33344" y="38786"/>
                  </a:lnTo>
                  <a:lnTo>
                    <a:pt x="33245" y="38860"/>
                  </a:lnTo>
                  <a:lnTo>
                    <a:pt x="33097" y="38934"/>
                  </a:lnTo>
                  <a:lnTo>
                    <a:pt x="32973" y="38984"/>
                  </a:lnTo>
                  <a:lnTo>
                    <a:pt x="32676" y="38984"/>
                  </a:lnTo>
                  <a:lnTo>
                    <a:pt x="32553" y="38934"/>
                  </a:lnTo>
                  <a:lnTo>
                    <a:pt x="32404" y="38860"/>
                  </a:lnTo>
                  <a:lnTo>
                    <a:pt x="32305" y="38786"/>
                  </a:lnTo>
                  <a:lnTo>
                    <a:pt x="32206" y="38662"/>
                  </a:lnTo>
                  <a:lnTo>
                    <a:pt x="32132" y="38539"/>
                  </a:lnTo>
                  <a:lnTo>
                    <a:pt x="32083" y="38390"/>
                  </a:lnTo>
                  <a:lnTo>
                    <a:pt x="32083" y="38242"/>
                  </a:lnTo>
                  <a:lnTo>
                    <a:pt x="32083" y="38093"/>
                  </a:lnTo>
                  <a:lnTo>
                    <a:pt x="32132" y="37970"/>
                  </a:lnTo>
                  <a:lnTo>
                    <a:pt x="32206" y="37846"/>
                  </a:lnTo>
                  <a:lnTo>
                    <a:pt x="32305" y="37722"/>
                  </a:lnTo>
                  <a:lnTo>
                    <a:pt x="32404" y="37623"/>
                  </a:lnTo>
                  <a:lnTo>
                    <a:pt x="32553" y="37549"/>
                  </a:lnTo>
                  <a:lnTo>
                    <a:pt x="32676" y="37524"/>
                  </a:lnTo>
                  <a:lnTo>
                    <a:pt x="32825" y="37500"/>
                  </a:lnTo>
                  <a:close/>
                  <a:moveTo>
                    <a:pt x="100725" y="36980"/>
                  </a:moveTo>
                  <a:lnTo>
                    <a:pt x="100923" y="37005"/>
                  </a:lnTo>
                  <a:lnTo>
                    <a:pt x="101121" y="37054"/>
                  </a:lnTo>
                  <a:lnTo>
                    <a:pt x="101294" y="37153"/>
                  </a:lnTo>
                  <a:lnTo>
                    <a:pt x="101442" y="37277"/>
                  </a:lnTo>
                  <a:lnTo>
                    <a:pt x="101566" y="37450"/>
                  </a:lnTo>
                  <a:lnTo>
                    <a:pt x="101665" y="37623"/>
                  </a:lnTo>
                  <a:lnTo>
                    <a:pt x="101714" y="37821"/>
                  </a:lnTo>
                  <a:lnTo>
                    <a:pt x="101739" y="37994"/>
                  </a:lnTo>
                  <a:lnTo>
                    <a:pt x="101714" y="38192"/>
                  </a:lnTo>
                  <a:lnTo>
                    <a:pt x="101665" y="38390"/>
                  </a:lnTo>
                  <a:lnTo>
                    <a:pt x="101566" y="38563"/>
                  </a:lnTo>
                  <a:lnTo>
                    <a:pt x="101442" y="38712"/>
                  </a:lnTo>
                  <a:lnTo>
                    <a:pt x="101294" y="38860"/>
                  </a:lnTo>
                  <a:lnTo>
                    <a:pt x="101121" y="38934"/>
                  </a:lnTo>
                  <a:lnTo>
                    <a:pt x="100923" y="39009"/>
                  </a:lnTo>
                  <a:lnTo>
                    <a:pt x="100527" y="39009"/>
                  </a:lnTo>
                  <a:lnTo>
                    <a:pt x="100354" y="38934"/>
                  </a:lnTo>
                  <a:lnTo>
                    <a:pt x="100181" y="38860"/>
                  </a:lnTo>
                  <a:lnTo>
                    <a:pt x="100008" y="38712"/>
                  </a:lnTo>
                  <a:lnTo>
                    <a:pt x="99884" y="38563"/>
                  </a:lnTo>
                  <a:lnTo>
                    <a:pt x="99785" y="38390"/>
                  </a:lnTo>
                  <a:lnTo>
                    <a:pt x="99735" y="38192"/>
                  </a:lnTo>
                  <a:lnTo>
                    <a:pt x="99711" y="37994"/>
                  </a:lnTo>
                  <a:lnTo>
                    <a:pt x="99735" y="37821"/>
                  </a:lnTo>
                  <a:lnTo>
                    <a:pt x="99785" y="37623"/>
                  </a:lnTo>
                  <a:lnTo>
                    <a:pt x="99884" y="37450"/>
                  </a:lnTo>
                  <a:lnTo>
                    <a:pt x="100008" y="37277"/>
                  </a:lnTo>
                  <a:lnTo>
                    <a:pt x="100181" y="37153"/>
                  </a:lnTo>
                  <a:lnTo>
                    <a:pt x="100354" y="37054"/>
                  </a:lnTo>
                  <a:lnTo>
                    <a:pt x="100527" y="37005"/>
                  </a:lnTo>
                  <a:lnTo>
                    <a:pt x="100725" y="36980"/>
                  </a:lnTo>
                  <a:close/>
                  <a:moveTo>
                    <a:pt x="57684" y="38786"/>
                  </a:moveTo>
                  <a:lnTo>
                    <a:pt x="57734" y="38811"/>
                  </a:lnTo>
                  <a:lnTo>
                    <a:pt x="57783" y="38835"/>
                  </a:lnTo>
                  <a:lnTo>
                    <a:pt x="57808" y="38860"/>
                  </a:lnTo>
                  <a:lnTo>
                    <a:pt x="57808" y="38910"/>
                  </a:lnTo>
                  <a:lnTo>
                    <a:pt x="57808" y="38959"/>
                  </a:lnTo>
                  <a:lnTo>
                    <a:pt x="57783" y="38984"/>
                  </a:lnTo>
                  <a:lnTo>
                    <a:pt x="57734" y="39009"/>
                  </a:lnTo>
                  <a:lnTo>
                    <a:pt x="57684" y="39033"/>
                  </a:lnTo>
                  <a:lnTo>
                    <a:pt x="57635" y="39009"/>
                  </a:lnTo>
                  <a:lnTo>
                    <a:pt x="57610" y="38984"/>
                  </a:lnTo>
                  <a:lnTo>
                    <a:pt x="57585" y="38959"/>
                  </a:lnTo>
                  <a:lnTo>
                    <a:pt x="57561" y="38910"/>
                  </a:lnTo>
                  <a:lnTo>
                    <a:pt x="57585" y="38860"/>
                  </a:lnTo>
                  <a:lnTo>
                    <a:pt x="57610" y="38835"/>
                  </a:lnTo>
                  <a:lnTo>
                    <a:pt x="57635" y="38811"/>
                  </a:lnTo>
                  <a:lnTo>
                    <a:pt x="57684" y="38786"/>
                  </a:lnTo>
                  <a:close/>
                  <a:moveTo>
                    <a:pt x="104237" y="36832"/>
                  </a:moveTo>
                  <a:lnTo>
                    <a:pt x="104460" y="36857"/>
                  </a:lnTo>
                  <a:lnTo>
                    <a:pt x="104658" y="36931"/>
                  </a:lnTo>
                  <a:lnTo>
                    <a:pt x="104856" y="37030"/>
                  </a:lnTo>
                  <a:lnTo>
                    <a:pt x="105029" y="37153"/>
                  </a:lnTo>
                  <a:lnTo>
                    <a:pt x="105153" y="37327"/>
                  </a:lnTo>
                  <a:lnTo>
                    <a:pt x="105252" y="37524"/>
                  </a:lnTo>
                  <a:lnTo>
                    <a:pt x="105326" y="37722"/>
                  </a:lnTo>
                  <a:lnTo>
                    <a:pt x="105351" y="37945"/>
                  </a:lnTo>
                  <a:lnTo>
                    <a:pt x="105326" y="38143"/>
                  </a:lnTo>
                  <a:lnTo>
                    <a:pt x="105252" y="38341"/>
                  </a:lnTo>
                  <a:lnTo>
                    <a:pt x="105153" y="38539"/>
                  </a:lnTo>
                  <a:lnTo>
                    <a:pt x="105029" y="38712"/>
                  </a:lnTo>
                  <a:lnTo>
                    <a:pt x="104856" y="38860"/>
                  </a:lnTo>
                  <a:lnTo>
                    <a:pt x="104658" y="38959"/>
                  </a:lnTo>
                  <a:lnTo>
                    <a:pt x="104460" y="39009"/>
                  </a:lnTo>
                  <a:lnTo>
                    <a:pt x="104237" y="39033"/>
                  </a:lnTo>
                  <a:lnTo>
                    <a:pt x="104040" y="39009"/>
                  </a:lnTo>
                  <a:lnTo>
                    <a:pt x="103842" y="38959"/>
                  </a:lnTo>
                  <a:lnTo>
                    <a:pt x="103644" y="38860"/>
                  </a:lnTo>
                  <a:lnTo>
                    <a:pt x="103471" y="38712"/>
                  </a:lnTo>
                  <a:lnTo>
                    <a:pt x="103322" y="38539"/>
                  </a:lnTo>
                  <a:lnTo>
                    <a:pt x="103223" y="38341"/>
                  </a:lnTo>
                  <a:lnTo>
                    <a:pt x="103174" y="38143"/>
                  </a:lnTo>
                  <a:lnTo>
                    <a:pt x="103149" y="37945"/>
                  </a:lnTo>
                  <a:lnTo>
                    <a:pt x="103174" y="37722"/>
                  </a:lnTo>
                  <a:lnTo>
                    <a:pt x="103223" y="37524"/>
                  </a:lnTo>
                  <a:lnTo>
                    <a:pt x="103322" y="37327"/>
                  </a:lnTo>
                  <a:lnTo>
                    <a:pt x="103471" y="37153"/>
                  </a:lnTo>
                  <a:lnTo>
                    <a:pt x="103644" y="37030"/>
                  </a:lnTo>
                  <a:lnTo>
                    <a:pt x="103842" y="36931"/>
                  </a:lnTo>
                  <a:lnTo>
                    <a:pt x="104040" y="36857"/>
                  </a:lnTo>
                  <a:lnTo>
                    <a:pt x="104237" y="36832"/>
                  </a:lnTo>
                  <a:close/>
                  <a:moveTo>
                    <a:pt x="15287" y="37079"/>
                  </a:moveTo>
                  <a:lnTo>
                    <a:pt x="15534" y="37104"/>
                  </a:lnTo>
                  <a:lnTo>
                    <a:pt x="15732" y="37178"/>
                  </a:lnTo>
                  <a:lnTo>
                    <a:pt x="15955" y="37277"/>
                  </a:lnTo>
                  <a:lnTo>
                    <a:pt x="16128" y="37425"/>
                  </a:lnTo>
                  <a:lnTo>
                    <a:pt x="16276" y="37623"/>
                  </a:lnTo>
                  <a:lnTo>
                    <a:pt x="16400" y="37821"/>
                  </a:lnTo>
                  <a:lnTo>
                    <a:pt x="16449" y="38044"/>
                  </a:lnTo>
                  <a:lnTo>
                    <a:pt x="16474" y="38266"/>
                  </a:lnTo>
                  <a:lnTo>
                    <a:pt x="16449" y="38489"/>
                  </a:lnTo>
                  <a:lnTo>
                    <a:pt x="16400" y="38712"/>
                  </a:lnTo>
                  <a:lnTo>
                    <a:pt x="16276" y="38934"/>
                  </a:lnTo>
                  <a:lnTo>
                    <a:pt x="16128" y="39107"/>
                  </a:lnTo>
                  <a:lnTo>
                    <a:pt x="15955" y="39256"/>
                  </a:lnTo>
                  <a:lnTo>
                    <a:pt x="15732" y="39380"/>
                  </a:lnTo>
                  <a:lnTo>
                    <a:pt x="15534" y="39429"/>
                  </a:lnTo>
                  <a:lnTo>
                    <a:pt x="15287" y="39454"/>
                  </a:lnTo>
                  <a:lnTo>
                    <a:pt x="15064" y="39429"/>
                  </a:lnTo>
                  <a:lnTo>
                    <a:pt x="14842" y="39380"/>
                  </a:lnTo>
                  <a:lnTo>
                    <a:pt x="14644" y="39256"/>
                  </a:lnTo>
                  <a:lnTo>
                    <a:pt x="14446" y="39107"/>
                  </a:lnTo>
                  <a:lnTo>
                    <a:pt x="14297" y="38934"/>
                  </a:lnTo>
                  <a:lnTo>
                    <a:pt x="14198" y="38712"/>
                  </a:lnTo>
                  <a:lnTo>
                    <a:pt x="14124" y="38489"/>
                  </a:lnTo>
                  <a:lnTo>
                    <a:pt x="14100" y="38266"/>
                  </a:lnTo>
                  <a:lnTo>
                    <a:pt x="14124" y="38044"/>
                  </a:lnTo>
                  <a:lnTo>
                    <a:pt x="14198" y="37821"/>
                  </a:lnTo>
                  <a:lnTo>
                    <a:pt x="14297" y="37623"/>
                  </a:lnTo>
                  <a:lnTo>
                    <a:pt x="14446" y="37425"/>
                  </a:lnTo>
                  <a:lnTo>
                    <a:pt x="14644" y="37277"/>
                  </a:lnTo>
                  <a:lnTo>
                    <a:pt x="14842" y="37178"/>
                  </a:lnTo>
                  <a:lnTo>
                    <a:pt x="15064" y="37104"/>
                  </a:lnTo>
                  <a:lnTo>
                    <a:pt x="15287" y="37079"/>
                  </a:lnTo>
                  <a:close/>
                  <a:moveTo>
                    <a:pt x="86625" y="38143"/>
                  </a:moveTo>
                  <a:lnTo>
                    <a:pt x="86774" y="38192"/>
                  </a:lnTo>
                  <a:lnTo>
                    <a:pt x="86873" y="38242"/>
                  </a:lnTo>
                  <a:lnTo>
                    <a:pt x="86996" y="38341"/>
                  </a:lnTo>
                  <a:lnTo>
                    <a:pt x="87071" y="38440"/>
                  </a:lnTo>
                  <a:lnTo>
                    <a:pt x="87145" y="38563"/>
                  </a:lnTo>
                  <a:lnTo>
                    <a:pt x="87170" y="38687"/>
                  </a:lnTo>
                  <a:lnTo>
                    <a:pt x="87194" y="38811"/>
                  </a:lnTo>
                  <a:lnTo>
                    <a:pt x="87170" y="38934"/>
                  </a:lnTo>
                  <a:lnTo>
                    <a:pt x="87145" y="39058"/>
                  </a:lnTo>
                  <a:lnTo>
                    <a:pt x="87071" y="39182"/>
                  </a:lnTo>
                  <a:lnTo>
                    <a:pt x="86996" y="39281"/>
                  </a:lnTo>
                  <a:lnTo>
                    <a:pt x="86873" y="39380"/>
                  </a:lnTo>
                  <a:lnTo>
                    <a:pt x="86774" y="39429"/>
                  </a:lnTo>
                  <a:lnTo>
                    <a:pt x="86625" y="39479"/>
                  </a:lnTo>
                  <a:lnTo>
                    <a:pt x="86378" y="39479"/>
                  </a:lnTo>
                  <a:lnTo>
                    <a:pt x="86254" y="39429"/>
                  </a:lnTo>
                  <a:lnTo>
                    <a:pt x="86131" y="39380"/>
                  </a:lnTo>
                  <a:lnTo>
                    <a:pt x="86032" y="39281"/>
                  </a:lnTo>
                  <a:lnTo>
                    <a:pt x="85958" y="39182"/>
                  </a:lnTo>
                  <a:lnTo>
                    <a:pt x="85883" y="39058"/>
                  </a:lnTo>
                  <a:lnTo>
                    <a:pt x="85859" y="38934"/>
                  </a:lnTo>
                  <a:lnTo>
                    <a:pt x="85834" y="38811"/>
                  </a:lnTo>
                  <a:lnTo>
                    <a:pt x="85859" y="38687"/>
                  </a:lnTo>
                  <a:lnTo>
                    <a:pt x="85883" y="38563"/>
                  </a:lnTo>
                  <a:lnTo>
                    <a:pt x="85958" y="38440"/>
                  </a:lnTo>
                  <a:lnTo>
                    <a:pt x="86032" y="38341"/>
                  </a:lnTo>
                  <a:lnTo>
                    <a:pt x="86131" y="38242"/>
                  </a:lnTo>
                  <a:lnTo>
                    <a:pt x="86254" y="38192"/>
                  </a:lnTo>
                  <a:lnTo>
                    <a:pt x="86378" y="38143"/>
                  </a:lnTo>
                  <a:close/>
                  <a:moveTo>
                    <a:pt x="11799" y="36980"/>
                  </a:moveTo>
                  <a:lnTo>
                    <a:pt x="12046" y="37005"/>
                  </a:lnTo>
                  <a:lnTo>
                    <a:pt x="12269" y="37054"/>
                  </a:lnTo>
                  <a:lnTo>
                    <a:pt x="12492" y="37178"/>
                  </a:lnTo>
                  <a:lnTo>
                    <a:pt x="12690" y="37351"/>
                  </a:lnTo>
                  <a:lnTo>
                    <a:pt x="12863" y="37549"/>
                  </a:lnTo>
                  <a:lnTo>
                    <a:pt x="12986" y="37772"/>
                  </a:lnTo>
                  <a:lnTo>
                    <a:pt x="13036" y="37994"/>
                  </a:lnTo>
                  <a:lnTo>
                    <a:pt x="13061" y="38242"/>
                  </a:lnTo>
                  <a:lnTo>
                    <a:pt x="13036" y="38489"/>
                  </a:lnTo>
                  <a:lnTo>
                    <a:pt x="12986" y="38736"/>
                  </a:lnTo>
                  <a:lnTo>
                    <a:pt x="12863" y="38959"/>
                  </a:lnTo>
                  <a:lnTo>
                    <a:pt x="12690" y="39157"/>
                  </a:lnTo>
                  <a:lnTo>
                    <a:pt x="12492" y="39330"/>
                  </a:lnTo>
                  <a:lnTo>
                    <a:pt x="12269" y="39429"/>
                  </a:lnTo>
                  <a:lnTo>
                    <a:pt x="12046" y="39503"/>
                  </a:lnTo>
                  <a:lnTo>
                    <a:pt x="11799" y="39528"/>
                  </a:lnTo>
                  <a:lnTo>
                    <a:pt x="11552" y="39503"/>
                  </a:lnTo>
                  <a:lnTo>
                    <a:pt x="11304" y="39429"/>
                  </a:lnTo>
                  <a:lnTo>
                    <a:pt x="11082" y="39330"/>
                  </a:lnTo>
                  <a:lnTo>
                    <a:pt x="10884" y="39157"/>
                  </a:lnTo>
                  <a:lnTo>
                    <a:pt x="10711" y="38959"/>
                  </a:lnTo>
                  <a:lnTo>
                    <a:pt x="10612" y="38736"/>
                  </a:lnTo>
                  <a:lnTo>
                    <a:pt x="10538" y="38489"/>
                  </a:lnTo>
                  <a:lnTo>
                    <a:pt x="10513" y="38242"/>
                  </a:lnTo>
                  <a:lnTo>
                    <a:pt x="10538" y="37994"/>
                  </a:lnTo>
                  <a:lnTo>
                    <a:pt x="10612" y="37772"/>
                  </a:lnTo>
                  <a:lnTo>
                    <a:pt x="10711" y="37549"/>
                  </a:lnTo>
                  <a:lnTo>
                    <a:pt x="10884" y="37351"/>
                  </a:lnTo>
                  <a:lnTo>
                    <a:pt x="11082" y="37178"/>
                  </a:lnTo>
                  <a:lnTo>
                    <a:pt x="11304" y="37054"/>
                  </a:lnTo>
                  <a:lnTo>
                    <a:pt x="11552" y="37005"/>
                  </a:lnTo>
                  <a:lnTo>
                    <a:pt x="11799" y="36980"/>
                  </a:lnTo>
                  <a:close/>
                  <a:moveTo>
                    <a:pt x="121800" y="36436"/>
                  </a:moveTo>
                  <a:lnTo>
                    <a:pt x="122097" y="36461"/>
                  </a:lnTo>
                  <a:lnTo>
                    <a:pt x="122369" y="36560"/>
                  </a:lnTo>
                  <a:lnTo>
                    <a:pt x="122517" y="36609"/>
                  </a:lnTo>
                  <a:lnTo>
                    <a:pt x="122641" y="36683"/>
                  </a:lnTo>
                  <a:lnTo>
                    <a:pt x="122765" y="36782"/>
                  </a:lnTo>
                  <a:lnTo>
                    <a:pt x="122888" y="36881"/>
                  </a:lnTo>
                  <a:lnTo>
                    <a:pt x="122987" y="37005"/>
                  </a:lnTo>
                  <a:lnTo>
                    <a:pt x="123086" y="37129"/>
                  </a:lnTo>
                  <a:lnTo>
                    <a:pt x="123160" y="37252"/>
                  </a:lnTo>
                  <a:lnTo>
                    <a:pt x="123235" y="37401"/>
                  </a:lnTo>
                  <a:lnTo>
                    <a:pt x="123309" y="37698"/>
                  </a:lnTo>
                  <a:lnTo>
                    <a:pt x="123334" y="37970"/>
                  </a:lnTo>
                  <a:lnTo>
                    <a:pt x="123309" y="38266"/>
                  </a:lnTo>
                  <a:lnTo>
                    <a:pt x="123235" y="38563"/>
                  </a:lnTo>
                  <a:lnTo>
                    <a:pt x="123160" y="38687"/>
                  </a:lnTo>
                  <a:lnTo>
                    <a:pt x="123086" y="38835"/>
                  </a:lnTo>
                  <a:lnTo>
                    <a:pt x="122987" y="38959"/>
                  </a:lnTo>
                  <a:lnTo>
                    <a:pt x="122888" y="39058"/>
                  </a:lnTo>
                  <a:lnTo>
                    <a:pt x="122765" y="39182"/>
                  </a:lnTo>
                  <a:lnTo>
                    <a:pt x="122641" y="39256"/>
                  </a:lnTo>
                  <a:lnTo>
                    <a:pt x="122517" y="39355"/>
                  </a:lnTo>
                  <a:lnTo>
                    <a:pt x="122369" y="39404"/>
                  </a:lnTo>
                  <a:lnTo>
                    <a:pt x="122097" y="39503"/>
                  </a:lnTo>
                  <a:lnTo>
                    <a:pt x="121800" y="39528"/>
                  </a:lnTo>
                  <a:lnTo>
                    <a:pt x="121503" y="39503"/>
                  </a:lnTo>
                  <a:lnTo>
                    <a:pt x="121206" y="39404"/>
                  </a:lnTo>
                  <a:lnTo>
                    <a:pt x="121083" y="39355"/>
                  </a:lnTo>
                  <a:lnTo>
                    <a:pt x="120959" y="39256"/>
                  </a:lnTo>
                  <a:lnTo>
                    <a:pt x="120835" y="39182"/>
                  </a:lnTo>
                  <a:lnTo>
                    <a:pt x="120712" y="39058"/>
                  </a:lnTo>
                  <a:lnTo>
                    <a:pt x="120613" y="38959"/>
                  </a:lnTo>
                  <a:lnTo>
                    <a:pt x="120514" y="38835"/>
                  </a:lnTo>
                  <a:lnTo>
                    <a:pt x="120439" y="38687"/>
                  </a:lnTo>
                  <a:lnTo>
                    <a:pt x="120365" y="38563"/>
                  </a:lnTo>
                  <a:lnTo>
                    <a:pt x="120291" y="38266"/>
                  </a:lnTo>
                  <a:lnTo>
                    <a:pt x="120266" y="37970"/>
                  </a:lnTo>
                  <a:lnTo>
                    <a:pt x="120291" y="37698"/>
                  </a:lnTo>
                  <a:lnTo>
                    <a:pt x="120365" y="37401"/>
                  </a:lnTo>
                  <a:lnTo>
                    <a:pt x="120439" y="37252"/>
                  </a:lnTo>
                  <a:lnTo>
                    <a:pt x="120514" y="37129"/>
                  </a:lnTo>
                  <a:lnTo>
                    <a:pt x="120613" y="37005"/>
                  </a:lnTo>
                  <a:lnTo>
                    <a:pt x="120712" y="36881"/>
                  </a:lnTo>
                  <a:lnTo>
                    <a:pt x="120835" y="36782"/>
                  </a:lnTo>
                  <a:lnTo>
                    <a:pt x="120959" y="36683"/>
                  </a:lnTo>
                  <a:lnTo>
                    <a:pt x="121083" y="36609"/>
                  </a:lnTo>
                  <a:lnTo>
                    <a:pt x="121206" y="36560"/>
                  </a:lnTo>
                  <a:lnTo>
                    <a:pt x="121503" y="36461"/>
                  </a:lnTo>
                  <a:lnTo>
                    <a:pt x="121800" y="36436"/>
                  </a:lnTo>
                  <a:close/>
                  <a:moveTo>
                    <a:pt x="39924" y="38539"/>
                  </a:moveTo>
                  <a:lnTo>
                    <a:pt x="40023" y="38563"/>
                  </a:lnTo>
                  <a:lnTo>
                    <a:pt x="40122" y="38588"/>
                  </a:lnTo>
                  <a:lnTo>
                    <a:pt x="40221" y="38638"/>
                  </a:lnTo>
                  <a:lnTo>
                    <a:pt x="40320" y="38712"/>
                  </a:lnTo>
                  <a:lnTo>
                    <a:pt x="40369" y="38811"/>
                  </a:lnTo>
                  <a:lnTo>
                    <a:pt x="40419" y="38910"/>
                  </a:lnTo>
                  <a:lnTo>
                    <a:pt x="40468" y="39009"/>
                  </a:lnTo>
                  <a:lnTo>
                    <a:pt x="40468" y="39107"/>
                  </a:lnTo>
                  <a:lnTo>
                    <a:pt x="40468" y="39206"/>
                  </a:lnTo>
                  <a:lnTo>
                    <a:pt x="40419" y="39330"/>
                  </a:lnTo>
                  <a:lnTo>
                    <a:pt x="40369" y="39404"/>
                  </a:lnTo>
                  <a:lnTo>
                    <a:pt x="40320" y="39503"/>
                  </a:lnTo>
                  <a:lnTo>
                    <a:pt x="40221" y="39577"/>
                  </a:lnTo>
                  <a:lnTo>
                    <a:pt x="40122" y="39627"/>
                  </a:lnTo>
                  <a:lnTo>
                    <a:pt x="40023" y="39652"/>
                  </a:lnTo>
                  <a:lnTo>
                    <a:pt x="39924" y="39676"/>
                  </a:lnTo>
                  <a:lnTo>
                    <a:pt x="39800" y="39652"/>
                  </a:lnTo>
                  <a:lnTo>
                    <a:pt x="39701" y="39627"/>
                  </a:lnTo>
                  <a:lnTo>
                    <a:pt x="39602" y="39577"/>
                  </a:lnTo>
                  <a:lnTo>
                    <a:pt x="39528" y="39503"/>
                  </a:lnTo>
                  <a:lnTo>
                    <a:pt x="39454" y="39404"/>
                  </a:lnTo>
                  <a:lnTo>
                    <a:pt x="39404" y="39330"/>
                  </a:lnTo>
                  <a:lnTo>
                    <a:pt x="39355" y="39206"/>
                  </a:lnTo>
                  <a:lnTo>
                    <a:pt x="39355" y="39107"/>
                  </a:lnTo>
                  <a:lnTo>
                    <a:pt x="39355" y="39009"/>
                  </a:lnTo>
                  <a:lnTo>
                    <a:pt x="39404" y="38910"/>
                  </a:lnTo>
                  <a:lnTo>
                    <a:pt x="39454" y="38811"/>
                  </a:lnTo>
                  <a:lnTo>
                    <a:pt x="39528" y="38712"/>
                  </a:lnTo>
                  <a:lnTo>
                    <a:pt x="39602" y="38638"/>
                  </a:lnTo>
                  <a:lnTo>
                    <a:pt x="39701" y="38588"/>
                  </a:lnTo>
                  <a:lnTo>
                    <a:pt x="39800" y="38563"/>
                  </a:lnTo>
                  <a:lnTo>
                    <a:pt x="39924" y="38539"/>
                  </a:lnTo>
                  <a:close/>
                  <a:moveTo>
                    <a:pt x="71833" y="39107"/>
                  </a:moveTo>
                  <a:lnTo>
                    <a:pt x="71932" y="39182"/>
                  </a:lnTo>
                  <a:lnTo>
                    <a:pt x="72006" y="39305"/>
                  </a:lnTo>
                  <a:lnTo>
                    <a:pt x="72031" y="39404"/>
                  </a:lnTo>
                  <a:lnTo>
                    <a:pt x="72006" y="39528"/>
                  </a:lnTo>
                  <a:lnTo>
                    <a:pt x="71932" y="39652"/>
                  </a:lnTo>
                  <a:lnTo>
                    <a:pt x="71833" y="39701"/>
                  </a:lnTo>
                  <a:lnTo>
                    <a:pt x="71710" y="39726"/>
                  </a:lnTo>
                  <a:lnTo>
                    <a:pt x="71586" y="39701"/>
                  </a:lnTo>
                  <a:lnTo>
                    <a:pt x="71487" y="39652"/>
                  </a:lnTo>
                  <a:lnTo>
                    <a:pt x="71413" y="39528"/>
                  </a:lnTo>
                  <a:lnTo>
                    <a:pt x="71388" y="39404"/>
                  </a:lnTo>
                  <a:lnTo>
                    <a:pt x="71413" y="39305"/>
                  </a:lnTo>
                  <a:lnTo>
                    <a:pt x="71487" y="39182"/>
                  </a:lnTo>
                  <a:lnTo>
                    <a:pt x="71586" y="39107"/>
                  </a:lnTo>
                  <a:close/>
                  <a:moveTo>
                    <a:pt x="107700" y="37599"/>
                  </a:moveTo>
                  <a:lnTo>
                    <a:pt x="107923" y="37623"/>
                  </a:lnTo>
                  <a:lnTo>
                    <a:pt x="108146" y="37673"/>
                  </a:lnTo>
                  <a:lnTo>
                    <a:pt x="108344" y="37796"/>
                  </a:lnTo>
                  <a:lnTo>
                    <a:pt x="108541" y="37945"/>
                  </a:lnTo>
                  <a:lnTo>
                    <a:pt x="108690" y="38143"/>
                  </a:lnTo>
                  <a:lnTo>
                    <a:pt x="108814" y="38341"/>
                  </a:lnTo>
                  <a:lnTo>
                    <a:pt x="108863" y="38563"/>
                  </a:lnTo>
                  <a:lnTo>
                    <a:pt x="108888" y="38811"/>
                  </a:lnTo>
                  <a:lnTo>
                    <a:pt x="108863" y="39033"/>
                  </a:lnTo>
                  <a:lnTo>
                    <a:pt x="108814" y="39256"/>
                  </a:lnTo>
                  <a:lnTo>
                    <a:pt x="108690" y="39454"/>
                  </a:lnTo>
                  <a:lnTo>
                    <a:pt x="108541" y="39652"/>
                  </a:lnTo>
                  <a:lnTo>
                    <a:pt x="108344" y="39800"/>
                  </a:lnTo>
                  <a:lnTo>
                    <a:pt x="108146" y="39924"/>
                  </a:lnTo>
                  <a:lnTo>
                    <a:pt x="107923" y="39973"/>
                  </a:lnTo>
                  <a:lnTo>
                    <a:pt x="107700" y="39998"/>
                  </a:lnTo>
                  <a:lnTo>
                    <a:pt x="107453" y="39973"/>
                  </a:lnTo>
                  <a:lnTo>
                    <a:pt x="107230" y="39924"/>
                  </a:lnTo>
                  <a:lnTo>
                    <a:pt x="107033" y="39800"/>
                  </a:lnTo>
                  <a:lnTo>
                    <a:pt x="106835" y="39652"/>
                  </a:lnTo>
                  <a:lnTo>
                    <a:pt x="106686" y="39454"/>
                  </a:lnTo>
                  <a:lnTo>
                    <a:pt x="106563" y="39256"/>
                  </a:lnTo>
                  <a:lnTo>
                    <a:pt x="106513" y="39033"/>
                  </a:lnTo>
                  <a:lnTo>
                    <a:pt x="106488" y="38811"/>
                  </a:lnTo>
                  <a:lnTo>
                    <a:pt x="106513" y="38563"/>
                  </a:lnTo>
                  <a:lnTo>
                    <a:pt x="106563" y="38341"/>
                  </a:lnTo>
                  <a:lnTo>
                    <a:pt x="106686" y="38143"/>
                  </a:lnTo>
                  <a:lnTo>
                    <a:pt x="106835" y="37945"/>
                  </a:lnTo>
                  <a:lnTo>
                    <a:pt x="107033" y="37796"/>
                  </a:lnTo>
                  <a:lnTo>
                    <a:pt x="107230" y="37673"/>
                  </a:lnTo>
                  <a:lnTo>
                    <a:pt x="107453" y="37623"/>
                  </a:lnTo>
                  <a:lnTo>
                    <a:pt x="107700" y="37599"/>
                  </a:lnTo>
                  <a:close/>
                  <a:moveTo>
                    <a:pt x="18849" y="37994"/>
                  </a:moveTo>
                  <a:lnTo>
                    <a:pt x="19047" y="38019"/>
                  </a:lnTo>
                  <a:lnTo>
                    <a:pt x="19245" y="38069"/>
                  </a:lnTo>
                  <a:lnTo>
                    <a:pt x="19442" y="38168"/>
                  </a:lnTo>
                  <a:lnTo>
                    <a:pt x="19616" y="38316"/>
                  </a:lnTo>
                  <a:lnTo>
                    <a:pt x="19739" y="38489"/>
                  </a:lnTo>
                  <a:lnTo>
                    <a:pt x="19838" y="38687"/>
                  </a:lnTo>
                  <a:lnTo>
                    <a:pt x="19912" y="38885"/>
                  </a:lnTo>
                  <a:lnTo>
                    <a:pt x="19912" y="39083"/>
                  </a:lnTo>
                  <a:lnTo>
                    <a:pt x="19912" y="39281"/>
                  </a:lnTo>
                  <a:lnTo>
                    <a:pt x="19838" y="39503"/>
                  </a:lnTo>
                  <a:lnTo>
                    <a:pt x="19739" y="39676"/>
                  </a:lnTo>
                  <a:lnTo>
                    <a:pt x="19616" y="39850"/>
                  </a:lnTo>
                  <a:lnTo>
                    <a:pt x="19442" y="39998"/>
                  </a:lnTo>
                  <a:lnTo>
                    <a:pt x="19245" y="40097"/>
                  </a:lnTo>
                  <a:lnTo>
                    <a:pt x="19047" y="40146"/>
                  </a:lnTo>
                  <a:lnTo>
                    <a:pt x="18849" y="40171"/>
                  </a:lnTo>
                  <a:lnTo>
                    <a:pt x="18626" y="40146"/>
                  </a:lnTo>
                  <a:lnTo>
                    <a:pt x="18428" y="40097"/>
                  </a:lnTo>
                  <a:lnTo>
                    <a:pt x="18230" y="39998"/>
                  </a:lnTo>
                  <a:lnTo>
                    <a:pt x="18057" y="39850"/>
                  </a:lnTo>
                  <a:lnTo>
                    <a:pt x="17934" y="39676"/>
                  </a:lnTo>
                  <a:lnTo>
                    <a:pt x="17835" y="39503"/>
                  </a:lnTo>
                  <a:lnTo>
                    <a:pt x="17760" y="39281"/>
                  </a:lnTo>
                  <a:lnTo>
                    <a:pt x="17760" y="39083"/>
                  </a:lnTo>
                  <a:lnTo>
                    <a:pt x="17760" y="38885"/>
                  </a:lnTo>
                  <a:lnTo>
                    <a:pt x="17835" y="38687"/>
                  </a:lnTo>
                  <a:lnTo>
                    <a:pt x="17934" y="38489"/>
                  </a:lnTo>
                  <a:lnTo>
                    <a:pt x="18057" y="38316"/>
                  </a:lnTo>
                  <a:lnTo>
                    <a:pt x="18230" y="38168"/>
                  </a:lnTo>
                  <a:lnTo>
                    <a:pt x="18428" y="38069"/>
                  </a:lnTo>
                  <a:lnTo>
                    <a:pt x="18626" y="38019"/>
                  </a:lnTo>
                  <a:lnTo>
                    <a:pt x="18849" y="37994"/>
                  </a:lnTo>
                  <a:close/>
                  <a:moveTo>
                    <a:pt x="43634" y="39429"/>
                  </a:moveTo>
                  <a:lnTo>
                    <a:pt x="43708" y="39454"/>
                  </a:lnTo>
                  <a:lnTo>
                    <a:pt x="43783" y="39503"/>
                  </a:lnTo>
                  <a:lnTo>
                    <a:pt x="43857" y="39553"/>
                  </a:lnTo>
                  <a:lnTo>
                    <a:pt x="43931" y="39627"/>
                  </a:lnTo>
                  <a:lnTo>
                    <a:pt x="43956" y="39701"/>
                  </a:lnTo>
                  <a:lnTo>
                    <a:pt x="43981" y="39800"/>
                  </a:lnTo>
                  <a:lnTo>
                    <a:pt x="44005" y="39874"/>
                  </a:lnTo>
                  <a:lnTo>
                    <a:pt x="43981" y="39973"/>
                  </a:lnTo>
                  <a:lnTo>
                    <a:pt x="43956" y="40047"/>
                  </a:lnTo>
                  <a:lnTo>
                    <a:pt x="43931" y="40122"/>
                  </a:lnTo>
                  <a:lnTo>
                    <a:pt x="43857" y="40196"/>
                  </a:lnTo>
                  <a:lnTo>
                    <a:pt x="43783" y="40270"/>
                  </a:lnTo>
                  <a:lnTo>
                    <a:pt x="43708" y="40295"/>
                  </a:lnTo>
                  <a:lnTo>
                    <a:pt x="43634" y="40320"/>
                  </a:lnTo>
                  <a:lnTo>
                    <a:pt x="43535" y="40344"/>
                  </a:lnTo>
                  <a:lnTo>
                    <a:pt x="43461" y="40320"/>
                  </a:lnTo>
                  <a:lnTo>
                    <a:pt x="43362" y="40295"/>
                  </a:lnTo>
                  <a:lnTo>
                    <a:pt x="43288" y="40270"/>
                  </a:lnTo>
                  <a:lnTo>
                    <a:pt x="43214" y="40196"/>
                  </a:lnTo>
                  <a:lnTo>
                    <a:pt x="43164" y="40122"/>
                  </a:lnTo>
                  <a:lnTo>
                    <a:pt x="43115" y="40047"/>
                  </a:lnTo>
                  <a:lnTo>
                    <a:pt x="43090" y="39973"/>
                  </a:lnTo>
                  <a:lnTo>
                    <a:pt x="43090" y="39874"/>
                  </a:lnTo>
                  <a:lnTo>
                    <a:pt x="43090" y="39800"/>
                  </a:lnTo>
                  <a:lnTo>
                    <a:pt x="43115" y="39701"/>
                  </a:lnTo>
                  <a:lnTo>
                    <a:pt x="43164" y="39627"/>
                  </a:lnTo>
                  <a:lnTo>
                    <a:pt x="43214" y="39553"/>
                  </a:lnTo>
                  <a:lnTo>
                    <a:pt x="43288" y="39503"/>
                  </a:lnTo>
                  <a:lnTo>
                    <a:pt x="43362" y="39454"/>
                  </a:lnTo>
                  <a:lnTo>
                    <a:pt x="43461" y="39429"/>
                  </a:lnTo>
                  <a:close/>
                  <a:moveTo>
                    <a:pt x="93477" y="38712"/>
                  </a:moveTo>
                  <a:lnTo>
                    <a:pt x="93650" y="38736"/>
                  </a:lnTo>
                  <a:lnTo>
                    <a:pt x="93799" y="38786"/>
                  </a:lnTo>
                  <a:lnTo>
                    <a:pt x="93947" y="38860"/>
                  </a:lnTo>
                  <a:lnTo>
                    <a:pt x="94096" y="38959"/>
                  </a:lnTo>
                  <a:lnTo>
                    <a:pt x="94195" y="39107"/>
                  </a:lnTo>
                  <a:lnTo>
                    <a:pt x="94269" y="39256"/>
                  </a:lnTo>
                  <a:lnTo>
                    <a:pt x="94318" y="39404"/>
                  </a:lnTo>
                  <a:lnTo>
                    <a:pt x="94343" y="39577"/>
                  </a:lnTo>
                  <a:lnTo>
                    <a:pt x="94318" y="39726"/>
                  </a:lnTo>
                  <a:lnTo>
                    <a:pt x="94269" y="39899"/>
                  </a:lnTo>
                  <a:lnTo>
                    <a:pt x="94195" y="40047"/>
                  </a:lnTo>
                  <a:lnTo>
                    <a:pt x="94096" y="40171"/>
                  </a:lnTo>
                  <a:lnTo>
                    <a:pt x="93947" y="40295"/>
                  </a:lnTo>
                  <a:lnTo>
                    <a:pt x="93799" y="40369"/>
                  </a:lnTo>
                  <a:lnTo>
                    <a:pt x="93650" y="40419"/>
                  </a:lnTo>
                  <a:lnTo>
                    <a:pt x="93477" y="40443"/>
                  </a:lnTo>
                  <a:lnTo>
                    <a:pt x="93329" y="40419"/>
                  </a:lnTo>
                  <a:lnTo>
                    <a:pt x="93156" y="40369"/>
                  </a:lnTo>
                  <a:lnTo>
                    <a:pt x="93007" y="40295"/>
                  </a:lnTo>
                  <a:lnTo>
                    <a:pt x="92884" y="40171"/>
                  </a:lnTo>
                  <a:lnTo>
                    <a:pt x="92760" y="40047"/>
                  </a:lnTo>
                  <a:lnTo>
                    <a:pt x="92686" y="39899"/>
                  </a:lnTo>
                  <a:lnTo>
                    <a:pt x="92636" y="39726"/>
                  </a:lnTo>
                  <a:lnTo>
                    <a:pt x="92611" y="39577"/>
                  </a:lnTo>
                  <a:lnTo>
                    <a:pt x="92636" y="39404"/>
                  </a:lnTo>
                  <a:lnTo>
                    <a:pt x="92686" y="39256"/>
                  </a:lnTo>
                  <a:lnTo>
                    <a:pt x="92760" y="39107"/>
                  </a:lnTo>
                  <a:lnTo>
                    <a:pt x="92884" y="38959"/>
                  </a:lnTo>
                  <a:lnTo>
                    <a:pt x="93007" y="38860"/>
                  </a:lnTo>
                  <a:lnTo>
                    <a:pt x="93156" y="38786"/>
                  </a:lnTo>
                  <a:lnTo>
                    <a:pt x="93329" y="38736"/>
                  </a:lnTo>
                  <a:lnTo>
                    <a:pt x="93477" y="38712"/>
                  </a:lnTo>
                  <a:close/>
                  <a:moveTo>
                    <a:pt x="90064" y="38934"/>
                  </a:moveTo>
                  <a:lnTo>
                    <a:pt x="90187" y="38984"/>
                  </a:lnTo>
                  <a:lnTo>
                    <a:pt x="90336" y="39058"/>
                  </a:lnTo>
                  <a:lnTo>
                    <a:pt x="90459" y="39157"/>
                  </a:lnTo>
                  <a:lnTo>
                    <a:pt x="90558" y="39281"/>
                  </a:lnTo>
                  <a:lnTo>
                    <a:pt x="90633" y="39404"/>
                  </a:lnTo>
                  <a:lnTo>
                    <a:pt x="90657" y="39553"/>
                  </a:lnTo>
                  <a:lnTo>
                    <a:pt x="90682" y="39701"/>
                  </a:lnTo>
                  <a:lnTo>
                    <a:pt x="90657" y="39850"/>
                  </a:lnTo>
                  <a:lnTo>
                    <a:pt x="90633" y="39973"/>
                  </a:lnTo>
                  <a:lnTo>
                    <a:pt x="90558" y="40122"/>
                  </a:lnTo>
                  <a:lnTo>
                    <a:pt x="90459" y="40245"/>
                  </a:lnTo>
                  <a:lnTo>
                    <a:pt x="90336" y="40344"/>
                  </a:lnTo>
                  <a:lnTo>
                    <a:pt x="90187" y="40419"/>
                  </a:lnTo>
                  <a:lnTo>
                    <a:pt x="90064" y="40443"/>
                  </a:lnTo>
                  <a:lnTo>
                    <a:pt x="89915" y="40468"/>
                  </a:lnTo>
                  <a:lnTo>
                    <a:pt x="89767" y="40443"/>
                  </a:lnTo>
                  <a:lnTo>
                    <a:pt x="89618" y="40419"/>
                  </a:lnTo>
                  <a:lnTo>
                    <a:pt x="89495" y="40344"/>
                  </a:lnTo>
                  <a:lnTo>
                    <a:pt x="89371" y="40245"/>
                  </a:lnTo>
                  <a:lnTo>
                    <a:pt x="89272" y="40122"/>
                  </a:lnTo>
                  <a:lnTo>
                    <a:pt x="89198" y="39973"/>
                  </a:lnTo>
                  <a:lnTo>
                    <a:pt x="89148" y="39850"/>
                  </a:lnTo>
                  <a:lnTo>
                    <a:pt x="89148" y="39701"/>
                  </a:lnTo>
                  <a:lnTo>
                    <a:pt x="89148" y="39553"/>
                  </a:lnTo>
                  <a:lnTo>
                    <a:pt x="89198" y="39404"/>
                  </a:lnTo>
                  <a:lnTo>
                    <a:pt x="89272" y="39281"/>
                  </a:lnTo>
                  <a:lnTo>
                    <a:pt x="89371" y="39157"/>
                  </a:lnTo>
                  <a:lnTo>
                    <a:pt x="89495" y="39058"/>
                  </a:lnTo>
                  <a:lnTo>
                    <a:pt x="89618" y="38984"/>
                  </a:lnTo>
                  <a:lnTo>
                    <a:pt x="89767" y="38934"/>
                  </a:lnTo>
                  <a:close/>
                  <a:moveTo>
                    <a:pt x="79056" y="39701"/>
                  </a:moveTo>
                  <a:lnTo>
                    <a:pt x="79155" y="39726"/>
                  </a:lnTo>
                  <a:lnTo>
                    <a:pt x="79229" y="39775"/>
                  </a:lnTo>
                  <a:lnTo>
                    <a:pt x="79304" y="39850"/>
                  </a:lnTo>
                  <a:lnTo>
                    <a:pt x="79378" y="39924"/>
                  </a:lnTo>
                  <a:lnTo>
                    <a:pt x="79427" y="40023"/>
                  </a:lnTo>
                  <a:lnTo>
                    <a:pt x="79452" y="40122"/>
                  </a:lnTo>
                  <a:lnTo>
                    <a:pt x="79477" y="40221"/>
                  </a:lnTo>
                  <a:lnTo>
                    <a:pt x="79452" y="40295"/>
                  </a:lnTo>
                  <a:lnTo>
                    <a:pt x="79427" y="40394"/>
                  </a:lnTo>
                  <a:lnTo>
                    <a:pt x="79378" y="40493"/>
                  </a:lnTo>
                  <a:lnTo>
                    <a:pt x="79304" y="40567"/>
                  </a:lnTo>
                  <a:lnTo>
                    <a:pt x="79229" y="40641"/>
                  </a:lnTo>
                  <a:lnTo>
                    <a:pt x="79155" y="40691"/>
                  </a:lnTo>
                  <a:lnTo>
                    <a:pt x="79056" y="40715"/>
                  </a:lnTo>
                  <a:lnTo>
                    <a:pt x="78858" y="40715"/>
                  </a:lnTo>
                  <a:lnTo>
                    <a:pt x="78759" y="40691"/>
                  </a:lnTo>
                  <a:lnTo>
                    <a:pt x="78660" y="40641"/>
                  </a:lnTo>
                  <a:lnTo>
                    <a:pt x="78586" y="40567"/>
                  </a:lnTo>
                  <a:lnTo>
                    <a:pt x="78537" y="40493"/>
                  </a:lnTo>
                  <a:lnTo>
                    <a:pt x="78487" y="40394"/>
                  </a:lnTo>
                  <a:lnTo>
                    <a:pt x="78463" y="40295"/>
                  </a:lnTo>
                  <a:lnTo>
                    <a:pt x="78438" y="40221"/>
                  </a:lnTo>
                  <a:lnTo>
                    <a:pt x="78463" y="40122"/>
                  </a:lnTo>
                  <a:lnTo>
                    <a:pt x="78487" y="40023"/>
                  </a:lnTo>
                  <a:lnTo>
                    <a:pt x="78537" y="39924"/>
                  </a:lnTo>
                  <a:lnTo>
                    <a:pt x="78586" y="39850"/>
                  </a:lnTo>
                  <a:lnTo>
                    <a:pt x="78660" y="39775"/>
                  </a:lnTo>
                  <a:lnTo>
                    <a:pt x="78759" y="39726"/>
                  </a:lnTo>
                  <a:lnTo>
                    <a:pt x="78858" y="39701"/>
                  </a:lnTo>
                  <a:close/>
                  <a:moveTo>
                    <a:pt x="66144" y="40369"/>
                  </a:moveTo>
                  <a:lnTo>
                    <a:pt x="66218" y="40419"/>
                  </a:lnTo>
                  <a:lnTo>
                    <a:pt x="66268" y="40493"/>
                  </a:lnTo>
                  <a:lnTo>
                    <a:pt x="66292" y="40567"/>
                  </a:lnTo>
                  <a:lnTo>
                    <a:pt x="66268" y="40666"/>
                  </a:lnTo>
                  <a:lnTo>
                    <a:pt x="66218" y="40715"/>
                  </a:lnTo>
                  <a:lnTo>
                    <a:pt x="66144" y="40765"/>
                  </a:lnTo>
                  <a:lnTo>
                    <a:pt x="66070" y="40790"/>
                  </a:lnTo>
                  <a:lnTo>
                    <a:pt x="65996" y="40765"/>
                  </a:lnTo>
                  <a:lnTo>
                    <a:pt x="65921" y="40715"/>
                  </a:lnTo>
                  <a:lnTo>
                    <a:pt x="65872" y="40666"/>
                  </a:lnTo>
                  <a:lnTo>
                    <a:pt x="65847" y="40567"/>
                  </a:lnTo>
                  <a:lnTo>
                    <a:pt x="65872" y="40493"/>
                  </a:lnTo>
                  <a:lnTo>
                    <a:pt x="65921" y="40419"/>
                  </a:lnTo>
                  <a:lnTo>
                    <a:pt x="65996" y="40369"/>
                  </a:lnTo>
                  <a:close/>
                  <a:moveTo>
                    <a:pt x="75197" y="39973"/>
                  </a:moveTo>
                  <a:lnTo>
                    <a:pt x="75296" y="39998"/>
                  </a:lnTo>
                  <a:lnTo>
                    <a:pt x="75371" y="40047"/>
                  </a:lnTo>
                  <a:lnTo>
                    <a:pt x="75420" y="40097"/>
                  </a:lnTo>
                  <a:lnTo>
                    <a:pt x="75469" y="40146"/>
                  </a:lnTo>
                  <a:lnTo>
                    <a:pt x="75519" y="40221"/>
                  </a:lnTo>
                  <a:lnTo>
                    <a:pt x="75544" y="40320"/>
                  </a:lnTo>
                  <a:lnTo>
                    <a:pt x="75544" y="40394"/>
                  </a:lnTo>
                  <a:lnTo>
                    <a:pt x="75544" y="40468"/>
                  </a:lnTo>
                  <a:lnTo>
                    <a:pt x="75519" y="40542"/>
                  </a:lnTo>
                  <a:lnTo>
                    <a:pt x="75469" y="40616"/>
                  </a:lnTo>
                  <a:lnTo>
                    <a:pt x="75420" y="40691"/>
                  </a:lnTo>
                  <a:lnTo>
                    <a:pt x="75371" y="40740"/>
                  </a:lnTo>
                  <a:lnTo>
                    <a:pt x="75296" y="40790"/>
                  </a:lnTo>
                  <a:lnTo>
                    <a:pt x="75197" y="40814"/>
                  </a:lnTo>
                  <a:lnTo>
                    <a:pt x="75049" y="40814"/>
                  </a:lnTo>
                  <a:lnTo>
                    <a:pt x="74975" y="40790"/>
                  </a:lnTo>
                  <a:lnTo>
                    <a:pt x="74901" y="40740"/>
                  </a:lnTo>
                  <a:lnTo>
                    <a:pt x="74826" y="40691"/>
                  </a:lnTo>
                  <a:lnTo>
                    <a:pt x="74777" y="40616"/>
                  </a:lnTo>
                  <a:lnTo>
                    <a:pt x="74727" y="40542"/>
                  </a:lnTo>
                  <a:lnTo>
                    <a:pt x="74703" y="40468"/>
                  </a:lnTo>
                  <a:lnTo>
                    <a:pt x="74703" y="40394"/>
                  </a:lnTo>
                  <a:lnTo>
                    <a:pt x="74703" y="40320"/>
                  </a:lnTo>
                  <a:lnTo>
                    <a:pt x="74727" y="40221"/>
                  </a:lnTo>
                  <a:lnTo>
                    <a:pt x="74777" y="40146"/>
                  </a:lnTo>
                  <a:lnTo>
                    <a:pt x="74826" y="40097"/>
                  </a:lnTo>
                  <a:lnTo>
                    <a:pt x="74901" y="40047"/>
                  </a:lnTo>
                  <a:lnTo>
                    <a:pt x="74975" y="39998"/>
                  </a:lnTo>
                  <a:lnTo>
                    <a:pt x="75049" y="39973"/>
                  </a:lnTo>
                  <a:close/>
                  <a:moveTo>
                    <a:pt x="25923" y="39058"/>
                  </a:moveTo>
                  <a:lnTo>
                    <a:pt x="26096" y="39083"/>
                  </a:lnTo>
                  <a:lnTo>
                    <a:pt x="26245" y="39132"/>
                  </a:lnTo>
                  <a:lnTo>
                    <a:pt x="26418" y="39206"/>
                  </a:lnTo>
                  <a:lnTo>
                    <a:pt x="26542" y="39330"/>
                  </a:lnTo>
                  <a:lnTo>
                    <a:pt x="26665" y="39454"/>
                  </a:lnTo>
                  <a:lnTo>
                    <a:pt x="26740" y="39627"/>
                  </a:lnTo>
                  <a:lnTo>
                    <a:pt x="26789" y="39775"/>
                  </a:lnTo>
                  <a:lnTo>
                    <a:pt x="26814" y="39949"/>
                  </a:lnTo>
                  <a:lnTo>
                    <a:pt x="26789" y="40122"/>
                  </a:lnTo>
                  <a:lnTo>
                    <a:pt x="26740" y="40295"/>
                  </a:lnTo>
                  <a:lnTo>
                    <a:pt x="26665" y="40443"/>
                  </a:lnTo>
                  <a:lnTo>
                    <a:pt x="26542" y="40592"/>
                  </a:lnTo>
                  <a:lnTo>
                    <a:pt x="26418" y="40691"/>
                  </a:lnTo>
                  <a:lnTo>
                    <a:pt x="26245" y="40765"/>
                  </a:lnTo>
                  <a:lnTo>
                    <a:pt x="26096" y="40814"/>
                  </a:lnTo>
                  <a:lnTo>
                    <a:pt x="25923" y="40839"/>
                  </a:lnTo>
                  <a:lnTo>
                    <a:pt x="25750" y="40814"/>
                  </a:lnTo>
                  <a:lnTo>
                    <a:pt x="25577" y="40765"/>
                  </a:lnTo>
                  <a:lnTo>
                    <a:pt x="25429" y="40691"/>
                  </a:lnTo>
                  <a:lnTo>
                    <a:pt x="25280" y="40592"/>
                  </a:lnTo>
                  <a:lnTo>
                    <a:pt x="25181" y="40443"/>
                  </a:lnTo>
                  <a:lnTo>
                    <a:pt x="25107" y="40295"/>
                  </a:lnTo>
                  <a:lnTo>
                    <a:pt x="25058" y="40122"/>
                  </a:lnTo>
                  <a:lnTo>
                    <a:pt x="25033" y="39949"/>
                  </a:lnTo>
                  <a:lnTo>
                    <a:pt x="25058" y="39775"/>
                  </a:lnTo>
                  <a:lnTo>
                    <a:pt x="25107" y="39627"/>
                  </a:lnTo>
                  <a:lnTo>
                    <a:pt x="25181" y="39454"/>
                  </a:lnTo>
                  <a:lnTo>
                    <a:pt x="25280" y="39330"/>
                  </a:lnTo>
                  <a:lnTo>
                    <a:pt x="25429" y="39206"/>
                  </a:lnTo>
                  <a:lnTo>
                    <a:pt x="25577" y="39132"/>
                  </a:lnTo>
                  <a:lnTo>
                    <a:pt x="25750" y="39083"/>
                  </a:lnTo>
                  <a:lnTo>
                    <a:pt x="25923" y="39058"/>
                  </a:lnTo>
                  <a:close/>
                  <a:moveTo>
                    <a:pt x="22584" y="38934"/>
                  </a:moveTo>
                  <a:lnTo>
                    <a:pt x="22757" y="38984"/>
                  </a:lnTo>
                  <a:lnTo>
                    <a:pt x="22930" y="39083"/>
                  </a:lnTo>
                  <a:lnTo>
                    <a:pt x="23079" y="39206"/>
                  </a:lnTo>
                  <a:lnTo>
                    <a:pt x="23202" y="39355"/>
                  </a:lnTo>
                  <a:lnTo>
                    <a:pt x="23301" y="39528"/>
                  </a:lnTo>
                  <a:lnTo>
                    <a:pt x="23351" y="39701"/>
                  </a:lnTo>
                  <a:lnTo>
                    <a:pt x="23375" y="39899"/>
                  </a:lnTo>
                  <a:lnTo>
                    <a:pt x="23351" y="40072"/>
                  </a:lnTo>
                  <a:lnTo>
                    <a:pt x="23301" y="40270"/>
                  </a:lnTo>
                  <a:lnTo>
                    <a:pt x="23202" y="40443"/>
                  </a:lnTo>
                  <a:lnTo>
                    <a:pt x="23079" y="40592"/>
                  </a:lnTo>
                  <a:lnTo>
                    <a:pt x="22930" y="40715"/>
                  </a:lnTo>
                  <a:lnTo>
                    <a:pt x="22757" y="40790"/>
                  </a:lnTo>
                  <a:lnTo>
                    <a:pt x="22584" y="40839"/>
                  </a:lnTo>
                  <a:lnTo>
                    <a:pt x="22411" y="40864"/>
                  </a:lnTo>
                  <a:lnTo>
                    <a:pt x="22213" y="40839"/>
                  </a:lnTo>
                  <a:lnTo>
                    <a:pt x="22040" y="40790"/>
                  </a:lnTo>
                  <a:lnTo>
                    <a:pt x="21867" y="40715"/>
                  </a:lnTo>
                  <a:lnTo>
                    <a:pt x="21718" y="40592"/>
                  </a:lnTo>
                  <a:lnTo>
                    <a:pt x="21595" y="40443"/>
                  </a:lnTo>
                  <a:lnTo>
                    <a:pt x="21496" y="40270"/>
                  </a:lnTo>
                  <a:lnTo>
                    <a:pt x="21446" y="40072"/>
                  </a:lnTo>
                  <a:lnTo>
                    <a:pt x="21421" y="39899"/>
                  </a:lnTo>
                  <a:lnTo>
                    <a:pt x="21446" y="39701"/>
                  </a:lnTo>
                  <a:lnTo>
                    <a:pt x="21496" y="39528"/>
                  </a:lnTo>
                  <a:lnTo>
                    <a:pt x="21595" y="39355"/>
                  </a:lnTo>
                  <a:lnTo>
                    <a:pt x="21718" y="39206"/>
                  </a:lnTo>
                  <a:lnTo>
                    <a:pt x="21867" y="39083"/>
                  </a:lnTo>
                  <a:lnTo>
                    <a:pt x="22040" y="38984"/>
                  </a:lnTo>
                  <a:lnTo>
                    <a:pt x="22213" y="38934"/>
                  </a:lnTo>
                  <a:close/>
                  <a:moveTo>
                    <a:pt x="47246" y="40245"/>
                  </a:moveTo>
                  <a:lnTo>
                    <a:pt x="47394" y="40295"/>
                  </a:lnTo>
                  <a:lnTo>
                    <a:pt x="47493" y="40369"/>
                  </a:lnTo>
                  <a:lnTo>
                    <a:pt x="47567" y="40468"/>
                  </a:lnTo>
                  <a:lnTo>
                    <a:pt x="47592" y="40616"/>
                  </a:lnTo>
                  <a:lnTo>
                    <a:pt x="47567" y="40740"/>
                  </a:lnTo>
                  <a:lnTo>
                    <a:pt x="47493" y="40839"/>
                  </a:lnTo>
                  <a:lnTo>
                    <a:pt x="47394" y="40938"/>
                  </a:lnTo>
                  <a:lnTo>
                    <a:pt x="47246" y="40963"/>
                  </a:lnTo>
                  <a:lnTo>
                    <a:pt x="47122" y="40938"/>
                  </a:lnTo>
                  <a:lnTo>
                    <a:pt x="46998" y="40839"/>
                  </a:lnTo>
                  <a:lnTo>
                    <a:pt x="46924" y="40740"/>
                  </a:lnTo>
                  <a:lnTo>
                    <a:pt x="46899" y="40616"/>
                  </a:lnTo>
                  <a:lnTo>
                    <a:pt x="46924" y="40468"/>
                  </a:lnTo>
                  <a:lnTo>
                    <a:pt x="46998" y="40369"/>
                  </a:lnTo>
                  <a:lnTo>
                    <a:pt x="47122" y="40295"/>
                  </a:lnTo>
                  <a:lnTo>
                    <a:pt x="47246" y="40245"/>
                  </a:lnTo>
                  <a:close/>
                  <a:moveTo>
                    <a:pt x="111114" y="38341"/>
                  </a:moveTo>
                  <a:lnTo>
                    <a:pt x="111386" y="38365"/>
                  </a:lnTo>
                  <a:lnTo>
                    <a:pt x="111609" y="38440"/>
                  </a:lnTo>
                  <a:lnTo>
                    <a:pt x="111831" y="38563"/>
                  </a:lnTo>
                  <a:lnTo>
                    <a:pt x="112054" y="38736"/>
                  </a:lnTo>
                  <a:lnTo>
                    <a:pt x="112202" y="38934"/>
                  </a:lnTo>
                  <a:lnTo>
                    <a:pt x="112326" y="39157"/>
                  </a:lnTo>
                  <a:lnTo>
                    <a:pt x="112400" y="39404"/>
                  </a:lnTo>
                  <a:lnTo>
                    <a:pt x="112425" y="39652"/>
                  </a:lnTo>
                  <a:lnTo>
                    <a:pt x="112400" y="39899"/>
                  </a:lnTo>
                  <a:lnTo>
                    <a:pt x="112326" y="40146"/>
                  </a:lnTo>
                  <a:lnTo>
                    <a:pt x="112202" y="40369"/>
                  </a:lnTo>
                  <a:lnTo>
                    <a:pt x="112054" y="40567"/>
                  </a:lnTo>
                  <a:lnTo>
                    <a:pt x="111831" y="40740"/>
                  </a:lnTo>
                  <a:lnTo>
                    <a:pt x="111609" y="40864"/>
                  </a:lnTo>
                  <a:lnTo>
                    <a:pt x="111386" y="40938"/>
                  </a:lnTo>
                  <a:lnTo>
                    <a:pt x="111114" y="40963"/>
                  </a:lnTo>
                  <a:lnTo>
                    <a:pt x="110867" y="40938"/>
                  </a:lnTo>
                  <a:lnTo>
                    <a:pt x="110644" y="40864"/>
                  </a:lnTo>
                  <a:lnTo>
                    <a:pt x="110397" y="40740"/>
                  </a:lnTo>
                  <a:lnTo>
                    <a:pt x="110199" y="40567"/>
                  </a:lnTo>
                  <a:lnTo>
                    <a:pt x="110026" y="40369"/>
                  </a:lnTo>
                  <a:lnTo>
                    <a:pt x="109927" y="40146"/>
                  </a:lnTo>
                  <a:lnTo>
                    <a:pt x="109852" y="39899"/>
                  </a:lnTo>
                  <a:lnTo>
                    <a:pt x="109828" y="39652"/>
                  </a:lnTo>
                  <a:lnTo>
                    <a:pt x="109852" y="39404"/>
                  </a:lnTo>
                  <a:lnTo>
                    <a:pt x="109927" y="39157"/>
                  </a:lnTo>
                  <a:lnTo>
                    <a:pt x="110026" y="38934"/>
                  </a:lnTo>
                  <a:lnTo>
                    <a:pt x="110199" y="38736"/>
                  </a:lnTo>
                  <a:lnTo>
                    <a:pt x="110397" y="38563"/>
                  </a:lnTo>
                  <a:lnTo>
                    <a:pt x="110644" y="38440"/>
                  </a:lnTo>
                  <a:lnTo>
                    <a:pt x="110867" y="38365"/>
                  </a:lnTo>
                  <a:lnTo>
                    <a:pt x="111114" y="38341"/>
                  </a:lnTo>
                  <a:close/>
                  <a:moveTo>
                    <a:pt x="114651" y="38192"/>
                  </a:moveTo>
                  <a:lnTo>
                    <a:pt x="114923" y="38217"/>
                  </a:lnTo>
                  <a:lnTo>
                    <a:pt x="115171" y="38291"/>
                  </a:lnTo>
                  <a:lnTo>
                    <a:pt x="115418" y="38415"/>
                  </a:lnTo>
                  <a:lnTo>
                    <a:pt x="115641" y="38588"/>
                  </a:lnTo>
                  <a:lnTo>
                    <a:pt x="115814" y="38811"/>
                  </a:lnTo>
                  <a:lnTo>
                    <a:pt x="115938" y="39058"/>
                  </a:lnTo>
                  <a:lnTo>
                    <a:pt x="116012" y="39330"/>
                  </a:lnTo>
                  <a:lnTo>
                    <a:pt x="116036" y="39577"/>
                  </a:lnTo>
                  <a:lnTo>
                    <a:pt x="116012" y="39850"/>
                  </a:lnTo>
                  <a:lnTo>
                    <a:pt x="115938" y="40097"/>
                  </a:lnTo>
                  <a:lnTo>
                    <a:pt x="115814" y="40344"/>
                  </a:lnTo>
                  <a:lnTo>
                    <a:pt x="115641" y="40567"/>
                  </a:lnTo>
                  <a:lnTo>
                    <a:pt x="115418" y="40740"/>
                  </a:lnTo>
                  <a:lnTo>
                    <a:pt x="115171" y="40864"/>
                  </a:lnTo>
                  <a:lnTo>
                    <a:pt x="114923" y="40963"/>
                  </a:lnTo>
                  <a:lnTo>
                    <a:pt x="114651" y="40987"/>
                  </a:lnTo>
                  <a:lnTo>
                    <a:pt x="114379" y="40963"/>
                  </a:lnTo>
                  <a:lnTo>
                    <a:pt x="114132" y="40864"/>
                  </a:lnTo>
                  <a:lnTo>
                    <a:pt x="113884" y="40740"/>
                  </a:lnTo>
                  <a:lnTo>
                    <a:pt x="113662" y="40567"/>
                  </a:lnTo>
                  <a:lnTo>
                    <a:pt x="113489" y="40344"/>
                  </a:lnTo>
                  <a:lnTo>
                    <a:pt x="113365" y="40097"/>
                  </a:lnTo>
                  <a:lnTo>
                    <a:pt x="113291" y="39850"/>
                  </a:lnTo>
                  <a:lnTo>
                    <a:pt x="113266" y="39577"/>
                  </a:lnTo>
                  <a:lnTo>
                    <a:pt x="113291" y="39330"/>
                  </a:lnTo>
                  <a:lnTo>
                    <a:pt x="113365" y="39058"/>
                  </a:lnTo>
                  <a:lnTo>
                    <a:pt x="113489" y="38811"/>
                  </a:lnTo>
                  <a:lnTo>
                    <a:pt x="113662" y="38588"/>
                  </a:lnTo>
                  <a:lnTo>
                    <a:pt x="113884" y="38415"/>
                  </a:lnTo>
                  <a:lnTo>
                    <a:pt x="114132" y="38291"/>
                  </a:lnTo>
                  <a:lnTo>
                    <a:pt x="114379" y="38217"/>
                  </a:lnTo>
                  <a:lnTo>
                    <a:pt x="114651" y="38192"/>
                  </a:lnTo>
                  <a:close/>
                  <a:moveTo>
                    <a:pt x="50931" y="40517"/>
                  </a:moveTo>
                  <a:lnTo>
                    <a:pt x="51030" y="40542"/>
                  </a:lnTo>
                  <a:lnTo>
                    <a:pt x="51105" y="40592"/>
                  </a:lnTo>
                  <a:lnTo>
                    <a:pt x="51154" y="40666"/>
                  </a:lnTo>
                  <a:lnTo>
                    <a:pt x="51179" y="40765"/>
                  </a:lnTo>
                  <a:lnTo>
                    <a:pt x="51154" y="40864"/>
                  </a:lnTo>
                  <a:lnTo>
                    <a:pt x="51105" y="40938"/>
                  </a:lnTo>
                  <a:lnTo>
                    <a:pt x="51030" y="40987"/>
                  </a:lnTo>
                  <a:lnTo>
                    <a:pt x="50931" y="41012"/>
                  </a:lnTo>
                  <a:lnTo>
                    <a:pt x="50832" y="40987"/>
                  </a:lnTo>
                  <a:lnTo>
                    <a:pt x="50758" y="40938"/>
                  </a:lnTo>
                  <a:lnTo>
                    <a:pt x="50684" y="40864"/>
                  </a:lnTo>
                  <a:lnTo>
                    <a:pt x="50684" y="40765"/>
                  </a:lnTo>
                  <a:lnTo>
                    <a:pt x="50684" y="40666"/>
                  </a:lnTo>
                  <a:lnTo>
                    <a:pt x="50758" y="40592"/>
                  </a:lnTo>
                  <a:lnTo>
                    <a:pt x="50832" y="40542"/>
                  </a:lnTo>
                  <a:lnTo>
                    <a:pt x="50931" y="40517"/>
                  </a:lnTo>
                  <a:close/>
                  <a:moveTo>
                    <a:pt x="4848" y="38514"/>
                  </a:moveTo>
                  <a:lnTo>
                    <a:pt x="5120" y="38539"/>
                  </a:lnTo>
                  <a:lnTo>
                    <a:pt x="5392" y="38613"/>
                  </a:lnTo>
                  <a:lnTo>
                    <a:pt x="5640" y="38761"/>
                  </a:lnTo>
                  <a:lnTo>
                    <a:pt x="5862" y="38934"/>
                  </a:lnTo>
                  <a:lnTo>
                    <a:pt x="6036" y="39157"/>
                  </a:lnTo>
                  <a:lnTo>
                    <a:pt x="6159" y="39404"/>
                  </a:lnTo>
                  <a:lnTo>
                    <a:pt x="6258" y="39676"/>
                  </a:lnTo>
                  <a:lnTo>
                    <a:pt x="6283" y="39949"/>
                  </a:lnTo>
                  <a:lnTo>
                    <a:pt x="6258" y="40221"/>
                  </a:lnTo>
                  <a:lnTo>
                    <a:pt x="6159" y="40468"/>
                  </a:lnTo>
                  <a:lnTo>
                    <a:pt x="6036" y="40715"/>
                  </a:lnTo>
                  <a:lnTo>
                    <a:pt x="5862" y="40938"/>
                  </a:lnTo>
                  <a:lnTo>
                    <a:pt x="5640" y="41111"/>
                  </a:lnTo>
                  <a:lnTo>
                    <a:pt x="5392" y="41260"/>
                  </a:lnTo>
                  <a:lnTo>
                    <a:pt x="5120" y="41334"/>
                  </a:lnTo>
                  <a:lnTo>
                    <a:pt x="4848" y="41358"/>
                  </a:lnTo>
                  <a:lnTo>
                    <a:pt x="4576" y="41334"/>
                  </a:lnTo>
                  <a:lnTo>
                    <a:pt x="4329" y="41260"/>
                  </a:lnTo>
                  <a:lnTo>
                    <a:pt x="4081" y="41111"/>
                  </a:lnTo>
                  <a:lnTo>
                    <a:pt x="3859" y="40938"/>
                  </a:lnTo>
                  <a:lnTo>
                    <a:pt x="3661" y="40715"/>
                  </a:lnTo>
                  <a:lnTo>
                    <a:pt x="3537" y="40468"/>
                  </a:lnTo>
                  <a:lnTo>
                    <a:pt x="3463" y="40221"/>
                  </a:lnTo>
                  <a:lnTo>
                    <a:pt x="3438" y="39949"/>
                  </a:lnTo>
                  <a:lnTo>
                    <a:pt x="3463" y="39676"/>
                  </a:lnTo>
                  <a:lnTo>
                    <a:pt x="3537" y="39404"/>
                  </a:lnTo>
                  <a:lnTo>
                    <a:pt x="3661" y="39157"/>
                  </a:lnTo>
                  <a:lnTo>
                    <a:pt x="3859" y="38934"/>
                  </a:lnTo>
                  <a:lnTo>
                    <a:pt x="4081" y="38761"/>
                  </a:lnTo>
                  <a:lnTo>
                    <a:pt x="4329" y="38613"/>
                  </a:lnTo>
                  <a:lnTo>
                    <a:pt x="4576" y="38539"/>
                  </a:lnTo>
                  <a:lnTo>
                    <a:pt x="4848" y="38514"/>
                  </a:lnTo>
                  <a:close/>
                  <a:moveTo>
                    <a:pt x="60084" y="41136"/>
                  </a:moveTo>
                  <a:lnTo>
                    <a:pt x="60108" y="41161"/>
                  </a:lnTo>
                  <a:lnTo>
                    <a:pt x="60133" y="41210"/>
                  </a:lnTo>
                  <a:lnTo>
                    <a:pt x="60158" y="41260"/>
                  </a:lnTo>
                  <a:lnTo>
                    <a:pt x="60133" y="41309"/>
                  </a:lnTo>
                  <a:lnTo>
                    <a:pt x="60108" y="41334"/>
                  </a:lnTo>
                  <a:lnTo>
                    <a:pt x="60084" y="41358"/>
                  </a:lnTo>
                  <a:lnTo>
                    <a:pt x="60034" y="41383"/>
                  </a:lnTo>
                  <a:lnTo>
                    <a:pt x="59985" y="41358"/>
                  </a:lnTo>
                  <a:lnTo>
                    <a:pt x="59935" y="41334"/>
                  </a:lnTo>
                  <a:lnTo>
                    <a:pt x="59911" y="41309"/>
                  </a:lnTo>
                  <a:lnTo>
                    <a:pt x="59911" y="41260"/>
                  </a:lnTo>
                  <a:lnTo>
                    <a:pt x="59911" y="41210"/>
                  </a:lnTo>
                  <a:lnTo>
                    <a:pt x="59935" y="41161"/>
                  </a:lnTo>
                  <a:lnTo>
                    <a:pt x="59985" y="41136"/>
                  </a:lnTo>
                  <a:close/>
                  <a:moveTo>
                    <a:pt x="97064" y="39503"/>
                  </a:moveTo>
                  <a:lnTo>
                    <a:pt x="97237" y="39553"/>
                  </a:lnTo>
                  <a:lnTo>
                    <a:pt x="97410" y="39652"/>
                  </a:lnTo>
                  <a:lnTo>
                    <a:pt x="97559" y="39775"/>
                  </a:lnTo>
                  <a:lnTo>
                    <a:pt x="97682" y="39924"/>
                  </a:lnTo>
                  <a:lnTo>
                    <a:pt x="97781" y="40097"/>
                  </a:lnTo>
                  <a:lnTo>
                    <a:pt x="97831" y="40270"/>
                  </a:lnTo>
                  <a:lnTo>
                    <a:pt x="97856" y="40443"/>
                  </a:lnTo>
                  <a:lnTo>
                    <a:pt x="97831" y="40641"/>
                  </a:lnTo>
                  <a:lnTo>
                    <a:pt x="97781" y="40814"/>
                  </a:lnTo>
                  <a:lnTo>
                    <a:pt x="97682" y="40987"/>
                  </a:lnTo>
                  <a:lnTo>
                    <a:pt x="97559" y="41136"/>
                  </a:lnTo>
                  <a:lnTo>
                    <a:pt x="97410" y="41260"/>
                  </a:lnTo>
                  <a:lnTo>
                    <a:pt x="97237" y="41334"/>
                  </a:lnTo>
                  <a:lnTo>
                    <a:pt x="97064" y="41383"/>
                  </a:lnTo>
                  <a:lnTo>
                    <a:pt x="96891" y="41408"/>
                  </a:lnTo>
                  <a:lnTo>
                    <a:pt x="96718" y="41383"/>
                  </a:lnTo>
                  <a:lnTo>
                    <a:pt x="96520" y="41334"/>
                  </a:lnTo>
                  <a:lnTo>
                    <a:pt x="96371" y="41260"/>
                  </a:lnTo>
                  <a:lnTo>
                    <a:pt x="96223" y="41136"/>
                  </a:lnTo>
                  <a:lnTo>
                    <a:pt x="96099" y="40987"/>
                  </a:lnTo>
                  <a:lnTo>
                    <a:pt x="96000" y="40814"/>
                  </a:lnTo>
                  <a:lnTo>
                    <a:pt x="95951" y="40641"/>
                  </a:lnTo>
                  <a:lnTo>
                    <a:pt x="95926" y="40443"/>
                  </a:lnTo>
                  <a:lnTo>
                    <a:pt x="95951" y="40270"/>
                  </a:lnTo>
                  <a:lnTo>
                    <a:pt x="96000" y="40097"/>
                  </a:lnTo>
                  <a:lnTo>
                    <a:pt x="96099" y="39924"/>
                  </a:lnTo>
                  <a:lnTo>
                    <a:pt x="96223" y="39775"/>
                  </a:lnTo>
                  <a:lnTo>
                    <a:pt x="96371" y="39652"/>
                  </a:lnTo>
                  <a:lnTo>
                    <a:pt x="96520" y="39553"/>
                  </a:lnTo>
                  <a:lnTo>
                    <a:pt x="96718" y="39503"/>
                  </a:lnTo>
                  <a:close/>
                  <a:moveTo>
                    <a:pt x="54988" y="41235"/>
                  </a:moveTo>
                  <a:lnTo>
                    <a:pt x="55038" y="41260"/>
                  </a:lnTo>
                  <a:lnTo>
                    <a:pt x="55062" y="41309"/>
                  </a:lnTo>
                  <a:lnTo>
                    <a:pt x="55062" y="41358"/>
                  </a:lnTo>
                  <a:lnTo>
                    <a:pt x="55062" y="41408"/>
                  </a:lnTo>
                  <a:lnTo>
                    <a:pt x="55038" y="41457"/>
                  </a:lnTo>
                  <a:lnTo>
                    <a:pt x="54988" y="41482"/>
                  </a:lnTo>
                  <a:lnTo>
                    <a:pt x="54939" y="41507"/>
                  </a:lnTo>
                  <a:lnTo>
                    <a:pt x="54889" y="41482"/>
                  </a:lnTo>
                  <a:lnTo>
                    <a:pt x="54840" y="41457"/>
                  </a:lnTo>
                  <a:lnTo>
                    <a:pt x="54815" y="41408"/>
                  </a:lnTo>
                  <a:lnTo>
                    <a:pt x="54790" y="41358"/>
                  </a:lnTo>
                  <a:lnTo>
                    <a:pt x="54815" y="41309"/>
                  </a:lnTo>
                  <a:lnTo>
                    <a:pt x="54840" y="41260"/>
                  </a:lnTo>
                  <a:lnTo>
                    <a:pt x="54889" y="41235"/>
                  </a:lnTo>
                  <a:close/>
                  <a:moveTo>
                    <a:pt x="29535" y="39973"/>
                  </a:moveTo>
                  <a:lnTo>
                    <a:pt x="29683" y="39998"/>
                  </a:lnTo>
                  <a:lnTo>
                    <a:pt x="29807" y="40023"/>
                  </a:lnTo>
                  <a:lnTo>
                    <a:pt x="29955" y="40097"/>
                  </a:lnTo>
                  <a:lnTo>
                    <a:pt x="30079" y="40196"/>
                  </a:lnTo>
                  <a:lnTo>
                    <a:pt x="30178" y="40320"/>
                  </a:lnTo>
                  <a:lnTo>
                    <a:pt x="30252" y="40468"/>
                  </a:lnTo>
                  <a:lnTo>
                    <a:pt x="30302" y="40616"/>
                  </a:lnTo>
                  <a:lnTo>
                    <a:pt x="30302" y="40765"/>
                  </a:lnTo>
                  <a:lnTo>
                    <a:pt x="30302" y="40913"/>
                  </a:lnTo>
                  <a:lnTo>
                    <a:pt x="30252" y="41062"/>
                  </a:lnTo>
                  <a:lnTo>
                    <a:pt x="30178" y="41185"/>
                  </a:lnTo>
                  <a:lnTo>
                    <a:pt x="30079" y="41309"/>
                  </a:lnTo>
                  <a:lnTo>
                    <a:pt x="29955" y="41408"/>
                  </a:lnTo>
                  <a:lnTo>
                    <a:pt x="29807" y="41482"/>
                  </a:lnTo>
                  <a:lnTo>
                    <a:pt x="29683" y="41532"/>
                  </a:lnTo>
                  <a:lnTo>
                    <a:pt x="29362" y="41532"/>
                  </a:lnTo>
                  <a:lnTo>
                    <a:pt x="29238" y="41482"/>
                  </a:lnTo>
                  <a:lnTo>
                    <a:pt x="29090" y="41408"/>
                  </a:lnTo>
                  <a:lnTo>
                    <a:pt x="28966" y="41309"/>
                  </a:lnTo>
                  <a:lnTo>
                    <a:pt x="28867" y="41185"/>
                  </a:lnTo>
                  <a:lnTo>
                    <a:pt x="28793" y="41062"/>
                  </a:lnTo>
                  <a:lnTo>
                    <a:pt x="28743" y="40913"/>
                  </a:lnTo>
                  <a:lnTo>
                    <a:pt x="28743" y="40765"/>
                  </a:lnTo>
                  <a:lnTo>
                    <a:pt x="28743" y="40616"/>
                  </a:lnTo>
                  <a:lnTo>
                    <a:pt x="28793" y="40468"/>
                  </a:lnTo>
                  <a:lnTo>
                    <a:pt x="28867" y="40320"/>
                  </a:lnTo>
                  <a:lnTo>
                    <a:pt x="28966" y="40196"/>
                  </a:lnTo>
                  <a:lnTo>
                    <a:pt x="29090" y="40097"/>
                  </a:lnTo>
                  <a:lnTo>
                    <a:pt x="29238" y="40023"/>
                  </a:lnTo>
                  <a:lnTo>
                    <a:pt x="29362" y="39998"/>
                  </a:lnTo>
                  <a:lnTo>
                    <a:pt x="29535" y="39973"/>
                  </a:lnTo>
                  <a:close/>
                  <a:moveTo>
                    <a:pt x="82445" y="40542"/>
                  </a:moveTo>
                  <a:lnTo>
                    <a:pt x="82569" y="40567"/>
                  </a:lnTo>
                  <a:lnTo>
                    <a:pt x="82668" y="40641"/>
                  </a:lnTo>
                  <a:lnTo>
                    <a:pt x="82767" y="40715"/>
                  </a:lnTo>
                  <a:lnTo>
                    <a:pt x="82841" y="40814"/>
                  </a:lnTo>
                  <a:lnTo>
                    <a:pt x="82890" y="40913"/>
                  </a:lnTo>
                  <a:lnTo>
                    <a:pt x="82940" y="41012"/>
                  </a:lnTo>
                  <a:lnTo>
                    <a:pt x="82940" y="41136"/>
                  </a:lnTo>
                  <a:lnTo>
                    <a:pt x="82940" y="41260"/>
                  </a:lnTo>
                  <a:lnTo>
                    <a:pt x="82890" y="41358"/>
                  </a:lnTo>
                  <a:lnTo>
                    <a:pt x="82841" y="41482"/>
                  </a:lnTo>
                  <a:lnTo>
                    <a:pt x="82767" y="41581"/>
                  </a:lnTo>
                  <a:lnTo>
                    <a:pt x="82668" y="41655"/>
                  </a:lnTo>
                  <a:lnTo>
                    <a:pt x="82569" y="41705"/>
                  </a:lnTo>
                  <a:lnTo>
                    <a:pt x="82445" y="41730"/>
                  </a:lnTo>
                  <a:lnTo>
                    <a:pt x="82346" y="41754"/>
                  </a:lnTo>
                  <a:lnTo>
                    <a:pt x="82222" y="41730"/>
                  </a:lnTo>
                  <a:lnTo>
                    <a:pt x="82099" y="41705"/>
                  </a:lnTo>
                  <a:lnTo>
                    <a:pt x="82000" y="41655"/>
                  </a:lnTo>
                  <a:lnTo>
                    <a:pt x="81901" y="41581"/>
                  </a:lnTo>
                  <a:lnTo>
                    <a:pt x="81827" y="41482"/>
                  </a:lnTo>
                  <a:lnTo>
                    <a:pt x="81777" y="41358"/>
                  </a:lnTo>
                  <a:lnTo>
                    <a:pt x="81728" y="41260"/>
                  </a:lnTo>
                  <a:lnTo>
                    <a:pt x="81728" y="41136"/>
                  </a:lnTo>
                  <a:lnTo>
                    <a:pt x="81728" y="41012"/>
                  </a:lnTo>
                  <a:lnTo>
                    <a:pt x="81777" y="40913"/>
                  </a:lnTo>
                  <a:lnTo>
                    <a:pt x="81827" y="40814"/>
                  </a:lnTo>
                  <a:lnTo>
                    <a:pt x="81901" y="40715"/>
                  </a:lnTo>
                  <a:lnTo>
                    <a:pt x="82000" y="40641"/>
                  </a:lnTo>
                  <a:lnTo>
                    <a:pt x="82099" y="40567"/>
                  </a:lnTo>
                  <a:lnTo>
                    <a:pt x="82222" y="40542"/>
                  </a:lnTo>
                  <a:close/>
                  <a:moveTo>
                    <a:pt x="63126" y="41408"/>
                  </a:moveTo>
                  <a:lnTo>
                    <a:pt x="63200" y="41433"/>
                  </a:lnTo>
                  <a:lnTo>
                    <a:pt x="63275" y="41482"/>
                  </a:lnTo>
                  <a:lnTo>
                    <a:pt x="63299" y="41532"/>
                  </a:lnTo>
                  <a:lnTo>
                    <a:pt x="63324" y="41606"/>
                  </a:lnTo>
                  <a:lnTo>
                    <a:pt x="63299" y="41680"/>
                  </a:lnTo>
                  <a:lnTo>
                    <a:pt x="63275" y="41730"/>
                  </a:lnTo>
                  <a:lnTo>
                    <a:pt x="63200" y="41779"/>
                  </a:lnTo>
                  <a:lnTo>
                    <a:pt x="63052" y="41779"/>
                  </a:lnTo>
                  <a:lnTo>
                    <a:pt x="63003" y="41730"/>
                  </a:lnTo>
                  <a:lnTo>
                    <a:pt x="62953" y="41680"/>
                  </a:lnTo>
                  <a:lnTo>
                    <a:pt x="62953" y="41606"/>
                  </a:lnTo>
                  <a:lnTo>
                    <a:pt x="62953" y="41532"/>
                  </a:lnTo>
                  <a:lnTo>
                    <a:pt x="63003" y="41482"/>
                  </a:lnTo>
                  <a:lnTo>
                    <a:pt x="63052" y="41433"/>
                  </a:lnTo>
                  <a:lnTo>
                    <a:pt x="63126" y="41408"/>
                  </a:lnTo>
                  <a:close/>
                  <a:moveTo>
                    <a:pt x="118090" y="38959"/>
                  </a:moveTo>
                  <a:lnTo>
                    <a:pt x="118362" y="38984"/>
                  </a:lnTo>
                  <a:lnTo>
                    <a:pt x="118658" y="39058"/>
                  </a:lnTo>
                  <a:lnTo>
                    <a:pt x="118906" y="39206"/>
                  </a:lnTo>
                  <a:lnTo>
                    <a:pt x="119030" y="39281"/>
                  </a:lnTo>
                  <a:lnTo>
                    <a:pt x="119128" y="39404"/>
                  </a:lnTo>
                  <a:lnTo>
                    <a:pt x="119252" y="39503"/>
                  </a:lnTo>
                  <a:lnTo>
                    <a:pt x="119326" y="39627"/>
                  </a:lnTo>
                  <a:lnTo>
                    <a:pt x="119475" y="39899"/>
                  </a:lnTo>
                  <a:lnTo>
                    <a:pt x="119549" y="40171"/>
                  </a:lnTo>
                  <a:lnTo>
                    <a:pt x="119574" y="40443"/>
                  </a:lnTo>
                  <a:lnTo>
                    <a:pt x="119549" y="40740"/>
                  </a:lnTo>
                  <a:lnTo>
                    <a:pt x="119475" y="41012"/>
                  </a:lnTo>
                  <a:lnTo>
                    <a:pt x="119326" y="41260"/>
                  </a:lnTo>
                  <a:lnTo>
                    <a:pt x="119252" y="41383"/>
                  </a:lnTo>
                  <a:lnTo>
                    <a:pt x="119128" y="41507"/>
                  </a:lnTo>
                  <a:lnTo>
                    <a:pt x="119030" y="41606"/>
                  </a:lnTo>
                  <a:lnTo>
                    <a:pt x="118906" y="41680"/>
                  </a:lnTo>
                  <a:lnTo>
                    <a:pt x="118658" y="41828"/>
                  </a:lnTo>
                  <a:lnTo>
                    <a:pt x="118362" y="41903"/>
                  </a:lnTo>
                  <a:lnTo>
                    <a:pt x="118090" y="41927"/>
                  </a:lnTo>
                  <a:lnTo>
                    <a:pt x="117793" y="41903"/>
                  </a:lnTo>
                  <a:lnTo>
                    <a:pt x="117521" y="41828"/>
                  </a:lnTo>
                  <a:lnTo>
                    <a:pt x="117273" y="41680"/>
                  </a:lnTo>
                  <a:lnTo>
                    <a:pt x="117150" y="41606"/>
                  </a:lnTo>
                  <a:lnTo>
                    <a:pt x="117026" y="41507"/>
                  </a:lnTo>
                  <a:lnTo>
                    <a:pt x="116927" y="41383"/>
                  </a:lnTo>
                  <a:lnTo>
                    <a:pt x="116853" y="41260"/>
                  </a:lnTo>
                  <a:lnTo>
                    <a:pt x="116704" y="41012"/>
                  </a:lnTo>
                  <a:lnTo>
                    <a:pt x="116630" y="40740"/>
                  </a:lnTo>
                  <a:lnTo>
                    <a:pt x="116605" y="40443"/>
                  </a:lnTo>
                  <a:lnTo>
                    <a:pt x="116630" y="40171"/>
                  </a:lnTo>
                  <a:lnTo>
                    <a:pt x="116704" y="39899"/>
                  </a:lnTo>
                  <a:lnTo>
                    <a:pt x="116853" y="39627"/>
                  </a:lnTo>
                  <a:lnTo>
                    <a:pt x="116927" y="39503"/>
                  </a:lnTo>
                  <a:lnTo>
                    <a:pt x="117026" y="39404"/>
                  </a:lnTo>
                  <a:lnTo>
                    <a:pt x="117150" y="39281"/>
                  </a:lnTo>
                  <a:lnTo>
                    <a:pt x="117273" y="39206"/>
                  </a:lnTo>
                  <a:lnTo>
                    <a:pt x="117521" y="39058"/>
                  </a:lnTo>
                  <a:lnTo>
                    <a:pt x="117793" y="38984"/>
                  </a:lnTo>
                  <a:lnTo>
                    <a:pt x="118090" y="38959"/>
                  </a:lnTo>
                  <a:close/>
                  <a:moveTo>
                    <a:pt x="8410" y="39429"/>
                  </a:moveTo>
                  <a:lnTo>
                    <a:pt x="8658" y="39454"/>
                  </a:lnTo>
                  <a:lnTo>
                    <a:pt x="8905" y="39528"/>
                  </a:lnTo>
                  <a:lnTo>
                    <a:pt x="9128" y="39652"/>
                  </a:lnTo>
                  <a:lnTo>
                    <a:pt x="9350" y="39825"/>
                  </a:lnTo>
                  <a:lnTo>
                    <a:pt x="9499" y="40023"/>
                  </a:lnTo>
                  <a:lnTo>
                    <a:pt x="9622" y="40245"/>
                  </a:lnTo>
                  <a:lnTo>
                    <a:pt x="9697" y="40493"/>
                  </a:lnTo>
                  <a:lnTo>
                    <a:pt x="9721" y="40740"/>
                  </a:lnTo>
                  <a:lnTo>
                    <a:pt x="9697" y="40987"/>
                  </a:lnTo>
                  <a:lnTo>
                    <a:pt x="9622" y="41235"/>
                  </a:lnTo>
                  <a:lnTo>
                    <a:pt x="9499" y="41457"/>
                  </a:lnTo>
                  <a:lnTo>
                    <a:pt x="9350" y="41680"/>
                  </a:lnTo>
                  <a:lnTo>
                    <a:pt x="9128" y="41828"/>
                  </a:lnTo>
                  <a:lnTo>
                    <a:pt x="8905" y="41952"/>
                  </a:lnTo>
                  <a:lnTo>
                    <a:pt x="8658" y="42026"/>
                  </a:lnTo>
                  <a:lnTo>
                    <a:pt x="8410" y="42051"/>
                  </a:lnTo>
                  <a:lnTo>
                    <a:pt x="8163" y="42026"/>
                  </a:lnTo>
                  <a:lnTo>
                    <a:pt x="7916" y="41952"/>
                  </a:lnTo>
                  <a:lnTo>
                    <a:pt x="7693" y="41828"/>
                  </a:lnTo>
                  <a:lnTo>
                    <a:pt x="7495" y="41680"/>
                  </a:lnTo>
                  <a:lnTo>
                    <a:pt x="7322" y="41457"/>
                  </a:lnTo>
                  <a:lnTo>
                    <a:pt x="7198" y="41235"/>
                  </a:lnTo>
                  <a:lnTo>
                    <a:pt x="7124" y="40987"/>
                  </a:lnTo>
                  <a:lnTo>
                    <a:pt x="7099" y="40740"/>
                  </a:lnTo>
                  <a:lnTo>
                    <a:pt x="7124" y="40493"/>
                  </a:lnTo>
                  <a:lnTo>
                    <a:pt x="7198" y="40245"/>
                  </a:lnTo>
                  <a:lnTo>
                    <a:pt x="7322" y="40023"/>
                  </a:lnTo>
                  <a:lnTo>
                    <a:pt x="7495" y="39825"/>
                  </a:lnTo>
                  <a:lnTo>
                    <a:pt x="7693" y="39652"/>
                  </a:lnTo>
                  <a:lnTo>
                    <a:pt x="7916" y="39528"/>
                  </a:lnTo>
                  <a:lnTo>
                    <a:pt x="8163" y="39454"/>
                  </a:lnTo>
                  <a:lnTo>
                    <a:pt x="8410" y="39429"/>
                  </a:lnTo>
                  <a:close/>
                  <a:moveTo>
                    <a:pt x="33171" y="40839"/>
                  </a:moveTo>
                  <a:lnTo>
                    <a:pt x="33295" y="40864"/>
                  </a:lnTo>
                  <a:lnTo>
                    <a:pt x="33418" y="40888"/>
                  </a:lnTo>
                  <a:lnTo>
                    <a:pt x="33542" y="40963"/>
                  </a:lnTo>
                  <a:lnTo>
                    <a:pt x="33641" y="41037"/>
                  </a:lnTo>
                  <a:lnTo>
                    <a:pt x="33740" y="41161"/>
                  </a:lnTo>
                  <a:lnTo>
                    <a:pt x="33789" y="41260"/>
                  </a:lnTo>
                  <a:lnTo>
                    <a:pt x="33839" y="41408"/>
                  </a:lnTo>
                  <a:lnTo>
                    <a:pt x="33864" y="41532"/>
                  </a:lnTo>
                  <a:lnTo>
                    <a:pt x="33839" y="41655"/>
                  </a:lnTo>
                  <a:lnTo>
                    <a:pt x="33789" y="41779"/>
                  </a:lnTo>
                  <a:lnTo>
                    <a:pt x="33740" y="41903"/>
                  </a:lnTo>
                  <a:lnTo>
                    <a:pt x="33641" y="42002"/>
                  </a:lnTo>
                  <a:lnTo>
                    <a:pt x="33542" y="42101"/>
                  </a:lnTo>
                  <a:lnTo>
                    <a:pt x="33418" y="42175"/>
                  </a:lnTo>
                  <a:lnTo>
                    <a:pt x="33295" y="42199"/>
                  </a:lnTo>
                  <a:lnTo>
                    <a:pt x="33171" y="42224"/>
                  </a:lnTo>
                  <a:lnTo>
                    <a:pt x="33047" y="42199"/>
                  </a:lnTo>
                  <a:lnTo>
                    <a:pt x="32899" y="42175"/>
                  </a:lnTo>
                  <a:lnTo>
                    <a:pt x="32800" y="42101"/>
                  </a:lnTo>
                  <a:lnTo>
                    <a:pt x="32676" y="42002"/>
                  </a:lnTo>
                  <a:lnTo>
                    <a:pt x="32602" y="41903"/>
                  </a:lnTo>
                  <a:lnTo>
                    <a:pt x="32528" y="41779"/>
                  </a:lnTo>
                  <a:lnTo>
                    <a:pt x="32503" y="41655"/>
                  </a:lnTo>
                  <a:lnTo>
                    <a:pt x="32478" y="41532"/>
                  </a:lnTo>
                  <a:lnTo>
                    <a:pt x="32503" y="41408"/>
                  </a:lnTo>
                  <a:lnTo>
                    <a:pt x="32528" y="41260"/>
                  </a:lnTo>
                  <a:lnTo>
                    <a:pt x="32602" y="41161"/>
                  </a:lnTo>
                  <a:lnTo>
                    <a:pt x="32676" y="41037"/>
                  </a:lnTo>
                  <a:lnTo>
                    <a:pt x="32800" y="40963"/>
                  </a:lnTo>
                  <a:lnTo>
                    <a:pt x="32899" y="40888"/>
                  </a:lnTo>
                  <a:lnTo>
                    <a:pt x="33047" y="40864"/>
                  </a:lnTo>
                  <a:lnTo>
                    <a:pt x="33171" y="40839"/>
                  </a:lnTo>
                  <a:close/>
                  <a:moveTo>
                    <a:pt x="36857" y="41062"/>
                  </a:moveTo>
                  <a:lnTo>
                    <a:pt x="36956" y="41111"/>
                  </a:lnTo>
                  <a:lnTo>
                    <a:pt x="37054" y="41161"/>
                  </a:lnTo>
                  <a:lnTo>
                    <a:pt x="37153" y="41235"/>
                  </a:lnTo>
                  <a:lnTo>
                    <a:pt x="37228" y="41334"/>
                  </a:lnTo>
                  <a:lnTo>
                    <a:pt x="37277" y="41433"/>
                  </a:lnTo>
                  <a:lnTo>
                    <a:pt x="37327" y="41532"/>
                  </a:lnTo>
                  <a:lnTo>
                    <a:pt x="37327" y="41655"/>
                  </a:lnTo>
                  <a:lnTo>
                    <a:pt x="37327" y="41754"/>
                  </a:lnTo>
                  <a:lnTo>
                    <a:pt x="37277" y="41878"/>
                  </a:lnTo>
                  <a:lnTo>
                    <a:pt x="37228" y="41977"/>
                  </a:lnTo>
                  <a:lnTo>
                    <a:pt x="37153" y="42076"/>
                  </a:lnTo>
                  <a:lnTo>
                    <a:pt x="37054" y="42150"/>
                  </a:lnTo>
                  <a:lnTo>
                    <a:pt x="36956" y="42199"/>
                  </a:lnTo>
                  <a:lnTo>
                    <a:pt x="36857" y="42224"/>
                  </a:lnTo>
                  <a:lnTo>
                    <a:pt x="36733" y="42249"/>
                  </a:lnTo>
                  <a:lnTo>
                    <a:pt x="36634" y="42224"/>
                  </a:lnTo>
                  <a:lnTo>
                    <a:pt x="36510" y="42199"/>
                  </a:lnTo>
                  <a:lnTo>
                    <a:pt x="36411" y="42150"/>
                  </a:lnTo>
                  <a:lnTo>
                    <a:pt x="36312" y="42076"/>
                  </a:lnTo>
                  <a:lnTo>
                    <a:pt x="36238" y="41977"/>
                  </a:lnTo>
                  <a:lnTo>
                    <a:pt x="36189" y="41878"/>
                  </a:lnTo>
                  <a:lnTo>
                    <a:pt x="36164" y="41754"/>
                  </a:lnTo>
                  <a:lnTo>
                    <a:pt x="36139" y="41655"/>
                  </a:lnTo>
                  <a:lnTo>
                    <a:pt x="36164" y="41532"/>
                  </a:lnTo>
                  <a:lnTo>
                    <a:pt x="36189" y="41433"/>
                  </a:lnTo>
                  <a:lnTo>
                    <a:pt x="36238" y="41334"/>
                  </a:lnTo>
                  <a:lnTo>
                    <a:pt x="36312" y="41235"/>
                  </a:lnTo>
                  <a:lnTo>
                    <a:pt x="36411" y="41161"/>
                  </a:lnTo>
                  <a:lnTo>
                    <a:pt x="36510" y="41111"/>
                  </a:lnTo>
                  <a:lnTo>
                    <a:pt x="36634" y="41062"/>
                  </a:lnTo>
                  <a:close/>
                  <a:moveTo>
                    <a:pt x="103866" y="40072"/>
                  </a:moveTo>
                  <a:lnTo>
                    <a:pt x="104089" y="40097"/>
                  </a:lnTo>
                  <a:lnTo>
                    <a:pt x="104287" y="40146"/>
                  </a:lnTo>
                  <a:lnTo>
                    <a:pt x="104485" y="40245"/>
                  </a:lnTo>
                  <a:lnTo>
                    <a:pt x="104683" y="40394"/>
                  </a:lnTo>
                  <a:lnTo>
                    <a:pt x="104831" y="40592"/>
                  </a:lnTo>
                  <a:lnTo>
                    <a:pt x="104930" y="40790"/>
                  </a:lnTo>
                  <a:lnTo>
                    <a:pt x="104979" y="40987"/>
                  </a:lnTo>
                  <a:lnTo>
                    <a:pt x="105004" y="41210"/>
                  </a:lnTo>
                  <a:lnTo>
                    <a:pt x="104979" y="41433"/>
                  </a:lnTo>
                  <a:lnTo>
                    <a:pt x="104930" y="41655"/>
                  </a:lnTo>
                  <a:lnTo>
                    <a:pt x="104831" y="41853"/>
                  </a:lnTo>
                  <a:lnTo>
                    <a:pt x="104683" y="42026"/>
                  </a:lnTo>
                  <a:lnTo>
                    <a:pt x="104485" y="42175"/>
                  </a:lnTo>
                  <a:lnTo>
                    <a:pt x="104287" y="42274"/>
                  </a:lnTo>
                  <a:lnTo>
                    <a:pt x="104089" y="42348"/>
                  </a:lnTo>
                  <a:lnTo>
                    <a:pt x="103866" y="42373"/>
                  </a:lnTo>
                  <a:lnTo>
                    <a:pt x="103644" y="42348"/>
                  </a:lnTo>
                  <a:lnTo>
                    <a:pt x="103421" y="42274"/>
                  </a:lnTo>
                  <a:lnTo>
                    <a:pt x="103223" y="42175"/>
                  </a:lnTo>
                  <a:lnTo>
                    <a:pt x="103050" y="42026"/>
                  </a:lnTo>
                  <a:lnTo>
                    <a:pt x="102902" y="41853"/>
                  </a:lnTo>
                  <a:lnTo>
                    <a:pt x="102803" y="41655"/>
                  </a:lnTo>
                  <a:lnTo>
                    <a:pt x="102729" y="41433"/>
                  </a:lnTo>
                  <a:lnTo>
                    <a:pt x="102704" y="41210"/>
                  </a:lnTo>
                  <a:lnTo>
                    <a:pt x="102729" y="40987"/>
                  </a:lnTo>
                  <a:lnTo>
                    <a:pt x="102803" y="40790"/>
                  </a:lnTo>
                  <a:lnTo>
                    <a:pt x="102902" y="40592"/>
                  </a:lnTo>
                  <a:lnTo>
                    <a:pt x="103050" y="40394"/>
                  </a:lnTo>
                  <a:lnTo>
                    <a:pt x="103223" y="40245"/>
                  </a:lnTo>
                  <a:lnTo>
                    <a:pt x="103421" y="40146"/>
                  </a:lnTo>
                  <a:lnTo>
                    <a:pt x="103644" y="40097"/>
                  </a:lnTo>
                  <a:lnTo>
                    <a:pt x="103866" y="40072"/>
                  </a:lnTo>
                  <a:close/>
                  <a:moveTo>
                    <a:pt x="69780" y="41730"/>
                  </a:moveTo>
                  <a:lnTo>
                    <a:pt x="69904" y="41754"/>
                  </a:lnTo>
                  <a:lnTo>
                    <a:pt x="70003" y="41828"/>
                  </a:lnTo>
                  <a:lnTo>
                    <a:pt x="70077" y="41952"/>
                  </a:lnTo>
                  <a:lnTo>
                    <a:pt x="70102" y="42076"/>
                  </a:lnTo>
                  <a:lnTo>
                    <a:pt x="70077" y="42199"/>
                  </a:lnTo>
                  <a:lnTo>
                    <a:pt x="70003" y="42298"/>
                  </a:lnTo>
                  <a:lnTo>
                    <a:pt x="69904" y="42373"/>
                  </a:lnTo>
                  <a:lnTo>
                    <a:pt x="69780" y="42397"/>
                  </a:lnTo>
                  <a:lnTo>
                    <a:pt x="69657" y="42373"/>
                  </a:lnTo>
                  <a:lnTo>
                    <a:pt x="69533" y="42298"/>
                  </a:lnTo>
                  <a:lnTo>
                    <a:pt x="69459" y="42199"/>
                  </a:lnTo>
                  <a:lnTo>
                    <a:pt x="69434" y="42076"/>
                  </a:lnTo>
                  <a:lnTo>
                    <a:pt x="69459" y="41952"/>
                  </a:lnTo>
                  <a:lnTo>
                    <a:pt x="69533" y="41828"/>
                  </a:lnTo>
                  <a:lnTo>
                    <a:pt x="69657" y="41754"/>
                  </a:lnTo>
                  <a:lnTo>
                    <a:pt x="69780" y="41730"/>
                  </a:lnTo>
                  <a:close/>
                  <a:moveTo>
                    <a:pt x="100280" y="40270"/>
                  </a:moveTo>
                  <a:lnTo>
                    <a:pt x="100502" y="40295"/>
                  </a:lnTo>
                  <a:lnTo>
                    <a:pt x="100700" y="40344"/>
                  </a:lnTo>
                  <a:lnTo>
                    <a:pt x="100873" y="40443"/>
                  </a:lnTo>
                  <a:lnTo>
                    <a:pt x="101046" y="40592"/>
                  </a:lnTo>
                  <a:lnTo>
                    <a:pt x="101170" y="40740"/>
                  </a:lnTo>
                  <a:lnTo>
                    <a:pt x="101269" y="40938"/>
                  </a:lnTo>
                  <a:lnTo>
                    <a:pt x="101343" y="41136"/>
                  </a:lnTo>
                  <a:lnTo>
                    <a:pt x="101343" y="41334"/>
                  </a:lnTo>
                  <a:lnTo>
                    <a:pt x="101343" y="41532"/>
                  </a:lnTo>
                  <a:lnTo>
                    <a:pt x="101269" y="41730"/>
                  </a:lnTo>
                  <a:lnTo>
                    <a:pt x="101170" y="41927"/>
                  </a:lnTo>
                  <a:lnTo>
                    <a:pt x="101046" y="42101"/>
                  </a:lnTo>
                  <a:lnTo>
                    <a:pt x="100873" y="42224"/>
                  </a:lnTo>
                  <a:lnTo>
                    <a:pt x="100700" y="42323"/>
                  </a:lnTo>
                  <a:lnTo>
                    <a:pt x="100502" y="42373"/>
                  </a:lnTo>
                  <a:lnTo>
                    <a:pt x="100280" y="42397"/>
                  </a:lnTo>
                  <a:lnTo>
                    <a:pt x="100082" y="42373"/>
                  </a:lnTo>
                  <a:lnTo>
                    <a:pt x="99884" y="42323"/>
                  </a:lnTo>
                  <a:lnTo>
                    <a:pt x="99711" y="42224"/>
                  </a:lnTo>
                  <a:lnTo>
                    <a:pt x="99538" y="42101"/>
                  </a:lnTo>
                  <a:lnTo>
                    <a:pt x="99389" y="41927"/>
                  </a:lnTo>
                  <a:lnTo>
                    <a:pt x="99315" y="41730"/>
                  </a:lnTo>
                  <a:lnTo>
                    <a:pt x="99241" y="41532"/>
                  </a:lnTo>
                  <a:lnTo>
                    <a:pt x="99216" y="41334"/>
                  </a:lnTo>
                  <a:lnTo>
                    <a:pt x="99241" y="41136"/>
                  </a:lnTo>
                  <a:lnTo>
                    <a:pt x="99315" y="40938"/>
                  </a:lnTo>
                  <a:lnTo>
                    <a:pt x="99389" y="40740"/>
                  </a:lnTo>
                  <a:lnTo>
                    <a:pt x="99538" y="40592"/>
                  </a:lnTo>
                  <a:lnTo>
                    <a:pt x="99711" y="40443"/>
                  </a:lnTo>
                  <a:lnTo>
                    <a:pt x="99884" y="40344"/>
                  </a:lnTo>
                  <a:lnTo>
                    <a:pt x="100082" y="40295"/>
                  </a:lnTo>
                  <a:lnTo>
                    <a:pt x="100280" y="40270"/>
                  </a:lnTo>
                  <a:close/>
                  <a:moveTo>
                    <a:pt x="15534" y="40493"/>
                  </a:moveTo>
                  <a:lnTo>
                    <a:pt x="15732" y="40517"/>
                  </a:lnTo>
                  <a:lnTo>
                    <a:pt x="15955" y="40567"/>
                  </a:lnTo>
                  <a:lnTo>
                    <a:pt x="16128" y="40691"/>
                  </a:lnTo>
                  <a:lnTo>
                    <a:pt x="16326" y="40814"/>
                  </a:lnTo>
                  <a:lnTo>
                    <a:pt x="16449" y="40987"/>
                  </a:lnTo>
                  <a:lnTo>
                    <a:pt x="16548" y="41185"/>
                  </a:lnTo>
                  <a:lnTo>
                    <a:pt x="16623" y="41408"/>
                  </a:lnTo>
                  <a:lnTo>
                    <a:pt x="16647" y="41606"/>
                  </a:lnTo>
                  <a:lnTo>
                    <a:pt x="16623" y="41828"/>
                  </a:lnTo>
                  <a:lnTo>
                    <a:pt x="16548" y="42026"/>
                  </a:lnTo>
                  <a:lnTo>
                    <a:pt x="16449" y="42224"/>
                  </a:lnTo>
                  <a:lnTo>
                    <a:pt x="16326" y="42397"/>
                  </a:lnTo>
                  <a:lnTo>
                    <a:pt x="16128" y="42546"/>
                  </a:lnTo>
                  <a:lnTo>
                    <a:pt x="15955" y="42645"/>
                  </a:lnTo>
                  <a:lnTo>
                    <a:pt x="15732" y="42719"/>
                  </a:lnTo>
                  <a:lnTo>
                    <a:pt x="15312" y="42719"/>
                  </a:lnTo>
                  <a:lnTo>
                    <a:pt x="15114" y="42645"/>
                  </a:lnTo>
                  <a:lnTo>
                    <a:pt x="14916" y="42546"/>
                  </a:lnTo>
                  <a:lnTo>
                    <a:pt x="14743" y="42397"/>
                  </a:lnTo>
                  <a:lnTo>
                    <a:pt x="14594" y="42224"/>
                  </a:lnTo>
                  <a:lnTo>
                    <a:pt x="14495" y="42026"/>
                  </a:lnTo>
                  <a:lnTo>
                    <a:pt x="14421" y="41828"/>
                  </a:lnTo>
                  <a:lnTo>
                    <a:pt x="14396" y="41606"/>
                  </a:lnTo>
                  <a:lnTo>
                    <a:pt x="14421" y="41408"/>
                  </a:lnTo>
                  <a:lnTo>
                    <a:pt x="14495" y="41185"/>
                  </a:lnTo>
                  <a:lnTo>
                    <a:pt x="14594" y="40987"/>
                  </a:lnTo>
                  <a:lnTo>
                    <a:pt x="14743" y="40814"/>
                  </a:lnTo>
                  <a:lnTo>
                    <a:pt x="14916" y="40691"/>
                  </a:lnTo>
                  <a:lnTo>
                    <a:pt x="15114" y="40567"/>
                  </a:lnTo>
                  <a:lnTo>
                    <a:pt x="15312" y="40517"/>
                  </a:lnTo>
                  <a:lnTo>
                    <a:pt x="15534" y="40493"/>
                  </a:lnTo>
                  <a:close/>
                  <a:moveTo>
                    <a:pt x="12220" y="40344"/>
                  </a:moveTo>
                  <a:lnTo>
                    <a:pt x="12442" y="40419"/>
                  </a:lnTo>
                  <a:lnTo>
                    <a:pt x="12665" y="40542"/>
                  </a:lnTo>
                  <a:lnTo>
                    <a:pt x="12863" y="40691"/>
                  </a:lnTo>
                  <a:lnTo>
                    <a:pt x="13011" y="40888"/>
                  </a:lnTo>
                  <a:lnTo>
                    <a:pt x="13110" y="41086"/>
                  </a:lnTo>
                  <a:lnTo>
                    <a:pt x="13184" y="41309"/>
                  </a:lnTo>
                  <a:lnTo>
                    <a:pt x="13209" y="41556"/>
                  </a:lnTo>
                  <a:lnTo>
                    <a:pt x="13184" y="41779"/>
                  </a:lnTo>
                  <a:lnTo>
                    <a:pt x="13110" y="42002"/>
                  </a:lnTo>
                  <a:lnTo>
                    <a:pt x="13011" y="42199"/>
                  </a:lnTo>
                  <a:lnTo>
                    <a:pt x="12863" y="42397"/>
                  </a:lnTo>
                  <a:lnTo>
                    <a:pt x="12665" y="42546"/>
                  </a:lnTo>
                  <a:lnTo>
                    <a:pt x="12442" y="42669"/>
                  </a:lnTo>
                  <a:lnTo>
                    <a:pt x="12220" y="42744"/>
                  </a:lnTo>
                  <a:lnTo>
                    <a:pt x="11997" y="42768"/>
                  </a:lnTo>
                  <a:lnTo>
                    <a:pt x="11774" y="42744"/>
                  </a:lnTo>
                  <a:lnTo>
                    <a:pt x="11552" y="42669"/>
                  </a:lnTo>
                  <a:lnTo>
                    <a:pt x="11329" y="42546"/>
                  </a:lnTo>
                  <a:lnTo>
                    <a:pt x="11131" y="42397"/>
                  </a:lnTo>
                  <a:lnTo>
                    <a:pt x="10983" y="42199"/>
                  </a:lnTo>
                  <a:lnTo>
                    <a:pt x="10884" y="42002"/>
                  </a:lnTo>
                  <a:lnTo>
                    <a:pt x="10810" y="41779"/>
                  </a:lnTo>
                  <a:lnTo>
                    <a:pt x="10785" y="41556"/>
                  </a:lnTo>
                  <a:lnTo>
                    <a:pt x="10810" y="41309"/>
                  </a:lnTo>
                  <a:lnTo>
                    <a:pt x="10884" y="41086"/>
                  </a:lnTo>
                  <a:lnTo>
                    <a:pt x="10983" y="40888"/>
                  </a:lnTo>
                  <a:lnTo>
                    <a:pt x="11131" y="40691"/>
                  </a:lnTo>
                  <a:lnTo>
                    <a:pt x="11329" y="40542"/>
                  </a:lnTo>
                  <a:lnTo>
                    <a:pt x="11552" y="40419"/>
                  </a:lnTo>
                  <a:lnTo>
                    <a:pt x="11774" y="40344"/>
                  </a:lnTo>
                  <a:close/>
                  <a:moveTo>
                    <a:pt x="85710" y="41334"/>
                  </a:moveTo>
                  <a:lnTo>
                    <a:pt x="85859" y="41358"/>
                  </a:lnTo>
                  <a:lnTo>
                    <a:pt x="85982" y="41408"/>
                  </a:lnTo>
                  <a:lnTo>
                    <a:pt x="86106" y="41457"/>
                  </a:lnTo>
                  <a:lnTo>
                    <a:pt x="86230" y="41556"/>
                  </a:lnTo>
                  <a:lnTo>
                    <a:pt x="86304" y="41655"/>
                  </a:lnTo>
                  <a:lnTo>
                    <a:pt x="86378" y="41779"/>
                  </a:lnTo>
                  <a:lnTo>
                    <a:pt x="86428" y="41927"/>
                  </a:lnTo>
                  <a:lnTo>
                    <a:pt x="86428" y="42051"/>
                  </a:lnTo>
                  <a:lnTo>
                    <a:pt x="86428" y="42199"/>
                  </a:lnTo>
                  <a:lnTo>
                    <a:pt x="86378" y="42323"/>
                  </a:lnTo>
                  <a:lnTo>
                    <a:pt x="86304" y="42447"/>
                  </a:lnTo>
                  <a:lnTo>
                    <a:pt x="86230" y="42571"/>
                  </a:lnTo>
                  <a:lnTo>
                    <a:pt x="86106" y="42645"/>
                  </a:lnTo>
                  <a:lnTo>
                    <a:pt x="85982" y="42719"/>
                  </a:lnTo>
                  <a:lnTo>
                    <a:pt x="85859" y="42744"/>
                  </a:lnTo>
                  <a:lnTo>
                    <a:pt x="85710" y="42768"/>
                  </a:lnTo>
                  <a:lnTo>
                    <a:pt x="85586" y="42744"/>
                  </a:lnTo>
                  <a:lnTo>
                    <a:pt x="85463" y="42719"/>
                  </a:lnTo>
                  <a:lnTo>
                    <a:pt x="85339" y="42645"/>
                  </a:lnTo>
                  <a:lnTo>
                    <a:pt x="85215" y="42571"/>
                  </a:lnTo>
                  <a:lnTo>
                    <a:pt x="85116" y="42447"/>
                  </a:lnTo>
                  <a:lnTo>
                    <a:pt x="85067" y="42323"/>
                  </a:lnTo>
                  <a:lnTo>
                    <a:pt x="85018" y="42199"/>
                  </a:lnTo>
                  <a:lnTo>
                    <a:pt x="85018" y="42051"/>
                  </a:lnTo>
                  <a:lnTo>
                    <a:pt x="85018" y="41927"/>
                  </a:lnTo>
                  <a:lnTo>
                    <a:pt x="85067" y="41779"/>
                  </a:lnTo>
                  <a:lnTo>
                    <a:pt x="85116" y="41655"/>
                  </a:lnTo>
                  <a:lnTo>
                    <a:pt x="85215" y="41556"/>
                  </a:lnTo>
                  <a:lnTo>
                    <a:pt x="85339" y="41457"/>
                  </a:lnTo>
                  <a:lnTo>
                    <a:pt x="85463" y="41408"/>
                  </a:lnTo>
                  <a:lnTo>
                    <a:pt x="85586" y="41358"/>
                  </a:lnTo>
                  <a:lnTo>
                    <a:pt x="85710" y="41334"/>
                  </a:lnTo>
                  <a:close/>
                  <a:moveTo>
                    <a:pt x="40567" y="41927"/>
                  </a:moveTo>
                  <a:lnTo>
                    <a:pt x="40666" y="41952"/>
                  </a:lnTo>
                  <a:lnTo>
                    <a:pt x="40740" y="42002"/>
                  </a:lnTo>
                  <a:lnTo>
                    <a:pt x="40814" y="42076"/>
                  </a:lnTo>
                  <a:lnTo>
                    <a:pt x="40889" y="42150"/>
                  </a:lnTo>
                  <a:lnTo>
                    <a:pt x="40938" y="42224"/>
                  </a:lnTo>
                  <a:lnTo>
                    <a:pt x="40963" y="42323"/>
                  </a:lnTo>
                  <a:lnTo>
                    <a:pt x="40963" y="42397"/>
                  </a:lnTo>
                  <a:lnTo>
                    <a:pt x="40963" y="42496"/>
                  </a:lnTo>
                  <a:lnTo>
                    <a:pt x="40938" y="42595"/>
                  </a:lnTo>
                  <a:lnTo>
                    <a:pt x="40889" y="42669"/>
                  </a:lnTo>
                  <a:lnTo>
                    <a:pt x="40814" y="42744"/>
                  </a:lnTo>
                  <a:lnTo>
                    <a:pt x="40740" y="42818"/>
                  </a:lnTo>
                  <a:lnTo>
                    <a:pt x="40666" y="42843"/>
                  </a:lnTo>
                  <a:lnTo>
                    <a:pt x="40567" y="42867"/>
                  </a:lnTo>
                  <a:lnTo>
                    <a:pt x="40468" y="42892"/>
                  </a:lnTo>
                  <a:lnTo>
                    <a:pt x="40394" y="42867"/>
                  </a:lnTo>
                  <a:lnTo>
                    <a:pt x="40295" y="42843"/>
                  </a:lnTo>
                  <a:lnTo>
                    <a:pt x="40221" y="42818"/>
                  </a:lnTo>
                  <a:lnTo>
                    <a:pt x="40146" y="42744"/>
                  </a:lnTo>
                  <a:lnTo>
                    <a:pt x="40072" y="42669"/>
                  </a:lnTo>
                  <a:lnTo>
                    <a:pt x="40023" y="42595"/>
                  </a:lnTo>
                  <a:lnTo>
                    <a:pt x="39998" y="42496"/>
                  </a:lnTo>
                  <a:lnTo>
                    <a:pt x="39998" y="42397"/>
                  </a:lnTo>
                  <a:lnTo>
                    <a:pt x="39998" y="42323"/>
                  </a:lnTo>
                  <a:lnTo>
                    <a:pt x="40023" y="42224"/>
                  </a:lnTo>
                  <a:lnTo>
                    <a:pt x="40072" y="42150"/>
                  </a:lnTo>
                  <a:lnTo>
                    <a:pt x="40146" y="42076"/>
                  </a:lnTo>
                  <a:lnTo>
                    <a:pt x="40221" y="42002"/>
                  </a:lnTo>
                  <a:lnTo>
                    <a:pt x="40295" y="41952"/>
                  </a:lnTo>
                  <a:lnTo>
                    <a:pt x="40394" y="41927"/>
                  </a:lnTo>
                  <a:close/>
                  <a:moveTo>
                    <a:pt x="121528" y="39701"/>
                  </a:moveTo>
                  <a:lnTo>
                    <a:pt x="121825" y="39751"/>
                  </a:lnTo>
                  <a:lnTo>
                    <a:pt x="121973" y="39775"/>
                  </a:lnTo>
                  <a:lnTo>
                    <a:pt x="122122" y="39825"/>
                  </a:lnTo>
                  <a:lnTo>
                    <a:pt x="122270" y="39899"/>
                  </a:lnTo>
                  <a:lnTo>
                    <a:pt x="122394" y="39973"/>
                  </a:lnTo>
                  <a:lnTo>
                    <a:pt x="122517" y="40072"/>
                  </a:lnTo>
                  <a:lnTo>
                    <a:pt x="122641" y="40171"/>
                  </a:lnTo>
                  <a:lnTo>
                    <a:pt x="122765" y="40295"/>
                  </a:lnTo>
                  <a:lnTo>
                    <a:pt x="122839" y="40419"/>
                  </a:lnTo>
                  <a:lnTo>
                    <a:pt x="122938" y="40567"/>
                  </a:lnTo>
                  <a:lnTo>
                    <a:pt x="122987" y="40715"/>
                  </a:lnTo>
                  <a:lnTo>
                    <a:pt x="123037" y="40864"/>
                  </a:lnTo>
                  <a:lnTo>
                    <a:pt x="123086" y="41012"/>
                  </a:lnTo>
                  <a:lnTo>
                    <a:pt x="123111" y="41309"/>
                  </a:lnTo>
                  <a:lnTo>
                    <a:pt x="123086" y="41606"/>
                  </a:lnTo>
                  <a:lnTo>
                    <a:pt x="123037" y="41754"/>
                  </a:lnTo>
                  <a:lnTo>
                    <a:pt x="122987" y="41903"/>
                  </a:lnTo>
                  <a:lnTo>
                    <a:pt x="122938" y="42051"/>
                  </a:lnTo>
                  <a:lnTo>
                    <a:pt x="122839" y="42175"/>
                  </a:lnTo>
                  <a:lnTo>
                    <a:pt x="122765" y="42323"/>
                  </a:lnTo>
                  <a:lnTo>
                    <a:pt x="122641" y="42447"/>
                  </a:lnTo>
                  <a:lnTo>
                    <a:pt x="122517" y="42546"/>
                  </a:lnTo>
                  <a:lnTo>
                    <a:pt x="122394" y="42645"/>
                  </a:lnTo>
                  <a:lnTo>
                    <a:pt x="122270" y="42719"/>
                  </a:lnTo>
                  <a:lnTo>
                    <a:pt x="122122" y="42793"/>
                  </a:lnTo>
                  <a:lnTo>
                    <a:pt x="121973" y="42843"/>
                  </a:lnTo>
                  <a:lnTo>
                    <a:pt x="121825" y="42867"/>
                  </a:lnTo>
                  <a:lnTo>
                    <a:pt x="121528" y="42892"/>
                  </a:lnTo>
                  <a:lnTo>
                    <a:pt x="121206" y="42867"/>
                  </a:lnTo>
                  <a:lnTo>
                    <a:pt x="121058" y="42843"/>
                  </a:lnTo>
                  <a:lnTo>
                    <a:pt x="120909" y="42793"/>
                  </a:lnTo>
                  <a:lnTo>
                    <a:pt x="120786" y="42719"/>
                  </a:lnTo>
                  <a:lnTo>
                    <a:pt x="120637" y="42645"/>
                  </a:lnTo>
                  <a:lnTo>
                    <a:pt x="120514" y="42546"/>
                  </a:lnTo>
                  <a:lnTo>
                    <a:pt x="120390" y="42447"/>
                  </a:lnTo>
                  <a:lnTo>
                    <a:pt x="120266" y="42323"/>
                  </a:lnTo>
                  <a:lnTo>
                    <a:pt x="120192" y="42175"/>
                  </a:lnTo>
                  <a:lnTo>
                    <a:pt x="120093" y="42051"/>
                  </a:lnTo>
                  <a:lnTo>
                    <a:pt x="120044" y="41903"/>
                  </a:lnTo>
                  <a:lnTo>
                    <a:pt x="119994" y="41754"/>
                  </a:lnTo>
                  <a:lnTo>
                    <a:pt x="119945" y="41606"/>
                  </a:lnTo>
                  <a:lnTo>
                    <a:pt x="119920" y="41309"/>
                  </a:lnTo>
                  <a:lnTo>
                    <a:pt x="119945" y="41012"/>
                  </a:lnTo>
                  <a:lnTo>
                    <a:pt x="119994" y="40864"/>
                  </a:lnTo>
                  <a:lnTo>
                    <a:pt x="120044" y="40715"/>
                  </a:lnTo>
                  <a:lnTo>
                    <a:pt x="120093" y="40567"/>
                  </a:lnTo>
                  <a:lnTo>
                    <a:pt x="120192" y="40419"/>
                  </a:lnTo>
                  <a:lnTo>
                    <a:pt x="120266" y="40295"/>
                  </a:lnTo>
                  <a:lnTo>
                    <a:pt x="120390" y="40171"/>
                  </a:lnTo>
                  <a:lnTo>
                    <a:pt x="120514" y="40072"/>
                  </a:lnTo>
                  <a:lnTo>
                    <a:pt x="120637" y="39973"/>
                  </a:lnTo>
                  <a:lnTo>
                    <a:pt x="120786" y="39899"/>
                  </a:lnTo>
                  <a:lnTo>
                    <a:pt x="120909" y="39825"/>
                  </a:lnTo>
                  <a:lnTo>
                    <a:pt x="121058" y="39775"/>
                  </a:lnTo>
                  <a:lnTo>
                    <a:pt x="121206" y="39751"/>
                  </a:lnTo>
                  <a:lnTo>
                    <a:pt x="121528" y="39701"/>
                  </a:lnTo>
                  <a:close/>
                  <a:moveTo>
                    <a:pt x="107255" y="40839"/>
                  </a:moveTo>
                  <a:lnTo>
                    <a:pt x="107503" y="40864"/>
                  </a:lnTo>
                  <a:lnTo>
                    <a:pt x="107725" y="40938"/>
                  </a:lnTo>
                  <a:lnTo>
                    <a:pt x="107948" y="41062"/>
                  </a:lnTo>
                  <a:lnTo>
                    <a:pt x="108146" y="41210"/>
                  </a:lnTo>
                  <a:lnTo>
                    <a:pt x="108319" y="41408"/>
                  </a:lnTo>
                  <a:lnTo>
                    <a:pt x="108418" y="41631"/>
                  </a:lnTo>
                  <a:lnTo>
                    <a:pt x="108492" y="41853"/>
                  </a:lnTo>
                  <a:lnTo>
                    <a:pt x="108517" y="42101"/>
                  </a:lnTo>
                  <a:lnTo>
                    <a:pt x="108492" y="42348"/>
                  </a:lnTo>
                  <a:lnTo>
                    <a:pt x="108418" y="42571"/>
                  </a:lnTo>
                  <a:lnTo>
                    <a:pt x="108319" y="42793"/>
                  </a:lnTo>
                  <a:lnTo>
                    <a:pt x="108146" y="42991"/>
                  </a:lnTo>
                  <a:lnTo>
                    <a:pt x="107948" y="43139"/>
                  </a:lnTo>
                  <a:lnTo>
                    <a:pt x="107725" y="43263"/>
                  </a:lnTo>
                  <a:lnTo>
                    <a:pt x="107503" y="43337"/>
                  </a:lnTo>
                  <a:lnTo>
                    <a:pt x="107255" y="43362"/>
                  </a:lnTo>
                  <a:lnTo>
                    <a:pt x="107033" y="43337"/>
                  </a:lnTo>
                  <a:lnTo>
                    <a:pt x="106785" y="43263"/>
                  </a:lnTo>
                  <a:lnTo>
                    <a:pt x="106587" y="43139"/>
                  </a:lnTo>
                  <a:lnTo>
                    <a:pt x="106389" y="42991"/>
                  </a:lnTo>
                  <a:lnTo>
                    <a:pt x="106216" y="42793"/>
                  </a:lnTo>
                  <a:lnTo>
                    <a:pt x="106117" y="42571"/>
                  </a:lnTo>
                  <a:lnTo>
                    <a:pt x="106043" y="42348"/>
                  </a:lnTo>
                  <a:lnTo>
                    <a:pt x="106018" y="42101"/>
                  </a:lnTo>
                  <a:lnTo>
                    <a:pt x="106043" y="41853"/>
                  </a:lnTo>
                  <a:lnTo>
                    <a:pt x="106117" y="41631"/>
                  </a:lnTo>
                  <a:lnTo>
                    <a:pt x="106216" y="41408"/>
                  </a:lnTo>
                  <a:lnTo>
                    <a:pt x="106389" y="41210"/>
                  </a:lnTo>
                  <a:lnTo>
                    <a:pt x="106587" y="41062"/>
                  </a:lnTo>
                  <a:lnTo>
                    <a:pt x="106785" y="40938"/>
                  </a:lnTo>
                  <a:lnTo>
                    <a:pt x="107033" y="40864"/>
                  </a:lnTo>
                  <a:lnTo>
                    <a:pt x="107255" y="40839"/>
                  </a:lnTo>
                  <a:close/>
                  <a:moveTo>
                    <a:pt x="19146" y="41383"/>
                  </a:moveTo>
                  <a:lnTo>
                    <a:pt x="19344" y="41408"/>
                  </a:lnTo>
                  <a:lnTo>
                    <a:pt x="19517" y="41457"/>
                  </a:lnTo>
                  <a:lnTo>
                    <a:pt x="19690" y="41556"/>
                  </a:lnTo>
                  <a:lnTo>
                    <a:pt x="19863" y="41680"/>
                  </a:lnTo>
                  <a:lnTo>
                    <a:pt x="19987" y="41828"/>
                  </a:lnTo>
                  <a:lnTo>
                    <a:pt x="20086" y="42002"/>
                  </a:lnTo>
                  <a:lnTo>
                    <a:pt x="20135" y="42199"/>
                  </a:lnTo>
                  <a:lnTo>
                    <a:pt x="20160" y="42397"/>
                  </a:lnTo>
                  <a:lnTo>
                    <a:pt x="20135" y="42595"/>
                  </a:lnTo>
                  <a:lnTo>
                    <a:pt x="20086" y="42768"/>
                  </a:lnTo>
                  <a:lnTo>
                    <a:pt x="19987" y="42966"/>
                  </a:lnTo>
                  <a:lnTo>
                    <a:pt x="19863" y="43115"/>
                  </a:lnTo>
                  <a:lnTo>
                    <a:pt x="19690" y="43238"/>
                  </a:lnTo>
                  <a:lnTo>
                    <a:pt x="19517" y="43337"/>
                  </a:lnTo>
                  <a:lnTo>
                    <a:pt x="19344" y="43387"/>
                  </a:lnTo>
                  <a:lnTo>
                    <a:pt x="19146" y="43412"/>
                  </a:lnTo>
                  <a:lnTo>
                    <a:pt x="18948" y="43387"/>
                  </a:lnTo>
                  <a:lnTo>
                    <a:pt x="18750" y="43337"/>
                  </a:lnTo>
                  <a:lnTo>
                    <a:pt x="18577" y="43238"/>
                  </a:lnTo>
                  <a:lnTo>
                    <a:pt x="18428" y="43115"/>
                  </a:lnTo>
                  <a:lnTo>
                    <a:pt x="18280" y="42966"/>
                  </a:lnTo>
                  <a:lnTo>
                    <a:pt x="18206" y="42768"/>
                  </a:lnTo>
                  <a:lnTo>
                    <a:pt x="18131" y="42595"/>
                  </a:lnTo>
                  <a:lnTo>
                    <a:pt x="18131" y="42397"/>
                  </a:lnTo>
                  <a:lnTo>
                    <a:pt x="18131" y="42199"/>
                  </a:lnTo>
                  <a:lnTo>
                    <a:pt x="18206" y="42002"/>
                  </a:lnTo>
                  <a:lnTo>
                    <a:pt x="18280" y="41828"/>
                  </a:lnTo>
                  <a:lnTo>
                    <a:pt x="18428" y="41680"/>
                  </a:lnTo>
                  <a:lnTo>
                    <a:pt x="18577" y="41556"/>
                  </a:lnTo>
                  <a:lnTo>
                    <a:pt x="18750" y="41457"/>
                  </a:lnTo>
                  <a:lnTo>
                    <a:pt x="18948" y="41408"/>
                  </a:lnTo>
                  <a:lnTo>
                    <a:pt x="19146" y="41383"/>
                  </a:lnTo>
                  <a:close/>
                  <a:moveTo>
                    <a:pt x="44302" y="42719"/>
                  </a:moveTo>
                  <a:lnTo>
                    <a:pt x="44451" y="42744"/>
                  </a:lnTo>
                  <a:lnTo>
                    <a:pt x="44525" y="42793"/>
                  </a:lnTo>
                  <a:lnTo>
                    <a:pt x="44574" y="42818"/>
                  </a:lnTo>
                  <a:lnTo>
                    <a:pt x="44624" y="42892"/>
                  </a:lnTo>
                  <a:lnTo>
                    <a:pt x="44648" y="42942"/>
                  </a:lnTo>
                  <a:lnTo>
                    <a:pt x="44673" y="43090"/>
                  </a:lnTo>
                  <a:lnTo>
                    <a:pt x="44648" y="43238"/>
                  </a:lnTo>
                  <a:lnTo>
                    <a:pt x="44624" y="43288"/>
                  </a:lnTo>
                  <a:lnTo>
                    <a:pt x="44574" y="43362"/>
                  </a:lnTo>
                  <a:lnTo>
                    <a:pt x="44525" y="43387"/>
                  </a:lnTo>
                  <a:lnTo>
                    <a:pt x="44451" y="43436"/>
                  </a:lnTo>
                  <a:lnTo>
                    <a:pt x="44302" y="43461"/>
                  </a:lnTo>
                  <a:lnTo>
                    <a:pt x="44178" y="43436"/>
                  </a:lnTo>
                  <a:lnTo>
                    <a:pt x="44104" y="43387"/>
                  </a:lnTo>
                  <a:lnTo>
                    <a:pt x="44055" y="43362"/>
                  </a:lnTo>
                  <a:lnTo>
                    <a:pt x="44005" y="43288"/>
                  </a:lnTo>
                  <a:lnTo>
                    <a:pt x="43981" y="43238"/>
                  </a:lnTo>
                  <a:lnTo>
                    <a:pt x="43931" y="43090"/>
                  </a:lnTo>
                  <a:lnTo>
                    <a:pt x="43981" y="42942"/>
                  </a:lnTo>
                  <a:lnTo>
                    <a:pt x="44005" y="42892"/>
                  </a:lnTo>
                  <a:lnTo>
                    <a:pt x="44055" y="42818"/>
                  </a:lnTo>
                  <a:lnTo>
                    <a:pt x="44104" y="42793"/>
                  </a:lnTo>
                  <a:lnTo>
                    <a:pt x="44178" y="42744"/>
                  </a:lnTo>
                  <a:lnTo>
                    <a:pt x="44302" y="42719"/>
                  </a:lnTo>
                  <a:close/>
                  <a:moveTo>
                    <a:pt x="73466" y="42843"/>
                  </a:moveTo>
                  <a:lnTo>
                    <a:pt x="73540" y="42867"/>
                  </a:lnTo>
                  <a:lnTo>
                    <a:pt x="73614" y="42917"/>
                  </a:lnTo>
                  <a:lnTo>
                    <a:pt x="73688" y="42966"/>
                  </a:lnTo>
                  <a:lnTo>
                    <a:pt x="73738" y="43041"/>
                  </a:lnTo>
                  <a:lnTo>
                    <a:pt x="73787" y="43115"/>
                  </a:lnTo>
                  <a:lnTo>
                    <a:pt x="73812" y="43189"/>
                  </a:lnTo>
                  <a:lnTo>
                    <a:pt x="73812" y="43288"/>
                  </a:lnTo>
                  <a:lnTo>
                    <a:pt x="73812" y="43362"/>
                  </a:lnTo>
                  <a:lnTo>
                    <a:pt x="73787" y="43436"/>
                  </a:lnTo>
                  <a:lnTo>
                    <a:pt x="73738" y="43510"/>
                  </a:lnTo>
                  <a:lnTo>
                    <a:pt x="73688" y="43585"/>
                  </a:lnTo>
                  <a:lnTo>
                    <a:pt x="73614" y="43634"/>
                  </a:lnTo>
                  <a:lnTo>
                    <a:pt x="73540" y="43684"/>
                  </a:lnTo>
                  <a:lnTo>
                    <a:pt x="73466" y="43708"/>
                  </a:lnTo>
                  <a:lnTo>
                    <a:pt x="73293" y="43708"/>
                  </a:lnTo>
                  <a:lnTo>
                    <a:pt x="73218" y="43684"/>
                  </a:lnTo>
                  <a:lnTo>
                    <a:pt x="73144" y="43634"/>
                  </a:lnTo>
                  <a:lnTo>
                    <a:pt x="73070" y="43585"/>
                  </a:lnTo>
                  <a:lnTo>
                    <a:pt x="73021" y="43510"/>
                  </a:lnTo>
                  <a:lnTo>
                    <a:pt x="72971" y="43436"/>
                  </a:lnTo>
                  <a:lnTo>
                    <a:pt x="72946" y="43362"/>
                  </a:lnTo>
                  <a:lnTo>
                    <a:pt x="72946" y="43288"/>
                  </a:lnTo>
                  <a:lnTo>
                    <a:pt x="72946" y="43189"/>
                  </a:lnTo>
                  <a:lnTo>
                    <a:pt x="72971" y="43115"/>
                  </a:lnTo>
                  <a:lnTo>
                    <a:pt x="73021" y="43041"/>
                  </a:lnTo>
                  <a:lnTo>
                    <a:pt x="73070" y="42966"/>
                  </a:lnTo>
                  <a:lnTo>
                    <a:pt x="73144" y="42917"/>
                  </a:lnTo>
                  <a:lnTo>
                    <a:pt x="73218" y="42867"/>
                  </a:lnTo>
                  <a:lnTo>
                    <a:pt x="73293" y="42843"/>
                  </a:lnTo>
                  <a:close/>
                  <a:moveTo>
                    <a:pt x="77646" y="42620"/>
                  </a:moveTo>
                  <a:lnTo>
                    <a:pt x="77745" y="42645"/>
                  </a:lnTo>
                  <a:lnTo>
                    <a:pt x="77844" y="42669"/>
                  </a:lnTo>
                  <a:lnTo>
                    <a:pt x="77943" y="42719"/>
                  </a:lnTo>
                  <a:lnTo>
                    <a:pt x="78017" y="42793"/>
                  </a:lnTo>
                  <a:lnTo>
                    <a:pt x="78091" y="42867"/>
                  </a:lnTo>
                  <a:lnTo>
                    <a:pt x="78141" y="42966"/>
                  </a:lnTo>
                  <a:lnTo>
                    <a:pt x="78166" y="43065"/>
                  </a:lnTo>
                  <a:lnTo>
                    <a:pt x="78190" y="43164"/>
                  </a:lnTo>
                  <a:lnTo>
                    <a:pt x="78166" y="43263"/>
                  </a:lnTo>
                  <a:lnTo>
                    <a:pt x="78141" y="43362"/>
                  </a:lnTo>
                  <a:lnTo>
                    <a:pt x="78091" y="43461"/>
                  </a:lnTo>
                  <a:lnTo>
                    <a:pt x="78017" y="43535"/>
                  </a:lnTo>
                  <a:lnTo>
                    <a:pt x="77943" y="43609"/>
                  </a:lnTo>
                  <a:lnTo>
                    <a:pt x="77844" y="43659"/>
                  </a:lnTo>
                  <a:lnTo>
                    <a:pt x="77745" y="43684"/>
                  </a:lnTo>
                  <a:lnTo>
                    <a:pt x="77646" y="43708"/>
                  </a:lnTo>
                  <a:lnTo>
                    <a:pt x="77547" y="43684"/>
                  </a:lnTo>
                  <a:lnTo>
                    <a:pt x="77448" y="43659"/>
                  </a:lnTo>
                  <a:lnTo>
                    <a:pt x="77349" y="43609"/>
                  </a:lnTo>
                  <a:lnTo>
                    <a:pt x="77275" y="43535"/>
                  </a:lnTo>
                  <a:lnTo>
                    <a:pt x="77201" y="43461"/>
                  </a:lnTo>
                  <a:lnTo>
                    <a:pt x="77152" y="43362"/>
                  </a:lnTo>
                  <a:lnTo>
                    <a:pt x="77127" y="43263"/>
                  </a:lnTo>
                  <a:lnTo>
                    <a:pt x="77102" y="43164"/>
                  </a:lnTo>
                  <a:lnTo>
                    <a:pt x="77127" y="43065"/>
                  </a:lnTo>
                  <a:lnTo>
                    <a:pt x="77152" y="42966"/>
                  </a:lnTo>
                  <a:lnTo>
                    <a:pt x="77201" y="42867"/>
                  </a:lnTo>
                  <a:lnTo>
                    <a:pt x="77275" y="42793"/>
                  </a:lnTo>
                  <a:lnTo>
                    <a:pt x="77349" y="42719"/>
                  </a:lnTo>
                  <a:lnTo>
                    <a:pt x="77448" y="42669"/>
                  </a:lnTo>
                  <a:lnTo>
                    <a:pt x="77547" y="42645"/>
                  </a:lnTo>
                  <a:lnTo>
                    <a:pt x="77646" y="42620"/>
                  </a:lnTo>
                  <a:close/>
                  <a:moveTo>
                    <a:pt x="92809" y="41903"/>
                  </a:moveTo>
                  <a:lnTo>
                    <a:pt x="92958" y="41927"/>
                  </a:lnTo>
                  <a:lnTo>
                    <a:pt x="93131" y="41977"/>
                  </a:lnTo>
                  <a:lnTo>
                    <a:pt x="93304" y="42051"/>
                  </a:lnTo>
                  <a:lnTo>
                    <a:pt x="93428" y="42175"/>
                  </a:lnTo>
                  <a:lnTo>
                    <a:pt x="93551" y="42298"/>
                  </a:lnTo>
                  <a:lnTo>
                    <a:pt x="93626" y="42472"/>
                  </a:lnTo>
                  <a:lnTo>
                    <a:pt x="93675" y="42620"/>
                  </a:lnTo>
                  <a:lnTo>
                    <a:pt x="93700" y="42793"/>
                  </a:lnTo>
                  <a:lnTo>
                    <a:pt x="93675" y="42966"/>
                  </a:lnTo>
                  <a:lnTo>
                    <a:pt x="93626" y="43139"/>
                  </a:lnTo>
                  <a:lnTo>
                    <a:pt x="93551" y="43288"/>
                  </a:lnTo>
                  <a:lnTo>
                    <a:pt x="93428" y="43436"/>
                  </a:lnTo>
                  <a:lnTo>
                    <a:pt x="93304" y="43560"/>
                  </a:lnTo>
                  <a:lnTo>
                    <a:pt x="93131" y="43634"/>
                  </a:lnTo>
                  <a:lnTo>
                    <a:pt x="92958" y="43684"/>
                  </a:lnTo>
                  <a:lnTo>
                    <a:pt x="92809" y="43708"/>
                  </a:lnTo>
                  <a:lnTo>
                    <a:pt x="92636" y="43684"/>
                  </a:lnTo>
                  <a:lnTo>
                    <a:pt x="92463" y="43634"/>
                  </a:lnTo>
                  <a:lnTo>
                    <a:pt x="92315" y="43560"/>
                  </a:lnTo>
                  <a:lnTo>
                    <a:pt x="92166" y="43436"/>
                  </a:lnTo>
                  <a:lnTo>
                    <a:pt x="92043" y="43288"/>
                  </a:lnTo>
                  <a:lnTo>
                    <a:pt x="91968" y="43139"/>
                  </a:lnTo>
                  <a:lnTo>
                    <a:pt x="91919" y="42966"/>
                  </a:lnTo>
                  <a:lnTo>
                    <a:pt x="91894" y="42793"/>
                  </a:lnTo>
                  <a:lnTo>
                    <a:pt x="91919" y="42620"/>
                  </a:lnTo>
                  <a:lnTo>
                    <a:pt x="91968" y="42472"/>
                  </a:lnTo>
                  <a:lnTo>
                    <a:pt x="92043" y="42298"/>
                  </a:lnTo>
                  <a:lnTo>
                    <a:pt x="92166" y="42175"/>
                  </a:lnTo>
                  <a:lnTo>
                    <a:pt x="92315" y="42051"/>
                  </a:lnTo>
                  <a:lnTo>
                    <a:pt x="92463" y="41977"/>
                  </a:lnTo>
                  <a:lnTo>
                    <a:pt x="92636" y="41927"/>
                  </a:lnTo>
                  <a:lnTo>
                    <a:pt x="92809" y="41903"/>
                  </a:lnTo>
                  <a:close/>
                  <a:moveTo>
                    <a:pt x="89247" y="42175"/>
                  </a:moveTo>
                  <a:lnTo>
                    <a:pt x="89396" y="42224"/>
                  </a:lnTo>
                  <a:lnTo>
                    <a:pt x="89544" y="42298"/>
                  </a:lnTo>
                  <a:lnTo>
                    <a:pt x="89668" y="42397"/>
                  </a:lnTo>
                  <a:lnTo>
                    <a:pt x="89767" y="42546"/>
                  </a:lnTo>
                  <a:lnTo>
                    <a:pt x="89841" y="42669"/>
                  </a:lnTo>
                  <a:lnTo>
                    <a:pt x="89891" y="42818"/>
                  </a:lnTo>
                  <a:lnTo>
                    <a:pt x="89915" y="42991"/>
                  </a:lnTo>
                  <a:lnTo>
                    <a:pt x="89891" y="43139"/>
                  </a:lnTo>
                  <a:lnTo>
                    <a:pt x="89841" y="43288"/>
                  </a:lnTo>
                  <a:lnTo>
                    <a:pt x="89767" y="43436"/>
                  </a:lnTo>
                  <a:lnTo>
                    <a:pt x="89668" y="43560"/>
                  </a:lnTo>
                  <a:lnTo>
                    <a:pt x="89544" y="43659"/>
                  </a:lnTo>
                  <a:lnTo>
                    <a:pt x="89396" y="43733"/>
                  </a:lnTo>
                  <a:lnTo>
                    <a:pt x="89247" y="43783"/>
                  </a:lnTo>
                  <a:lnTo>
                    <a:pt x="88951" y="43783"/>
                  </a:lnTo>
                  <a:lnTo>
                    <a:pt x="88802" y="43733"/>
                  </a:lnTo>
                  <a:lnTo>
                    <a:pt x="88654" y="43659"/>
                  </a:lnTo>
                  <a:lnTo>
                    <a:pt x="88530" y="43560"/>
                  </a:lnTo>
                  <a:lnTo>
                    <a:pt x="88431" y="43436"/>
                  </a:lnTo>
                  <a:lnTo>
                    <a:pt x="88357" y="43288"/>
                  </a:lnTo>
                  <a:lnTo>
                    <a:pt x="88307" y="43139"/>
                  </a:lnTo>
                  <a:lnTo>
                    <a:pt x="88283" y="42991"/>
                  </a:lnTo>
                  <a:lnTo>
                    <a:pt x="88307" y="42818"/>
                  </a:lnTo>
                  <a:lnTo>
                    <a:pt x="88357" y="42669"/>
                  </a:lnTo>
                  <a:lnTo>
                    <a:pt x="88431" y="42546"/>
                  </a:lnTo>
                  <a:lnTo>
                    <a:pt x="88530" y="42397"/>
                  </a:lnTo>
                  <a:lnTo>
                    <a:pt x="88654" y="42298"/>
                  </a:lnTo>
                  <a:lnTo>
                    <a:pt x="88802" y="42224"/>
                  </a:lnTo>
                  <a:lnTo>
                    <a:pt x="88951" y="42175"/>
                  </a:lnTo>
                  <a:close/>
                  <a:moveTo>
                    <a:pt x="48285" y="43412"/>
                  </a:moveTo>
                  <a:lnTo>
                    <a:pt x="48384" y="43436"/>
                  </a:lnTo>
                  <a:lnTo>
                    <a:pt x="48458" y="43486"/>
                  </a:lnTo>
                  <a:lnTo>
                    <a:pt x="48507" y="43560"/>
                  </a:lnTo>
                  <a:lnTo>
                    <a:pt x="48532" y="43659"/>
                  </a:lnTo>
                  <a:lnTo>
                    <a:pt x="48507" y="43758"/>
                  </a:lnTo>
                  <a:lnTo>
                    <a:pt x="48458" y="43857"/>
                  </a:lnTo>
                  <a:lnTo>
                    <a:pt x="48384" y="43906"/>
                  </a:lnTo>
                  <a:lnTo>
                    <a:pt x="48285" y="43931"/>
                  </a:lnTo>
                  <a:lnTo>
                    <a:pt x="48186" y="43906"/>
                  </a:lnTo>
                  <a:lnTo>
                    <a:pt x="48087" y="43857"/>
                  </a:lnTo>
                  <a:lnTo>
                    <a:pt x="48037" y="43758"/>
                  </a:lnTo>
                  <a:lnTo>
                    <a:pt x="48013" y="43659"/>
                  </a:lnTo>
                  <a:lnTo>
                    <a:pt x="48037" y="43560"/>
                  </a:lnTo>
                  <a:lnTo>
                    <a:pt x="48087" y="43486"/>
                  </a:lnTo>
                  <a:lnTo>
                    <a:pt x="48186" y="43436"/>
                  </a:lnTo>
                  <a:lnTo>
                    <a:pt x="48285" y="43412"/>
                  </a:lnTo>
                  <a:close/>
                  <a:moveTo>
                    <a:pt x="52366" y="43708"/>
                  </a:moveTo>
                  <a:lnTo>
                    <a:pt x="52416" y="43733"/>
                  </a:lnTo>
                  <a:lnTo>
                    <a:pt x="52440" y="43783"/>
                  </a:lnTo>
                  <a:lnTo>
                    <a:pt x="52465" y="43857"/>
                  </a:lnTo>
                  <a:lnTo>
                    <a:pt x="52440" y="43906"/>
                  </a:lnTo>
                  <a:lnTo>
                    <a:pt x="52416" y="43956"/>
                  </a:lnTo>
                  <a:lnTo>
                    <a:pt x="52366" y="43980"/>
                  </a:lnTo>
                  <a:lnTo>
                    <a:pt x="52267" y="43980"/>
                  </a:lnTo>
                  <a:lnTo>
                    <a:pt x="52218" y="43956"/>
                  </a:lnTo>
                  <a:lnTo>
                    <a:pt x="52168" y="43906"/>
                  </a:lnTo>
                  <a:lnTo>
                    <a:pt x="52168" y="43857"/>
                  </a:lnTo>
                  <a:lnTo>
                    <a:pt x="52168" y="43783"/>
                  </a:lnTo>
                  <a:lnTo>
                    <a:pt x="52218" y="43733"/>
                  </a:lnTo>
                  <a:lnTo>
                    <a:pt x="52267" y="43708"/>
                  </a:lnTo>
                  <a:close/>
                  <a:moveTo>
                    <a:pt x="22955" y="42274"/>
                  </a:moveTo>
                  <a:lnTo>
                    <a:pt x="23128" y="42323"/>
                  </a:lnTo>
                  <a:lnTo>
                    <a:pt x="23277" y="42422"/>
                  </a:lnTo>
                  <a:lnTo>
                    <a:pt x="23425" y="42521"/>
                  </a:lnTo>
                  <a:lnTo>
                    <a:pt x="23549" y="42669"/>
                  </a:lnTo>
                  <a:lnTo>
                    <a:pt x="23623" y="42843"/>
                  </a:lnTo>
                  <a:lnTo>
                    <a:pt x="23672" y="42991"/>
                  </a:lnTo>
                  <a:lnTo>
                    <a:pt x="23697" y="43164"/>
                  </a:lnTo>
                  <a:lnTo>
                    <a:pt x="23672" y="43337"/>
                  </a:lnTo>
                  <a:lnTo>
                    <a:pt x="23623" y="43510"/>
                  </a:lnTo>
                  <a:lnTo>
                    <a:pt x="23549" y="43684"/>
                  </a:lnTo>
                  <a:lnTo>
                    <a:pt x="23425" y="43807"/>
                  </a:lnTo>
                  <a:lnTo>
                    <a:pt x="23277" y="43931"/>
                  </a:lnTo>
                  <a:lnTo>
                    <a:pt x="23128" y="44005"/>
                  </a:lnTo>
                  <a:lnTo>
                    <a:pt x="22955" y="44079"/>
                  </a:lnTo>
                  <a:lnTo>
                    <a:pt x="22609" y="44079"/>
                  </a:lnTo>
                  <a:lnTo>
                    <a:pt x="22436" y="44005"/>
                  </a:lnTo>
                  <a:lnTo>
                    <a:pt x="22287" y="43931"/>
                  </a:lnTo>
                  <a:lnTo>
                    <a:pt x="22139" y="43807"/>
                  </a:lnTo>
                  <a:lnTo>
                    <a:pt x="22015" y="43684"/>
                  </a:lnTo>
                  <a:lnTo>
                    <a:pt x="21941" y="43510"/>
                  </a:lnTo>
                  <a:lnTo>
                    <a:pt x="21891" y="43337"/>
                  </a:lnTo>
                  <a:lnTo>
                    <a:pt x="21867" y="43164"/>
                  </a:lnTo>
                  <a:lnTo>
                    <a:pt x="21891" y="42991"/>
                  </a:lnTo>
                  <a:lnTo>
                    <a:pt x="21941" y="42843"/>
                  </a:lnTo>
                  <a:lnTo>
                    <a:pt x="22015" y="42669"/>
                  </a:lnTo>
                  <a:lnTo>
                    <a:pt x="22139" y="42521"/>
                  </a:lnTo>
                  <a:lnTo>
                    <a:pt x="22287" y="42422"/>
                  </a:lnTo>
                  <a:lnTo>
                    <a:pt x="22436" y="42323"/>
                  </a:lnTo>
                  <a:lnTo>
                    <a:pt x="22609" y="42274"/>
                  </a:lnTo>
                  <a:close/>
                  <a:moveTo>
                    <a:pt x="26517" y="42472"/>
                  </a:moveTo>
                  <a:lnTo>
                    <a:pt x="26665" y="42521"/>
                  </a:lnTo>
                  <a:lnTo>
                    <a:pt x="26814" y="42595"/>
                  </a:lnTo>
                  <a:lnTo>
                    <a:pt x="26937" y="42694"/>
                  </a:lnTo>
                  <a:lnTo>
                    <a:pt x="27036" y="42843"/>
                  </a:lnTo>
                  <a:lnTo>
                    <a:pt x="27111" y="42966"/>
                  </a:lnTo>
                  <a:lnTo>
                    <a:pt x="27160" y="43139"/>
                  </a:lnTo>
                  <a:lnTo>
                    <a:pt x="27185" y="43288"/>
                  </a:lnTo>
                  <a:lnTo>
                    <a:pt x="27160" y="43436"/>
                  </a:lnTo>
                  <a:lnTo>
                    <a:pt x="27111" y="43585"/>
                  </a:lnTo>
                  <a:lnTo>
                    <a:pt x="27036" y="43733"/>
                  </a:lnTo>
                  <a:lnTo>
                    <a:pt x="26937" y="43857"/>
                  </a:lnTo>
                  <a:lnTo>
                    <a:pt x="26814" y="43980"/>
                  </a:lnTo>
                  <a:lnTo>
                    <a:pt x="26665" y="44055"/>
                  </a:lnTo>
                  <a:lnTo>
                    <a:pt x="26517" y="44079"/>
                  </a:lnTo>
                  <a:lnTo>
                    <a:pt x="26369" y="44104"/>
                  </a:lnTo>
                  <a:lnTo>
                    <a:pt x="26195" y="44079"/>
                  </a:lnTo>
                  <a:lnTo>
                    <a:pt x="26047" y="44055"/>
                  </a:lnTo>
                  <a:lnTo>
                    <a:pt x="25899" y="43980"/>
                  </a:lnTo>
                  <a:lnTo>
                    <a:pt x="25775" y="43857"/>
                  </a:lnTo>
                  <a:lnTo>
                    <a:pt x="25676" y="43733"/>
                  </a:lnTo>
                  <a:lnTo>
                    <a:pt x="25602" y="43585"/>
                  </a:lnTo>
                  <a:lnTo>
                    <a:pt x="25552" y="43436"/>
                  </a:lnTo>
                  <a:lnTo>
                    <a:pt x="25528" y="43288"/>
                  </a:lnTo>
                  <a:lnTo>
                    <a:pt x="25552" y="43139"/>
                  </a:lnTo>
                  <a:lnTo>
                    <a:pt x="25602" y="42966"/>
                  </a:lnTo>
                  <a:lnTo>
                    <a:pt x="25676" y="42843"/>
                  </a:lnTo>
                  <a:lnTo>
                    <a:pt x="25775" y="42694"/>
                  </a:lnTo>
                  <a:lnTo>
                    <a:pt x="25899" y="42595"/>
                  </a:lnTo>
                  <a:lnTo>
                    <a:pt x="26047" y="42521"/>
                  </a:lnTo>
                  <a:lnTo>
                    <a:pt x="26195" y="42472"/>
                  </a:lnTo>
                  <a:close/>
                  <a:moveTo>
                    <a:pt x="57635" y="43882"/>
                  </a:moveTo>
                  <a:lnTo>
                    <a:pt x="57660" y="43906"/>
                  </a:lnTo>
                  <a:lnTo>
                    <a:pt x="57709" y="43956"/>
                  </a:lnTo>
                  <a:lnTo>
                    <a:pt x="57709" y="44005"/>
                  </a:lnTo>
                  <a:lnTo>
                    <a:pt x="57709" y="44055"/>
                  </a:lnTo>
                  <a:lnTo>
                    <a:pt x="57660" y="44104"/>
                  </a:lnTo>
                  <a:lnTo>
                    <a:pt x="57635" y="44129"/>
                  </a:lnTo>
                  <a:lnTo>
                    <a:pt x="57536" y="44129"/>
                  </a:lnTo>
                  <a:lnTo>
                    <a:pt x="57486" y="44104"/>
                  </a:lnTo>
                  <a:lnTo>
                    <a:pt x="57462" y="44055"/>
                  </a:lnTo>
                  <a:lnTo>
                    <a:pt x="57437" y="44005"/>
                  </a:lnTo>
                  <a:lnTo>
                    <a:pt x="57462" y="43956"/>
                  </a:lnTo>
                  <a:lnTo>
                    <a:pt x="57486" y="43906"/>
                  </a:lnTo>
                  <a:lnTo>
                    <a:pt x="57536" y="43882"/>
                  </a:lnTo>
                  <a:close/>
                  <a:moveTo>
                    <a:pt x="114231" y="41408"/>
                  </a:moveTo>
                  <a:lnTo>
                    <a:pt x="114503" y="41457"/>
                  </a:lnTo>
                  <a:lnTo>
                    <a:pt x="114775" y="41532"/>
                  </a:lnTo>
                  <a:lnTo>
                    <a:pt x="115022" y="41655"/>
                  </a:lnTo>
                  <a:lnTo>
                    <a:pt x="115146" y="41754"/>
                  </a:lnTo>
                  <a:lnTo>
                    <a:pt x="115270" y="41853"/>
                  </a:lnTo>
                  <a:lnTo>
                    <a:pt x="115369" y="41952"/>
                  </a:lnTo>
                  <a:lnTo>
                    <a:pt x="115443" y="42076"/>
                  </a:lnTo>
                  <a:lnTo>
                    <a:pt x="115566" y="42323"/>
                  </a:lnTo>
                  <a:lnTo>
                    <a:pt x="115641" y="42595"/>
                  </a:lnTo>
                  <a:lnTo>
                    <a:pt x="115690" y="42867"/>
                  </a:lnTo>
                  <a:lnTo>
                    <a:pt x="115641" y="43139"/>
                  </a:lnTo>
                  <a:lnTo>
                    <a:pt x="115566" y="43412"/>
                  </a:lnTo>
                  <a:lnTo>
                    <a:pt x="115443" y="43659"/>
                  </a:lnTo>
                  <a:lnTo>
                    <a:pt x="115369" y="43758"/>
                  </a:lnTo>
                  <a:lnTo>
                    <a:pt x="115270" y="43882"/>
                  </a:lnTo>
                  <a:lnTo>
                    <a:pt x="115146" y="43980"/>
                  </a:lnTo>
                  <a:lnTo>
                    <a:pt x="115022" y="44055"/>
                  </a:lnTo>
                  <a:lnTo>
                    <a:pt x="114775" y="44203"/>
                  </a:lnTo>
                  <a:lnTo>
                    <a:pt x="114503" y="44277"/>
                  </a:lnTo>
                  <a:lnTo>
                    <a:pt x="114231" y="44302"/>
                  </a:lnTo>
                  <a:lnTo>
                    <a:pt x="113959" y="44277"/>
                  </a:lnTo>
                  <a:lnTo>
                    <a:pt x="113687" y="44203"/>
                  </a:lnTo>
                  <a:lnTo>
                    <a:pt x="113439" y="44055"/>
                  </a:lnTo>
                  <a:lnTo>
                    <a:pt x="113340" y="43980"/>
                  </a:lnTo>
                  <a:lnTo>
                    <a:pt x="113217" y="43882"/>
                  </a:lnTo>
                  <a:lnTo>
                    <a:pt x="113118" y="43758"/>
                  </a:lnTo>
                  <a:lnTo>
                    <a:pt x="113043" y="43659"/>
                  </a:lnTo>
                  <a:lnTo>
                    <a:pt x="112895" y="43412"/>
                  </a:lnTo>
                  <a:lnTo>
                    <a:pt x="112821" y="43139"/>
                  </a:lnTo>
                  <a:lnTo>
                    <a:pt x="112796" y="42867"/>
                  </a:lnTo>
                  <a:lnTo>
                    <a:pt x="112821" y="42595"/>
                  </a:lnTo>
                  <a:lnTo>
                    <a:pt x="112895" y="42323"/>
                  </a:lnTo>
                  <a:lnTo>
                    <a:pt x="113043" y="42076"/>
                  </a:lnTo>
                  <a:lnTo>
                    <a:pt x="113118" y="41952"/>
                  </a:lnTo>
                  <a:lnTo>
                    <a:pt x="113217" y="41853"/>
                  </a:lnTo>
                  <a:lnTo>
                    <a:pt x="113340" y="41754"/>
                  </a:lnTo>
                  <a:lnTo>
                    <a:pt x="113439" y="41655"/>
                  </a:lnTo>
                  <a:lnTo>
                    <a:pt x="113687" y="41532"/>
                  </a:lnTo>
                  <a:lnTo>
                    <a:pt x="113959" y="41457"/>
                  </a:lnTo>
                  <a:lnTo>
                    <a:pt x="114231" y="41408"/>
                  </a:lnTo>
                  <a:close/>
                  <a:moveTo>
                    <a:pt x="67109" y="43684"/>
                  </a:moveTo>
                  <a:lnTo>
                    <a:pt x="67232" y="43708"/>
                  </a:lnTo>
                  <a:lnTo>
                    <a:pt x="67331" y="43783"/>
                  </a:lnTo>
                  <a:lnTo>
                    <a:pt x="67406" y="43882"/>
                  </a:lnTo>
                  <a:lnTo>
                    <a:pt x="67430" y="44005"/>
                  </a:lnTo>
                  <a:lnTo>
                    <a:pt x="67406" y="44129"/>
                  </a:lnTo>
                  <a:lnTo>
                    <a:pt x="67331" y="44228"/>
                  </a:lnTo>
                  <a:lnTo>
                    <a:pt x="67232" y="44302"/>
                  </a:lnTo>
                  <a:lnTo>
                    <a:pt x="67109" y="44327"/>
                  </a:lnTo>
                  <a:lnTo>
                    <a:pt x="66985" y="44302"/>
                  </a:lnTo>
                  <a:lnTo>
                    <a:pt x="66886" y="44228"/>
                  </a:lnTo>
                  <a:lnTo>
                    <a:pt x="66812" y="44129"/>
                  </a:lnTo>
                  <a:lnTo>
                    <a:pt x="66787" y="44005"/>
                  </a:lnTo>
                  <a:lnTo>
                    <a:pt x="66812" y="43882"/>
                  </a:lnTo>
                  <a:lnTo>
                    <a:pt x="66886" y="43783"/>
                  </a:lnTo>
                  <a:lnTo>
                    <a:pt x="66985" y="43708"/>
                  </a:lnTo>
                  <a:lnTo>
                    <a:pt x="67109" y="43684"/>
                  </a:lnTo>
                  <a:close/>
                  <a:moveTo>
                    <a:pt x="110669" y="41631"/>
                  </a:moveTo>
                  <a:lnTo>
                    <a:pt x="110941" y="41655"/>
                  </a:lnTo>
                  <a:lnTo>
                    <a:pt x="111188" y="41730"/>
                  </a:lnTo>
                  <a:lnTo>
                    <a:pt x="111411" y="41853"/>
                  </a:lnTo>
                  <a:lnTo>
                    <a:pt x="111633" y="42026"/>
                  </a:lnTo>
                  <a:lnTo>
                    <a:pt x="111807" y="42224"/>
                  </a:lnTo>
                  <a:lnTo>
                    <a:pt x="111930" y="42472"/>
                  </a:lnTo>
                  <a:lnTo>
                    <a:pt x="112005" y="42719"/>
                  </a:lnTo>
                  <a:lnTo>
                    <a:pt x="112029" y="42966"/>
                  </a:lnTo>
                  <a:lnTo>
                    <a:pt x="112005" y="43238"/>
                  </a:lnTo>
                  <a:lnTo>
                    <a:pt x="111930" y="43486"/>
                  </a:lnTo>
                  <a:lnTo>
                    <a:pt x="111807" y="43708"/>
                  </a:lnTo>
                  <a:lnTo>
                    <a:pt x="111633" y="43931"/>
                  </a:lnTo>
                  <a:lnTo>
                    <a:pt x="111411" y="44104"/>
                  </a:lnTo>
                  <a:lnTo>
                    <a:pt x="111188" y="44228"/>
                  </a:lnTo>
                  <a:lnTo>
                    <a:pt x="110941" y="44302"/>
                  </a:lnTo>
                  <a:lnTo>
                    <a:pt x="110669" y="44327"/>
                  </a:lnTo>
                  <a:lnTo>
                    <a:pt x="110421" y="44302"/>
                  </a:lnTo>
                  <a:lnTo>
                    <a:pt x="110174" y="44228"/>
                  </a:lnTo>
                  <a:lnTo>
                    <a:pt x="109927" y="44104"/>
                  </a:lnTo>
                  <a:lnTo>
                    <a:pt x="109729" y="43931"/>
                  </a:lnTo>
                  <a:lnTo>
                    <a:pt x="109556" y="43708"/>
                  </a:lnTo>
                  <a:lnTo>
                    <a:pt x="109432" y="43486"/>
                  </a:lnTo>
                  <a:lnTo>
                    <a:pt x="109358" y="43238"/>
                  </a:lnTo>
                  <a:lnTo>
                    <a:pt x="109333" y="42966"/>
                  </a:lnTo>
                  <a:lnTo>
                    <a:pt x="109358" y="42719"/>
                  </a:lnTo>
                  <a:lnTo>
                    <a:pt x="109432" y="42472"/>
                  </a:lnTo>
                  <a:lnTo>
                    <a:pt x="109556" y="42224"/>
                  </a:lnTo>
                  <a:lnTo>
                    <a:pt x="109729" y="42026"/>
                  </a:lnTo>
                  <a:lnTo>
                    <a:pt x="109927" y="41853"/>
                  </a:lnTo>
                  <a:lnTo>
                    <a:pt x="110174" y="41730"/>
                  </a:lnTo>
                  <a:lnTo>
                    <a:pt x="110421" y="41655"/>
                  </a:lnTo>
                  <a:lnTo>
                    <a:pt x="110669" y="41631"/>
                  </a:lnTo>
                  <a:close/>
                  <a:moveTo>
                    <a:pt x="1608" y="41754"/>
                  </a:moveTo>
                  <a:lnTo>
                    <a:pt x="1880" y="41779"/>
                  </a:lnTo>
                  <a:lnTo>
                    <a:pt x="2152" y="41853"/>
                  </a:lnTo>
                  <a:lnTo>
                    <a:pt x="2399" y="41977"/>
                  </a:lnTo>
                  <a:lnTo>
                    <a:pt x="2498" y="42076"/>
                  </a:lnTo>
                  <a:lnTo>
                    <a:pt x="2622" y="42175"/>
                  </a:lnTo>
                  <a:lnTo>
                    <a:pt x="2721" y="42274"/>
                  </a:lnTo>
                  <a:lnTo>
                    <a:pt x="2795" y="42397"/>
                  </a:lnTo>
                  <a:lnTo>
                    <a:pt x="2919" y="42645"/>
                  </a:lnTo>
                  <a:lnTo>
                    <a:pt x="3018" y="42917"/>
                  </a:lnTo>
                  <a:lnTo>
                    <a:pt x="3043" y="43189"/>
                  </a:lnTo>
                  <a:lnTo>
                    <a:pt x="3018" y="43461"/>
                  </a:lnTo>
                  <a:lnTo>
                    <a:pt x="2919" y="43733"/>
                  </a:lnTo>
                  <a:lnTo>
                    <a:pt x="2795" y="43980"/>
                  </a:lnTo>
                  <a:lnTo>
                    <a:pt x="2721" y="44079"/>
                  </a:lnTo>
                  <a:lnTo>
                    <a:pt x="2622" y="44203"/>
                  </a:lnTo>
                  <a:lnTo>
                    <a:pt x="2498" y="44302"/>
                  </a:lnTo>
                  <a:lnTo>
                    <a:pt x="2399" y="44376"/>
                  </a:lnTo>
                  <a:lnTo>
                    <a:pt x="2152" y="44525"/>
                  </a:lnTo>
                  <a:lnTo>
                    <a:pt x="1880" y="44599"/>
                  </a:lnTo>
                  <a:lnTo>
                    <a:pt x="1608" y="44624"/>
                  </a:lnTo>
                  <a:lnTo>
                    <a:pt x="1336" y="44599"/>
                  </a:lnTo>
                  <a:lnTo>
                    <a:pt x="1064" y="44525"/>
                  </a:lnTo>
                  <a:lnTo>
                    <a:pt x="816" y="44376"/>
                  </a:lnTo>
                  <a:lnTo>
                    <a:pt x="693" y="44302"/>
                  </a:lnTo>
                  <a:lnTo>
                    <a:pt x="594" y="44203"/>
                  </a:lnTo>
                  <a:lnTo>
                    <a:pt x="495" y="44079"/>
                  </a:lnTo>
                  <a:lnTo>
                    <a:pt x="396" y="43980"/>
                  </a:lnTo>
                  <a:lnTo>
                    <a:pt x="272" y="43733"/>
                  </a:lnTo>
                  <a:lnTo>
                    <a:pt x="198" y="43461"/>
                  </a:lnTo>
                  <a:lnTo>
                    <a:pt x="173" y="43189"/>
                  </a:lnTo>
                  <a:lnTo>
                    <a:pt x="198" y="42917"/>
                  </a:lnTo>
                  <a:lnTo>
                    <a:pt x="272" y="42645"/>
                  </a:lnTo>
                  <a:lnTo>
                    <a:pt x="396" y="42397"/>
                  </a:lnTo>
                  <a:lnTo>
                    <a:pt x="495" y="42274"/>
                  </a:lnTo>
                  <a:lnTo>
                    <a:pt x="594" y="42175"/>
                  </a:lnTo>
                  <a:lnTo>
                    <a:pt x="693" y="42076"/>
                  </a:lnTo>
                  <a:lnTo>
                    <a:pt x="816" y="41977"/>
                  </a:lnTo>
                  <a:lnTo>
                    <a:pt x="1064" y="41853"/>
                  </a:lnTo>
                  <a:lnTo>
                    <a:pt x="1336" y="41779"/>
                  </a:lnTo>
                  <a:lnTo>
                    <a:pt x="1608" y="41754"/>
                  </a:lnTo>
                  <a:close/>
                  <a:moveTo>
                    <a:pt x="5120" y="41903"/>
                  </a:moveTo>
                  <a:lnTo>
                    <a:pt x="5392" y="41927"/>
                  </a:lnTo>
                  <a:lnTo>
                    <a:pt x="5640" y="42002"/>
                  </a:lnTo>
                  <a:lnTo>
                    <a:pt x="5887" y="42125"/>
                  </a:lnTo>
                  <a:lnTo>
                    <a:pt x="6085" y="42298"/>
                  </a:lnTo>
                  <a:lnTo>
                    <a:pt x="6258" y="42521"/>
                  </a:lnTo>
                  <a:lnTo>
                    <a:pt x="6382" y="42768"/>
                  </a:lnTo>
                  <a:lnTo>
                    <a:pt x="6456" y="43016"/>
                  </a:lnTo>
                  <a:lnTo>
                    <a:pt x="6481" y="43263"/>
                  </a:lnTo>
                  <a:lnTo>
                    <a:pt x="6456" y="43535"/>
                  </a:lnTo>
                  <a:lnTo>
                    <a:pt x="6382" y="43783"/>
                  </a:lnTo>
                  <a:lnTo>
                    <a:pt x="6258" y="44005"/>
                  </a:lnTo>
                  <a:lnTo>
                    <a:pt x="6085" y="44228"/>
                  </a:lnTo>
                  <a:lnTo>
                    <a:pt x="5887" y="44401"/>
                  </a:lnTo>
                  <a:lnTo>
                    <a:pt x="5640" y="44525"/>
                  </a:lnTo>
                  <a:lnTo>
                    <a:pt x="5392" y="44599"/>
                  </a:lnTo>
                  <a:lnTo>
                    <a:pt x="5120" y="44624"/>
                  </a:lnTo>
                  <a:lnTo>
                    <a:pt x="4873" y="44599"/>
                  </a:lnTo>
                  <a:lnTo>
                    <a:pt x="4626" y="44525"/>
                  </a:lnTo>
                  <a:lnTo>
                    <a:pt x="4378" y="44401"/>
                  </a:lnTo>
                  <a:lnTo>
                    <a:pt x="4180" y="44228"/>
                  </a:lnTo>
                  <a:lnTo>
                    <a:pt x="4007" y="44005"/>
                  </a:lnTo>
                  <a:lnTo>
                    <a:pt x="3884" y="43783"/>
                  </a:lnTo>
                  <a:lnTo>
                    <a:pt x="3809" y="43535"/>
                  </a:lnTo>
                  <a:lnTo>
                    <a:pt x="3785" y="43263"/>
                  </a:lnTo>
                  <a:lnTo>
                    <a:pt x="3809" y="43016"/>
                  </a:lnTo>
                  <a:lnTo>
                    <a:pt x="3884" y="42768"/>
                  </a:lnTo>
                  <a:lnTo>
                    <a:pt x="4007" y="42521"/>
                  </a:lnTo>
                  <a:lnTo>
                    <a:pt x="4180" y="42298"/>
                  </a:lnTo>
                  <a:lnTo>
                    <a:pt x="4378" y="42125"/>
                  </a:lnTo>
                  <a:lnTo>
                    <a:pt x="4626" y="42002"/>
                  </a:lnTo>
                  <a:lnTo>
                    <a:pt x="4873" y="41927"/>
                  </a:lnTo>
                  <a:lnTo>
                    <a:pt x="5120" y="41903"/>
                  </a:lnTo>
                  <a:close/>
                  <a:moveTo>
                    <a:pt x="96371" y="42719"/>
                  </a:moveTo>
                  <a:lnTo>
                    <a:pt x="96545" y="42793"/>
                  </a:lnTo>
                  <a:lnTo>
                    <a:pt x="96718" y="42867"/>
                  </a:lnTo>
                  <a:lnTo>
                    <a:pt x="96891" y="43016"/>
                  </a:lnTo>
                  <a:lnTo>
                    <a:pt x="97015" y="43164"/>
                  </a:lnTo>
                  <a:lnTo>
                    <a:pt x="97113" y="43337"/>
                  </a:lnTo>
                  <a:lnTo>
                    <a:pt x="97163" y="43510"/>
                  </a:lnTo>
                  <a:lnTo>
                    <a:pt x="97188" y="43708"/>
                  </a:lnTo>
                  <a:lnTo>
                    <a:pt x="97163" y="43906"/>
                  </a:lnTo>
                  <a:lnTo>
                    <a:pt x="97113" y="44079"/>
                  </a:lnTo>
                  <a:lnTo>
                    <a:pt x="97015" y="44253"/>
                  </a:lnTo>
                  <a:lnTo>
                    <a:pt x="96891" y="44401"/>
                  </a:lnTo>
                  <a:lnTo>
                    <a:pt x="96718" y="44549"/>
                  </a:lnTo>
                  <a:lnTo>
                    <a:pt x="96545" y="44624"/>
                  </a:lnTo>
                  <a:lnTo>
                    <a:pt x="96371" y="44673"/>
                  </a:lnTo>
                  <a:lnTo>
                    <a:pt x="96173" y="44698"/>
                  </a:lnTo>
                  <a:lnTo>
                    <a:pt x="96000" y="44673"/>
                  </a:lnTo>
                  <a:lnTo>
                    <a:pt x="95802" y="44624"/>
                  </a:lnTo>
                  <a:lnTo>
                    <a:pt x="95629" y="44549"/>
                  </a:lnTo>
                  <a:lnTo>
                    <a:pt x="95481" y="44401"/>
                  </a:lnTo>
                  <a:lnTo>
                    <a:pt x="95357" y="44253"/>
                  </a:lnTo>
                  <a:lnTo>
                    <a:pt x="95258" y="44079"/>
                  </a:lnTo>
                  <a:lnTo>
                    <a:pt x="95209" y="43906"/>
                  </a:lnTo>
                  <a:lnTo>
                    <a:pt x="95184" y="43708"/>
                  </a:lnTo>
                  <a:lnTo>
                    <a:pt x="95209" y="43510"/>
                  </a:lnTo>
                  <a:lnTo>
                    <a:pt x="95258" y="43337"/>
                  </a:lnTo>
                  <a:lnTo>
                    <a:pt x="95357" y="43164"/>
                  </a:lnTo>
                  <a:lnTo>
                    <a:pt x="95481" y="43016"/>
                  </a:lnTo>
                  <a:lnTo>
                    <a:pt x="95629" y="42867"/>
                  </a:lnTo>
                  <a:lnTo>
                    <a:pt x="95802" y="42793"/>
                  </a:lnTo>
                  <a:lnTo>
                    <a:pt x="96000" y="42719"/>
                  </a:lnTo>
                  <a:close/>
                  <a:moveTo>
                    <a:pt x="30203" y="43337"/>
                  </a:moveTo>
                  <a:lnTo>
                    <a:pt x="30351" y="43387"/>
                  </a:lnTo>
                  <a:lnTo>
                    <a:pt x="30475" y="43461"/>
                  </a:lnTo>
                  <a:lnTo>
                    <a:pt x="30574" y="43535"/>
                  </a:lnTo>
                  <a:lnTo>
                    <a:pt x="30673" y="43659"/>
                  </a:lnTo>
                  <a:lnTo>
                    <a:pt x="30722" y="43783"/>
                  </a:lnTo>
                  <a:lnTo>
                    <a:pt x="30772" y="43906"/>
                  </a:lnTo>
                  <a:lnTo>
                    <a:pt x="30772" y="44030"/>
                  </a:lnTo>
                  <a:lnTo>
                    <a:pt x="30772" y="44178"/>
                  </a:lnTo>
                  <a:lnTo>
                    <a:pt x="30722" y="44302"/>
                  </a:lnTo>
                  <a:lnTo>
                    <a:pt x="30673" y="44426"/>
                  </a:lnTo>
                  <a:lnTo>
                    <a:pt x="30574" y="44549"/>
                  </a:lnTo>
                  <a:lnTo>
                    <a:pt x="30475" y="44624"/>
                  </a:lnTo>
                  <a:lnTo>
                    <a:pt x="30351" y="44698"/>
                  </a:lnTo>
                  <a:lnTo>
                    <a:pt x="30203" y="44747"/>
                  </a:lnTo>
                  <a:lnTo>
                    <a:pt x="29931" y="44747"/>
                  </a:lnTo>
                  <a:lnTo>
                    <a:pt x="29807" y="44698"/>
                  </a:lnTo>
                  <a:lnTo>
                    <a:pt x="29683" y="44624"/>
                  </a:lnTo>
                  <a:lnTo>
                    <a:pt x="29584" y="44549"/>
                  </a:lnTo>
                  <a:lnTo>
                    <a:pt x="29485" y="44426"/>
                  </a:lnTo>
                  <a:lnTo>
                    <a:pt x="29411" y="44302"/>
                  </a:lnTo>
                  <a:lnTo>
                    <a:pt x="29386" y="44178"/>
                  </a:lnTo>
                  <a:lnTo>
                    <a:pt x="29362" y="44030"/>
                  </a:lnTo>
                  <a:lnTo>
                    <a:pt x="29386" y="43906"/>
                  </a:lnTo>
                  <a:lnTo>
                    <a:pt x="29411" y="43783"/>
                  </a:lnTo>
                  <a:lnTo>
                    <a:pt x="29485" y="43659"/>
                  </a:lnTo>
                  <a:lnTo>
                    <a:pt x="29584" y="43535"/>
                  </a:lnTo>
                  <a:lnTo>
                    <a:pt x="29683" y="43461"/>
                  </a:lnTo>
                  <a:lnTo>
                    <a:pt x="29807" y="43387"/>
                  </a:lnTo>
                  <a:lnTo>
                    <a:pt x="29931" y="43337"/>
                  </a:lnTo>
                  <a:close/>
                  <a:moveTo>
                    <a:pt x="81060" y="43535"/>
                  </a:moveTo>
                  <a:lnTo>
                    <a:pt x="81183" y="43560"/>
                  </a:lnTo>
                  <a:lnTo>
                    <a:pt x="81307" y="43585"/>
                  </a:lnTo>
                  <a:lnTo>
                    <a:pt x="81431" y="43659"/>
                  </a:lnTo>
                  <a:lnTo>
                    <a:pt x="81530" y="43733"/>
                  </a:lnTo>
                  <a:lnTo>
                    <a:pt x="81604" y="43832"/>
                  </a:lnTo>
                  <a:lnTo>
                    <a:pt x="81653" y="43956"/>
                  </a:lnTo>
                  <a:lnTo>
                    <a:pt x="81703" y="44055"/>
                  </a:lnTo>
                  <a:lnTo>
                    <a:pt x="81703" y="44178"/>
                  </a:lnTo>
                  <a:lnTo>
                    <a:pt x="81703" y="44302"/>
                  </a:lnTo>
                  <a:lnTo>
                    <a:pt x="81653" y="44426"/>
                  </a:lnTo>
                  <a:lnTo>
                    <a:pt x="81604" y="44549"/>
                  </a:lnTo>
                  <a:lnTo>
                    <a:pt x="81530" y="44648"/>
                  </a:lnTo>
                  <a:lnTo>
                    <a:pt x="81431" y="44723"/>
                  </a:lnTo>
                  <a:lnTo>
                    <a:pt x="81307" y="44772"/>
                  </a:lnTo>
                  <a:lnTo>
                    <a:pt x="81183" y="44822"/>
                  </a:lnTo>
                  <a:lnTo>
                    <a:pt x="80961" y="44822"/>
                  </a:lnTo>
                  <a:lnTo>
                    <a:pt x="80837" y="44772"/>
                  </a:lnTo>
                  <a:lnTo>
                    <a:pt x="80713" y="44723"/>
                  </a:lnTo>
                  <a:lnTo>
                    <a:pt x="80615" y="44648"/>
                  </a:lnTo>
                  <a:lnTo>
                    <a:pt x="80540" y="44549"/>
                  </a:lnTo>
                  <a:lnTo>
                    <a:pt x="80466" y="44426"/>
                  </a:lnTo>
                  <a:lnTo>
                    <a:pt x="80441" y="44302"/>
                  </a:lnTo>
                  <a:lnTo>
                    <a:pt x="80441" y="44178"/>
                  </a:lnTo>
                  <a:lnTo>
                    <a:pt x="80441" y="44055"/>
                  </a:lnTo>
                  <a:lnTo>
                    <a:pt x="80466" y="43956"/>
                  </a:lnTo>
                  <a:lnTo>
                    <a:pt x="80540" y="43832"/>
                  </a:lnTo>
                  <a:lnTo>
                    <a:pt x="80615" y="43733"/>
                  </a:lnTo>
                  <a:lnTo>
                    <a:pt x="80713" y="43659"/>
                  </a:lnTo>
                  <a:lnTo>
                    <a:pt x="80837" y="43585"/>
                  </a:lnTo>
                  <a:lnTo>
                    <a:pt x="80961" y="43560"/>
                  </a:lnTo>
                  <a:lnTo>
                    <a:pt x="81060" y="43535"/>
                  </a:lnTo>
                  <a:close/>
                  <a:moveTo>
                    <a:pt x="60702" y="44797"/>
                  </a:moveTo>
                  <a:lnTo>
                    <a:pt x="60776" y="44822"/>
                  </a:lnTo>
                  <a:lnTo>
                    <a:pt x="60851" y="44871"/>
                  </a:lnTo>
                  <a:lnTo>
                    <a:pt x="60925" y="44945"/>
                  </a:lnTo>
                  <a:lnTo>
                    <a:pt x="60925" y="45019"/>
                  </a:lnTo>
                  <a:lnTo>
                    <a:pt x="60925" y="45118"/>
                  </a:lnTo>
                  <a:lnTo>
                    <a:pt x="60851" y="45193"/>
                  </a:lnTo>
                  <a:lnTo>
                    <a:pt x="60776" y="45242"/>
                  </a:lnTo>
                  <a:lnTo>
                    <a:pt x="60628" y="45242"/>
                  </a:lnTo>
                  <a:lnTo>
                    <a:pt x="60529" y="45193"/>
                  </a:lnTo>
                  <a:lnTo>
                    <a:pt x="60479" y="45118"/>
                  </a:lnTo>
                  <a:lnTo>
                    <a:pt x="60479" y="45019"/>
                  </a:lnTo>
                  <a:lnTo>
                    <a:pt x="60479" y="44945"/>
                  </a:lnTo>
                  <a:lnTo>
                    <a:pt x="60529" y="44871"/>
                  </a:lnTo>
                  <a:lnTo>
                    <a:pt x="60628" y="44822"/>
                  </a:lnTo>
                  <a:lnTo>
                    <a:pt x="60702" y="44797"/>
                  </a:lnTo>
                  <a:close/>
                  <a:moveTo>
                    <a:pt x="117644" y="42199"/>
                  </a:moveTo>
                  <a:lnTo>
                    <a:pt x="117941" y="42224"/>
                  </a:lnTo>
                  <a:lnTo>
                    <a:pt x="118213" y="42323"/>
                  </a:lnTo>
                  <a:lnTo>
                    <a:pt x="118362" y="42373"/>
                  </a:lnTo>
                  <a:lnTo>
                    <a:pt x="118485" y="42447"/>
                  </a:lnTo>
                  <a:lnTo>
                    <a:pt x="118609" y="42546"/>
                  </a:lnTo>
                  <a:lnTo>
                    <a:pt x="118733" y="42645"/>
                  </a:lnTo>
                  <a:lnTo>
                    <a:pt x="118832" y="42768"/>
                  </a:lnTo>
                  <a:lnTo>
                    <a:pt x="118931" y="42892"/>
                  </a:lnTo>
                  <a:lnTo>
                    <a:pt x="119005" y="43016"/>
                  </a:lnTo>
                  <a:lnTo>
                    <a:pt x="119079" y="43164"/>
                  </a:lnTo>
                  <a:lnTo>
                    <a:pt x="119153" y="43436"/>
                  </a:lnTo>
                  <a:lnTo>
                    <a:pt x="119178" y="43733"/>
                  </a:lnTo>
                  <a:lnTo>
                    <a:pt x="119153" y="44030"/>
                  </a:lnTo>
                  <a:lnTo>
                    <a:pt x="119079" y="44327"/>
                  </a:lnTo>
                  <a:lnTo>
                    <a:pt x="119005" y="44450"/>
                  </a:lnTo>
                  <a:lnTo>
                    <a:pt x="118931" y="44574"/>
                  </a:lnTo>
                  <a:lnTo>
                    <a:pt x="118832" y="44698"/>
                  </a:lnTo>
                  <a:lnTo>
                    <a:pt x="118733" y="44822"/>
                  </a:lnTo>
                  <a:lnTo>
                    <a:pt x="118609" y="44920"/>
                  </a:lnTo>
                  <a:lnTo>
                    <a:pt x="118485" y="45019"/>
                  </a:lnTo>
                  <a:lnTo>
                    <a:pt x="118362" y="45094"/>
                  </a:lnTo>
                  <a:lnTo>
                    <a:pt x="118213" y="45168"/>
                  </a:lnTo>
                  <a:lnTo>
                    <a:pt x="117941" y="45242"/>
                  </a:lnTo>
                  <a:lnTo>
                    <a:pt x="117644" y="45267"/>
                  </a:lnTo>
                  <a:lnTo>
                    <a:pt x="117347" y="45242"/>
                  </a:lnTo>
                  <a:lnTo>
                    <a:pt x="117075" y="45168"/>
                  </a:lnTo>
                  <a:lnTo>
                    <a:pt x="116927" y="45094"/>
                  </a:lnTo>
                  <a:lnTo>
                    <a:pt x="116803" y="45019"/>
                  </a:lnTo>
                  <a:lnTo>
                    <a:pt x="116680" y="44920"/>
                  </a:lnTo>
                  <a:lnTo>
                    <a:pt x="116556" y="44822"/>
                  </a:lnTo>
                  <a:lnTo>
                    <a:pt x="116457" y="44698"/>
                  </a:lnTo>
                  <a:lnTo>
                    <a:pt x="116358" y="44574"/>
                  </a:lnTo>
                  <a:lnTo>
                    <a:pt x="116284" y="44450"/>
                  </a:lnTo>
                  <a:lnTo>
                    <a:pt x="116234" y="44327"/>
                  </a:lnTo>
                  <a:lnTo>
                    <a:pt x="116135" y="44030"/>
                  </a:lnTo>
                  <a:lnTo>
                    <a:pt x="116111" y="43733"/>
                  </a:lnTo>
                  <a:lnTo>
                    <a:pt x="116135" y="43436"/>
                  </a:lnTo>
                  <a:lnTo>
                    <a:pt x="116234" y="43164"/>
                  </a:lnTo>
                  <a:lnTo>
                    <a:pt x="116284" y="43016"/>
                  </a:lnTo>
                  <a:lnTo>
                    <a:pt x="116358" y="42892"/>
                  </a:lnTo>
                  <a:lnTo>
                    <a:pt x="116457" y="42768"/>
                  </a:lnTo>
                  <a:lnTo>
                    <a:pt x="116556" y="42645"/>
                  </a:lnTo>
                  <a:lnTo>
                    <a:pt x="116680" y="42546"/>
                  </a:lnTo>
                  <a:lnTo>
                    <a:pt x="116803" y="42447"/>
                  </a:lnTo>
                  <a:lnTo>
                    <a:pt x="116927" y="42373"/>
                  </a:lnTo>
                  <a:lnTo>
                    <a:pt x="117075" y="42323"/>
                  </a:lnTo>
                  <a:lnTo>
                    <a:pt x="117347" y="42224"/>
                  </a:lnTo>
                  <a:lnTo>
                    <a:pt x="117644" y="42199"/>
                  </a:lnTo>
                  <a:close/>
                  <a:moveTo>
                    <a:pt x="8757" y="42793"/>
                  </a:moveTo>
                  <a:lnTo>
                    <a:pt x="9004" y="42818"/>
                  </a:lnTo>
                  <a:lnTo>
                    <a:pt x="9227" y="42892"/>
                  </a:lnTo>
                  <a:lnTo>
                    <a:pt x="9449" y="43016"/>
                  </a:lnTo>
                  <a:lnTo>
                    <a:pt x="9647" y="43164"/>
                  </a:lnTo>
                  <a:lnTo>
                    <a:pt x="9795" y="43362"/>
                  </a:lnTo>
                  <a:lnTo>
                    <a:pt x="9919" y="43585"/>
                  </a:lnTo>
                  <a:lnTo>
                    <a:pt x="9969" y="43807"/>
                  </a:lnTo>
                  <a:lnTo>
                    <a:pt x="9993" y="44055"/>
                  </a:lnTo>
                  <a:lnTo>
                    <a:pt x="9969" y="44277"/>
                  </a:lnTo>
                  <a:lnTo>
                    <a:pt x="9919" y="44525"/>
                  </a:lnTo>
                  <a:lnTo>
                    <a:pt x="9795" y="44723"/>
                  </a:lnTo>
                  <a:lnTo>
                    <a:pt x="9647" y="44920"/>
                  </a:lnTo>
                  <a:lnTo>
                    <a:pt x="9449" y="45094"/>
                  </a:lnTo>
                  <a:lnTo>
                    <a:pt x="9227" y="45193"/>
                  </a:lnTo>
                  <a:lnTo>
                    <a:pt x="9004" y="45267"/>
                  </a:lnTo>
                  <a:lnTo>
                    <a:pt x="8757" y="45291"/>
                  </a:lnTo>
                  <a:lnTo>
                    <a:pt x="8509" y="45267"/>
                  </a:lnTo>
                  <a:lnTo>
                    <a:pt x="8287" y="45193"/>
                  </a:lnTo>
                  <a:lnTo>
                    <a:pt x="8064" y="45094"/>
                  </a:lnTo>
                  <a:lnTo>
                    <a:pt x="7891" y="44920"/>
                  </a:lnTo>
                  <a:lnTo>
                    <a:pt x="7718" y="44723"/>
                  </a:lnTo>
                  <a:lnTo>
                    <a:pt x="7619" y="44525"/>
                  </a:lnTo>
                  <a:lnTo>
                    <a:pt x="7544" y="44277"/>
                  </a:lnTo>
                  <a:lnTo>
                    <a:pt x="7520" y="44055"/>
                  </a:lnTo>
                  <a:lnTo>
                    <a:pt x="7544" y="43807"/>
                  </a:lnTo>
                  <a:lnTo>
                    <a:pt x="7619" y="43585"/>
                  </a:lnTo>
                  <a:lnTo>
                    <a:pt x="7718" y="43362"/>
                  </a:lnTo>
                  <a:lnTo>
                    <a:pt x="7891" y="43164"/>
                  </a:lnTo>
                  <a:lnTo>
                    <a:pt x="8064" y="43016"/>
                  </a:lnTo>
                  <a:lnTo>
                    <a:pt x="8287" y="42892"/>
                  </a:lnTo>
                  <a:lnTo>
                    <a:pt x="8509" y="42818"/>
                  </a:lnTo>
                  <a:lnTo>
                    <a:pt x="8757" y="42793"/>
                  </a:lnTo>
                  <a:close/>
                  <a:moveTo>
                    <a:pt x="64091" y="44747"/>
                  </a:moveTo>
                  <a:lnTo>
                    <a:pt x="64190" y="44822"/>
                  </a:lnTo>
                  <a:lnTo>
                    <a:pt x="64264" y="44920"/>
                  </a:lnTo>
                  <a:lnTo>
                    <a:pt x="64264" y="45019"/>
                  </a:lnTo>
                  <a:lnTo>
                    <a:pt x="64264" y="45118"/>
                  </a:lnTo>
                  <a:lnTo>
                    <a:pt x="64190" y="45217"/>
                  </a:lnTo>
                  <a:lnTo>
                    <a:pt x="64091" y="45291"/>
                  </a:lnTo>
                  <a:lnTo>
                    <a:pt x="63992" y="45316"/>
                  </a:lnTo>
                  <a:lnTo>
                    <a:pt x="63893" y="45291"/>
                  </a:lnTo>
                  <a:lnTo>
                    <a:pt x="63794" y="45217"/>
                  </a:lnTo>
                  <a:lnTo>
                    <a:pt x="63720" y="45118"/>
                  </a:lnTo>
                  <a:lnTo>
                    <a:pt x="63695" y="45019"/>
                  </a:lnTo>
                  <a:lnTo>
                    <a:pt x="63720" y="44920"/>
                  </a:lnTo>
                  <a:lnTo>
                    <a:pt x="63794" y="44822"/>
                  </a:lnTo>
                  <a:lnTo>
                    <a:pt x="63893" y="44747"/>
                  </a:lnTo>
                  <a:close/>
                  <a:moveTo>
                    <a:pt x="33839" y="44154"/>
                  </a:moveTo>
                  <a:lnTo>
                    <a:pt x="33962" y="44178"/>
                  </a:lnTo>
                  <a:lnTo>
                    <a:pt x="34086" y="44203"/>
                  </a:lnTo>
                  <a:lnTo>
                    <a:pt x="34185" y="44253"/>
                  </a:lnTo>
                  <a:lnTo>
                    <a:pt x="34284" y="44327"/>
                  </a:lnTo>
                  <a:lnTo>
                    <a:pt x="34358" y="44426"/>
                  </a:lnTo>
                  <a:lnTo>
                    <a:pt x="34408" y="44525"/>
                  </a:lnTo>
                  <a:lnTo>
                    <a:pt x="34432" y="44648"/>
                  </a:lnTo>
                  <a:lnTo>
                    <a:pt x="34457" y="44747"/>
                  </a:lnTo>
                  <a:lnTo>
                    <a:pt x="34432" y="44871"/>
                  </a:lnTo>
                  <a:lnTo>
                    <a:pt x="34408" y="44995"/>
                  </a:lnTo>
                  <a:lnTo>
                    <a:pt x="34358" y="45094"/>
                  </a:lnTo>
                  <a:lnTo>
                    <a:pt x="34284" y="45193"/>
                  </a:lnTo>
                  <a:lnTo>
                    <a:pt x="34185" y="45267"/>
                  </a:lnTo>
                  <a:lnTo>
                    <a:pt x="34086" y="45316"/>
                  </a:lnTo>
                  <a:lnTo>
                    <a:pt x="33962" y="45341"/>
                  </a:lnTo>
                  <a:lnTo>
                    <a:pt x="33839" y="45366"/>
                  </a:lnTo>
                  <a:lnTo>
                    <a:pt x="33740" y="45341"/>
                  </a:lnTo>
                  <a:lnTo>
                    <a:pt x="33616" y="45316"/>
                  </a:lnTo>
                  <a:lnTo>
                    <a:pt x="33517" y="45267"/>
                  </a:lnTo>
                  <a:lnTo>
                    <a:pt x="33418" y="45193"/>
                  </a:lnTo>
                  <a:lnTo>
                    <a:pt x="33344" y="45094"/>
                  </a:lnTo>
                  <a:lnTo>
                    <a:pt x="33295" y="44995"/>
                  </a:lnTo>
                  <a:lnTo>
                    <a:pt x="33270" y="44871"/>
                  </a:lnTo>
                  <a:lnTo>
                    <a:pt x="33245" y="44747"/>
                  </a:lnTo>
                  <a:lnTo>
                    <a:pt x="33270" y="44648"/>
                  </a:lnTo>
                  <a:lnTo>
                    <a:pt x="33295" y="44525"/>
                  </a:lnTo>
                  <a:lnTo>
                    <a:pt x="33344" y="44426"/>
                  </a:lnTo>
                  <a:lnTo>
                    <a:pt x="33418" y="44327"/>
                  </a:lnTo>
                  <a:lnTo>
                    <a:pt x="33517" y="44253"/>
                  </a:lnTo>
                  <a:lnTo>
                    <a:pt x="33616" y="44203"/>
                  </a:lnTo>
                  <a:lnTo>
                    <a:pt x="33740" y="44178"/>
                  </a:lnTo>
                  <a:lnTo>
                    <a:pt x="33839" y="44154"/>
                  </a:lnTo>
                  <a:close/>
                  <a:moveTo>
                    <a:pt x="37549" y="44426"/>
                  </a:moveTo>
                  <a:lnTo>
                    <a:pt x="37648" y="44450"/>
                  </a:lnTo>
                  <a:lnTo>
                    <a:pt x="37747" y="44475"/>
                  </a:lnTo>
                  <a:lnTo>
                    <a:pt x="37821" y="44525"/>
                  </a:lnTo>
                  <a:lnTo>
                    <a:pt x="37896" y="44574"/>
                  </a:lnTo>
                  <a:lnTo>
                    <a:pt x="37970" y="44648"/>
                  </a:lnTo>
                  <a:lnTo>
                    <a:pt x="38019" y="44747"/>
                  </a:lnTo>
                  <a:lnTo>
                    <a:pt x="38044" y="44846"/>
                  </a:lnTo>
                  <a:lnTo>
                    <a:pt x="38044" y="44920"/>
                  </a:lnTo>
                  <a:lnTo>
                    <a:pt x="38044" y="45019"/>
                  </a:lnTo>
                  <a:lnTo>
                    <a:pt x="38019" y="45118"/>
                  </a:lnTo>
                  <a:lnTo>
                    <a:pt x="37970" y="45217"/>
                  </a:lnTo>
                  <a:lnTo>
                    <a:pt x="37896" y="45291"/>
                  </a:lnTo>
                  <a:lnTo>
                    <a:pt x="37821" y="45341"/>
                  </a:lnTo>
                  <a:lnTo>
                    <a:pt x="37747" y="45390"/>
                  </a:lnTo>
                  <a:lnTo>
                    <a:pt x="37648" y="45415"/>
                  </a:lnTo>
                  <a:lnTo>
                    <a:pt x="37549" y="45440"/>
                  </a:lnTo>
                  <a:lnTo>
                    <a:pt x="37450" y="45415"/>
                  </a:lnTo>
                  <a:lnTo>
                    <a:pt x="37351" y="45390"/>
                  </a:lnTo>
                  <a:lnTo>
                    <a:pt x="37277" y="45341"/>
                  </a:lnTo>
                  <a:lnTo>
                    <a:pt x="37203" y="45291"/>
                  </a:lnTo>
                  <a:lnTo>
                    <a:pt x="37129" y="45217"/>
                  </a:lnTo>
                  <a:lnTo>
                    <a:pt x="37079" y="45118"/>
                  </a:lnTo>
                  <a:lnTo>
                    <a:pt x="37054" y="45019"/>
                  </a:lnTo>
                  <a:lnTo>
                    <a:pt x="37054" y="44920"/>
                  </a:lnTo>
                  <a:lnTo>
                    <a:pt x="37054" y="44846"/>
                  </a:lnTo>
                  <a:lnTo>
                    <a:pt x="37079" y="44747"/>
                  </a:lnTo>
                  <a:lnTo>
                    <a:pt x="37129" y="44648"/>
                  </a:lnTo>
                  <a:lnTo>
                    <a:pt x="37203" y="44574"/>
                  </a:lnTo>
                  <a:lnTo>
                    <a:pt x="37277" y="44525"/>
                  </a:lnTo>
                  <a:lnTo>
                    <a:pt x="37351" y="44475"/>
                  </a:lnTo>
                  <a:lnTo>
                    <a:pt x="37450" y="44450"/>
                  </a:lnTo>
                  <a:lnTo>
                    <a:pt x="37549" y="44426"/>
                  </a:lnTo>
                  <a:close/>
                  <a:moveTo>
                    <a:pt x="103223" y="43263"/>
                  </a:moveTo>
                  <a:lnTo>
                    <a:pt x="103446" y="43288"/>
                  </a:lnTo>
                  <a:lnTo>
                    <a:pt x="103668" y="43337"/>
                  </a:lnTo>
                  <a:lnTo>
                    <a:pt x="103866" y="43461"/>
                  </a:lnTo>
                  <a:lnTo>
                    <a:pt x="104064" y="43609"/>
                  </a:lnTo>
                  <a:lnTo>
                    <a:pt x="104213" y="43807"/>
                  </a:lnTo>
                  <a:lnTo>
                    <a:pt x="104312" y="44005"/>
                  </a:lnTo>
                  <a:lnTo>
                    <a:pt x="104386" y="44228"/>
                  </a:lnTo>
                  <a:lnTo>
                    <a:pt x="104411" y="44450"/>
                  </a:lnTo>
                  <a:lnTo>
                    <a:pt x="104386" y="44673"/>
                  </a:lnTo>
                  <a:lnTo>
                    <a:pt x="104312" y="44896"/>
                  </a:lnTo>
                  <a:lnTo>
                    <a:pt x="104213" y="45118"/>
                  </a:lnTo>
                  <a:lnTo>
                    <a:pt x="104064" y="45291"/>
                  </a:lnTo>
                  <a:lnTo>
                    <a:pt x="103866" y="45440"/>
                  </a:lnTo>
                  <a:lnTo>
                    <a:pt x="103668" y="45564"/>
                  </a:lnTo>
                  <a:lnTo>
                    <a:pt x="103446" y="45613"/>
                  </a:lnTo>
                  <a:lnTo>
                    <a:pt x="103223" y="45638"/>
                  </a:lnTo>
                  <a:lnTo>
                    <a:pt x="103001" y="45613"/>
                  </a:lnTo>
                  <a:lnTo>
                    <a:pt x="102778" y="45564"/>
                  </a:lnTo>
                  <a:lnTo>
                    <a:pt x="102555" y="45440"/>
                  </a:lnTo>
                  <a:lnTo>
                    <a:pt x="102382" y="45291"/>
                  </a:lnTo>
                  <a:lnTo>
                    <a:pt x="102234" y="45118"/>
                  </a:lnTo>
                  <a:lnTo>
                    <a:pt x="102110" y="44896"/>
                  </a:lnTo>
                  <a:lnTo>
                    <a:pt x="102061" y="44673"/>
                  </a:lnTo>
                  <a:lnTo>
                    <a:pt x="102036" y="44450"/>
                  </a:lnTo>
                  <a:lnTo>
                    <a:pt x="102061" y="44228"/>
                  </a:lnTo>
                  <a:lnTo>
                    <a:pt x="102110" y="44005"/>
                  </a:lnTo>
                  <a:lnTo>
                    <a:pt x="102234" y="43807"/>
                  </a:lnTo>
                  <a:lnTo>
                    <a:pt x="102382" y="43609"/>
                  </a:lnTo>
                  <a:lnTo>
                    <a:pt x="102555" y="43461"/>
                  </a:lnTo>
                  <a:lnTo>
                    <a:pt x="102778" y="43337"/>
                  </a:lnTo>
                  <a:lnTo>
                    <a:pt x="103001" y="43288"/>
                  </a:lnTo>
                  <a:lnTo>
                    <a:pt x="103223" y="43263"/>
                  </a:lnTo>
                  <a:close/>
                  <a:moveTo>
                    <a:pt x="99562" y="43510"/>
                  </a:moveTo>
                  <a:lnTo>
                    <a:pt x="99785" y="43535"/>
                  </a:lnTo>
                  <a:lnTo>
                    <a:pt x="99983" y="43585"/>
                  </a:lnTo>
                  <a:lnTo>
                    <a:pt x="100181" y="43684"/>
                  </a:lnTo>
                  <a:lnTo>
                    <a:pt x="100354" y="43832"/>
                  </a:lnTo>
                  <a:lnTo>
                    <a:pt x="100502" y="44005"/>
                  </a:lnTo>
                  <a:lnTo>
                    <a:pt x="100601" y="44203"/>
                  </a:lnTo>
                  <a:lnTo>
                    <a:pt x="100651" y="44401"/>
                  </a:lnTo>
                  <a:lnTo>
                    <a:pt x="100675" y="44624"/>
                  </a:lnTo>
                  <a:lnTo>
                    <a:pt x="100651" y="44822"/>
                  </a:lnTo>
                  <a:lnTo>
                    <a:pt x="100601" y="45044"/>
                  </a:lnTo>
                  <a:lnTo>
                    <a:pt x="100502" y="45217"/>
                  </a:lnTo>
                  <a:lnTo>
                    <a:pt x="100354" y="45390"/>
                  </a:lnTo>
                  <a:lnTo>
                    <a:pt x="100181" y="45539"/>
                  </a:lnTo>
                  <a:lnTo>
                    <a:pt x="99983" y="45638"/>
                  </a:lnTo>
                  <a:lnTo>
                    <a:pt x="99785" y="45712"/>
                  </a:lnTo>
                  <a:lnTo>
                    <a:pt x="99562" y="45737"/>
                  </a:lnTo>
                  <a:lnTo>
                    <a:pt x="99364" y="45712"/>
                  </a:lnTo>
                  <a:lnTo>
                    <a:pt x="99142" y="45638"/>
                  </a:lnTo>
                  <a:lnTo>
                    <a:pt x="98944" y="45539"/>
                  </a:lnTo>
                  <a:lnTo>
                    <a:pt x="98771" y="45390"/>
                  </a:lnTo>
                  <a:lnTo>
                    <a:pt x="98647" y="45217"/>
                  </a:lnTo>
                  <a:lnTo>
                    <a:pt x="98548" y="45044"/>
                  </a:lnTo>
                  <a:lnTo>
                    <a:pt x="98474" y="44822"/>
                  </a:lnTo>
                  <a:lnTo>
                    <a:pt x="98449" y="44624"/>
                  </a:lnTo>
                  <a:lnTo>
                    <a:pt x="98474" y="44401"/>
                  </a:lnTo>
                  <a:lnTo>
                    <a:pt x="98548" y="44203"/>
                  </a:lnTo>
                  <a:lnTo>
                    <a:pt x="98647" y="44005"/>
                  </a:lnTo>
                  <a:lnTo>
                    <a:pt x="98771" y="43832"/>
                  </a:lnTo>
                  <a:lnTo>
                    <a:pt x="98944" y="43684"/>
                  </a:lnTo>
                  <a:lnTo>
                    <a:pt x="99142" y="43585"/>
                  </a:lnTo>
                  <a:lnTo>
                    <a:pt x="99364" y="43535"/>
                  </a:lnTo>
                  <a:lnTo>
                    <a:pt x="99562" y="43510"/>
                  </a:lnTo>
                  <a:close/>
                  <a:moveTo>
                    <a:pt x="84498" y="44426"/>
                  </a:moveTo>
                  <a:lnTo>
                    <a:pt x="84647" y="44450"/>
                  </a:lnTo>
                  <a:lnTo>
                    <a:pt x="84770" y="44475"/>
                  </a:lnTo>
                  <a:lnTo>
                    <a:pt x="84894" y="44549"/>
                  </a:lnTo>
                  <a:lnTo>
                    <a:pt x="85018" y="44648"/>
                  </a:lnTo>
                  <a:lnTo>
                    <a:pt x="85116" y="44772"/>
                  </a:lnTo>
                  <a:lnTo>
                    <a:pt x="85191" y="44896"/>
                  </a:lnTo>
                  <a:lnTo>
                    <a:pt x="85215" y="45019"/>
                  </a:lnTo>
                  <a:lnTo>
                    <a:pt x="85240" y="45168"/>
                  </a:lnTo>
                  <a:lnTo>
                    <a:pt x="85215" y="45316"/>
                  </a:lnTo>
                  <a:lnTo>
                    <a:pt x="85191" y="45440"/>
                  </a:lnTo>
                  <a:lnTo>
                    <a:pt x="85116" y="45588"/>
                  </a:lnTo>
                  <a:lnTo>
                    <a:pt x="85018" y="45687"/>
                  </a:lnTo>
                  <a:lnTo>
                    <a:pt x="84894" y="45786"/>
                  </a:lnTo>
                  <a:lnTo>
                    <a:pt x="84770" y="45860"/>
                  </a:lnTo>
                  <a:lnTo>
                    <a:pt x="84647" y="45910"/>
                  </a:lnTo>
                  <a:lnTo>
                    <a:pt x="84350" y="45910"/>
                  </a:lnTo>
                  <a:lnTo>
                    <a:pt x="84201" y="45860"/>
                  </a:lnTo>
                  <a:lnTo>
                    <a:pt x="84078" y="45786"/>
                  </a:lnTo>
                  <a:lnTo>
                    <a:pt x="83954" y="45687"/>
                  </a:lnTo>
                  <a:lnTo>
                    <a:pt x="83880" y="45588"/>
                  </a:lnTo>
                  <a:lnTo>
                    <a:pt x="83805" y="45440"/>
                  </a:lnTo>
                  <a:lnTo>
                    <a:pt x="83756" y="45316"/>
                  </a:lnTo>
                  <a:lnTo>
                    <a:pt x="83756" y="45168"/>
                  </a:lnTo>
                  <a:lnTo>
                    <a:pt x="83756" y="45019"/>
                  </a:lnTo>
                  <a:lnTo>
                    <a:pt x="83805" y="44896"/>
                  </a:lnTo>
                  <a:lnTo>
                    <a:pt x="83880" y="44772"/>
                  </a:lnTo>
                  <a:lnTo>
                    <a:pt x="83954" y="44648"/>
                  </a:lnTo>
                  <a:lnTo>
                    <a:pt x="84078" y="44549"/>
                  </a:lnTo>
                  <a:lnTo>
                    <a:pt x="84201" y="44475"/>
                  </a:lnTo>
                  <a:lnTo>
                    <a:pt x="84350" y="44450"/>
                  </a:lnTo>
                  <a:lnTo>
                    <a:pt x="84498" y="44426"/>
                  </a:lnTo>
                  <a:close/>
                  <a:moveTo>
                    <a:pt x="12417" y="43684"/>
                  </a:moveTo>
                  <a:lnTo>
                    <a:pt x="12615" y="43708"/>
                  </a:lnTo>
                  <a:lnTo>
                    <a:pt x="12838" y="43758"/>
                  </a:lnTo>
                  <a:lnTo>
                    <a:pt x="13036" y="43857"/>
                  </a:lnTo>
                  <a:lnTo>
                    <a:pt x="13209" y="44005"/>
                  </a:lnTo>
                  <a:lnTo>
                    <a:pt x="13357" y="44178"/>
                  </a:lnTo>
                  <a:lnTo>
                    <a:pt x="13456" y="44401"/>
                  </a:lnTo>
                  <a:lnTo>
                    <a:pt x="13531" y="44599"/>
                  </a:lnTo>
                  <a:lnTo>
                    <a:pt x="13555" y="44822"/>
                  </a:lnTo>
                  <a:lnTo>
                    <a:pt x="13531" y="45044"/>
                  </a:lnTo>
                  <a:lnTo>
                    <a:pt x="13456" y="45242"/>
                  </a:lnTo>
                  <a:lnTo>
                    <a:pt x="13357" y="45440"/>
                  </a:lnTo>
                  <a:lnTo>
                    <a:pt x="13209" y="45638"/>
                  </a:lnTo>
                  <a:lnTo>
                    <a:pt x="13036" y="45786"/>
                  </a:lnTo>
                  <a:lnTo>
                    <a:pt x="12838" y="45885"/>
                  </a:lnTo>
                  <a:lnTo>
                    <a:pt x="12615" y="45935"/>
                  </a:lnTo>
                  <a:lnTo>
                    <a:pt x="12417" y="45959"/>
                  </a:lnTo>
                  <a:lnTo>
                    <a:pt x="12195" y="45935"/>
                  </a:lnTo>
                  <a:lnTo>
                    <a:pt x="11972" y="45885"/>
                  </a:lnTo>
                  <a:lnTo>
                    <a:pt x="11774" y="45786"/>
                  </a:lnTo>
                  <a:lnTo>
                    <a:pt x="11601" y="45638"/>
                  </a:lnTo>
                  <a:lnTo>
                    <a:pt x="11453" y="45440"/>
                  </a:lnTo>
                  <a:lnTo>
                    <a:pt x="11354" y="45242"/>
                  </a:lnTo>
                  <a:lnTo>
                    <a:pt x="11280" y="45044"/>
                  </a:lnTo>
                  <a:lnTo>
                    <a:pt x="11255" y="44822"/>
                  </a:lnTo>
                  <a:lnTo>
                    <a:pt x="11280" y="44599"/>
                  </a:lnTo>
                  <a:lnTo>
                    <a:pt x="11354" y="44401"/>
                  </a:lnTo>
                  <a:lnTo>
                    <a:pt x="11453" y="44178"/>
                  </a:lnTo>
                  <a:lnTo>
                    <a:pt x="11601" y="44005"/>
                  </a:lnTo>
                  <a:lnTo>
                    <a:pt x="11774" y="43857"/>
                  </a:lnTo>
                  <a:lnTo>
                    <a:pt x="11972" y="43758"/>
                  </a:lnTo>
                  <a:lnTo>
                    <a:pt x="12195" y="43708"/>
                  </a:lnTo>
                  <a:lnTo>
                    <a:pt x="12417" y="43684"/>
                  </a:lnTo>
                  <a:close/>
                  <a:moveTo>
                    <a:pt x="15979" y="43882"/>
                  </a:moveTo>
                  <a:lnTo>
                    <a:pt x="16177" y="43906"/>
                  </a:lnTo>
                  <a:lnTo>
                    <a:pt x="16375" y="43956"/>
                  </a:lnTo>
                  <a:lnTo>
                    <a:pt x="16548" y="44055"/>
                  </a:lnTo>
                  <a:lnTo>
                    <a:pt x="16722" y="44203"/>
                  </a:lnTo>
                  <a:lnTo>
                    <a:pt x="16845" y="44352"/>
                  </a:lnTo>
                  <a:lnTo>
                    <a:pt x="16944" y="44525"/>
                  </a:lnTo>
                  <a:lnTo>
                    <a:pt x="16994" y="44723"/>
                  </a:lnTo>
                  <a:lnTo>
                    <a:pt x="17018" y="44920"/>
                  </a:lnTo>
                  <a:lnTo>
                    <a:pt x="16994" y="45118"/>
                  </a:lnTo>
                  <a:lnTo>
                    <a:pt x="16944" y="45316"/>
                  </a:lnTo>
                  <a:lnTo>
                    <a:pt x="16845" y="45514"/>
                  </a:lnTo>
                  <a:lnTo>
                    <a:pt x="16722" y="45663"/>
                  </a:lnTo>
                  <a:lnTo>
                    <a:pt x="16548" y="45811"/>
                  </a:lnTo>
                  <a:lnTo>
                    <a:pt x="16375" y="45910"/>
                  </a:lnTo>
                  <a:lnTo>
                    <a:pt x="16177" y="45959"/>
                  </a:lnTo>
                  <a:lnTo>
                    <a:pt x="15979" y="45984"/>
                  </a:lnTo>
                  <a:lnTo>
                    <a:pt x="15782" y="45959"/>
                  </a:lnTo>
                  <a:lnTo>
                    <a:pt x="15584" y="45910"/>
                  </a:lnTo>
                  <a:lnTo>
                    <a:pt x="15411" y="45811"/>
                  </a:lnTo>
                  <a:lnTo>
                    <a:pt x="15237" y="45663"/>
                  </a:lnTo>
                  <a:lnTo>
                    <a:pt x="15114" y="45514"/>
                  </a:lnTo>
                  <a:lnTo>
                    <a:pt x="15015" y="45316"/>
                  </a:lnTo>
                  <a:lnTo>
                    <a:pt x="14941" y="45118"/>
                  </a:lnTo>
                  <a:lnTo>
                    <a:pt x="14941" y="44920"/>
                  </a:lnTo>
                  <a:lnTo>
                    <a:pt x="14941" y="44723"/>
                  </a:lnTo>
                  <a:lnTo>
                    <a:pt x="15015" y="44525"/>
                  </a:lnTo>
                  <a:lnTo>
                    <a:pt x="15114" y="44352"/>
                  </a:lnTo>
                  <a:lnTo>
                    <a:pt x="15237" y="44203"/>
                  </a:lnTo>
                  <a:lnTo>
                    <a:pt x="15411" y="44055"/>
                  </a:lnTo>
                  <a:lnTo>
                    <a:pt x="15584" y="43956"/>
                  </a:lnTo>
                  <a:lnTo>
                    <a:pt x="15782" y="43906"/>
                  </a:lnTo>
                  <a:lnTo>
                    <a:pt x="15979" y="43882"/>
                  </a:lnTo>
                  <a:close/>
                  <a:moveTo>
                    <a:pt x="41482" y="45193"/>
                  </a:moveTo>
                  <a:lnTo>
                    <a:pt x="41631" y="45242"/>
                  </a:lnTo>
                  <a:lnTo>
                    <a:pt x="41705" y="45267"/>
                  </a:lnTo>
                  <a:lnTo>
                    <a:pt x="41779" y="45316"/>
                  </a:lnTo>
                  <a:lnTo>
                    <a:pt x="41829" y="45390"/>
                  </a:lnTo>
                  <a:lnTo>
                    <a:pt x="41853" y="45440"/>
                  </a:lnTo>
                  <a:lnTo>
                    <a:pt x="41878" y="45588"/>
                  </a:lnTo>
                  <a:lnTo>
                    <a:pt x="41853" y="45737"/>
                  </a:lnTo>
                  <a:lnTo>
                    <a:pt x="41829" y="45811"/>
                  </a:lnTo>
                  <a:lnTo>
                    <a:pt x="41779" y="45885"/>
                  </a:lnTo>
                  <a:lnTo>
                    <a:pt x="41705" y="45935"/>
                  </a:lnTo>
                  <a:lnTo>
                    <a:pt x="41631" y="45959"/>
                  </a:lnTo>
                  <a:lnTo>
                    <a:pt x="41482" y="45984"/>
                  </a:lnTo>
                  <a:lnTo>
                    <a:pt x="41334" y="45959"/>
                  </a:lnTo>
                  <a:lnTo>
                    <a:pt x="41284" y="45935"/>
                  </a:lnTo>
                  <a:lnTo>
                    <a:pt x="41210" y="45885"/>
                  </a:lnTo>
                  <a:lnTo>
                    <a:pt x="41161" y="45811"/>
                  </a:lnTo>
                  <a:lnTo>
                    <a:pt x="41136" y="45737"/>
                  </a:lnTo>
                  <a:lnTo>
                    <a:pt x="41086" y="45588"/>
                  </a:lnTo>
                  <a:lnTo>
                    <a:pt x="41136" y="45440"/>
                  </a:lnTo>
                  <a:lnTo>
                    <a:pt x="41161" y="45390"/>
                  </a:lnTo>
                  <a:lnTo>
                    <a:pt x="41210" y="45316"/>
                  </a:lnTo>
                  <a:lnTo>
                    <a:pt x="41284" y="45267"/>
                  </a:lnTo>
                  <a:lnTo>
                    <a:pt x="41334" y="45242"/>
                  </a:lnTo>
                  <a:lnTo>
                    <a:pt x="41482" y="45193"/>
                  </a:lnTo>
                  <a:close/>
                  <a:moveTo>
                    <a:pt x="71066" y="45242"/>
                  </a:moveTo>
                  <a:lnTo>
                    <a:pt x="71141" y="45267"/>
                  </a:lnTo>
                  <a:lnTo>
                    <a:pt x="71240" y="45291"/>
                  </a:lnTo>
                  <a:lnTo>
                    <a:pt x="71289" y="45366"/>
                  </a:lnTo>
                  <a:lnTo>
                    <a:pt x="71363" y="45440"/>
                  </a:lnTo>
                  <a:lnTo>
                    <a:pt x="71388" y="45514"/>
                  </a:lnTo>
                  <a:lnTo>
                    <a:pt x="71413" y="45588"/>
                  </a:lnTo>
                  <a:lnTo>
                    <a:pt x="71413" y="45663"/>
                  </a:lnTo>
                  <a:lnTo>
                    <a:pt x="71413" y="45761"/>
                  </a:lnTo>
                  <a:lnTo>
                    <a:pt x="71388" y="45836"/>
                  </a:lnTo>
                  <a:lnTo>
                    <a:pt x="71363" y="45910"/>
                  </a:lnTo>
                  <a:lnTo>
                    <a:pt x="71289" y="45984"/>
                  </a:lnTo>
                  <a:lnTo>
                    <a:pt x="71240" y="46034"/>
                  </a:lnTo>
                  <a:lnTo>
                    <a:pt x="71141" y="46083"/>
                  </a:lnTo>
                  <a:lnTo>
                    <a:pt x="71066" y="46108"/>
                  </a:lnTo>
                  <a:lnTo>
                    <a:pt x="70893" y="46108"/>
                  </a:lnTo>
                  <a:lnTo>
                    <a:pt x="70819" y="46083"/>
                  </a:lnTo>
                  <a:lnTo>
                    <a:pt x="70745" y="46034"/>
                  </a:lnTo>
                  <a:lnTo>
                    <a:pt x="70671" y="45984"/>
                  </a:lnTo>
                  <a:lnTo>
                    <a:pt x="70621" y="45910"/>
                  </a:lnTo>
                  <a:lnTo>
                    <a:pt x="70572" y="45836"/>
                  </a:lnTo>
                  <a:lnTo>
                    <a:pt x="70547" y="45761"/>
                  </a:lnTo>
                  <a:lnTo>
                    <a:pt x="70547" y="45663"/>
                  </a:lnTo>
                  <a:lnTo>
                    <a:pt x="70547" y="45588"/>
                  </a:lnTo>
                  <a:lnTo>
                    <a:pt x="70572" y="45514"/>
                  </a:lnTo>
                  <a:lnTo>
                    <a:pt x="70621" y="45440"/>
                  </a:lnTo>
                  <a:lnTo>
                    <a:pt x="70671" y="45366"/>
                  </a:lnTo>
                  <a:lnTo>
                    <a:pt x="70745" y="45291"/>
                  </a:lnTo>
                  <a:lnTo>
                    <a:pt x="70819" y="45267"/>
                  </a:lnTo>
                  <a:lnTo>
                    <a:pt x="70893" y="45242"/>
                  </a:lnTo>
                  <a:close/>
                  <a:moveTo>
                    <a:pt x="121058" y="42966"/>
                  </a:moveTo>
                  <a:lnTo>
                    <a:pt x="121206" y="42991"/>
                  </a:lnTo>
                  <a:lnTo>
                    <a:pt x="121355" y="43016"/>
                  </a:lnTo>
                  <a:lnTo>
                    <a:pt x="121528" y="43041"/>
                  </a:lnTo>
                  <a:lnTo>
                    <a:pt x="121676" y="43090"/>
                  </a:lnTo>
                  <a:lnTo>
                    <a:pt x="121825" y="43164"/>
                  </a:lnTo>
                  <a:lnTo>
                    <a:pt x="121948" y="43238"/>
                  </a:lnTo>
                  <a:lnTo>
                    <a:pt x="122097" y="43337"/>
                  </a:lnTo>
                  <a:lnTo>
                    <a:pt x="122220" y="43461"/>
                  </a:lnTo>
                  <a:lnTo>
                    <a:pt x="122319" y="43585"/>
                  </a:lnTo>
                  <a:lnTo>
                    <a:pt x="122418" y="43708"/>
                  </a:lnTo>
                  <a:lnTo>
                    <a:pt x="122493" y="43857"/>
                  </a:lnTo>
                  <a:lnTo>
                    <a:pt x="122567" y="44005"/>
                  </a:lnTo>
                  <a:lnTo>
                    <a:pt x="122616" y="44154"/>
                  </a:lnTo>
                  <a:lnTo>
                    <a:pt x="122666" y="44302"/>
                  </a:lnTo>
                  <a:lnTo>
                    <a:pt x="122690" y="44450"/>
                  </a:lnTo>
                  <a:lnTo>
                    <a:pt x="122690" y="44624"/>
                  </a:lnTo>
                  <a:lnTo>
                    <a:pt x="122690" y="44772"/>
                  </a:lnTo>
                  <a:lnTo>
                    <a:pt x="122666" y="44920"/>
                  </a:lnTo>
                  <a:lnTo>
                    <a:pt x="122616" y="45094"/>
                  </a:lnTo>
                  <a:lnTo>
                    <a:pt x="122567" y="45242"/>
                  </a:lnTo>
                  <a:lnTo>
                    <a:pt x="122493" y="45366"/>
                  </a:lnTo>
                  <a:lnTo>
                    <a:pt x="122418" y="45514"/>
                  </a:lnTo>
                  <a:lnTo>
                    <a:pt x="122319" y="45638"/>
                  </a:lnTo>
                  <a:lnTo>
                    <a:pt x="122220" y="45786"/>
                  </a:lnTo>
                  <a:lnTo>
                    <a:pt x="122097" y="45885"/>
                  </a:lnTo>
                  <a:lnTo>
                    <a:pt x="121948" y="45984"/>
                  </a:lnTo>
                  <a:lnTo>
                    <a:pt x="121825" y="46058"/>
                  </a:lnTo>
                  <a:lnTo>
                    <a:pt x="121676" y="46133"/>
                  </a:lnTo>
                  <a:lnTo>
                    <a:pt x="121528" y="46182"/>
                  </a:lnTo>
                  <a:lnTo>
                    <a:pt x="121355" y="46231"/>
                  </a:lnTo>
                  <a:lnTo>
                    <a:pt x="121206" y="46256"/>
                  </a:lnTo>
                  <a:lnTo>
                    <a:pt x="120885" y="46256"/>
                  </a:lnTo>
                  <a:lnTo>
                    <a:pt x="120736" y="46231"/>
                  </a:lnTo>
                  <a:lnTo>
                    <a:pt x="120588" y="46182"/>
                  </a:lnTo>
                  <a:lnTo>
                    <a:pt x="120439" y="46133"/>
                  </a:lnTo>
                  <a:lnTo>
                    <a:pt x="120291" y="46058"/>
                  </a:lnTo>
                  <a:lnTo>
                    <a:pt x="120143" y="45984"/>
                  </a:lnTo>
                  <a:lnTo>
                    <a:pt x="120019" y="45885"/>
                  </a:lnTo>
                  <a:lnTo>
                    <a:pt x="119895" y="45786"/>
                  </a:lnTo>
                  <a:lnTo>
                    <a:pt x="119772" y="45638"/>
                  </a:lnTo>
                  <a:lnTo>
                    <a:pt x="119673" y="45514"/>
                  </a:lnTo>
                  <a:lnTo>
                    <a:pt x="119598" y="45366"/>
                  </a:lnTo>
                  <a:lnTo>
                    <a:pt x="119524" y="45242"/>
                  </a:lnTo>
                  <a:lnTo>
                    <a:pt x="119475" y="45094"/>
                  </a:lnTo>
                  <a:lnTo>
                    <a:pt x="119450" y="44920"/>
                  </a:lnTo>
                  <a:lnTo>
                    <a:pt x="119425" y="44772"/>
                  </a:lnTo>
                  <a:lnTo>
                    <a:pt x="119401" y="44624"/>
                  </a:lnTo>
                  <a:lnTo>
                    <a:pt x="119425" y="44450"/>
                  </a:lnTo>
                  <a:lnTo>
                    <a:pt x="119450" y="44302"/>
                  </a:lnTo>
                  <a:lnTo>
                    <a:pt x="119475" y="44154"/>
                  </a:lnTo>
                  <a:lnTo>
                    <a:pt x="119524" y="44005"/>
                  </a:lnTo>
                  <a:lnTo>
                    <a:pt x="119598" y="43857"/>
                  </a:lnTo>
                  <a:lnTo>
                    <a:pt x="119673" y="43708"/>
                  </a:lnTo>
                  <a:lnTo>
                    <a:pt x="119772" y="43585"/>
                  </a:lnTo>
                  <a:lnTo>
                    <a:pt x="119895" y="43461"/>
                  </a:lnTo>
                  <a:lnTo>
                    <a:pt x="120019" y="43337"/>
                  </a:lnTo>
                  <a:lnTo>
                    <a:pt x="120143" y="43238"/>
                  </a:lnTo>
                  <a:lnTo>
                    <a:pt x="120291" y="43164"/>
                  </a:lnTo>
                  <a:lnTo>
                    <a:pt x="120439" y="43090"/>
                  </a:lnTo>
                  <a:lnTo>
                    <a:pt x="120588" y="43041"/>
                  </a:lnTo>
                  <a:lnTo>
                    <a:pt x="120736" y="43016"/>
                  </a:lnTo>
                  <a:lnTo>
                    <a:pt x="120885" y="42991"/>
                  </a:lnTo>
                  <a:lnTo>
                    <a:pt x="121058" y="42966"/>
                  </a:lnTo>
                  <a:close/>
                  <a:moveTo>
                    <a:pt x="75915" y="45291"/>
                  </a:moveTo>
                  <a:lnTo>
                    <a:pt x="76014" y="45316"/>
                  </a:lnTo>
                  <a:lnTo>
                    <a:pt x="76113" y="45366"/>
                  </a:lnTo>
                  <a:lnTo>
                    <a:pt x="76212" y="45440"/>
                  </a:lnTo>
                  <a:lnTo>
                    <a:pt x="76286" y="45539"/>
                  </a:lnTo>
                  <a:lnTo>
                    <a:pt x="76335" y="45613"/>
                  </a:lnTo>
                  <a:lnTo>
                    <a:pt x="76360" y="45737"/>
                  </a:lnTo>
                  <a:lnTo>
                    <a:pt x="76360" y="45836"/>
                  </a:lnTo>
                  <a:lnTo>
                    <a:pt x="76360" y="45935"/>
                  </a:lnTo>
                  <a:lnTo>
                    <a:pt x="76335" y="46034"/>
                  </a:lnTo>
                  <a:lnTo>
                    <a:pt x="76286" y="46133"/>
                  </a:lnTo>
                  <a:lnTo>
                    <a:pt x="76212" y="46207"/>
                  </a:lnTo>
                  <a:lnTo>
                    <a:pt x="76113" y="46281"/>
                  </a:lnTo>
                  <a:lnTo>
                    <a:pt x="76014" y="46330"/>
                  </a:lnTo>
                  <a:lnTo>
                    <a:pt x="75915" y="46380"/>
                  </a:lnTo>
                  <a:lnTo>
                    <a:pt x="75717" y="46380"/>
                  </a:lnTo>
                  <a:lnTo>
                    <a:pt x="75618" y="46330"/>
                  </a:lnTo>
                  <a:lnTo>
                    <a:pt x="75519" y="46281"/>
                  </a:lnTo>
                  <a:lnTo>
                    <a:pt x="75420" y="46207"/>
                  </a:lnTo>
                  <a:lnTo>
                    <a:pt x="75346" y="46133"/>
                  </a:lnTo>
                  <a:lnTo>
                    <a:pt x="75296" y="46034"/>
                  </a:lnTo>
                  <a:lnTo>
                    <a:pt x="75272" y="45935"/>
                  </a:lnTo>
                  <a:lnTo>
                    <a:pt x="75272" y="45836"/>
                  </a:lnTo>
                  <a:lnTo>
                    <a:pt x="75272" y="45737"/>
                  </a:lnTo>
                  <a:lnTo>
                    <a:pt x="75296" y="45613"/>
                  </a:lnTo>
                  <a:lnTo>
                    <a:pt x="75346" y="45539"/>
                  </a:lnTo>
                  <a:lnTo>
                    <a:pt x="75420" y="45440"/>
                  </a:lnTo>
                  <a:lnTo>
                    <a:pt x="75519" y="45366"/>
                  </a:lnTo>
                  <a:lnTo>
                    <a:pt x="75618" y="45316"/>
                  </a:lnTo>
                  <a:lnTo>
                    <a:pt x="75717" y="45291"/>
                  </a:lnTo>
                  <a:close/>
                  <a:moveTo>
                    <a:pt x="45564" y="45860"/>
                  </a:moveTo>
                  <a:lnTo>
                    <a:pt x="45687" y="45885"/>
                  </a:lnTo>
                  <a:lnTo>
                    <a:pt x="45762" y="45935"/>
                  </a:lnTo>
                  <a:lnTo>
                    <a:pt x="45836" y="46034"/>
                  </a:lnTo>
                  <a:lnTo>
                    <a:pt x="45836" y="46133"/>
                  </a:lnTo>
                  <a:lnTo>
                    <a:pt x="45836" y="46231"/>
                  </a:lnTo>
                  <a:lnTo>
                    <a:pt x="45762" y="46330"/>
                  </a:lnTo>
                  <a:lnTo>
                    <a:pt x="45687" y="46380"/>
                  </a:lnTo>
                  <a:lnTo>
                    <a:pt x="45564" y="46405"/>
                  </a:lnTo>
                  <a:lnTo>
                    <a:pt x="45465" y="46380"/>
                  </a:lnTo>
                  <a:lnTo>
                    <a:pt x="45391" y="46330"/>
                  </a:lnTo>
                  <a:lnTo>
                    <a:pt x="45316" y="46231"/>
                  </a:lnTo>
                  <a:lnTo>
                    <a:pt x="45292" y="46133"/>
                  </a:lnTo>
                  <a:lnTo>
                    <a:pt x="45316" y="46034"/>
                  </a:lnTo>
                  <a:lnTo>
                    <a:pt x="45391" y="45935"/>
                  </a:lnTo>
                  <a:lnTo>
                    <a:pt x="45465" y="45885"/>
                  </a:lnTo>
                  <a:lnTo>
                    <a:pt x="45564" y="45860"/>
                  </a:lnTo>
                  <a:close/>
                  <a:moveTo>
                    <a:pt x="19863" y="44747"/>
                  </a:moveTo>
                  <a:lnTo>
                    <a:pt x="20036" y="44797"/>
                  </a:lnTo>
                  <a:lnTo>
                    <a:pt x="20209" y="44896"/>
                  </a:lnTo>
                  <a:lnTo>
                    <a:pt x="20333" y="45019"/>
                  </a:lnTo>
                  <a:lnTo>
                    <a:pt x="20457" y="45168"/>
                  </a:lnTo>
                  <a:lnTo>
                    <a:pt x="20556" y="45316"/>
                  </a:lnTo>
                  <a:lnTo>
                    <a:pt x="20605" y="45489"/>
                  </a:lnTo>
                  <a:lnTo>
                    <a:pt x="20630" y="45687"/>
                  </a:lnTo>
                  <a:lnTo>
                    <a:pt x="20605" y="45860"/>
                  </a:lnTo>
                  <a:lnTo>
                    <a:pt x="20556" y="46034"/>
                  </a:lnTo>
                  <a:lnTo>
                    <a:pt x="20457" y="46207"/>
                  </a:lnTo>
                  <a:lnTo>
                    <a:pt x="20333" y="46330"/>
                  </a:lnTo>
                  <a:lnTo>
                    <a:pt x="20209" y="46454"/>
                  </a:lnTo>
                  <a:lnTo>
                    <a:pt x="20036" y="46553"/>
                  </a:lnTo>
                  <a:lnTo>
                    <a:pt x="19863" y="46602"/>
                  </a:lnTo>
                  <a:lnTo>
                    <a:pt x="19690" y="46627"/>
                  </a:lnTo>
                  <a:lnTo>
                    <a:pt x="19492" y="46602"/>
                  </a:lnTo>
                  <a:lnTo>
                    <a:pt x="19319" y="46553"/>
                  </a:lnTo>
                  <a:lnTo>
                    <a:pt x="19170" y="46454"/>
                  </a:lnTo>
                  <a:lnTo>
                    <a:pt x="19022" y="46330"/>
                  </a:lnTo>
                  <a:lnTo>
                    <a:pt x="18898" y="46207"/>
                  </a:lnTo>
                  <a:lnTo>
                    <a:pt x="18799" y="46034"/>
                  </a:lnTo>
                  <a:lnTo>
                    <a:pt x="18750" y="45860"/>
                  </a:lnTo>
                  <a:lnTo>
                    <a:pt x="18750" y="45687"/>
                  </a:lnTo>
                  <a:lnTo>
                    <a:pt x="18750" y="45489"/>
                  </a:lnTo>
                  <a:lnTo>
                    <a:pt x="18799" y="45316"/>
                  </a:lnTo>
                  <a:lnTo>
                    <a:pt x="18898" y="45168"/>
                  </a:lnTo>
                  <a:lnTo>
                    <a:pt x="19022" y="45019"/>
                  </a:lnTo>
                  <a:lnTo>
                    <a:pt x="19170" y="44896"/>
                  </a:lnTo>
                  <a:lnTo>
                    <a:pt x="19319" y="44797"/>
                  </a:lnTo>
                  <a:lnTo>
                    <a:pt x="19492" y="44747"/>
                  </a:lnTo>
                  <a:close/>
                  <a:moveTo>
                    <a:pt x="49917" y="46355"/>
                  </a:moveTo>
                  <a:lnTo>
                    <a:pt x="49967" y="46380"/>
                  </a:lnTo>
                  <a:lnTo>
                    <a:pt x="49991" y="46429"/>
                  </a:lnTo>
                  <a:lnTo>
                    <a:pt x="49991" y="46479"/>
                  </a:lnTo>
                  <a:lnTo>
                    <a:pt x="49991" y="46553"/>
                  </a:lnTo>
                  <a:lnTo>
                    <a:pt x="49967" y="46602"/>
                  </a:lnTo>
                  <a:lnTo>
                    <a:pt x="49917" y="46627"/>
                  </a:lnTo>
                  <a:lnTo>
                    <a:pt x="49794" y="46627"/>
                  </a:lnTo>
                  <a:lnTo>
                    <a:pt x="49744" y="46602"/>
                  </a:lnTo>
                  <a:lnTo>
                    <a:pt x="49719" y="46553"/>
                  </a:lnTo>
                  <a:lnTo>
                    <a:pt x="49695" y="46479"/>
                  </a:lnTo>
                  <a:lnTo>
                    <a:pt x="49719" y="46429"/>
                  </a:lnTo>
                  <a:lnTo>
                    <a:pt x="49744" y="46380"/>
                  </a:lnTo>
                  <a:lnTo>
                    <a:pt x="49794" y="46355"/>
                  </a:lnTo>
                  <a:close/>
                  <a:moveTo>
                    <a:pt x="106612" y="44055"/>
                  </a:moveTo>
                  <a:lnTo>
                    <a:pt x="106859" y="44079"/>
                  </a:lnTo>
                  <a:lnTo>
                    <a:pt x="107082" y="44154"/>
                  </a:lnTo>
                  <a:lnTo>
                    <a:pt x="107329" y="44277"/>
                  </a:lnTo>
                  <a:lnTo>
                    <a:pt x="107527" y="44450"/>
                  </a:lnTo>
                  <a:lnTo>
                    <a:pt x="107676" y="44648"/>
                  </a:lnTo>
                  <a:lnTo>
                    <a:pt x="107799" y="44871"/>
                  </a:lnTo>
                  <a:lnTo>
                    <a:pt x="107874" y="45118"/>
                  </a:lnTo>
                  <a:lnTo>
                    <a:pt x="107898" y="45366"/>
                  </a:lnTo>
                  <a:lnTo>
                    <a:pt x="107874" y="45613"/>
                  </a:lnTo>
                  <a:lnTo>
                    <a:pt x="107799" y="45836"/>
                  </a:lnTo>
                  <a:lnTo>
                    <a:pt x="107676" y="46083"/>
                  </a:lnTo>
                  <a:lnTo>
                    <a:pt x="107527" y="46281"/>
                  </a:lnTo>
                  <a:lnTo>
                    <a:pt x="107329" y="46429"/>
                  </a:lnTo>
                  <a:lnTo>
                    <a:pt x="107082" y="46553"/>
                  </a:lnTo>
                  <a:lnTo>
                    <a:pt x="106859" y="46627"/>
                  </a:lnTo>
                  <a:lnTo>
                    <a:pt x="106612" y="46652"/>
                  </a:lnTo>
                  <a:lnTo>
                    <a:pt x="106365" y="46627"/>
                  </a:lnTo>
                  <a:lnTo>
                    <a:pt x="106117" y="46553"/>
                  </a:lnTo>
                  <a:lnTo>
                    <a:pt x="105895" y="46429"/>
                  </a:lnTo>
                  <a:lnTo>
                    <a:pt x="105697" y="46281"/>
                  </a:lnTo>
                  <a:lnTo>
                    <a:pt x="105524" y="46083"/>
                  </a:lnTo>
                  <a:lnTo>
                    <a:pt x="105400" y="45836"/>
                  </a:lnTo>
                  <a:lnTo>
                    <a:pt x="105326" y="45613"/>
                  </a:lnTo>
                  <a:lnTo>
                    <a:pt x="105301" y="45366"/>
                  </a:lnTo>
                  <a:lnTo>
                    <a:pt x="105326" y="45118"/>
                  </a:lnTo>
                  <a:lnTo>
                    <a:pt x="105400" y="44871"/>
                  </a:lnTo>
                  <a:lnTo>
                    <a:pt x="105524" y="44648"/>
                  </a:lnTo>
                  <a:lnTo>
                    <a:pt x="105697" y="44450"/>
                  </a:lnTo>
                  <a:lnTo>
                    <a:pt x="105895" y="44277"/>
                  </a:lnTo>
                  <a:lnTo>
                    <a:pt x="106117" y="44154"/>
                  </a:lnTo>
                  <a:lnTo>
                    <a:pt x="106365" y="44079"/>
                  </a:lnTo>
                  <a:lnTo>
                    <a:pt x="106612" y="44055"/>
                  </a:lnTo>
                  <a:close/>
                  <a:moveTo>
                    <a:pt x="55112" y="46479"/>
                  </a:moveTo>
                  <a:lnTo>
                    <a:pt x="55161" y="46504"/>
                  </a:lnTo>
                  <a:lnTo>
                    <a:pt x="55211" y="46528"/>
                  </a:lnTo>
                  <a:lnTo>
                    <a:pt x="55235" y="46578"/>
                  </a:lnTo>
                  <a:lnTo>
                    <a:pt x="55260" y="46627"/>
                  </a:lnTo>
                  <a:lnTo>
                    <a:pt x="55235" y="46701"/>
                  </a:lnTo>
                  <a:lnTo>
                    <a:pt x="55211" y="46726"/>
                  </a:lnTo>
                  <a:lnTo>
                    <a:pt x="55161" y="46776"/>
                  </a:lnTo>
                  <a:lnTo>
                    <a:pt x="55038" y="46776"/>
                  </a:lnTo>
                  <a:lnTo>
                    <a:pt x="54988" y="46726"/>
                  </a:lnTo>
                  <a:lnTo>
                    <a:pt x="54963" y="46701"/>
                  </a:lnTo>
                  <a:lnTo>
                    <a:pt x="54963" y="46627"/>
                  </a:lnTo>
                  <a:lnTo>
                    <a:pt x="54963" y="46578"/>
                  </a:lnTo>
                  <a:lnTo>
                    <a:pt x="54988" y="46528"/>
                  </a:lnTo>
                  <a:lnTo>
                    <a:pt x="55038" y="46504"/>
                  </a:lnTo>
                  <a:lnTo>
                    <a:pt x="55112" y="46479"/>
                  </a:lnTo>
                  <a:close/>
                  <a:moveTo>
                    <a:pt x="91770" y="44995"/>
                  </a:moveTo>
                  <a:lnTo>
                    <a:pt x="91968" y="45019"/>
                  </a:lnTo>
                  <a:lnTo>
                    <a:pt x="92142" y="45069"/>
                  </a:lnTo>
                  <a:lnTo>
                    <a:pt x="92290" y="45168"/>
                  </a:lnTo>
                  <a:lnTo>
                    <a:pt x="92438" y="45267"/>
                  </a:lnTo>
                  <a:lnTo>
                    <a:pt x="92562" y="45415"/>
                  </a:lnTo>
                  <a:lnTo>
                    <a:pt x="92636" y="45588"/>
                  </a:lnTo>
                  <a:lnTo>
                    <a:pt x="92710" y="45761"/>
                  </a:lnTo>
                  <a:lnTo>
                    <a:pt x="92710" y="45935"/>
                  </a:lnTo>
                  <a:lnTo>
                    <a:pt x="92710" y="46108"/>
                  </a:lnTo>
                  <a:lnTo>
                    <a:pt x="92636" y="46281"/>
                  </a:lnTo>
                  <a:lnTo>
                    <a:pt x="92562" y="46454"/>
                  </a:lnTo>
                  <a:lnTo>
                    <a:pt x="92438" y="46602"/>
                  </a:lnTo>
                  <a:lnTo>
                    <a:pt x="92290" y="46726"/>
                  </a:lnTo>
                  <a:lnTo>
                    <a:pt x="92142" y="46800"/>
                  </a:lnTo>
                  <a:lnTo>
                    <a:pt x="91968" y="46850"/>
                  </a:lnTo>
                  <a:lnTo>
                    <a:pt x="91770" y="46875"/>
                  </a:lnTo>
                  <a:lnTo>
                    <a:pt x="91597" y="46850"/>
                  </a:lnTo>
                  <a:lnTo>
                    <a:pt x="91424" y="46800"/>
                  </a:lnTo>
                  <a:lnTo>
                    <a:pt x="91276" y="46726"/>
                  </a:lnTo>
                  <a:lnTo>
                    <a:pt x="91127" y="46602"/>
                  </a:lnTo>
                  <a:lnTo>
                    <a:pt x="91004" y="46454"/>
                  </a:lnTo>
                  <a:lnTo>
                    <a:pt x="90905" y="46281"/>
                  </a:lnTo>
                  <a:lnTo>
                    <a:pt x="90855" y="46108"/>
                  </a:lnTo>
                  <a:lnTo>
                    <a:pt x="90855" y="45935"/>
                  </a:lnTo>
                  <a:lnTo>
                    <a:pt x="90855" y="45761"/>
                  </a:lnTo>
                  <a:lnTo>
                    <a:pt x="90905" y="45588"/>
                  </a:lnTo>
                  <a:lnTo>
                    <a:pt x="91004" y="45415"/>
                  </a:lnTo>
                  <a:lnTo>
                    <a:pt x="91127" y="45267"/>
                  </a:lnTo>
                  <a:lnTo>
                    <a:pt x="91276" y="45168"/>
                  </a:lnTo>
                  <a:lnTo>
                    <a:pt x="91424" y="45069"/>
                  </a:lnTo>
                  <a:lnTo>
                    <a:pt x="91597" y="45019"/>
                  </a:lnTo>
                  <a:lnTo>
                    <a:pt x="91770" y="44995"/>
                  </a:lnTo>
                  <a:close/>
                  <a:moveTo>
                    <a:pt x="87912" y="45291"/>
                  </a:moveTo>
                  <a:lnTo>
                    <a:pt x="88060" y="45316"/>
                  </a:lnTo>
                  <a:lnTo>
                    <a:pt x="88208" y="45366"/>
                  </a:lnTo>
                  <a:lnTo>
                    <a:pt x="88357" y="45440"/>
                  </a:lnTo>
                  <a:lnTo>
                    <a:pt x="88505" y="45539"/>
                  </a:lnTo>
                  <a:lnTo>
                    <a:pt x="88604" y="45687"/>
                  </a:lnTo>
                  <a:lnTo>
                    <a:pt x="88678" y="45836"/>
                  </a:lnTo>
                  <a:lnTo>
                    <a:pt x="88728" y="45984"/>
                  </a:lnTo>
                  <a:lnTo>
                    <a:pt x="88753" y="46133"/>
                  </a:lnTo>
                  <a:lnTo>
                    <a:pt x="88728" y="46306"/>
                  </a:lnTo>
                  <a:lnTo>
                    <a:pt x="88678" y="46454"/>
                  </a:lnTo>
                  <a:lnTo>
                    <a:pt x="88604" y="46602"/>
                  </a:lnTo>
                  <a:lnTo>
                    <a:pt x="88505" y="46751"/>
                  </a:lnTo>
                  <a:lnTo>
                    <a:pt x="88357" y="46850"/>
                  </a:lnTo>
                  <a:lnTo>
                    <a:pt x="88208" y="46924"/>
                  </a:lnTo>
                  <a:lnTo>
                    <a:pt x="88060" y="46974"/>
                  </a:lnTo>
                  <a:lnTo>
                    <a:pt x="87912" y="46998"/>
                  </a:lnTo>
                  <a:lnTo>
                    <a:pt x="87739" y="46974"/>
                  </a:lnTo>
                  <a:lnTo>
                    <a:pt x="87590" y="46924"/>
                  </a:lnTo>
                  <a:lnTo>
                    <a:pt x="87442" y="46850"/>
                  </a:lnTo>
                  <a:lnTo>
                    <a:pt x="87293" y="46751"/>
                  </a:lnTo>
                  <a:lnTo>
                    <a:pt x="87194" y="46602"/>
                  </a:lnTo>
                  <a:lnTo>
                    <a:pt x="87120" y="46454"/>
                  </a:lnTo>
                  <a:lnTo>
                    <a:pt x="87071" y="46306"/>
                  </a:lnTo>
                  <a:lnTo>
                    <a:pt x="87046" y="46133"/>
                  </a:lnTo>
                  <a:lnTo>
                    <a:pt x="87071" y="45984"/>
                  </a:lnTo>
                  <a:lnTo>
                    <a:pt x="87120" y="45836"/>
                  </a:lnTo>
                  <a:lnTo>
                    <a:pt x="87194" y="45687"/>
                  </a:lnTo>
                  <a:lnTo>
                    <a:pt x="87293" y="45539"/>
                  </a:lnTo>
                  <a:lnTo>
                    <a:pt x="87442" y="45440"/>
                  </a:lnTo>
                  <a:lnTo>
                    <a:pt x="87590" y="45366"/>
                  </a:lnTo>
                  <a:lnTo>
                    <a:pt x="87739" y="45316"/>
                  </a:lnTo>
                  <a:lnTo>
                    <a:pt x="87912" y="45291"/>
                  </a:lnTo>
                  <a:close/>
                  <a:moveTo>
                    <a:pt x="23598" y="45588"/>
                  </a:moveTo>
                  <a:lnTo>
                    <a:pt x="23747" y="45638"/>
                  </a:lnTo>
                  <a:lnTo>
                    <a:pt x="23895" y="45712"/>
                  </a:lnTo>
                  <a:lnTo>
                    <a:pt x="24019" y="45836"/>
                  </a:lnTo>
                  <a:lnTo>
                    <a:pt x="24118" y="45959"/>
                  </a:lnTo>
                  <a:lnTo>
                    <a:pt x="24192" y="46108"/>
                  </a:lnTo>
                  <a:lnTo>
                    <a:pt x="24241" y="46256"/>
                  </a:lnTo>
                  <a:lnTo>
                    <a:pt x="24266" y="46405"/>
                  </a:lnTo>
                  <a:lnTo>
                    <a:pt x="24241" y="46578"/>
                  </a:lnTo>
                  <a:lnTo>
                    <a:pt x="24192" y="46726"/>
                  </a:lnTo>
                  <a:lnTo>
                    <a:pt x="24118" y="46875"/>
                  </a:lnTo>
                  <a:lnTo>
                    <a:pt x="24019" y="46998"/>
                  </a:lnTo>
                  <a:lnTo>
                    <a:pt x="23895" y="47097"/>
                  </a:lnTo>
                  <a:lnTo>
                    <a:pt x="23747" y="47171"/>
                  </a:lnTo>
                  <a:lnTo>
                    <a:pt x="23598" y="47221"/>
                  </a:lnTo>
                  <a:lnTo>
                    <a:pt x="23425" y="47246"/>
                  </a:lnTo>
                  <a:lnTo>
                    <a:pt x="23277" y="47221"/>
                  </a:lnTo>
                  <a:lnTo>
                    <a:pt x="23128" y="47171"/>
                  </a:lnTo>
                  <a:lnTo>
                    <a:pt x="22980" y="47097"/>
                  </a:lnTo>
                  <a:lnTo>
                    <a:pt x="22856" y="46998"/>
                  </a:lnTo>
                  <a:lnTo>
                    <a:pt x="22732" y="46875"/>
                  </a:lnTo>
                  <a:lnTo>
                    <a:pt x="22658" y="46726"/>
                  </a:lnTo>
                  <a:lnTo>
                    <a:pt x="22609" y="46578"/>
                  </a:lnTo>
                  <a:lnTo>
                    <a:pt x="22609" y="46405"/>
                  </a:lnTo>
                  <a:lnTo>
                    <a:pt x="22609" y="46256"/>
                  </a:lnTo>
                  <a:lnTo>
                    <a:pt x="22658" y="46108"/>
                  </a:lnTo>
                  <a:lnTo>
                    <a:pt x="22732" y="45959"/>
                  </a:lnTo>
                  <a:lnTo>
                    <a:pt x="22856" y="45836"/>
                  </a:lnTo>
                  <a:lnTo>
                    <a:pt x="22980" y="45712"/>
                  </a:lnTo>
                  <a:lnTo>
                    <a:pt x="23128" y="45638"/>
                  </a:lnTo>
                  <a:lnTo>
                    <a:pt x="23277" y="45588"/>
                  </a:lnTo>
                  <a:close/>
                  <a:moveTo>
                    <a:pt x="27234" y="45836"/>
                  </a:moveTo>
                  <a:lnTo>
                    <a:pt x="27358" y="45885"/>
                  </a:lnTo>
                  <a:lnTo>
                    <a:pt x="27482" y="45959"/>
                  </a:lnTo>
                  <a:lnTo>
                    <a:pt x="27605" y="46058"/>
                  </a:lnTo>
                  <a:lnTo>
                    <a:pt x="27704" y="46157"/>
                  </a:lnTo>
                  <a:lnTo>
                    <a:pt x="27754" y="46281"/>
                  </a:lnTo>
                  <a:lnTo>
                    <a:pt x="27803" y="46429"/>
                  </a:lnTo>
                  <a:lnTo>
                    <a:pt x="27828" y="46578"/>
                  </a:lnTo>
                  <a:lnTo>
                    <a:pt x="27803" y="46701"/>
                  </a:lnTo>
                  <a:lnTo>
                    <a:pt x="27754" y="46850"/>
                  </a:lnTo>
                  <a:lnTo>
                    <a:pt x="27704" y="46974"/>
                  </a:lnTo>
                  <a:lnTo>
                    <a:pt x="27605" y="47097"/>
                  </a:lnTo>
                  <a:lnTo>
                    <a:pt x="27482" y="47171"/>
                  </a:lnTo>
                  <a:lnTo>
                    <a:pt x="27358" y="47246"/>
                  </a:lnTo>
                  <a:lnTo>
                    <a:pt x="27234" y="47295"/>
                  </a:lnTo>
                  <a:lnTo>
                    <a:pt x="26937" y="47295"/>
                  </a:lnTo>
                  <a:lnTo>
                    <a:pt x="26814" y="47246"/>
                  </a:lnTo>
                  <a:lnTo>
                    <a:pt x="26690" y="47171"/>
                  </a:lnTo>
                  <a:lnTo>
                    <a:pt x="26566" y="47097"/>
                  </a:lnTo>
                  <a:lnTo>
                    <a:pt x="26467" y="46974"/>
                  </a:lnTo>
                  <a:lnTo>
                    <a:pt x="26393" y="46850"/>
                  </a:lnTo>
                  <a:lnTo>
                    <a:pt x="26369" y="46701"/>
                  </a:lnTo>
                  <a:lnTo>
                    <a:pt x="26344" y="46578"/>
                  </a:lnTo>
                  <a:lnTo>
                    <a:pt x="26369" y="46429"/>
                  </a:lnTo>
                  <a:lnTo>
                    <a:pt x="26393" y="46281"/>
                  </a:lnTo>
                  <a:lnTo>
                    <a:pt x="26467" y="46157"/>
                  </a:lnTo>
                  <a:lnTo>
                    <a:pt x="26566" y="46058"/>
                  </a:lnTo>
                  <a:lnTo>
                    <a:pt x="26690" y="45959"/>
                  </a:lnTo>
                  <a:lnTo>
                    <a:pt x="26814" y="45885"/>
                  </a:lnTo>
                  <a:lnTo>
                    <a:pt x="26937" y="45836"/>
                  </a:lnTo>
                  <a:close/>
                  <a:moveTo>
                    <a:pt x="113612" y="44624"/>
                  </a:moveTo>
                  <a:lnTo>
                    <a:pt x="113909" y="44648"/>
                  </a:lnTo>
                  <a:lnTo>
                    <a:pt x="114181" y="44723"/>
                  </a:lnTo>
                  <a:lnTo>
                    <a:pt x="114429" y="44871"/>
                  </a:lnTo>
                  <a:lnTo>
                    <a:pt x="114552" y="44945"/>
                  </a:lnTo>
                  <a:lnTo>
                    <a:pt x="114676" y="45044"/>
                  </a:lnTo>
                  <a:lnTo>
                    <a:pt x="114775" y="45168"/>
                  </a:lnTo>
                  <a:lnTo>
                    <a:pt x="114874" y="45291"/>
                  </a:lnTo>
                  <a:lnTo>
                    <a:pt x="114998" y="45539"/>
                  </a:lnTo>
                  <a:lnTo>
                    <a:pt x="115072" y="45811"/>
                  </a:lnTo>
                  <a:lnTo>
                    <a:pt x="115097" y="46108"/>
                  </a:lnTo>
                  <a:lnTo>
                    <a:pt x="115072" y="46380"/>
                  </a:lnTo>
                  <a:lnTo>
                    <a:pt x="114998" y="46652"/>
                  </a:lnTo>
                  <a:lnTo>
                    <a:pt x="114874" y="46924"/>
                  </a:lnTo>
                  <a:lnTo>
                    <a:pt x="114775" y="47048"/>
                  </a:lnTo>
                  <a:lnTo>
                    <a:pt x="114676" y="47147"/>
                  </a:lnTo>
                  <a:lnTo>
                    <a:pt x="114552" y="47246"/>
                  </a:lnTo>
                  <a:lnTo>
                    <a:pt x="114429" y="47345"/>
                  </a:lnTo>
                  <a:lnTo>
                    <a:pt x="114181" y="47468"/>
                  </a:lnTo>
                  <a:lnTo>
                    <a:pt x="113909" y="47567"/>
                  </a:lnTo>
                  <a:lnTo>
                    <a:pt x="113612" y="47592"/>
                  </a:lnTo>
                  <a:lnTo>
                    <a:pt x="113340" y="47567"/>
                  </a:lnTo>
                  <a:lnTo>
                    <a:pt x="113068" y="47468"/>
                  </a:lnTo>
                  <a:lnTo>
                    <a:pt x="112796" y="47345"/>
                  </a:lnTo>
                  <a:lnTo>
                    <a:pt x="112697" y="47246"/>
                  </a:lnTo>
                  <a:lnTo>
                    <a:pt x="112573" y="47147"/>
                  </a:lnTo>
                  <a:lnTo>
                    <a:pt x="112474" y="47048"/>
                  </a:lnTo>
                  <a:lnTo>
                    <a:pt x="112376" y="46924"/>
                  </a:lnTo>
                  <a:lnTo>
                    <a:pt x="112252" y="46652"/>
                  </a:lnTo>
                  <a:lnTo>
                    <a:pt x="112178" y="46380"/>
                  </a:lnTo>
                  <a:lnTo>
                    <a:pt x="112128" y="46108"/>
                  </a:lnTo>
                  <a:lnTo>
                    <a:pt x="112178" y="45811"/>
                  </a:lnTo>
                  <a:lnTo>
                    <a:pt x="112252" y="45539"/>
                  </a:lnTo>
                  <a:lnTo>
                    <a:pt x="112376" y="45291"/>
                  </a:lnTo>
                  <a:lnTo>
                    <a:pt x="112474" y="45168"/>
                  </a:lnTo>
                  <a:lnTo>
                    <a:pt x="112573" y="45044"/>
                  </a:lnTo>
                  <a:lnTo>
                    <a:pt x="112697" y="44945"/>
                  </a:lnTo>
                  <a:lnTo>
                    <a:pt x="112796" y="44871"/>
                  </a:lnTo>
                  <a:lnTo>
                    <a:pt x="113068" y="44723"/>
                  </a:lnTo>
                  <a:lnTo>
                    <a:pt x="113340" y="44648"/>
                  </a:lnTo>
                  <a:lnTo>
                    <a:pt x="113612" y="44624"/>
                  </a:lnTo>
                  <a:close/>
                  <a:moveTo>
                    <a:pt x="79477" y="46355"/>
                  </a:moveTo>
                  <a:lnTo>
                    <a:pt x="79600" y="46380"/>
                  </a:lnTo>
                  <a:lnTo>
                    <a:pt x="79699" y="46454"/>
                  </a:lnTo>
                  <a:lnTo>
                    <a:pt x="79798" y="46528"/>
                  </a:lnTo>
                  <a:lnTo>
                    <a:pt x="79897" y="46627"/>
                  </a:lnTo>
                  <a:lnTo>
                    <a:pt x="79947" y="46751"/>
                  </a:lnTo>
                  <a:lnTo>
                    <a:pt x="79996" y="46875"/>
                  </a:lnTo>
                  <a:lnTo>
                    <a:pt x="79996" y="46998"/>
                  </a:lnTo>
                  <a:lnTo>
                    <a:pt x="79996" y="47122"/>
                  </a:lnTo>
                  <a:lnTo>
                    <a:pt x="79947" y="47246"/>
                  </a:lnTo>
                  <a:lnTo>
                    <a:pt x="79897" y="47345"/>
                  </a:lnTo>
                  <a:lnTo>
                    <a:pt x="79798" y="47468"/>
                  </a:lnTo>
                  <a:lnTo>
                    <a:pt x="79699" y="47542"/>
                  </a:lnTo>
                  <a:lnTo>
                    <a:pt x="79600" y="47592"/>
                  </a:lnTo>
                  <a:lnTo>
                    <a:pt x="79477" y="47641"/>
                  </a:lnTo>
                  <a:lnTo>
                    <a:pt x="79229" y="47641"/>
                  </a:lnTo>
                  <a:lnTo>
                    <a:pt x="79106" y="47592"/>
                  </a:lnTo>
                  <a:lnTo>
                    <a:pt x="78982" y="47542"/>
                  </a:lnTo>
                  <a:lnTo>
                    <a:pt x="78883" y="47468"/>
                  </a:lnTo>
                  <a:lnTo>
                    <a:pt x="78809" y="47345"/>
                  </a:lnTo>
                  <a:lnTo>
                    <a:pt x="78735" y="47246"/>
                  </a:lnTo>
                  <a:lnTo>
                    <a:pt x="78710" y="47122"/>
                  </a:lnTo>
                  <a:lnTo>
                    <a:pt x="78685" y="46998"/>
                  </a:lnTo>
                  <a:lnTo>
                    <a:pt x="78710" y="46875"/>
                  </a:lnTo>
                  <a:lnTo>
                    <a:pt x="78735" y="46751"/>
                  </a:lnTo>
                  <a:lnTo>
                    <a:pt x="78809" y="46627"/>
                  </a:lnTo>
                  <a:lnTo>
                    <a:pt x="78883" y="46528"/>
                  </a:lnTo>
                  <a:lnTo>
                    <a:pt x="78982" y="46454"/>
                  </a:lnTo>
                  <a:lnTo>
                    <a:pt x="79106" y="46380"/>
                  </a:lnTo>
                  <a:lnTo>
                    <a:pt x="79229" y="46355"/>
                  </a:lnTo>
                  <a:close/>
                  <a:moveTo>
                    <a:pt x="110001" y="44846"/>
                  </a:moveTo>
                  <a:lnTo>
                    <a:pt x="110248" y="44871"/>
                  </a:lnTo>
                  <a:lnTo>
                    <a:pt x="110520" y="44970"/>
                  </a:lnTo>
                  <a:lnTo>
                    <a:pt x="110768" y="45094"/>
                  </a:lnTo>
                  <a:lnTo>
                    <a:pt x="110966" y="45267"/>
                  </a:lnTo>
                  <a:lnTo>
                    <a:pt x="111163" y="45489"/>
                  </a:lnTo>
                  <a:lnTo>
                    <a:pt x="111287" y="45737"/>
                  </a:lnTo>
                  <a:lnTo>
                    <a:pt x="111361" y="45984"/>
                  </a:lnTo>
                  <a:lnTo>
                    <a:pt x="111386" y="46256"/>
                  </a:lnTo>
                  <a:lnTo>
                    <a:pt x="111361" y="46528"/>
                  </a:lnTo>
                  <a:lnTo>
                    <a:pt x="111287" y="46776"/>
                  </a:lnTo>
                  <a:lnTo>
                    <a:pt x="111163" y="47023"/>
                  </a:lnTo>
                  <a:lnTo>
                    <a:pt x="110966" y="47246"/>
                  </a:lnTo>
                  <a:lnTo>
                    <a:pt x="110768" y="47419"/>
                  </a:lnTo>
                  <a:lnTo>
                    <a:pt x="110520" y="47542"/>
                  </a:lnTo>
                  <a:lnTo>
                    <a:pt x="110248" y="47617"/>
                  </a:lnTo>
                  <a:lnTo>
                    <a:pt x="110001" y="47641"/>
                  </a:lnTo>
                  <a:lnTo>
                    <a:pt x="109729" y="47617"/>
                  </a:lnTo>
                  <a:lnTo>
                    <a:pt x="109457" y="47542"/>
                  </a:lnTo>
                  <a:lnTo>
                    <a:pt x="109234" y="47419"/>
                  </a:lnTo>
                  <a:lnTo>
                    <a:pt x="109011" y="47246"/>
                  </a:lnTo>
                  <a:lnTo>
                    <a:pt x="108838" y="47023"/>
                  </a:lnTo>
                  <a:lnTo>
                    <a:pt x="108690" y="46776"/>
                  </a:lnTo>
                  <a:lnTo>
                    <a:pt x="108616" y="46528"/>
                  </a:lnTo>
                  <a:lnTo>
                    <a:pt x="108591" y="46256"/>
                  </a:lnTo>
                  <a:lnTo>
                    <a:pt x="108616" y="45984"/>
                  </a:lnTo>
                  <a:lnTo>
                    <a:pt x="108690" y="45737"/>
                  </a:lnTo>
                  <a:lnTo>
                    <a:pt x="108838" y="45489"/>
                  </a:lnTo>
                  <a:lnTo>
                    <a:pt x="109011" y="45267"/>
                  </a:lnTo>
                  <a:lnTo>
                    <a:pt x="109234" y="45094"/>
                  </a:lnTo>
                  <a:lnTo>
                    <a:pt x="109457" y="44970"/>
                  </a:lnTo>
                  <a:lnTo>
                    <a:pt x="109729" y="44871"/>
                  </a:lnTo>
                  <a:lnTo>
                    <a:pt x="110001" y="44846"/>
                  </a:lnTo>
                  <a:close/>
                  <a:moveTo>
                    <a:pt x="2028" y="45094"/>
                  </a:moveTo>
                  <a:lnTo>
                    <a:pt x="2300" y="45118"/>
                  </a:lnTo>
                  <a:lnTo>
                    <a:pt x="2548" y="45193"/>
                  </a:lnTo>
                  <a:lnTo>
                    <a:pt x="2770" y="45316"/>
                  </a:lnTo>
                  <a:lnTo>
                    <a:pt x="2993" y="45489"/>
                  </a:lnTo>
                  <a:lnTo>
                    <a:pt x="3166" y="45712"/>
                  </a:lnTo>
                  <a:lnTo>
                    <a:pt x="3290" y="45935"/>
                  </a:lnTo>
                  <a:lnTo>
                    <a:pt x="3364" y="46207"/>
                  </a:lnTo>
                  <a:lnTo>
                    <a:pt x="3389" y="46454"/>
                  </a:lnTo>
                  <a:lnTo>
                    <a:pt x="3364" y="46726"/>
                  </a:lnTo>
                  <a:lnTo>
                    <a:pt x="3290" y="46974"/>
                  </a:lnTo>
                  <a:lnTo>
                    <a:pt x="3166" y="47221"/>
                  </a:lnTo>
                  <a:lnTo>
                    <a:pt x="2993" y="47419"/>
                  </a:lnTo>
                  <a:lnTo>
                    <a:pt x="2770" y="47592"/>
                  </a:lnTo>
                  <a:lnTo>
                    <a:pt x="2548" y="47716"/>
                  </a:lnTo>
                  <a:lnTo>
                    <a:pt x="2300" y="47790"/>
                  </a:lnTo>
                  <a:lnTo>
                    <a:pt x="2028" y="47815"/>
                  </a:lnTo>
                  <a:lnTo>
                    <a:pt x="1781" y="47790"/>
                  </a:lnTo>
                  <a:lnTo>
                    <a:pt x="1509" y="47716"/>
                  </a:lnTo>
                  <a:lnTo>
                    <a:pt x="1286" y="47592"/>
                  </a:lnTo>
                  <a:lnTo>
                    <a:pt x="1064" y="47419"/>
                  </a:lnTo>
                  <a:lnTo>
                    <a:pt x="890" y="47221"/>
                  </a:lnTo>
                  <a:lnTo>
                    <a:pt x="767" y="46974"/>
                  </a:lnTo>
                  <a:lnTo>
                    <a:pt x="693" y="46726"/>
                  </a:lnTo>
                  <a:lnTo>
                    <a:pt x="668" y="46454"/>
                  </a:lnTo>
                  <a:lnTo>
                    <a:pt x="693" y="46207"/>
                  </a:lnTo>
                  <a:lnTo>
                    <a:pt x="767" y="45935"/>
                  </a:lnTo>
                  <a:lnTo>
                    <a:pt x="890" y="45712"/>
                  </a:lnTo>
                  <a:lnTo>
                    <a:pt x="1064" y="45489"/>
                  </a:lnTo>
                  <a:lnTo>
                    <a:pt x="1286" y="45316"/>
                  </a:lnTo>
                  <a:lnTo>
                    <a:pt x="1509" y="45193"/>
                  </a:lnTo>
                  <a:lnTo>
                    <a:pt x="1781" y="45118"/>
                  </a:lnTo>
                  <a:lnTo>
                    <a:pt x="2028" y="45094"/>
                  </a:lnTo>
                  <a:close/>
                  <a:moveTo>
                    <a:pt x="68172" y="46998"/>
                  </a:moveTo>
                  <a:lnTo>
                    <a:pt x="68247" y="47023"/>
                  </a:lnTo>
                  <a:lnTo>
                    <a:pt x="68321" y="47072"/>
                  </a:lnTo>
                  <a:lnTo>
                    <a:pt x="68395" y="47122"/>
                  </a:lnTo>
                  <a:lnTo>
                    <a:pt x="68444" y="47196"/>
                  </a:lnTo>
                  <a:lnTo>
                    <a:pt x="68494" y="47270"/>
                  </a:lnTo>
                  <a:lnTo>
                    <a:pt x="68519" y="47345"/>
                  </a:lnTo>
                  <a:lnTo>
                    <a:pt x="68519" y="47419"/>
                  </a:lnTo>
                  <a:lnTo>
                    <a:pt x="68519" y="47493"/>
                  </a:lnTo>
                  <a:lnTo>
                    <a:pt x="68494" y="47567"/>
                  </a:lnTo>
                  <a:lnTo>
                    <a:pt x="68444" y="47641"/>
                  </a:lnTo>
                  <a:lnTo>
                    <a:pt x="68395" y="47716"/>
                  </a:lnTo>
                  <a:lnTo>
                    <a:pt x="68321" y="47765"/>
                  </a:lnTo>
                  <a:lnTo>
                    <a:pt x="68247" y="47815"/>
                  </a:lnTo>
                  <a:lnTo>
                    <a:pt x="68172" y="47839"/>
                  </a:lnTo>
                  <a:lnTo>
                    <a:pt x="68024" y="47839"/>
                  </a:lnTo>
                  <a:lnTo>
                    <a:pt x="67950" y="47815"/>
                  </a:lnTo>
                  <a:lnTo>
                    <a:pt x="67876" y="47765"/>
                  </a:lnTo>
                  <a:lnTo>
                    <a:pt x="67801" y="47716"/>
                  </a:lnTo>
                  <a:lnTo>
                    <a:pt x="67752" y="47641"/>
                  </a:lnTo>
                  <a:lnTo>
                    <a:pt x="67702" y="47567"/>
                  </a:lnTo>
                  <a:lnTo>
                    <a:pt x="67678" y="47493"/>
                  </a:lnTo>
                  <a:lnTo>
                    <a:pt x="67678" y="47419"/>
                  </a:lnTo>
                  <a:lnTo>
                    <a:pt x="67678" y="47345"/>
                  </a:lnTo>
                  <a:lnTo>
                    <a:pt x="67702" y="47270"/>
                  </a:lnTo>
                  <a:lnTo>
                    <a:pt x="67752" y="47196"/>
                  </a:lnTo>
                  <a:lnTo>
                    <a:pt x="67801" y="47122"/>
                  </a:lnTo>
                  <a:lnTo>
                    <a:pt x="67876" y="47072"/>
                  </a:lnTo>
                  <a:lnTo>
                    <a:pt x="67950" y="47023"/>
                  </a:lnTo>
                  <a:lnTo>
                    <a:pt x="68024" y="46998"/>
                  </a:lnTo>
                  <a:close/>
                  <a:moveTo>
                    <a:pt x="5590" y="45291"/>
                  </a:moveTo>
                  <a:lnTo>
                    <a:pt x="5838" y="45316"/>
                  </a:lnTo>
                  <a:lnTo>
                    <a:pt x="6085" y="45390"/>
                  </a:lnTo>
                  <a:lnTo>
                    <a:pt x="6308" y="45514"/>
                  </a:lnTo>
                  <a:lnTo>
                    <a:pt x="6506" y="45663"/>
                  </a:lnTo>
                  <a:lnTo>
                    <a:pt x="6679" y="45860"/>
                  </a:lnTo>
                  <a:lnTo>
                    <a:pt x="6778" y="46083"/>
                  </a:lnTo>
                  <a:lnTo>
                    <a:pt x="6852" y="46330"/>
                  </a:lnTo>
                  <a:lnTo>
                    <a:pt x="6877" y="46578"/>
                  </a:lnTo>
                  <a:lnTo>
                    <a:pt x="6852" y="46825"/>
                  </a:lnTo>
                  <a:lnTo>
                    <a:pt x="6778" y="47048"/>
                  </a:lnTo>
                  <a:lnTo>
                    <a:pt x="6679" y="47270"/>
                  </a:lnTo>
                  <a:lnTo>
                    <a:pt x="6506" y="47468"/>
                  </a:lnTo>
                  <a:lnTo>
                    <a:pt x="6308" y="47641"/>
                  </a:lnTo>
                  <a:lnTo>
                    <a:pt x="6085" y="47765"/>
                  </a:lnTo>
                  <a:lnTo>
                    <a:pt x="5838" y="47839"/>
                  </a:lnTo>
                  <a:lnTo>
                    <a:pt x="5590" y="47864"/>
                  </a:lnTo>
                  <a:lnTo>
                    <a:pt x="5343" y="47839"/>
                  </a:lnTo>
                  <a:lnTo>
                    <a:pt x="5120" y="47765"/>
                  </a:lnTo>
                  <a:lnTo>
                    <a:pt x="4898" y="47641"/>
                  </a:lnTo>
                  <a:lnTo>
                    <a:pt x="4700" y="47468"/>
                  </a:lnTo>
                  <a:lnTo>
                    <a:pt x="4527" y="47270"/>
                  </a:lnTo>
                  <a:lnTo>
                    <a:pt x="4403" y="47048"/>
                  </a:lnTo>
                  <a:lnTo>
                    <a:pt x="4329" y="46825"/>
                  </a:lnTo>
                  <a:lnTo>
                    <a:pt x="4329" y="46578"/>
                  </a:lnTo>
                  <a:lnTo>
                    <a:pt x="4329" y="46330"/>
                  </a:lnTo>
                  <a:lnTo>
                    <a:pt x="4403" y="46083"/>
                  </a:lnTo>
                  <a:lnTo>
                    <a:pt x="4527" y="45860"/>
                  </a:lnTo>
                  <a:lnTo>
                    <a:pt x="4700" y="45663"/>
                  </a:lnTo>
                  <a:lnTo>
                    <a:pt x="4898" y="45514"/>
                  </a:lnTo>
                  <a:lnTo>
                    <a:pt x="5120" y="45390"/>
                  </a:lnTo>
                  <a:lnTo>
                    <a:pt x="5343" y="45316"/>
                  </a:lnTo>
                  <a:lnTo>
                    <a:pt x="5590" y="45291"/>
                  </a:lnTo>
                  <a:close/>
                  <a:moveTo>
                    <a:pt x="31044" y="46652"/>
                  </a:moveTo>
                  <a:lnTo>
                    <a:pt x="31167" y="46677"/>
                  </a:lnTo>
                  <a:lnTo>
                    <a:pt x="31266" y="46751"/>
                  </a:lnTo>
                  <a:lnTo>
                    <a:pt x="31365" y="46825"/>
                  </a:lnTo>
                  <a:lnTo>
                    <a:pt x="31464" y="46924"/>
                  </a:lnTo>
                  <a:lnTo>
                    <a:pt x="31514" y="47023"/>
                  </a:lnTo>
                  <a:lnTo>
                    <a:pt x="31538" y="47147"/>
                  </a:lnTo>
                  <a:lnTo>
                    <a:pt x="31563" y="47270"/>
                  </a:lnTo>
                  <a:lnTo>
                    <a:pt x="31538" y="47369"/>
                  </a:lnTo>
                  <a:lnTo>
                    <a:pt x="31514" y="47493"/>
                  </a:lnTo>
                  <a:lnTo>
                    <a:pt x="31464" y="47592"/>
                  </a:lnTo>
                  <a:lnTo>
                    <a:pt x="31365" y="47691"/>
                  </a:lnTo>
                  <a:lnTo>
                    <a:pt x="31266" y="47790"/>
                  </a:lnTo>
                  <a:lnTo>
                    <a:pt x="31167" y="47839"/>
                  </a:lnTo>
                  <a:lnTo>
                    <a:pt x="31044" y="47864"/>
                  </a:lnTo>
                  <a:lnTo>
                    <a:pt x="30945" y="47889"/>
                  </a:lnTo>
                  <a:lnTo>
                    <a:pt x="30821" y="47864"/>
                  </a:lnTo>
                  <a:lnTo>
                    <a:pt x="30697" y="47839"/>
                  </a:lnTo>
                  <a:lnTo>
                    <a:pt x="30598" y="47790"/>
                  </a:lnTo>
                  <a:lnTo>
                    <a:pt x="30499" y="47691"/>
                  </a:lnTo>
                  <a:lnTo>
                    <a:pt x="30425" y="47592"/>
                  </a:lnTo>
                  <a:lnTo>
                    <a:pt x="30351" y="47493"/>
                  </a:lnTo>
                  <a:lnTo>
                    <a:pt x="30326" y="47369"/>
                  </a:lnTo>
                  <a:lnTo>
                    <a:pt x="30326" y="47270"/>
                  </a:lnTo>
                  <a:lnTo>
                    <a:pt x="30326" y="47147"/>
                  </a:lnTo>
                  <a:lnTo>
                    <a:pt x="30351" y="47023"/>
                  </a:lnTo>
                  <a:lnTo>
                    <a:pt x="30425" y="46924"/>
                  </a:lnTo>
                  <a:lnTo>
                    <a:pt x="30499" y="46825"/>
                  </a:lnTo>
                  <a:lnTo>
                    <a:pt x="30598" y="46751"/>
                  </a:lnTo>
                  <a:lnTo>
                    <a:pt x="30697" y="46677"/>
                  </a:lnTo>
                  <a:lnTo>
                    <a:pt x="30821" y="46652"/>
                  </a:lnTo>
                  <a:close/>
                  <a:moveTo>
                    <a:pt x="95357" y="45860"/>
                  </a:moveTo>
                  <a:lnTo>
                    <a:pt x="95555" y="45935"/>
                  </a:lnTo>
                  <a:lnTo>
                    <a:pt x="95728" y="46009"/>
                  </a:lnTo>
                  <a:lnTo>
                    <a:pt x="95901" y="46157"/>
                  </a:lnTo>
                  <a:lnTo>
                    <a:pt x="96025" y="46306"/>
                  </a:lnTo>
                  <a:lnTo>
                    <a:pt x="96124" y="46504"/>
                  </a:lnTo>
                  <a:lnTo>
                    <a:pt x="96173" y="46677"/>
                  </a:lnTo>
                  <a:lnTo>
                    <a:pt x="96198" y="46875"/>
                  </a:lnTo>
                  <a:lnTo>
                    <a:pt x="96173" y="47072"/>
                  </a:lnTo>
                  <a:lnTo>
                    <a:pt x="96124" y="47270"/>
                  </a:lnTo>
                  <a:lnTo>
                    <a:pt x="96025" y="47444"/>
                  </a:lnTo>
                  <a:lnTo>
                    <a:pt x="95901" y="47617"/>
                  </a:lnTo>
                  <a:lnTo>
                    <a:pt x="95728" y="47740"/>
                  </a:lnTo>
                  <a:lnTo>
                    <a:pt x="95555" y="47839"/>
                  </a:lnTo>
                  <a:lnTo>
                    <a:pt x="95357" y="47889"/>
                  </a:lnTo>
                  <a:lnTo>
                    <a:pt x="95159" y="47913"/>
                  </a:lnTo>
                  <a:lnTo>
                    <a:pt x="94961" y="47889"/>
                  </a:lnTo>
                  <a:lnTo>
                    <a:pt x="94788" y="47839"/>
                  </a:lnTo>
                  <a:lnTo>
                    <a:pt x="94590" y="47740"/>
                  </a:lnTo>
                  <a:lnTo>
                    <a:pt x="94442" y="47617"/>
                  </a:lnTo>
                  <a:lnTo>
                    <a:pt x="94294" y="47444"/>
                  </a:lnTo>
                  <a:lnTo>
                    <a:pt x="94219" y="47270"/>
                  </a:lnTo>
                  <a:lnTo>
                    <a:pt x="94145" y="47072"/>
                  </a:lnTo>
                  <a:lnTo>
                    <a:pt x="94145" y="46875"/>
                  </a:lnTo>
                  <a:lnTo>
                    <a:pt x="94145" y="46677"/>
                  </a:lnTo>
                  <a:lnTo>
                    <a:pt x="94219" y="46504"/>
                  </a:lnTo>
                  <a:lnTo>
                    <a:pt x="94294" y="46306"/>
                  </a:lnTo>
                  <a:lnTo>
                    <a:pt x="94442" y="46157"/>
                  </a:lnTo>
                  <a:lnTo>
                    <a:pt x="94590" y="46009"/>
                  </a:lnTo>
                  <a:lnTo>
                    <a:pt x="94788" y="45935"/>
                  </a:lnTo>
                  <a:lnTo>
                    <a:pt x="94961" y="45860"/>
                  </a:lnTo>
                  <a:close/>
                  <a:moveTo>
                    <a:pt x="58179" y="47765"/>
                  </a:moveTo>
                  <a:lnTo>
                    <a:pt x="58278" y="47790"/>
                  </a:lnTo>
                  <a:lnTo>
                    <a:pt x="58352" y="47839"/>
                  </a:lnTo>
                  <a:lnTo>
                    <a:pt x="58426" y="47938"/>
                  </a:lnTo>
                  <a:lnTo>
                    <a:pt x="58426" y="48012"/>
                  </a:lnTo>
                  <a:lnTo>
                    <a:pt x="58426" y="48111"/>
                  </a:lnTo>
                  <a:lnTo>
                    <a:pt x="58352" y="48210"/>
                  </a:lnTo>
                  <a:lnTo>
                    <a:pt x="58278" y="48260"/>
                  </a:lnTo>
                  <a:lnTo>
                    <a:pt x="58179" y="48285"/>
                  </a:lnTo>
                  <a:lnTo>
                    <a:pt x="58080" y="48260"/>
                  </a:lnTo>
                  <a:lnTo>
                    <a:pt x="58006" y="48210"/>
                  </a:lnTo>
                  <a:lnTo>
                    <a:pt x="57956" y="48111"/>
                  </a:lnTo>
                  <a:lnTo>
                    <a:pt x="57932" y="48012"/>
                  </a:lnTo>
                  <a:lnTo>
                    <a:pt x="57956" y="47938"/>
                  </a:lnTo>
                  <a:lnTo>
                    <a:pt x="58006" y="47839"/>
                  </a:lnTo>
                  <a:lnTo>
                    <a:pt x="58080" y="47790"/>
                  </a:lnTo>
                  <a:lnTo>
                    <a:pt x="58179" y="47765"/>
                  </a:lnTo>
                  <a:close/>
                  <a:moveTo>
                    <a:pt x="34878" y="47369"/>
                  </a:moveTo>
                  <a:lnTo>
                    <a:pt x="34977" y="47394"/>
                  </a:lnTo>
                  <a:lnTo>
                    <a:pt x="35051" y="47419"/>
                  </a:lnTo>
                  <a:lnTo>
                    <a:pt x="35150" y="47468"/>
                  </a:lnTo>
                  <a:lnTo>
                    <a:pt x="35224" y="47542"/>
                  </a:lnTo>
                  <a:lnTo>
                    <a:pt x="35298" y="47617"/>
                  </a:lnTo>
                  <a:lnTo>
                    <a:pt x="35348" y="47691"/>
                  </a:lnTo>
                  <a:lnTo>
                    <a:pt x="35372" y="47790"/>
                  </a:lnTo>
                  <a:lnTo>
                    <a:pt x="35372" y="47889"/>
                  </a:lnTo>
                  <a:lnTo>
                    <a:pt x="35372" y="47988"/>
                  </a:lnTo>
                  <a:lnTo>
                    <a:pt x="35348" y="48087"/>
                  </a:lnTo>
                  <a:lnTo>
                    <a:pt x="35298" y="48186"/>
                  </a:lnTo>
                  <a:lnTo>
                    <a:pt x="35224" y="48260"/>
                  </a:lnTo>
                  <a:lnTo>
                    <a:pt x="35150" y="48334"/>
                  </a:lnTo>
                  <a:lnTo>
                    <a:pt x="35051" y="48359"/>
                  </a:lnTo>
                  <a:lnTo>
                    <a:pt x="34977" y="48408"/>
                  </a:lnTo>
                  <a:lnTo>
                    <a:pt x="34779" y="48408"/>
                  </a:lnTo>
                  <a:lnTo>
                    <a:pt x="34680" y="48359"/>
                  </a:lnTo>
                  <a:lnTo>
                    <a:pt x="34581" y="48334"/>
                  </a:lnTo>
                  <a:lnTo>
                    <a:pt x="34507" y="48260"/>
                  </a:lnTo>
                  <a:lnTo>
                    <a:pt x="34432" y="48186"/>
                  </a:lnTo>
                  <a:lnTo>
                    <a:pt x="34383" y="48087"/>
                  </a:lnTo>
                  <a:lnTo>
                    <a:pt x="34358" y="47988"/>
                  </a:lnTo>
                  <a:lnTo>
                    <a:pt x="34358" y="47889"/>
                  </a:lnTo>
                  <a:lnTo>
                    <a:pt x="34358" y="47790"/>
                  </a:lnTo>
                  <a:lnTo>
                    <a:pt x="34383" y="47691"/>
                  </a:lnTo>
                  <a:lnTo>
                    <a:pt x="34432" y="47617"/>
                  </a:lnTo>
                  <a:lnTo>
                    <a:pt x="34507" y="47542"/>
                  </a:lnTo>
                  <a:lnTo>
                    <a:pt x="34581" y="47468"/>
                  </a:lnTo>
                  <a:lnTo>
                    <a:pt x="34680" y="47419"/>
                  </a:lnTo>
                  <a:lnTo>
                    <a:pt x="34779" y="47394"/>
                  </a:lnTo>
                  <a:lnTo>
                    <a:pt x="34878" y="47369"/>
                  </a:lnTo>
                  <a:close/>
                  <a:moveTo>
                    <a:pt x="9301" y="46157"/>
                  </a:moveTo>
                  <a:lnTo>
                    <a:pt x="9523" y="46182"/>
                  </a:lnTo>
                  <a:lnTo>
                    <a:pt x="9721" y="46256"/>
                  </a:lnTo>
                  <a:lnTo>
                    <a:pt x="9944" y="46355"/>
                  </a:lnTo>
                  <a:lnTo>
                    <a:pt x="10117" y="46504"/>
                  </a:lnTo>
                  <a:lnTo>
                    <a:pt x="10265" y="46677"/>
                  </a:lnTo>
                  <a:lnTo>
                    <a:pt x="10364" y="46875"/>
                  </a:lnTo>
                  <a:lnTo>
                    <a:pt x="10439" y="47097"/>
                  </a:lnTo>
                  <a:lnTo>
                    <a:pt x="10463" y="47320"/>
                  </a:lnTo>
                  <a:lnTo>
                    <a:pt x="10439" y="47542"/>
                  </a:lnTo>
                  <a:lnTo>
                    <a:pt x="10364" y="47765"/>
                  </a:lnTo>
                  <a:lnTo>
                    <a:pt x="10265" y="47963"/>
                  </a:lnTo>
                  <a:lnTo>
                    <a:pt x="10117" y="48136"/>
                  </a:lnTo>
                  <a:lnTo>
                    <a:pt x="9944" y="48285"/>
                  </a:lnTo>
                  <a:lnTo>
                    <a:pt x="9721" y="48408"/>
                  </a:lnTo>
                  <a:lnTo>
                    <a:pt x="9523" y="48458"/>
                  </a:lnTo>
                  <a:lnTo>
                    <a:pt x="9301" y="48482"/>
                  </a:lnTo>
                  <a:lnTo>
                    <a:pt x="9078" y="48458"/>
                  </a:lnTo>
                  <a:lnTo>
                    <a:pt x="8855" y="48408"/>
                  </a:lnTo>
                  <a:lnTo>
                    <a:pt x="8658" y="48285"/>
                  </a:lnTo>
                  <a:lnTo>
                    <a:pt x="8460" y="48136"/>
                  </a:lnTo>
                  <a:lnTo>
                    <a:pt x="8311" y="47963"/>
                  </a:lnTo>
                  <a:lnTo>
                    <a:pt x="8212" y="47765"/>
                  </a:lnTo>
                  <a:lnTo>
                    <a:pt x="8163" y="47542"/>
                  </a:lnTo>
                  <a:lnTo>
                    <a:pt x="8138" y="47320"/>
                  </a:lnTo>
                  <a:lnTo>
                    <a:pt x="8163" y="47097"/>
                  </a:lnTo>
                  <a:lnTo>
                    <a:pt x="8212" y="46875"/>
                  </a:lnTo>
                  <a:lnTo>
                    <a:pt x="8311" y="46677"/>
                  </a:lnTo>
                  <a:lnTo>
                    <a:pt x="8460" y="46504"/>
                  </a:lnTo>
                  <a:lnTo>
                    <a:pt x="8658" y="46355"/>
                  </a:lnTo>
                  <a:lnTo>
                    <a:pt x="8855" y="46256"/>
                  </a:lnTo>
                  <a:lnTo>
                    <a:pt x="9078" y="46182"/>
                  </a:lnTo>
                  <a:lnTo>
                    <a:pt x="9301" y="46157"/>
                  </a:lnTo>
                  <a:close/>
                  <a:moveTo>
                    <a:pt x="38835" y="47691"/>
                  </a:moveTo>
                  <a:lnTo>
                    <a:pt x="38910" y="47716"/>
                  </a:lnTo>
                  <a:lnTo>
                    <a:pt x="38959" y="47765"/>
                  </a:lnTo>
                  <a:lnTo>
                    <a:pt x="39033" y="47815"/>
                  </a:lnTo>
                  <a:lnTo>
                    <a:pt x="39083" y="47864"/>
                  </a:lnTo>
                  <a:lnTo>
                    <a:pt x="39132" y="47938"/>
                  </a:lnTo>
                  <a:lnTo>
                    <a:pt x="39132" y="48012"/>
                  </a:lnTo>
                  <a:lnTo>
                    <a:pt x="39157" y="48087"/>
                  </a:lnTo>
                  <a:lnTo>
                    <a:pt x="39132" y="48186"/>
                  </a:lnTo>
                  <a:lnTo>
                    <a:pt x="39132" y="48260"/>
                  </a:lnTo>
                  <a:lnTo>
                    <a:pt x="39083" y="48309"/>
                  </a:lnTo>
                  <a:lnTo>
                    <a:pt x="39033" y="48383"/>
                  </a:lnTo>
                  <a:lnTo>
                    <a:pt x="38959" y="48433"/>
                  </a:lnTo>
                  <a:lnTo>
                    <a:pt x="38910" y="48482"/>
                  </a:lnTo>
                  <a:lnTo>
                    <a:pt x="38835" y="48482"/>
                  </a:lnTo>
                  <a:lnTo>
                    <a:pt x="38737" y="48507"/>
                  </a:lnTo>
                  <a:lnTo>
                    <a:pt x="38662" y="48482"/>
                  </a:lnTo>
                  <a:lnTo>
                    <a:pt x="38588" y="48482"/>
                  </a:lnTo>
                  <a:lnTo>
                    <a:pt x="38514" y="48433"/>
                  </a:lnTo>
                  <a:lnTo>
                    <a:pt x="38464" y="48383"/>
                  </a:lnTo>
                  <a:lnTo>
                    <a:pt x="38415" y="48309"/>
                  </a:lnTo>
                  <a:lnTo>
                    <a:pt x="38366" y="48260"/>
                  </a:lnTo>
                  <a:lnTo>
                    <a:pt x="38341" y="48186"/>
                  </a:lnTo>
                  <a:lnTo>
                    <a:pt x="38341" y="48087"/>
                  </a:lnTo>
                  <a:lnTo>
                    <a:pt x="38341" y="48012"/>
                  </a:lnTo>
                  <a:lnTo>
                    <a:pt x="38366" y="47938"/>
                  </a:lnTo>
                  <a:lnTo>
                    <a:pt x="38415" y="47864"/>
                  </a:lnTo>
                  <a:lnTo>
                    <a:pt x="38464" y="47815"/>
                  </a:lnTo>
                  <a:lnTo>
                    <a:pt x="38514" y="47765"/>
                  </a:lnTo>
                  <a:lnTo>
                    <a:pt x="38588" y="47716"/>
                  </a:lnTo>
                  <a:lnTo>
                    <a:pt x="38662" y="47691"/>
                  </a:lnTo>
                  <a:close/>
                  <a:moveTo>
                    <a:pt x="117001" y="45415"/>
                  </a:moveTo>
                  <a:lnTo>
                    <a:pt x="117323" y="45440"/>
                  </a:lnTo>
                  <a:lnTo>
                    <a:pt x="117471" y="45489"/>
                  </a:lnTo>
                  <a:lnTo>
                    <a:pt x="117595" y="45539"/>
                  </a:lnTo>
                  <a:lnTo>
                    <a:pt x="117743" y="45613"/>
                  </a:lnTo>
                  <a:lnTo>
                    <a:pt x="117892" y="45687"/>
                  </a:lnTo>
                  <a:lnTo>
                    <a:pt x="118015" y="45786"/>
                  </a:lnTo>
                  <a:lnTo>
                    <a:pt x="118139" y="45885"/>
                  </a:lnTo>
                  <a:lnTo>
                    <a:pt x="118238" y="46009"/>
                  </a:lnTo>
                  <a:lnTo>
                    <a:pt x="118337" y="46133"/>
                  </a:lnTo>
                  <a:lnTo>
                    <a:pt x="118411" y="46256"/>
                  </a:lnTo>
                  <a:lnTo>
                    <a:pt x="118485" y="46405"/>
                  </a:lnTo>
                  <a:lnTo>
                    <a:pt x="118535" y="46553"/>
                  </a:lnTo>
                  <a:lnTo>
                    <a:pt x="118560" y="46701"/>
                  </a:lnTo>
                  <a:lnTo>
                    <a:pt x="118584" y="46998"/>
                  </a:lnTo>
                  <a:lnTo>
                    <a:pt x="118560" y="47295"/>
                  </a:lnTo>
                  <a:lnTo>
                    <a:pt x="118535" y="47444"/>
                  </a:lnTo>
                  <a:lnTo>
                    <a:pt x="118485" y="47592"/>
                  </a:lnTo>
                  <a:lnTo>
                    <a:pt x="118411" y="47740"/>
                  </a:lnTo>
                  <a:lnTo>
                    <a:pt x="118337" y="47864"/>
                  </a:lnTo>
                  <a:lnTo>
                    <a:pt x="118238" y="47988"/>
                  </a:lnTo>
                  <a:lnTo>
                    <a:pt x="118139" y="48111"/>
                  </a:lnTo>
                  <a:lnTo>
                    <a:pt x="118015" y="48235"/>
                  </a:lnTo>
                  <a:lnTo>
                    <a:pt x="117892" y="48309"/>
                  </a:lnTo>
                  <a:lnTo>
                    <a:pt x="117743" y="48408"/>
                  </a:lnTo>
                  <a:lnTo>
                    <a:pt x="117595" y="48458"/>
                  </a:lnTo>
                  <a:lnTo>
                    <a:pt x="117471" y="48507"/>
                  </a:lnTo>
                  <a:lnTo>
                    <a:pt x="117323" y="48557"/>
                  </a:lnTo>
                  <a:lnTo>
                    <a:pt x="117001" y="48581"/>
                  </a:lnTo>
                  <a:lnTo>
                    <a:pt x="116704" y="48557"/>
                  </a:lnTo>
                  <a:lnTo>
                    <a:pt x="116556" y="48507"/>
                  </a:lnTo>
                  <a:lnTo>
                    <a:pt x="116408" y="48458"/>
                  </a:lnTo>
                  <a:lnTo>
                    <a:pt x="116284" y="48408"/>
                  </a:lnTo>
                  <a:lnTo>
                    <a:pt x="116135" y="48309"/>
                  </a:lnTo>
                  <a:lnTo>
                    <a:pt x="116012" y="48235"/>
                  </a:lnTo>
                  <a:lnTo>
                    <a:pt x="115888" y="48111"/>
                  </a:lnTo>
                  <a:lnTo>
                    <a:pt x="115789" y="47988"/>
                  </a:lnTo>
                  <a:lnTo>
                    <a:pt x="115690" y="47864"/>
                  </a:lnTo>
                  <a:lnTo>
                    <a:pt x="115616" y="47740"/>
                  </a:lnTo>
                  <a:lnTo>
                    <a:pt x="115542" y="47592"/>
                  </a:lnTo>
                  <a:lnTo>
                    <a:pt x="115492" y="47444"/>
                  </a:lnTo>
                  <a:lnTo>
                    <a:pt x="115468" y="47295"/>
                  </a:lnTo>
                  <a:lnTo>
                    <a:pt x="115443" y="46998"/>
                  </a:lnTo>
                  <a:lnTo>
                    <a:pt x="115468" y="46701"/>
                  </a:lnTo>
                  <a:lnTo>
                    <a:pt x="115492" y="46553"/>
                  </a:lnTo>
                  <a:lnTo>
                    <a:pt x="115542" y="46405"/>
                  </a:lnTo>
                  <a:lnTo>
                    <a:pt x="115616" y="46256"/>
                  </a:lnTo>
                  <a:lnTo>
                    <a:pt x="115690" y="46133"/>
                  </a:lnTo>
                  <a:lnTo>
                    <a:pt x="115789" y="46009"/>
                  </a:lnTo>
                  <a:lnTo>
                    <a:pt x="115888" y="45885"/>
                  </a:lnTo>
                  <a:lnTo>
                    <a:pt x="116012" y="45786"/>
                  </a:lnTo>
                  <a:lnTo>
                    <a:pt x="116135" y="45687"/>
                  </a:lnTo>
                  <a:lnTo>
                    <a:pt x="116284" y="45613"/>
                  </a:lnTo>
                  <a:lnTo>
                    <a:pt x="116408" y="45539"/>
                  </a:lnTo>
                  <a:lnTo>
                    <a:pt x="116556" y="45489"/>
                  </a:lnTo>
                  <a:lnTo>
                    <a:pt x="116704" y="45440"/>
                  </a:lnTo>
                  <a:lnTo>
                    <a:pt x="117001" y="45415"/>
                  </a:lnTo>
                  <a:close/>
                  <a:moveTo>
                    <a:pt x="73639" y="47567"/>
                  </a:moveTo>
                  <a:lnTo>
                    <a:pt x="73738" y="47617"/>
                  </a:lnTo>
                  <a:lnTo>
                    <a:pt x="73837" y="47666"/>
                  </a:lnTo>
                  <a:lnTo>
                    <a:pt x="73911" y="47716"/>
                  </a:lnTo>
                  <a:lnTo>
                    <a:pt x="73985" y="47815"/>
                  </a:lnTo>
                  <a:lnTo>
                    <a:pt x="74035" y="47913"/>
                  </a:lnTo>
                  <a:lnTo>
                    <a:pt x="74060" y="48012"/>
                  </a:lnTo>
                  <a:lnTo>
                    <a:pt x="74084" y="48111"/>
                  </a:lnTo>
                  <a:lnTo>
                    <a:pt x="74060" y="48210"/>
                  </a:lnTo>
                  <a:lnTo>
                    <a:pt x="74035" y="48309"/>
                  </a:lnTo>
                  <a:lnTo>
                    <a:pt x="73985" y="48408"/>
                  </a:lnTo>
                  <a:lnTo>
                    <a:pt x="73911" y="48507"/>
                  </a:lnTo>
                  <a:lnTo>
                    <a:pt x="73837" y="48581"/>
                  </a:lnTo>
                  <a:lnTo>
                    <a:pt x="73738" y="48631"/>
                  </a:lnTo>
                  <a:lnTo>
                    <a:pt x="73639" y="48656"/>
                  </a:lnTo>
                  <a:lnTo>
                    <a:pt x="73416" y="48656"/>
                  </a:lnTo>
                  <a:lnTo>
                    <a:pt x="73317" y="48631"/>
                  </a:lnTo>
                  <a:lnTo>
                    <a:pt x="73218" y="48581"/>
                  </a:lnTo>
                  <a:lnTo>
                    <a:pt x="73144" y="48507"/>
                  </a:lnTo>
                  <a:lnTo>
                    <a:pt x="73070" y="48408"/>
                  </a:lnTo>
                  <a:lnTo>
                    <a:pt x="73021" y="48309"/>
                  </a:lnTo>
                  <a:lnTo>
                    <a:pt x="72996" y="48210"/>
                  </a:lnTo>
                  <a:lnTo>
                    <a:pt x="72971" y="48111"/>
                  </a:lnTo>
                  <a:lnTo>
                    <a:pt x="72996" y="48012"/>
                  </a:lnTo>
                  <a:lnTo>
                    <a:pt x="73021" y="47913"/>
                  </a:lnTo>
                  <a:lnTo>
                    <a:pt x="73070" y="47815"/>
                  </a:lnTo>
                  <a:lnTo>
                    <a:pt x="73144" y="47716"/>
                  </a:lnTo>
                  <a:lnTo>
                    <a:pt x="73218" y="47666"/>
                  </a:lnTo>
                  <a:lnTo>
                    <a:pt x="73317" y="47617"/>
                  </a:lnTo>
                  <a:lnTo>
                    <a:pt x="73416" y="47567"/>
                  </a:lnTo>
                  <a:close/>
                  <a:moveTo>
                    <a:pt x="64882" y="48037"/>
                  </a:moveTo>
                  <a:lnTo>
                    <a:pt x="65031" y="48062"/>
                  </a:lnTo>
                  <a:lnTo>
                    <a:pt x="65080" y="48111"/>
                  </a:lnTo>
                  <a:lnTo>
                    <a:pt x="65155" y="48161"/>
                  </a:lnTo>
                  <a:lnTo>
                    <a:pt x="65204" y="48210"/>
                  </a:lnTo>
                  <a:lnTo>
                    <a:pt x="65229" y="48285"/>
                  </a:lnTo>
                  <a:lnTo>
                    <a:pt x="65254" y="48433"/>
                  </a:lnTo>
                  <a:lnTo>
                    <a:pt x="65229" y="48557"/>
                  </a:lnTo>
                  <a:lnTo>
                    <a:pt x="65204" y="48631"/>
                  </a:lnTo>
                  <a:lnTo>
                    <a:pt x="65155" y="48705"/>
                  </a:lnTo>
                  <a:lnTo>
                    <a:pt x="65080" y="48755"/>
                  </a:lnTo>
                  <a:lnTo>
                    <a:pt x="65031" y="48779"/>
                  </a:lnTo>
                  <a:lnTo>
                    <a:pt x="64882" y="48804"/>
                  </a:lnTo>
                  <a:lnTo>
                    <a:pt x="64734" y="48779"/>
                  </a:lnTo>
                  <a:lnTo>
                    <a:pt x="64660" y="48755"/>
                  </a:lnTo>
                  <a:lnTo>
                    <a:pt x="64610" y="48705"/>
                  </a:lnTo>
                  <a:lnTo>
                    <a:pt x="64561" y="48631"/>
                  </a:lnTo>
                  <a:lnTo>
                    <a:pt x="64511" y="48557"/>
                  </a:lnTo>
                  <a:lnTo>
                    <a:pt x="64487" y="48433"/>
                  </a:lnTo>
                  <a:lnTo>
                    <a:pt x="64511" y="48285"/>
                  </a:lnTo>
                  <a:lnTo>
                    <a:pt x="64561" y="48210"/>
                  </a:lnTo>
                  <a:lnTo>
                    <a:pt x="64610" y="48161"/>
                  </a:lnTo>
                  <a:lnTo>
                    <a:pt x="64660" y="48111"/>
                  </a:lnTo>
                  <a:lnTo>
                    <a:pt x="64734" y="48062"/>
                  </a:lnTo>
                  <a:lnTo>
                    <a:pt x="64882" y="48037"/>
                  </a:lnTo>
                  <a:close/>
                  <a:moveTo>
                    <a:pt x="82841" y="47320"/>
                  </a:moveTo>
                  <a:lnTo>
                    <a:pt x="82989" y="47345"/>
                  </a:lnTo>
                  <a:lnTo>
                    <a:pt x="83138" y="47394"/>
                  </a:lnTo>
                  <a:lnTo>
                    <a:pt x="83261" y="47444"/>
                  </a:lnTo>
                  <a:lnTo>
                    <a:pt x="83385" y="47542"/>
                  </a:lnTo>
                  <a:lnTo>
                    <a:pt x="83484" y="47666"/>
                  </a:lnTo>
                  <a:lnTo>
                    <a:pt x="83558" y="47790"/>
                  </a:lnTo>
                  <a:lnTo>
                    <a:pt x="83583" y="47938"/>
                  </a:lnTo>
                  <a:lnTo>
                    <a:pt x="83608" y="48087"/>
                  </a:lnTo>
                  <a:lnTo>
                    <a:pt x="83583" y="48235"/>
                  </a:lnTo>
                  <a:lnTo>
                    <a:pt x="83558" y="48383"/>
                  </a:lnTo>
                  <a:lnTo>
                    <a:pt x="83484" y="48507"/>
                  </a:lnTo>
                  <a:lnTo>
                    <a:pt x="83385" y="48631"/>
                  </a:lnTo>
                  <a:lnTo>
                    <a:pt x="83261" y="48730"/>
                  </a:lnTo>
                  <a:lnTo>
                    <a:pt x="83138" y="48779"/>
                  </a:lnTo>
                  <a:lnTo>
                    <a:pt x="82989" y="48829"/>
                  </a:lnTo>
                  <a:lnTo>
                    <a:pt x="82841" y="48853"/>
                  </a:lnTo>
                  <a:lnTo>
                    <a:pt x="82692" y="48829"/>
                  </a:lnTo>
                  <a:lnTo>
                    <a:pt x="82569" y="48779"/>
                  </a:lnTo>
                  <a:lnTo>
                    <a:pt x="82420" y="48730"/>
                  </a:lnTo>
                  <a:lnTo>
                    <a:pt x="82321" y="48631"/>
                  </a:lnTo>
                  <a:lnTo>
                    <a:pt x="82222" y="48507"/>
                  </a:lnTo>
                  <a:lnTo>
                    <a:pt x="82148" y="48383"/>
                  </a:lnTo>
                  <a:lnTo>
                    <a:pt x="82099" y="48235"/>
                  </a:lnTo>
                  <a:lnTo>
                    <a:pt x="82099" y="48087"/>
                  </a:lnTo>
                  <a:lnTo>
                    <a:pt x="82099" y="47938"/>
                  </a:lnTo>
                  <a:lnTo>
                    <a:pt x="82148" y="47790"/>
                  </a:lnTo>
                  <a:lnTo>
                    <a:pt x="82222" y="47666"/>
                  </a:lnTo>
                  <a:lnTo>
                    <a:pt x="82321" y="47542"/>
                  </a:lnTo>
                  <a:lnTo>
                    <a:pt x="82420" y="47444"/>
                  </a:lnTo>
                  <a:lnTo>
                    <a:pt x="82569" y="47394"/>
                  </a:lnTo>
                  <a:lnTo>
                    <a:pt x="82692" y="47345"/>
                  </a:lnTo>
                  <a:lnTo>
                    <a:pt x="82841" y="47320"/>
                  </a:lnTo>
                  <a:close/>
                  <a:moveTo>
                    <a:pt x="102333" y="46405"/>
                  </a:moveTo>
                  <a:lnTo>
                    <a:pt x="102555" y="46429"/>
                  </a:lnTo>
                  <a:lnTo>
                    <a:pt x="102778" y="46504"/>
                  </a:lnTo>
                  <a:lnTo>
                    <a:pt x="103001" y="46602"/>
                  </a:lnTo>
                  <a:lnTo>
                    <a:pt x="103198" y="46751"/>
                  </a:lnTo>
                  <a:lnTo>
                    <a:pt x="103347" y="46949"/>
                  </a:lnTo>
                  <a:lnTo>
                    <a:pt x="103471" y="47171"/>
                  </a:lnTo>
                  <a:lnTo>
                    <a:pt x="103520" y="47394"/>
                  </a:lnTo>
                  <a:lnTo>
                    <a:pt x="103545" y="47641"/>
                  </a:lnTo>
                  <a:lnTo>
                    <a:pt x="103520" y="47864"/>
                  </a:lnTo>
                  <a:lnTo>
                    <a:pt x="103471" y="48087"/>
                  </a:lnTo>
                  <a:lnTo>
                    <a:pt x="103347" y="48309"/>
                  </a:lnTo>
                  <a:lnTo>
                    <a:pt x="103198" y="48507"/>
                  </a:lnTo>
                  <a:lnTo>
                    <a:pt x="103001" y="48656"/>
                  </a:lnTo>
                  <a:lnTo>
                    <a:pt x="102778" y="48779"/>
                  </a:lnTo>
                  <a:lnTo>
                    <a:pt x="102555" y="48829"/>
                  </a:lnTo>
                  <a:lnTo>
                    <a:pt x="102333" y="48853"/>
                  </a:lnTo>
                  <a:lnTo>
                    <a:pt x="102085" y="48829"/>
                  </a:lnTo>
                  <a:lnTo>
                    <a:pt x="101863" y="48779"/>
                  </a:lnTo>
                  <a:lnTo>
                    <a:pt x="101640" y="48656"/>
                  </a:lnTo>
                  <a:lnTo>
                    <a:pt x="101467" y="48507"/>
                  </a:lnTo>
                  <a:lnTo>
                    <a:pt x="101294" y="48309"/>
                  </a:lnTo>
                  <a:lnTo>
                    <a:pt x="101195" y="48087"/>
                  </a:lnTo>
                  <a:lnTo>
                    <a:pt x="101121" y="47864"/>
                  </a:lnTo>
                  <a:lnTo>
                    <a:pt x="101096" y="47641"/>
                  </a:lnTo>
                  <a:lnTo>
                    <a:pt x="101121" y="47394"/>
                  </a:lnTo>
                  <a:lnTo>
                    <a:pt x="101195" y="47171"/>
                  </a:lnTo>
                  <a:lnTo>
                    <a:pt x="101294" y="46949"/>
                  </a:lnTo>
                  <a:lnTo>
                    <a:pt x="101467" y="46751"/>
                  </a:lnTo>
                  <a:lnTo>
                    <a:pt x="101640" y="46602"/>
                  </a:lnTo>
                  <a:lnTo>
                    <a:pt x="101863" y="46504"/>
                  </a:lnTo>
                  <a:lnTo>
                    <a:pt x="102085" y="46429"/>
                  </a:lnTo>
                  <a:lnTo>
                    <a:pt x="102333" y="46405"/>
                  </a:lnTo>
                  <a:close/>
                  <a:moveTo>
                    <a:pt x="42942" y="48334"/>
                  </a:moveTo>
                  <a:lnTo>
                    <a:pt x="43041" y="48359"/>
                  </a:lnTo>
                  <a:lnTo>
                    <a:pt x="43140" y="48408"/>
                  </a:lnTo>
                  <a:lnTo>
                    <a:pt x="43189" y="48507"/>
                  </a:lnTo>
                  <a:lnTo>
                    <a:pt x="43214" y="48606"/>
                  </a:lnTo>
                  <a:lnTo>
                    <a:pt x="43189" y="48730"/>
                  </a:lnTo>
                  <a:lnTo>
                    <a:pt x="43140" y="48829"/>
                  </a:lnTo>
                  <a:lnTo>
                    <a:pt x="43041" y="48878"/>
                  </a:lnTo>
                  <a:lnTo>
                    <a:pt x="42942" y="48903"/>
                  </a:lnTo>
                  <a:lnTo>
                    <a:pt x="42818" y="48878"/>
                  </a:lnTo>
                  <a:lnTo>
                    <a:pt x="42719" y="48829"/>
                  </a:lnTo>
                  <a:lnTo>
                    <a:pt x="42670" y="48730"/>
                  </a:lnTo>
                  <a:lnTo>
                    <a:pt x="42645" y="48606"/>
                  </a:lnTo>
                  <a:lnTo>
                    <a:pt x="42670" y="48507"/>
                  </a:lnTo>
                  <a:lnTo>
                    <a:pt x="42719" y="48408"/>
                  </a:lnTo>
                  <a:lnTo>
                    <a:pt x="42818" y="48359"/>
                  </a:lnTo>
                  <a:lnTo>
                    <a:pt x="42942" y="48334"/>
                  </a:lnTo>
                  <a:close/>
                  <a:moveTo>
                    <a:pt x="61494" y="48285"/>
                  </a:moveTo>
                  <a:lnTo>
                    <a:pt x="61617" y="48309"/>
                  </a:lnTo>
                  <a:lnTo>
                    <a:pt x="61741" y="48383"/>
                  </a:lnTo>
                  <a:lnTo>
                    <a:pt x="61815" y="48507"/>
                  </a:lnTo>
                  <a:lnTo>
                    <a:pt x="61840" y="48631"/>
                  </a:lnTo>
                  <a:lnTo>
                    <a:pt x="61815" y="48755"/>
                  </a:lnTo>
                  <a:lnTo>
                    <a:pt x="61741" y="48853"/>
                  </a:lnTo>
                  <a:lnTo>
                    <a:pt x="61617" y="48928"/>
                  </a:lnTo>
                  <a:lnTo>
                    <a:pt x="61494" y="48952"/>
                  </a:lnTo>
                  <a:lnTo>
                    <a:pt x="61370" y="48928"/>
                  </a:lnTo>
                  <a:lnTo>
                    <a:pt x="61271" y="48853"/>
                  </a:lnTo>
                  <a:lnTo>
                    <a:pt x="61197" y="48755"/>
                  </a:lnTo>
                  <a:lnTo>
                    <a:pt x="61172" y="48631"/>
                  </a:lnTo>
                  <a:lnTo>
                    <a:pt x="61197" y="48507"/>
                  </a:lnTo>
                  <a:lnTo>
                    <a:pt x="61271" y="48383"/>
                  </a:lnTo>
                  <a:lnTo>
                    <a:pt x="61370" y="48309"/>
                  </a:lnTo>
                  <a:lnTo>
                    <a:pt x="61494" y="48285"/>
                  </a:lnTo>
                  <a:close/>
                  <a:moveTo>
                    <a:pt x="98548" y="46677"/>
                  </a:moveTo>
                  <a:lnTo>
                    <a:pt x="98771" y="46701"/>
                  </a:lnTo>
                  <a:lnTo>
                    <a:pt x="98993" y="46776"/>
                  </a:lnTo>
                  <a:lnTo>
                    <a:pt x="99191" y="46875"/>
                  </a:lnTo>
                  <a:lnTo>
                    <a:pt x="99364" y="47023"/>
                  </a:lnTo>
                  <a:lnTo>
                    <a:pt x="99513" y="47196"/>
                  </a:lnTo>
                  <a:lnTo>
                    <a:pt x="99612" y="47394"/>
                  </a:lnTo>
                  <a:lnTo>
                    <a:pt x="99686" y="47617"/>
                  </a:lnTo>
                  <a:lnTo>
                    <a:pt x="99686" y="47815"/>
                  </a:lnTo>
                  <a:lnTo>
                    <a:pt x="99686" y="48037"/>
                  </a:lnTo>
                  <a:lnTo>
                    <a:pt x="99612" y="48260"/>
                  </a:lnTo>
                  <a:lnTo>
                    <a:pt x="99513" y="48458"/>
                  </a:lnTo>
                  <a:lnTo>
                    <a:pt x="99364" y="48631"/>
                  </a:lnTo>
                  <a:lnTo>
                    <a:pt x="99191" y="48779"/>
                  </a:lnTo>
                  <a:lnTo>
                    <a:pt x="98993" y="48878"/>
                  </a:lnTo>
                  <a:lnTo>
                    <a:pt x="98771" y="48952"/>
                  </a:lnTo>
                  <a:lnTo>
                    <a:pt x="98326" y="48952"/>
                  </a:lnTo>
                  <a:lnTo>
                    <a:pt x="98128" y="48878"/>
                  </a:lnTo>
                  <a:lnTo>
                    <a:pt x="97930" y="48779"/>
                  </a:lnTo>
                  <a:lnTo>
                    <a:pt x="97757" y="48631"/>
                  </a:lnTo>
                  <a:lnTo>
                    <a:pt x="97608" y="48458"/>
                  </a:lnTo>
                  <a:lnTo>
                    <a:pt x="97509" y="48260"/>
                  </a:lnTo>
                  <a:lnTo>
                    <a:pt x="97435" y="48037"/>
                  </a:lnTo>
                  <a:lnTo>
                    <a:pt x="97410" y="47815"/>
                  </a:lnTo>
                  <a:lnTo>
                    <a:pt x="97435" y="47617"/>
                  </a:lnTo>
                  <a:lnTo>
                    <a:pt x="97509" y="47394"/>
                  </a:lnTo>
                  <a:lnTo>
                    <a:pt x="97608" y="47196"/>
                  </a:lnTo>
                  <a:lnTo>
                    <a:pt x="97757" y="47023"/>
                  </a:lnTo>
                  <a:lnTo>
                    <a:pt x="97930" y="46875"/>
                  </a:lnTo>
                  <a:lnTo>
                    <a:pt x="98128" y="46776"/>
                  </a:lnTo>
                  <a:lnTo>
                    <a:pt x="98326" y="46701"/>
                  </a:lnTo>
                  <a:lnTo>
                    <a:pt x="98548" y="46677"/>
                  </a:lnTo>
                  <a:close/>
                  <a:moveTo>
                    <a:pt x="47369" y="48804"/>
                  </a:moveTo>
                  <a:lnTo>
                    <a:pt x="47419" y="48829"/>
                  </a:lnTo>
                  <a:lnTo>
                    <a:pt x="47444" y="48903"/>
                  </a:lnTo>
                  <a:lnTo>
                    <a:pt x="47444" y="48952"/>
                  </a:lnTo>
                  <a:lnTo>
                    <a:pt x="47444" y="49002"/>
                  </a:lnTo>
                  <a:lnTo>
                    <a:pt x="47419" y="49051"/>
                  </a:lnTo>
                  <a:lnTo>
                    <a:pt x="47369" y="49076"/>
                  </a:lnTo>
                  <a:lnTo>
                    <a:pt x="47295" y="49101"/>
                  </a:lnTo>
                  <a:lnTo>
                    <a:pt x="47246" y="49076"/>
                  </a:lnTo>
                  <a:lnTo>
                    <a:pt x="47196" y="49051"/>
                  </a:lnTo>
                  <a:lnTo>
                    <a:pt x="47172" y="49002"/>
                  </a:lnTo>
                  <a:lnTo>
                    <a:pt x="47147" y="48952"/>
                  </a:lnTo>
                  <a:lnTo>
                    <a:pt x="47172" y="48903"/>
                  </a:lnTo>
                  <a:lnTo>
                    <a:pt x="47196" y="48853"/>
                  </a:lnTo>
                  <a:lnTo>
                    <a:pt x="47246" y="48804"/>
                  </a:lnTo>
                  <a:close/>
                  <a:moveTo>
                    <a:pt x="13036" y="46998"/>
                  </a:moveTo>
                  <a:lnTo>
                    <a:pt x="13234" y="47023"/>
                  </a:lnTo>
                  <a:lnTo>
                    <a:pt x="13432" y="47072"/>
                  </a:lnTo>
                  <a:lnTo>
                    <a:pt x="13605" y="47171"/>
                  </a:lnTo>
                  <a:lnTo>
                    <a:pt x="13778" y="47320"/>
                  </a:lnTo>
                  <a:lnTo>
                    <a:pt x="13902" y="47468"/>
                  </a:lnTo>
                  <a:lnTo>
                    <a:pt x="14001" y="47666"/>
                  </a:lnTo>
                  <a:lnTo>
                    <a:pt x="14075" y="47864"/>
                  </a:lnTo>
                  <a:lnTo>
                    <a:pt x="14075" y="48062"/>
                  </a:lnTo>
                  <a:lnTo>
                    <a:pt x="14075" y="48260"/>
                  </a:lnTo>
                  <a:lnTo>
                    <a:pt x="14001" y="48458"/>
                  </a:lnTo>
                  <a:lnTo>
                    <a:pt x="13902" y="48656"/>
                  </a:lnTo>
                  <a:lnTo>
                    <a:pt x="13778" y="48804"/>
                  </a:lnTo>
                  <a:lnTo>
                    <a:pt x="13605" y="48952"/>
                  </a:lnTo>
                  <a:lnTo>
                    <a:pt x="13432" y="49051"/>
                  </a:lnTo>
                  <a:lnTo>
                    <a:pt x="13234" y="49101"/>
                  </a:lnTo>
                  <a:lnTo>
                    <a:pt x="13036" y="49126"/>
                  </a:lnTo>
                  <a:lnTo>
                    <a:pt x="12813" y="49101"/>
                  </a:lnTo>
                  <a:lnTo>
                    <a:pt x="12640" y="49051"/>
                  </a:lnTo>
                  <a:lnTo>
                    <a:pt x="12442" y="48952"/>
                  </a:lnTo>
                  <a:lnTo>
                    <a:pt x="12269" y="48804"/>
                  </a:lnTo>
                  <a:lnTo>
                    <a:pt x="12145" y="48656"/>
                  </a:lnTo>
                  <a:lnTo>
                    <a:pt x="12046" y="48458"/>
                  </a:lnTo>
                  <a:lnTo>
                    <a:pt x="11997" y="48260"/>
                  </a:lnTo>
                  <a:lnTo>
                    <a:pt x="11972" y="48062"/>
                  </a:lnTo>
                  <a:lnTo>
                    <a:pt x="11997" y="47864"/>
                  </a:lnTo>
                  <a:lnTo>
                    <a:pt x="12046" y="47666"/>
                  </a:lnTo>
                  <a:lnTo>
                    <a:pt x="12145" y="47468"/>
                  </a:lnTo>
                  <a:lnTo>
                    <a:pt x="12269" y="47320"/>
                  </a:lnTo>
                  <a:lnTo>
                    <a:pt x="12442" y="47171"/>
                  </a:lnTo>
                  <a:lnTo>
                    <a:pt x="12640" y="47072"/>
                  </a:lnTo>
                  <a:lnTo>
                    <a:pt x="12813" y="47023"/>
                  </a:lnTo>
                  <a:lnTo>
                    <a:pt x="13036" y="46998"/>
                  </a:lnTo>
                  <a:close/>
                  <a:moveTo>
                    <a:pt x="16647" y="47246"/>
                  </a:moveTo>
                  <a:lnTo>
                    <a:pt x="16845" y="47270"/>
                  </a:lnTo>
                  <a:lnTo>
                    <a:pt x="17018" y="47320"/>
                  </a:lnTo>
                  <a:lnTo>
                    <a:pt x="17192" y="47419"/>
                  </a:lnTo>
                  <a:lnTo>
                    <a:pt x="17340" y="47542"/>
                  </a:lnTo>
                  <a:lnTo>
                    <a:pt x="17464" y="47691"/>
                  </a:lnTo>
                  <a:lnTo>
                    <a:pt x="17538" y="47839"/>
                  </a:lnTo>
                  <a:lnTo>
                    <a:pt x="17587" y="48037"/>
                  </a:lnTo>
                  <a:lnTo>
                    <a:pt x="17612" y="48210"/>
                  </a:lnTo>
                  <a:lnTo>
                    <a:pt x="17587" y="48383"/>
                  </a:lnTo>
                  <a:lnTo>
                    <a:pt x="17538" y="48557"/>
                  </a:lnTo>
                  <a:lnTo>
                    <a:pt x="17464" y="48730"/>
                  </a:lnTo>
                  <a:lnTo>
                    <a:pt x="17340" y="48878"/>
                  </a:lnTo>
                  <a:lnTo>
                    <a:pt x="17192" y="49002"/>
                  </a:lnTo>
                  <a:lnTo>
                    <a:pt x="17018" y="49101"/>
                  </a:lnTo>
                  <a:lnTo>
                    <a:pt x="16845" y="49150"/>
                  </a:lnTo>
                  <a:lnTo>
                    <a:pt x="16647" y="49175"/>
                  </a:lnTo>
                  <a:lnTo>
                    <a:pt x="16474" y="49150"/>
                  </a:lnTo>
                  <a:lnTo>
                    <a:pt x="16301" y="49101"/>
                  </a:lnTo>
                  <a:lnTo>
                    <a:pt x="16128" y="49002"/>
                  </a:lnTo>
                  <a:lnTo>
                    <a:pt x="15979" y="48878"/>
                  </a:lnTo>
                  <a:lnTo>
                    <a:pt x="15856" y="48730"/>
                  </a:lnTo>
                  <a:lnTo>
                    <a:pt x="15757" y="48557"/>
                  </a:lnTo>
                  <a:lnTo>
                    <a:pt x="15707" y="48383"/>
                  </a:lnTo>
                  <a:lnTo>
                    <a:pt x="15707" y="48210"/>
                  </a:lnTo>
                  <a:lnTo>
                    <a:pt x="15707" y="48037"/>
                  </a:lnTo>
                  <a:lnTo>
                    <a:pt x="15757" y="47839"/>
                  </a:lnTo>
                  <a:lnTo>
                    <a:pt x="15856" y="47691"/>
                  </a:lnTo>
                  <a:lnTo>
                    <a:pt x="15979" y="47542"/>
                  </a:lnTo>
                  <a:lnTo>
                    <a:pt x="16128" y="47419"/>
                  </a:lnTo>
                  <a:lnTo>
                    <a:pt x="16301" y="47320"/>
                  </a:lnTo>
                  <a:lnTo>
                    <a:pt x="16474" y="47270"/>
                  </a:lnTo>
                  <a:lnTo>
                    <a:pt x="16647" y="47246"/>
                  </a:lnTo>
                  <a:close/>
                  <a:moveTo>
                    <a:pt x="52514" y="48952"/>
                  </a:moveTo>
                  <a:lnTo>
                    <a:pt x="52564" y="48977"/>
                  </a:lnTo>
                  <a:lnTo>
                    <a:pt x="52589" y="49027"/>
                  </a:lnTo>
                  <a:lnTo>
                    <a:pt x="52589" y="49101"/>
                  </a:lnTo>
                  <a:lnTo>
                    <a:pt x="52589" y="49150"/>
                  </a:lnTo>
                  <a:lnTo>
                    <a:pt x="52564" y="49200"/>
                  </a:lnTo>
                  <a:lnTo>
                    <a:pt x="52514" y="49224"/>
                  </a:lnTo>
                  <a:lnTo>
                    <a:pt x="52391" y="49224"/>
                  </a:lnTo>
                  <a:lnTo>
                    <a:pt x="52341" y="49200"/>
                  </a:lnTo>
                  <a:lnTo>
                    <a:pt x="52317" y="49150"/>
                  </a:lnTo>
                  <a:lnTo>
                    <a:pt x="52317" y="49101"/>
                  </a:lnTo>
                  <a:lnTo>
                    <a:pt x="52317" y="49027"/>
                  </a:lnTo>
                  <a:lnTo>
                    <a:pt x="52341" y="48977"/>
                  </a:lnTo>
                  <a:lnTo>
                    <a:pt x="52391" y="48952"/>
                  </a:lnTo>
                  <a:close/>
                  <a:moveTo>
                    <a:pt x="20457" y="48062"/>
                  </a:moveTo>
                  <a:lnTo>
                    <a:pt x="20630" y="48087"/>
                  </a:lnTo>
                  <a:lnTo>
                    <a:pt x="20778" y="48111"/>
                  </a:lnTo>
                  <a:lnTo>
                    <a:pt x="20927" y="48210"/>
                  </a:lnTo>
                  <a:lnTo>
                    <a:pt x="21075" y="48309"/>
                  </a:lnTo>
                  <a:lnTo>
                    <a:pt x="21174" y="48433"/>
                  </a:lnTo>
                  <a:lnTo>
                    <a:pt x="21248" y="48581"/>
                  </a:lnTo>
                  <a:lnTo>
                    <a:pt x="21298" y="48755"/>
                  </a:lnTo>
                  <a:lnTo>
                    <a:pt x="21322" y="48903"/>
                  </a:lnTo>
                  <a:lnTo>
                    <a:pt x="21298" y="49076"/>
                  </a:lnTo>
                  <a:lnTo>
                    <a:pt x="21248" y="49224"/>
                  </a:lnTo>
                  <a:lnTo>
                    <a:pt x="21174" y="49373"/>
                  </a:lnTo>
                  <a:lnTo>
                    <a:pt x="21075" y="49521"/>
                  </a:lnTo>
                  <a:lnTo>
                    <a:pt x="20927" y="49620"/>
                  </a:lnTo>
                  <a:lnTo>
                    <a:pt x="20778" y="49694"/>
                  </a:lnTo>
                  <a:lnTo>
                    <a:pt x="20630" y="49744"/>
                  </a:lnTo>
                  <a:lnTo>
                    <a:pt x="20457" y="49769"/>
                  </a:lnTo>
                  <a:lnTo>
                    <a:pt x="20308" y="49744"/>
                  </a:lnTo>
                  <a:lnTo>
                    <a:pt x="20135" y="49694"/>
                  </a:lnTo>
                  <a:lnTo>
                    <a:pt x="19987" y="49620"/>
                  </a:lnTo>
                  <a:lnTo>
                    <a:pt x="19863" y="49521"/>
                  </a:lnTo>
                  <a:lnTo>
                    <a:pt x="19739" y="49373"/>
                  </a:lnTo>
                  <a:lnTo>
                    <a:pt x="19665" y="49224"/>
                  </a:lnTo>
                  <a:lnTo>
                    <a:pt x="19616" y="49076"/>
                  </a:lnTo>
                  <a:lnTo>
                    <a:pt x="19616" y="48903"/>
                  </a:lnTo>
                  <a:lnTo>
                    <a:pt x="19616" y="48755"/>
                  </a:lnTo>
                  <a:lnTo>
                    <a:pt x="19665" y="48581"/>
                  </a:lnTo>
                  <a:lnTo>
                    <a:pt x="19739" y="48433"/>
                  </a:lnTo>
                  <a:lnTo>
                    <a:pt x="19863" y="48309"/>
                  </a:lnTo>
                  <a:lnTo>
                    <a:pt x="19987" y="48210"/>
                  </a:lnTo>
                  <a:lnTo>
                    <a:pt x="20135" y="48111"/>
                  </a:lnTo>
                  <a:lnTo>
                    <a:pt x="20308" y="48087"/>
                  </a:lnTo>
                  <a:lnTo>
                    <a:pt x="20457" y="48062"/>
                  </a:lnTo>
                  <a:close/>
                  <a:moveTo>
                    <a:pt x="105697" y="47221"/>
                  </a:moveTo>
                  <a:lnTo>
                    <a:pt x="105969" y="47246"/>
                  </a:lnTo>
                  <a:lnTo>
                    <a:pt x="106216" y="47320"/>
                  </a:lnTo>
                  <a:lnTo>
                    <a:pt x="106439" y="47444"/>
                  </a:lnTo>
                  <a:lnTo>
                    <a:pt x="106637" y="47617"/>
                  </a:lnTo>
                  <a:lnTo>
                    <a:pt x="106810" y="47815"/>
                  </a:lnTo>
                  <a:lnTo>
                    <a:pt x="106934" y="48062"/>
                  </a:lnTo>
                  <a:lnTo>
                    <a:pt x="107008" y="48309"/>
                  </a:lnTo>
                  <a:lnTo>
                    <a:pt x="107033" y="48557"/>
                  </a:lnTo>
                  <a:lnTo>
                    <a:pt x="107008" y="48804"/>
                  </a:lnTo>
                  <a:lnTo>
                    <a:pt x="106934" y="49051"/>
                  </a:lnTo>
                  <a:lnTo>
                    <a:pt x="106810" y="49299"/>
                  </a:lnTo>
                  <a:lnTo>
                    <a:pt x="106637" y="49497"/>
                  </a:lnTo>
                  <a:lnTo>
                    <a:pt x="106439" y="49670"/>
                  </a:lnTo>
                  <a:lnTo>
                    <a:pt x="106216" y="49793"/>
                  </a:lnTo>
                  <a:lnTo>
                    <a:pt x="105969" y="49868"/>
                  </a:lnTo>
                  <a:lnTo>
                    <a:pt x="105697" y="49892"/>
                  </a:lnTo>
                  <a:lnTo>
                    <a:pt x="105449" y="49868"/>
                  </a:lnTo>
                  <a:lnTo>
                    <a:pt x="105202" y="49793"/>
                  </a:lnTo>
                  <a:lnTo>
                    <a:pt x="104979" y="49670"/>
                  </a:lnTo>
                  <a:lnTo>
                    <a:pt x="104757" y="49497"/>
                  </a:lnTo>
                  <a:lnTo>
                    <a:pt x="104584" y="49299"/>
                  </a:lnTo>
                  <a:lnTo>
                    <a:pt x="104460" y="49051"/>
                  </a:lnTo>
                  <a:lnTo>
                    <a:pt x="104411" y="48804"/>
                  </a:lnTo>
                  <a:lnTo>
                    <a:pt x="104386" y="48557"/>
                  </a:lnTo>
                  <a:lnTo>
                    <a:pt x="104411" y="48309"/>
                  </a:lnTo>
                  <a:lnTo>
                    <a:pt x="104460" y="48062"/>
                  </a:lnTo>
                  <a:lnTo>
                    <a:pt x="104584" y="47815"/>
                  </a:lnTo>
                  <a:lnTo>
                    <a:pt x="104757" y="47617"/>
                  </a:lnTo>
                  <a:lnTo>
                    <a:pt x="104979" y="47444"/>
                  </a:lnTo>
                  <a:lnTo>
                    <a:pt x="105202" y="47320"/>
                  </a:lnTo>
                  <a:lnTo>
                    <a:pt x="105449" y="47246"/>
                  </a:lnTo>
                  <a:lnTo>
                    <a:pt x="105697" y="47221"/>
                  </a:lnTo>
                  <a:close/>
                  <a:moveTo>
                    <a:pt x="90435" y="47988"/>
                  </a:moveTo>
                  <a:lnTo>
                    <a:pt x="90633" y="48012"/>
                  </a:lnTo>
                  <a:lnTo>
                    <a:pt x="90806" y="48062"/>
                  </a:lnTo>
                  <a:lnTo>
                    <a:pt x="90979" y="48136"/>
                  </a:lnTo>
                  <a:lnTo>
                    <a:pt x="91127" y="48260"/>
                  </a:lnTo>
                  <a:lnTo>
                    <a:pt x="91251" y="48433"/>
                  </a:lnTo>
                  <a:lnTo>
                    <a:pt x="91325" y="48581"/>
                  </a:lnTo>
                  <a:lnTo>
                    <a:pt x="91375" y="48779"/>
                  </a:lnTo>
                  <a:lnTo>
                    <a:pt x="91399" y="48952"/>
                  </a:lnTo>
                  <a:lnTo>
                    <a:pt x="91375" y="49126"/>
                  </a:lnTo>
                  <a:lnTo>
                    <a:pt x="91325" y="49323"/>
                  </a:lnTo>
                  <a:lnTo>
                    <a:pt x="91251" y="49472"/>
                  </a:lnTo>
                  <a:lnTo>
                    <a:pt x="91127" y="49645"/>
                  </a:lnTo>
                  <a:lnTo>
                    <a:pt x="90979" y="49769"/>
                  </a:lnTo>
                  <a:lnTo>
                    <a:pt x="90806" y="49843"/>
                  </a:lnTo>
                  <a:lnTo>
                    <a:pt x="90633" y="49892"/>
                  </a:lnTo>
                  <a:lnTo>
                    <a:pt x="90435" y="49917"/>
                  </a:lnTo>
                  <a:lnTo>
                    <a:pt x="90262" y="49892"/>
                  </a:lnTo>
                  <a:lnTo>
                    <a:pt x="90064" y="49843"/>
                  </a:lnTo>
                  <a:lnTo>
                    <a:pt x="89915" y="49769"/>
                  </a:lnTo>
                  <a:lnTo>
                    <a:pt x="89767" y="49645"/>
                  </a:lnTo>
                  <a:lnTo>
                    <a:pt x="89643" y="49472"/>
                  </a:lnTo>
                  <a:lnTo>
                    <a:pt x="89544" y="49323"/>
                  </a:lnTo>
                  <a:lnTo>
                    <a:pt x="89495" y="49126"/>
                  </a:lnTo>
                  <a:lnTo>
                    <a:pt x="89470" y="48952"/>
                  </a:lnTo>
                  <a:lnTo>
                    <a:pt x="89495" y="48779"/>
                  </a:lnTo>
                  <a:lnTo>
                    <a:pt x="89544" y="48581"/>
                  </a:lnTo>
                  <a:lnTo>
                    <a:pt x="89643" y="48433"/>
                  </a:lnTo>
                  <a:lnTo>
                    <a:pt x="89767" y="48260"/>
                  </a:lnTo>
                  <a:lnTo>
                    <a:pt x="89915" y="48136"/>
                  </a:lnTo>
                  <a:lnTo>
                    <a:pt x="90064" y="48062"/>
                  </a:lnTo>
                  <a:lnTo>
                    <a:pt x="90262" y="48012"/>
                  </a:lnTo>
                  <a:lnTo>
                    <a:pt x="90435" y="47988"/>
                  </a:lnTo>
                  <a:close/>
                  <a:moveTo>
                    <a:pt x="86502" y="48285"/>
                  </a:moveTo>
                  <a:lnTo>
                    <a:pt x="86650" y="48334"/>
                  </a:lnTo>
                  <a:lnTo>
                    <a:pt x="86799" y="48408"/>
                  </a:lnTo>
                  <a:lnTo>
                    <a:pt x="86947" y="48532"/>
                  </a:lnTo>
                  <a:lnTo>
                    <a:pt x="87046" y="48656"/>
                  </a:lnTo>
                  <a:lnTo>
                    <a:pt x="87120" y="48804"/>
                  </a:lnTo>
                  <a:lnTo>
                    <a:pt x="87170" y="48977"/>
                  </a:lnTo>
                  <a:lnTo>
                    <a:pt x="87194" y="49150"/>
                  </a:lnTo>
                  <a:lnTo>
                    <a:pt x="87170" y="49299"/>
                  </a:lnTo>
                  <a:lnTo>
                    <a:pt x="87120" y="49472"/>
                  </a:lnTo>
                  <a:lnTo>
                    <a:pt x="87046" y="49620"/>
                  </a:lnTo>
                  <a:lnTo>
                    <a:pt x="86947" y="49744"/>
                  </a:lnTo>
                  <a:lnTo>
                    <a:pt x="86799" y="49868"/>
                  </a:lnTo>
                  <a:lnTo>
                    <a:pt x="86650" y="49942"/>
                  </a:lnTo>
                  <a:lnTo>
                    <a:pt x="86502" y="49991"/>
                  </a:lnTo>
                  <a:lnTo>
                    <a:pt x="86155" y="49991"/>
                  </a:lnTo>
                  <a:lnTo>
                    <a:pt x="86007" y="49942"/>
                  </a:lnTo>
                  <a:lnTo>
                    <a:pt x="85859" y="49868"/>
                  </a:lnTo>
                  <a:lnTo>
                    <a:pt x="85710" y="49744"/>
                  </a:lnTo>
                  <a:lnTo>
                    <a:pt x="85611" y="49620"/>
                  </a:lnTo>
                  <a:lnTo>
                    <a:pt x="85537" y="49472"/>
                  </a:lnTo>
                  <a:lnTo>
                    <a:pt x="85488" y="49299"/>
                  </a:lnTo>
                  <a:lnTo>
                    <a:pt x="85463" y="49150"/>
                  </a:lnTo>
                  <a:lnTo>
                    <a:pt x="85488" y="48977"/>
                  </a:lnTo>
                  <a:lnTo>
                    <a:pt x="85537" y="48804"/>
                  </a:lnTo>
                  <a:lnTo>
                    <a:pt x="85611" y="48656"/>
                  </a:lnTo>
                  <a:lnTo>
                    <a:pt x="85710" y="48532"/>
                  </a:lnTo>
                  <a:lnTo>
                    <a:pt x="85859" y="48408"/>
                  </a:lnTo>
                  <a:lnTo>
                    <a:pt x="86007" y="48334"/>
                  </a:lnTo>
                  <a:lnTo>
                    <a:pt x="86155" y="48285"/>
                  </a:lnTo>
                  <a:close/>
                  <a:moveTo>
                    <a:pt x="77201" y="48829"/>
                  </a:moveTo>
                  <a:lnTo>
                    <a:pt x="77325" y="48853"/>
                  </a:lnTo>
                  <a:lnTo>
                    <a:pt x="77448" y="48878"/>
                  </a:lnTo>
                  <a:lnTo>
                    <a:pt x="77572" y="48952"/>
                  </a:lnTo>
                  <a:lnTo>
                    <a:pt x="77671" y="49027"/>
                  </a:lnTo>
                  <a:lnTo>
                    <a:pt x="77745" y="49126"/>
                  </a:lnTo>
                  <a:lnTo>
                    <a:pt x="77819" y="49249"/>
                  </a:lnTo>
                  <a:lnTo>
                    <a:pt x="77844" y="49373"/>
                  </a:lnTo>
                  <a:lnTo>
                    <a:pt x="77869" y="49497"/>
                  </a:lnTo>
                  <a:lnTo>
                    <a:pt x="77844" y="49620"/>
                  </a:lnTo>
                  <a:lnTo>
                    <a:pt x="77819" y="49744"/>
                  </a:lnTo>
                  <a:lnTo>
                    <a:pt x="77745" y="49868"/>
                  </a:lnTo>
                  <a:lnTo>
                    <a:pt x="77671" y="49967"/>
                  </a:lnTo>
                  <a:lnTo>
                    <a:pt x="77572" y="50066"/>
                  </a:lnTo>
                  <a:lnTo>
                    <a:pt x="77448" y="50115"/>
                  </a:lnTo>
                  <a:lnTo>
                    <a:pt x="77325" y="50164"/>
                  </a:lnTo>
                  <a:lnTo>
                    <a:pt x="77077" y="50164"/>
                  </a:lnTo>
                  <a:lnTo>
                    <a:pt x="76954" y="50115"/>
                  </a:lnTo>
                  <a:lnTo>
                    <a:pt x="76830" y="50066"/>
                  </a:lnTo>
                  <a:lnTo>
                    <a:pt x="76731" y="49967"/>
                  </a:lnTo>
                  <a:lnTo>
                    <a:pt x="76632" y="49868"/>
                  </a:lnTo>
                  <a:lnTo>
                    <a:pt x="76583" y="49744"/>
                  </a:lnTo>
                  <a:lnTo>
                    <a:pt x="76558" y="49620"/>
                  </a:lnTo>
                  <a:lnTo>
                    <a:pt x="76533" y="49497"/>
                  </a:lnTo>
                  <a:lnTo>
                    <a:pt x="76558" y="49373"/>
                  </a:lnTo>
                  <a:lnTo>
                    <a:pt x="76583" y="49249"/>
                  </a:lnTo>
                  <a:lnTo>
                    <a:pt x="76632" y="49126"/>
                  </a:lnTo>
                  <a:lnTo>
                    <a:pt x="76731" y="49027"/>
                  </a:lnTo>
                  <a:lnTo>
                    <a:pt x="76830" y="48952"/>
                  </a:lnTo>
                  <a:lnTo>
                    <a:pt x="76954" y="48878"/>
                  </a:lnTo>
                  <a:lnTo>
                    <a:pt x="77077" y="48853"/>
                  </a:lnTo>
                  <a:lnTo>
                    <a:pt x="77201" y="48829"/>
                  </a:lnTo>
                  <a:close/>
                  <a:moveTo>
                    <a:pt x="24464" y="48853"/>
                  </a:moveTo>
                  <a:lnTo>
                    <a:pt x="24612" y="48903"/>
                  </a:lnTo>
                  <a:lnTo>
                    <a:pt x="24736" y="48977"/>
                  </a:lnTo>
                  <a:lnTo>
                    <a:pt x="24835" y="49051"/>
                  </a:lnTo>
                  <a:lnTo>
                    <a:pt x="24934" y="49175"/>
                  </a:lnTo>
                  <a:lnTo>
                    <a:pt x="25008" y="49299"/>
                  </a:lnTo>
                  <a:lnTo>
                    <a:pt x="25058" y="49447"/>
                  </a:lnTo>
                  <a:lnTo>
                    <a:pt x="25058" y="49596"/>
                  </a:lnTo>
                  <a:lnTo>
                    <a:pt x="25058" y="49719"/>
                  </a:lnTo>
                  <a:lnTo>
                    <a:pt x="25008" y="49868"/>
                  </a:lnTo>
                  <a:lnTo>
                    <a:pt x="24934" y="49991"/>
                  </a:lnTo>
                  <a:lnTo>
                    <a:pt x="24835" y="50115"/>
                  </a:lnTo>
                  <a:lnTo>
                    <a:pt x="24736" y="50214"/>
                  </a:lnTo>
                  <a:lnTo>
                    <a:pt x="24612" y="50263"/>
                  </a:lnTo>
                  <a:lnTo>
                    <a:pt x="24464" y="50313"/>
                  </a:lnTo>
                  <a:lnTo>
                    <a:pt x="24192" y="50313"/>
                  </a:lnTo>
                  <a:lnTo>
                    <a:pt x="24043" y="50263"/>
                  </a:lnTo>
                  <a:lnTo>
                    <a:pt x="23920" y="50214"/>
                  </a:lnTo>
                  <a:lnTo>
                    <a:pt x="23796" y="50115"/>
                  </a:lnTo>
                  <a:lnTo>
                    <a:pt x="23697" y="49991"/>
                  </a:lnTo>
                  <a:lnTo>
                    <a:pt x="23648" y="49868"/>
                  </a:lnTo>
                  <a:lnTo>
                    <a:pt x="23598" y="49719"/>
                  </a:lnTo>
                  <a:lnTo>
                    <a:pt x="23573" y="49596"/>
                  </a:lnTo>
                  <a:lnTo>
                    <a:pt x="23598" y="49447"/>
                  </a:lnTo>
                  <a:lnTo>
                    <a:pt x="23648" y="49299"/>
                  </a:lnTo>
                  <a:lnTo>
                    <a:pt x="23697" y="49175"/>
                  </a:lnTo>
                  <a:lnTo>
                    <a:pt x="23796" y="49051"/>
                  </a:lnTo>
                  <a:lnTo>
                    <a:pt x="23920" y="48977"/>
                  </a:lnTo>
                  <a:lnTo>
                    <a:pt x="24043" y="48903"/>
                  </a:lnTo>
                  <a:lnTo>
                    <a:pt x="24192" y="48853"/>
                  </a:lnTo>
                  <a:close/>
                  <a:moveTo>
                    <a:pt x="28100" y="49126"/>
                  </a:moveTo>
                  <a:lnTo>
                    <a:pt x="28224" y="49150"/>
                  </a:lnTo>
                  <a:lnTo>
                    <a:pt x="28323" y="49175"/>
                  </a:lnTo>
                  <a:lnTo>
                    <a:pt x="28446" y="49224"/>
                  </a:lnTo>
                  <a:lnTo>
                    <a:pt x="28545" y="49323"/>
                  </a:lnTo>
                  <a:lnTo>
                    <a:pt x="28620" y="49422"/>
                  </a:lnTo>
                  <a:lnTo>
                    <a:pt x="28694" y="49521"/>
                  </a:lnTo>
                  <a:lnTo>
                    <a:pt x="28718" y="49645"/>
                  </a:lnTo>
                  <a:lnTo>
                    <a:pt x="28743" y="49769"/>
                  </a:lnTo>
                  <a:lnTo>
                    <a:pt x="28718" y="49892"/>
                  </a:lnTo>
                  <a:lnTo>
                    <a:pt x="28694" y="50016"/>
                  </a:lnTo>
                  <a:lnTo>
                    <a:pt x="28620" y="50140"/>
                  </a:lnTo>
                  <a:lnTo>
                    <a:pt x="28545" y="50239"/>
                  </a:lnTo>
                  <a:lnTo>
                    <a:pt x="28446" y="50313"/>
                  </a:lnTo>
                  <a:lnTo>
                    <a:pt x="28323" y="50362"/>
                  </a:lnTo>
                  <a:lnTo>
                    <a:pt x="28224" y="50412"/>
                  </a:lnTo>
                  <a:lnTo>
                    <a:pt x="27976" y="50412"/>
                  </a:lnTo>
                  <a:lnTo>
                    <a:pt x="27853" y="50362"/>
                  </a:lnTo>
                  <a:lnTo>
                    <a:pt x="27729" y="50313"/>
                  </a:lnTo>
                  <a:lnTo>
                    <a:pt x="27630" y="50239"/>
                  </a:lnTo>
                  <a:lnTo>
                    <a:pt x="27556" y="50140"/>
                  </a:lnTo>
                  <a:lnTo>
                    <a:pt x="27482" y="50016"/>
                  </a:lnTo>
                  <a:lnTo>
                    <a:pt x="27457" y="49892"/>
                  </a:lnTo>
                  <a:lnTo>
                    <a:pt x="27457" y="49769"/>
                  </a:lnTo>
                  <a:lnTo>
                    <a:pt x="27457" y="49645"/>
                  </a:lnTo>
                  <a:lnTo>
                    <a:pt x="27482" y="49521"/>
                  </a:lnTo>
                  <a:lnTo>
                    <a:pt x="27556" y="49422"/>
                  </a:lnTo>
                  <a:lnTo>
                    <a:pt x="27630" y="49323"/>
                  </a:lnTo>
                  <a:lnTo>
                    <a:pt x="27729" y="49224"/>
                  </a:lnTo>
                  <a:lnTo>
                    <a:pt x="27853" y="49175"/>
                  </a:lnTo>
                  <a:lnTo>
                    <a:pt x="27976" y="49150"/>
                  </a:lnTo>
                  <a:lnTo>
                    <a:pt x="28100" y="49126"/>
                  </a:lnTo>
                  <a:close/>
                  <a:moveTo>
                    <a:pt x="70869" y="49398"/>
                  </a:moveTo>
                  <a:lnTo>
                    <a:pt x="70968" y="49422"/>
                  </a:lnTo>
                  <a:lnTo>
                    <a:pt x="71066" y="49447"/>
                  </a:lnTo>
                  <a:lnTo>
                    <a:pt x="71165" y="49497"/>
                  </a:lnTo>
                  <a:lnTo>
                    <a:pt x="71240" y="49571"/>
                  </a:lnTo>
                  <a:lnTo>
                    <a:pt x="71314" y="49645"/>
                  </a:lnTo>
                  <a:lnTo>
                    <a:pt x="71363" y="49744"/>
                  </a:lnTo>
                  <a:lnTo>
                    <a:pt x="71388" y="49843"/>
                  </a:lnTo>
                  <a:lnTo>
                    <a:pt x="71413" y="49942"/>
                  </a:lnTo>
                  <a:lnTo>
                    <a:pt x="71388" y="50041"/>
                  </a:lnTo>
                  <a:lnTo>
                    <a:pt x="71363" y="50140"/>
                  </a:lnTo>
                  <a:lnTo>
                    <a:pt x="71314" y="50239"/>
                  </a:lnTo>
                  <a:lnTo>
                    <a:pt x="71240" y="50313"/>
                  </a:lnTo>
                  <a:lnTo>
                    <a:pt x="71165" y="50387"/>
                  </a:lnTo>
                  <a:lnTo>
                    <a:pt x="71066" y="50437"/>
                  </a:lnTo>
                  <a:lnTo>
                    <a:pt x="70968" y="50461"/>
                  </a:lnTo>
                  <a:lnTo>
                    <a:pt x="70869" y="50486"/>
                  </a:lnTo>
                  <a:lnTo>
                    <a:pt x="70770" y="50461"/>
                  </a:lnTo>
                  <a:lnTo>
                    <a:pt x="70671" y="50437"/>
                  </a:lnTo>
                  <a:lnTo>
                    <a:pt x="70572" y="50387"/>
                  </a:lnTo>
                  <a:lnTo>
                    <a:pt x="70498" y="50313"/>
                  </a:lnTo>
                  <a:lnTo>
                    <a:pt x="70423" y="50239"/>
                  </a:lnTo>
                  <a:lnTo>
                    <a:pt x="70374" y="50140"/>
                  </a:lnTo>
                  <a:lnTo>
                    <a:pt x="70349" y="50041"/>
                  </a:lnTo>
                  <a:lnTo>
                    <a:pt x="70324" y="49942"/>
                  </a:lnTo>
                  <a:lnTo>
                    <a:pt x="70349" y="49843"/>
                  </a:lnTo>
                  <a:lnTo>
                    <a:pt x="70374" y="49744"/>
                  </a:lnTo>
                  <a:lnTo>
                    <a:pt x="70423" y="49645"/>
                  </a:lnTo>
                  <a:lnTo>
                    <a:pt x="70498" y="49571"/>
                  </a:lnTo>
                  <a:lnTo>
                    <a:pt x="70572" y="49497"/>
                  </a:lnTo>
                  <a:lnTo>
                    <a:pt x="70671" y="49447"/>
                  </a:lnTo>
                  <a:lnTo>
                    <a:pt x="70770" y="49422"/>
                  </a:lnTo>
                  <a:lnTo>
                    <a:pt x="70869" y="49398"/>
                  </a:lnTo>
                  <a:close/>
                  <a:moveTo>
                    <a:pt x="112796" y="47765"/>
                  </a:moveTo>
                  <a:lnTo>
                    <a:pt x="113093" y="47815"/>
                  </a:lnTo>
                  <a:lnTo>
                    <a:pt x="113390" y="47889"/>
                  </a:lnTo>
                  <a:lnTo>
                    <a:pt x="113513" y="47938"/>
                  </a:lnTo>
                  <a:lnTo>
                    <a:pt x="113637" y="48037"/>
                  </a:lnTo>
                  <a:lnTo>
                    <a:pt x="113761" y="48111"/>
                  </a:lnTo>
                  <a:lnTo>
                    <a:pt x="113884" y="48210"/>
                  </a:lnTo>
                  <a:lnTo>
                    <a:pt x="113983" y="48334"/>
                  </a:lnTo>
                  <a:lnTo>
                    <a:pt x="114082" y="48458"/>
                  </a:lnTo>
                  <a:lnTo>
                    <a:pt x="114157" y="48581"/>
                  </a:lnTo>
                  <a:lnTo>
                    <a:pt x="114206" y="48730"/>
                  </a:lnTo>
                  <a:lnTo>
                    <a:pt x="114305" y="49002"/>
                  </a:lnTo>
                  <a:lnTo>
                    <a:pt x="114330" y="49299"/>
                  </a:lnTo>
                  <a:lnTo>
                    <a:pt x="114305" y="49596"/>
                  </a:lnTo>
                  <a:lnTo>
                    <a:pt x="114206" y="49868"/>
                  </a:lnTo>
                  <a:lnTo>
                    <a:pt x="114157" y="50016"/>
                  </a:lnTo>
                  <a:lnTo>
                    <a:pt x="114082" y="50140"/>
                  </a:lnTo>
                  <a:lnTo>
                    <a:pt x="113983" y="50263"/>
                  </a:lnTo>
                  <a:lnTo>
                    <a:pt x="113884" y="50387"/>
                  </a:lnTo>
                  <a:lnTo>
                    <a:pt x="113761" y="50486"/>
                  </a:lnTo>
                  <a:lnTo>
                    <a:pt x="113637" y="50560"/>
                  </a:lnTo>
                  <a:lnTo>
                    <a:pt x="113513" y="50634"/>
                  </a:lnTo>
                  <a:lnTo>
                    <a:pt x="113390" y="50709"/>
                  </a:lnTo>
                  <a:lnTo>
                    <a:pt x="113093" y="50783"/>
                  </a:lnTo>
                  <a:lnTo>
                    <a:pt x="112796" y="50832"/>
                  </a:lnTo>
                  <a:lnTo>
                    <a:pt x="112524" y="50783"/>
                  </a:lnTo>
                  <a:lnTo>
                    <a:pt x="112227" y="50709"/>
                  </a:lnTo>
                  <a:lnTo>
                    <a:pt x="112103" y="50634"/>
                  </a:lnTo>
                  <a:lnTo>
                    <a:pt x="111955" y="50560"/>
                  </a:lnTo>
                  <a:lnTo>
                    <a:pt x="111856" y="50486"/>
                  </a:lnTo>
                  <a:lnTo>
                    <a:pt x="111732" y="50387"/>
                  </a:lnTo>
                  <a:lnTo>
                    <a:pt x="111633" y="50263"/>
                  </a:lnTo>
                  <a:lnTo>
                    <a:pt x="111535" y="50140"/>
                  </a:lnTo>
                  <a:lnTo>
                    <a:pt x="111460" y="50016"/>
                  </a:lnTo>
                  <a:lnTo>
                    <a:pt x="111386" y="49868"/>
                  </a:lnTo>
                  <a:lnTo>
                    <a:pt x="111312" y="49596"/>
                  </a:lnTo>
                  <a:lnTo>
                    <a:pt x="111287" y="49299"/>
                  </a:lnTo>
                  <a:lnTo>
                    <a:pt x="111312" y="49002"/>
                  </a:lnTo>
                  <a:lnTo>
                    <a:pt x="111386" y="48730"/>
                  </a:lnTo>
                  <a:lnTo>
                    <a:pt x="111460" y="48581"/>
                  </a:lnTo>
                  <a:lnTo>
                    <a:pt x="111535" y="48458"/>
                  </a:lnTo>
                  <a:lnTo>
                    <a:pt x="111633" y="48334"/>
                  </a:lnTo>
                  <a:lnTo>
                    <a:pt x="111732" y="48210"/>
                  </a:lnTo>
                  <a:lnTo>
                    <a:pt x="111856" y="48111"/>
                  </a:lnTo>
                  <a:lnTo>
                    <a:pt x="111955" y="48037"/>
                  </a:lnTo>
                  <a:lnTo>
                    <a:pt x="112103" y="47938"/>
                  </a:lnTo>
                  <a:lnTo>
                    <a:pt x="112227" y="47889"/>
                  </a:lnTo>
                  <a:lnTo>
                    <a:pt x="112524" y="47815"/>
                  </a:lnTo>
                  <a:lnTo>
                    <a:pt x="112796" y="47765"/>
                  </a:lnTo>
                  <a:close/>
                  <a:moveTo>
                    <a:pt x="32206" y="49868"/>
                  </a:moveTo>
                  <a:lnTo>
                    <a:pt x="32305" y="49892"/>
                  </a:lnTo>
                  <a:lnTo>
                    <a:pt x="32379" y="49942"/>
                  </a:lnTo>
                  <a:lnTo>
                    <a:pt x="32478" y="50016"/>
                  </a:lnTo>
                  <a:lnTo>
                    <a:pt x="32528" y="50090"/>
                  </a:lnTo>
                  <a:lnTo>
                    <a:pt x="32577" y="50189"/>
                  </a:lnTo>
                  <a:lnTo>
                    <a:pt x="32627" y="50288"/>
                  </a:lnTo>
                  <a:lnTo>
                    <a:pt x="32627" y="50387"/>
                  </a:lnTo>
                  <a:lnTo>
                    <a:pt x="32627" y="50486"/>
                  </a:lnTo>
                  <a:lnTo>
                    <a:pt x="32577" y="50585"/>
                  </a:lnTo>
                  <a:lnTo>
                    <a:pt x="32528" y="50684"/>
                  </a:lnTo>
                  <a:lnTo>
                    <a:pt x="32478" y="50758"/>
                  </a:lnTo>
                  <a:lnTo>
                    <a:pt x="32379" y="50832"/>
                  </a:lnTo>
                  <a:lnTo>
                    <a:pt x="32305" y="50882"/>
                  </a:lnTo>
                  <a:lnTo>
                    <a:pt x="32206" y="50907"/>
                  </a:lnTo>
                  <a:lnTo>
                    <a:pt x="32008" y="50907"/>
                  </a:lnTo>
                  <a:lnTo>
                    <a:pt x="31909" y="50882"/>
                  </a:lnTo>
                  <a:lnTo>
                    <a:pt x="31810" y="50832"/>
                  </a:lnTo>
                  <a:lnTo>
                    <a:pt x="31736" y="50758"/>
                  </a:lnTo>
                  <a:lnTo>
                    <a:pt x="31662" y="50684"/>
                  </a:lnTo>
                  <a:lnTo>
                    <a:pt x="31613" y="50585"/>
                  </a:lnTo>
                  <a:lnTo>
                    <a:pt x="31588" y="50486"/>
                  </a:lnTo>
                  <a:lnTo>
                    <a:pt x="31563" y="50387"/>
                  </a:lnTo>
                  <a:lnTo>
                    <a:pt x="31588" y="50288"/>
                  </a:lnTo>
                  <a:lnTo>
                    <a:pt x="31613" y="50189"/>
                  </a:lnTo>
                  <a:lnTo>
                    <a:pt x="31662" y="50090"/>
                  </a:lnTo>
                  <a:lnTo>
                    <a:pt x="31736" y="50016"/>
                  </a:lnTo>
                  <a:lnTo>
                    <a:pt x="31810" y="49942"/>
                  </a:lnTo>
                  <a:lnTo>
                    <a:pt x="31909" y="49892"/>
                  </a:lnTo>
                  <a:lnTo>
                    <a:pt x="32008" y="49868"/>
                  </a:lnTo>
                  <a:close/>
                  <a:moveTo>
                    <a:pt x="109086" y="48037"/>
                  </a:moveTo>
                  <a:lnTo>
                    <a:pt x="109358" y="48062"/>
                  </a:lnTo>
                  <a:lnTo>
                    <a:pt x="109630" y="48161"/>
                  </a:lnTo>
                  <a:lnTo>
                    <a:pt x="109877" y="48285"/>
                  </a:lnTo>
                  <a:lnTo>
                    <a:pt x="110001" y="48359"/>
                  </a:lnTo>
                  <a:lnTo>
                    <a:pt x="110100" y="48458"/>
                  </a:lnTo>
                  <a:lnTo>
                    <a:pt x="110273" y="48680"/>
                  </a:lnTo>
                  <a:lnTo>
                    <a:pt x="110421" y="48928"/>
                  </a:lnTo>
                  <a:lnTo>
                    <a:pt x="110496" y="49200"/>
                  </a:lnTo>
                  <a:lnTo>
                    <a:pt x="110520" y="49472"/>
                  </a:lnTo>
                  <a:lnTo>
                    <a:pt x="110496" y="49744"/>
                  </a:lnTo>
                  <a:lnTo>
                    <a:pt x="110421" y="50016"/>
                  </a:lnTo>
                  <a:lnTo>
                    <a:pt x="110273" y="50263"/>
                  </a:lnTo>
                  <a:lnTo>
                    <a:pt x="110100" y="50486"/>
                  </a:lnTo>
                  <a:lnTo>
                    <a:pt x="110001" y="50585"/>
                  </a:lnTo>
                  <a:lnTo>
                    <a:pt x="109877" y="50659"/>
                  </a:lnTo>
                  <a:lnTo>
                    <a:pt x="109630" y="50808"/>
                  </a:lnTo>
                  <a:lnTo>
                    <a:pt x="109358" y="50882"/>
                  </a:lnTo>
                  <a:lnTo>
                    <a:pt x="109086" y="50907"/>
                  </a:lnTo>
                  <a:lnTo>
                    <a:pt x="108814" y="50882"/>
                  </a:lnTo>
                  <a:lnTo>
                    <a:pt x="108541" y="50808"/>
                  </a:lnTo>
                  <a:lnTo>
                    <a:pt x="108294" y="50659"/>
                  </a:lnTo>
                  <a:lnTo>
                    <a:pt x="108195" y="50585"/>
                  </a:lnTo>
                  <a:lnTo>
                    <a:pt x="108071" y="50486"/>
                  </a:lnTo>
                  <a:lnTo>
                    <a:pt x="107898" y="50263"/>
                  </a:lnTo>
                  <a:lnTo>
                    <a:pt x="107775" y="50016"/>
                  </a:lnTo>
                  <a:lnTo>
                    <a:pt x="107676" y="49744"/>
                  </a:lnTo>
                  <a:lnTo>
                    <a:pt x="107651" y="49472"/>
                  </a:lnTo>
                  <a:lnTo>
                    <a:pt x="107676" y="49200"/>
                  </a:lnTo>
                  <a:lnTo>
                    <a:pt x="107775" y="48928"/>
                  </a:lnTo>
                  <a:lnTo>
                    <a:pt x="107898" y="48680"/>
                  </a:lnTo>
                  <a:lnTo>
                    <a:pt x="107973" y="48581"/>
                  </a:lnTo>
                  <a:lnTo>
                    <a:pt x="108071" y="48458"/>
                  </a:lnTo>
                  <a:lnTo>
                    <a:pt x="108294" y="48285"/>
                  </a:lnTo>
                  <a:lnTo>
                    <a:pt x="108541" y="48161"/>
                  </a:lnTo>
                  <a:lnTo>
                    <a:pt x="108814" y="48062"/>
                  </a:lnTo>
                  <a:lnTo>
                    <a:pt x="109086" y="48037"/>
                  </a:lnTo>
                  <a:close/>
                  <a:moveTo>
                    <a:pt x="55260" y="50412"/>
                  </a:moveTo>
                  <a:lnTo>
                    <a:pt x="55359" y="50437"/>
                  </a:lnTo>
                  <a:lnTo>
                    <a:pt x="55458" y="50486"/>
                  </a:lnTo>
                  <a:lnTo>
                    <a:pt x="55508" y="50560"/>
                  </a:lnTo>
                  <a:lnTo>
                    <a:pt x="55532" y="50659"/>
                  </a:lnTo>
                  <a:lnTo>
                    <a:pt x="55508" y="50758"/>
                  </a:lnTo>
                  <a:lnTo>
                    <a:pt x="55458" y="50857"/>
                  </a:lnTo>
                  <a:lnTo>
                    <a:pt x="55359" y="50907"/>
                  </a:lnTo>
                  <a:lnTo>
                    <a:pt x="55260" y="50931"/>
                  </a:lnTo>
                  <a:lnTo>
                    <a:pt x="55186" y="50907"/>
                  </a:lnTo>
                  <a:lnTo>
                    <a:pt x="55087" y="50857"/>
                  </a:lnTo>
                  <a:lnTo>
                    <a:pt x="55038" y="50758"/>
                  </a:lnTo>
                  <a:lnTo>
                    <a:pt x="55013" y="50659"/>
                  </a:lnTo>
                  <a:lnTo>
                    <a:pt x="55038" y="50560"/>
                  </a:lnTo>
                  <a:lnTo>
                    <a:pt x="55087" y="50486"/>
                  </a:lnTo>
                  <a:lnTo>
                    <a:pt x="55186" y="50437"/>
                  </a:lnTo>
                  <a:lnTo>
                    <a:pt x="55260" y="50412"/>
                  </a:lnTo>
                  <a:close/>
                  <a:moveTo>
                    <a:pt x="2622" y="48408"/>
                  </a:moveTo>
                  <a:lnTo>
                    <a:pt x="2869" y="48433"/>
                  </a:lnTo>
                  <a:lnTo>
                    <a:pt x="3117" y="48507"/>
                  </a:lnTo>
                  <a:lnTo>
                    <a:pt x="3339" y="48631"/>
                  </a:lnTo>
                  <a:lnTo>
                    <a:pt x="3537" y="48804"/>
                  </a:lnTo>
                  <a:lnTo>
                    <a:pt x="3710" y="49002"/>
                  </a:lnTo>
                  <a:lnTo>
                    <a:pt x="3809" y="49224"/>
                  </a:lnTo>
                  <a:lnTo>
                    <a:pt x="3884" y="49447"/>
                  </a:lnTo>
                  <a:lnTo>
                    <a:pt x="3908" y="49694"/>
                  </a:lnTo>
                  <a:lnTo>
                    <a:pt x="3884" y="49942"/>
                  </a:lnTo>
                  <a:lnTo>
                    <a:pt x="3809" y="50189"/>
                  </a:lnTo>
                  <a:lnTo>
                    <a:pt x="3710" y="50412"/>
                  </a:lnTo>
                  <a:lnTo>
                    <a:pt x="3537" y="50610"/>
                  </a:lnTo>
                  <a:lnTo>
                    <a:pt x="3339" y="50783"/>
                  </a:lnTo>
                  <a:lnTo>
                    <a:pt x="3117" y="50907"/>
                  </a:lnTo>
                  <a:lnTo>
                    <a:pt x="2869" y="50956"/>
                  </a:lnTo>
                  <a:lnTo>
                    <a:pt x="2622" y="50981"/>
                  </a:lnTo>
                  <a:lnTo>
                    <a:pt x="2375" y="50956"/>
                  </a:lnTo>
                  <a:lnTo>
                    <a:pt x="2152" y="50907"/>
                  </a:lnTo>
                  <a:lnTo>
                    <a:pt x="1929" y="50783"/>
                  </a:lnTo>
                  <a:lnTo>
                    <a:pt x="1732" y="50610"/>
                  </a:lnTo>
                  <a:lnTo>
                    <a:pt x="1558" y="50412"/>
                  </a:lnTo>
                  <a:lnTo>
                    <a:pt x="1435" y="50189"/>
                  </a:lnTo>
                  <a:lnTo>
                    <a:pt x="1360" y="49942"/>
                  </a:lnTo>
                  <a:lnTo>
                    <a:pt x="1336" y="49694"/>
                  </a:lnTo>
                  <a:lnTo>
                    <a:pt x="1360" y="49447"/>
                  </a:lnTo>
                  <a:lnTo>
                    <a:pt x="1435" y="49224"/>
                  </a:lnTo>
                  <a:lnTo>
                    <a:pt x="1558" y="49002"/>
                  </a:lnTo>
                  <a:lnTo>
                    <a:pt x="1732" y="48804"/>
                  </a:lnTo>
                  <a:lnTo>
                    <a:pt x="1929" y="48631"/>
                  </a:lnTo>
                  <a:lnTo>
                    <a:pt x="2152" y="48507"/>
                  </a:lnTo>
                  <a:lnTo>
                    <a:pt x="2375" y="48433"/>
                  </a:lnTo>
                  <a:lnTo>
                    <a:pt x="2622" y="48408"/>
                  </a:lnTo>
                  <a:close/>
                  <a:moveTo>
                    <a:pt x="93848" y="48878"/>
                  </a:moveTo>
                  <a:lnTo>
                    <a:pt x="94071" y="48903"/>
                  </a:lnTo>
                  <a:lnTo>
                    <a:pt x="94269" y="48952"/>
                  </a:lnTo>
                  <a:lnTo>
                    <a:pt x="94442" y="49051"/>
                  </a:lnTo>
                  <a:lnTo>
                    <a:pt x="94615" y="49200"/>
                  </a:lnTo>
                  <a:lnTo>
                    <a:pt x="94739" y="49348"/>
                  </a:lnTo>
                  <a:lnTo>
                    <a:pt x="94838" y="49546"/>
                  </a:lnTo>
                  <a:lnTo>
                    <a:pt x="94912" y="49744"/>
                  </a:lnTo>
                  <a:lnTo>
                    <a:pt x="94912" y="49942"/>
                  </a:lnTo>
                  <a:lnTo>
                    <a:pt x="94912" y="50140"/>
                  </a:lnTo>
                  <a:lnTo>
                    <a:pt x="94838" y="50338"/>
                  </a:lnTo>
                  <a:lnTo>
                    <a:pt x="94739" y="50535"/>
                  </a:lnTo>
                  <a:lnTo>
                    <a:pt x="94615" y="50709"/>
                  </a:lnTo>
                  <a:lnTo>
                    <a:pt x="94442" y="50832"/>
                  </a:lnTo>
                  <a:lnTo>
                    <a:pt x="94269" y="50931"/>
                  </a:lnTo>
                  <a:lnTo>
                    <a:pt x="94071" y="51005"/>
                  </a:lnTo>
                  <a:lnTo>
                    <a:pt x="93650" y="51005"/>
                  </a:lnTo>
                  <a:lnTo>
                    <a:pt x="93453" y="50931"/>
                  </a:lnTo>
                  <a:lnTo>
                    <a:pt x="93279" y="50832"/>
                  </a:lnTo>
                  <a:lnTo>
                    <a:pt x="93106" y="50709"/>
                  </a:lnTo>
                  <a:lnTo>
                    <a:pt x="92958" y="50535"/>
                  </a:lnTo>
                  <a:lnTo>
                    <a:pt x="92859" y="50338"/>
                  </a:lnTo>
                  <a:lnTo>
                    <a:pt x="92809" y="50140"/>
                  </a:lnTo>
                  <a:lnTo>
                    <a:pt x="92785" y="49942"/>
                  </a:lnTo>
                  <a:lnTo>
                    <a:pt x="92809" y="49744"/>
                  </a:lnTo>
                  <a:lnTo>
                    <a:pt x="92859" y="49546"/>
                  </a:lnTo>
                  <a:lnTo>
                    <a:pt x="92958" y="49348"/>
                  </a:lnTo>
                  <a:lnTo>
                    <a:pt x="93106" y="49200"/>
                  </a:lnTo>
                  <a:lnTo>
                    <a:pt x="93279" y="49051"/>
                  </a:lnTo>
                  <a:lnTo>
                    <a:pt x="93453" y="48952"/>
                  </a:lnTo>
                  <a:lnTo>
                    <a:pt x="93650" y="48903"/>
                  </a:lnTo>
                  <a:lnTo>
                    <a:pt x="93848" y="48878"/>
                  </a:lnTo>
                  <a:close/>
                  <a:moveTo>
                    <a:pt x="6258" y="48656"/>
                  </a:moveTo>
                  <a:lnTo>
                    <a:pt x="6481" y="48680"/>
                  </a:lnTo>
                  <a:lnTo>
                    <a:pt x="6703" y="48730"/>
                  </a:lnTo>
                  <a:lnTo>
                    <a:pt x="6901" y="48853"/>
                  </a:lnTo>
                  <a:lnTo>
                    <a:pt x="7099" y="49002"/>
                  </a:lnTo>
                  <a:lnTo>
                    <a:pt x="7248" y="49200"/>
                  </a:lnTo>
                  <a:lnTo>
                    <a:pt x="7347" y="49398"/>
                  </a:lnTo>
                  <a:lnTo>
                    <a:pt x="7421" y="49620"/>
                  </a:lnTo>
                  <a:lnTo>
                    <a:pt x="7446" y="49843"/>
                  </a:lnTo>
                  <a:lnTo>
                    <a:pt x="7421" y="50066"/>
                  </a:lnTo>
                  <a:lnTo>
                    <a:pt x="7347" y="50288"/>
                  </a:lnTo>
                  <a:lnTo>
                    <a:pt x="7248" y="50511"/>
                  </a:lnTo>
                  <a:lnTo>
                    <a:pt x="7099" y="50684"/>
                  </a:lnTo>
                  <a:lnTo>
                    <a:pt x="6901" y="50857"/>
                  </a:lnTo>
                  <a:lnTo>
                    <a:pt x="6703" y="50956"/>
                  </a:lnTo>
                  <a:lnTo>
                    <a:pt x="6481" y="51030"/>
                  </a:lnTo>
                  <a:lnTo>
                    <a:pt x="6258" y="51055"/>
                  </a:lnTo>
                  <a:lnTo>
                    <a:pt x="6011" y="51030"/>
                  </a:lnTo>
                  <a:lnTo>
                    <a:pt x="5788" y="50956"/>
                  </a:lnTo>
                  <a:lnTo>
                    <a:pt x="5590" y="50857"/>
                  </a:lnTo>
                  <a:lnTo>
                    <a:pt x="5392" y="50684"/>
                  </a:lnTo>
                  <a:lnTo>
                    <a:pt x="5244" y="50511"/>
                  </a:lnTo>
                  <a:lnTo>
                    <a:pt x="5145" y="50288"/>
                  </a:lnTo>
                  <a:lnTo>
                    <a:pt x="5071" y="50066"/>
                  </a:lnTo>
                  <a:lnTo>
                    <a:pt x="5046" y="49843"/>
                  </a:lnTo>
                  <a:lnTo>
                    <a:pt x="5071" y="49620"/>
                  </a:lnTo>
                  <a:lnTo>
                    <a:pt x="5145" y="49398"/>
                  </a:lnTo>
                  <a:lnTo>
                    <a:pt x="5244" y="49200"/>
                  </a:lnTo>
                  <a:lnTo>
                    <a:pt x="5392" y="49002"/>
                  </a:lnTo>
                  <a:lnTo>
                    <a:pt x="5590" y="48853"/>
                  </a:lnTo>
                  <a:lnTo>
                    <a:pt x="5788" y="48730"/>
                  </a:lnTo>
                  <a:lnTo>
                    <a:pt x="6011" y="48680"/>
                  </a:lnTo>
                  <a:lnTo>
                    <a:pt x="6258" y="48656"/>
                  </a:lnTo>
                  <a:close/>
                  <a:moveTo>
                    <a:pt x="36288" y="50511"/>
                  </a:moveTo>
                  <a:lnTo>
                    <a:pt x="36362" y="50535"/>
                  </a:lnTo>
                  <a:lnTo>
                    <a:pt x="36436" y="50560"/>
                  </a:lnTo>
                  <a:lnTo>
                    <a:pt x="36510" y="50610"/>
                  </a:lnTo>
                  <a:lnTo>
                    <a:pt x="36560" y="50684"/>
                  </a:lnTo>
                  <a:lnTo>
                    <a:pt x="36585" y="50758"/>
                  </a:lnTo>
                  <a:lnTo>
                    <a:pt x="36609" y="50832"/>
                  </a:lnTo>
                  <a:lnTo>
                    <a:pt x="36609" y="50907"/>
                  </a:lnTo>
                  <a:lnTo>
                    <a:pt x="36609" y="50981"/>
                  </a:lnTo>
                  <a:lnTo>
                    <a:pt x="36585" y="51055"/>
                  </a:lnTo>
                  <a:lnTo>
                    <a:pt x="36560" y="51129"/>
                  </a:lnTo>
                  <a:lnTo>
                    <a:pt x="36510" y="51203"/>
                  </a:lnTo>
                  <a:lnTo>
                    <a:pt x="36436" y="51253"/>
                  </a:lnTo>
                  <a:lnTo>
                    <a:pt x="36362" y="51278"/>
                  </a:lnTo>
                  <a:lnTo>
                    <a:pt x="36288" y="51302"/>
                  </a:lnTo>
                  <a:lnTo>
                    <a:pt x="36213" y="51327"/>
                  </a:lnTo>
                  <a:lnTo>
                    <a:pt x="36139" y="51302"/>
                  </a:lnTo>
                  <a:lnTo>
                    <a:pt x="36065" y="51278"/>
                  </a:lnTo>
                  <a:lnTo>
                    <a:pt x="35991" y="51253"/>
                  </a:lnTo>
                  <a:lnTo>
                    <a:pt x="35917" y="51203"/>
                  </a:lnTo>
                  <a:lnTo>
                    <a:pt x="35867" y="51129"/>
                  </a:lnTo>
                  <a:lnTo>
                    <a:pt x="35842" y="51055"/>
                  </a:lnTo>
                  <a:lnTo>
                    <a:pt x="35818" y="50981"/>
                  </a:lnTo>
                  <a:lnTo>
                    <a:pt x="35793" y="50907"/>
                  </a:lnTo>
                  <a:lnTo>
                    <a:pt x="35818" y="50832"/>
                  </a:lnTo>
                  <a:lnTo>
                    <a:pt x="35842" y="50758"/>
                  </a:lnTo>
                  <a:lnTo>
                    <a:pt x="35867" y="50684"/>
                  </a:lnTo>
                  <a:lnTo>
                    <a:pt x="35917" y="50610"/>
                  </a:lnTo>
                  <a:lnTo>
                    <a:pt x="35991" y="50560"/>
                  </a:lnTo>
                  <a:lnTo>
                    <a:pt x="36065" y="50535"/>
                  </a:lnTo>
                  <a:lnTo>
                    <a:pt x="36139" y="50511"/>
                  </a:lnTo>
                  <a:close/>
                  <a:moveTo>
                    <a:pt x="40320" y="50808"/>
                  </a:moveTo>
                  <a:lnTo>
                    <a:pt x="40419" y="50832"/>
                  </a:lnTo>
                  <a:lnTo>
                    <a:pt x="40518" y="50882"/>
                  </a:lnTo>
                  <a:lnTo>
                    <a:pt x="40592" y="50981"/>
                  </a:lnTo>
                  <a:lnTo>
                    <a:pt x="40616" y="51080"/>
                  </a:lnTo>
                  <a:lnTo>
                    <a:pt x="40592" y="51203"/>
                  </a:lnTo>
                  <a:lnTo>
                    <a:pt x="40518" y="51302"/>
                  </a:lnTo>
                  <a:lnTo>
                    <a:pt x="40419" y="51352"/>
                  </a:lnTo>
                  <a:lnTo>
                    <a:pt x="40320" y="51377"/>
                  </a:lnTo>
                  <a:lnTo>
                    <a:pt x="40221" y="51352"/>
                  </a:lnTo>
                  <a:lnTo>
                    <a:pt x="40122" y="51302"/>
                  </a:lnTo>
                  <a:lnTo>
                    <a:pt x="40048" y="51203"/>
                  </a:lnTo>
                  <a:lnTo>
                    <a:pt x="40023" y="51080"/>
                  </a:lnTo>
                  <a:lnTo>
                    <a:pt x="40048" y="50981"/>
                  </a:lnTo>
                  <a:lnTo>
                    <a:pt x="40122" y="50882"/>
                  </a:lnTo>
                  <a:lnTo>
                    <a:pt x="40221" y="50832"/>
                  </a:lnTo>
                  <a:lnTo>
                    <a:pt x="40320" y="50808"/>
                  </a:lnTo>
                  <a:close/>
                  <a:moveTo>
                    <a:pt x="80961" y="49991"/>
                  </a:moveTo>
                  <a:lnTo>
                    <a:pt x="81109" y="50041"/>
                  </a:lnTo>
                  <a:lnTo>
                    <a:pt x="81258" y="50115"/>
                  </a:lnTo>
                  <a:lnTo>
                    <a:pt x="81357" y="50214"/>
                  </a:lnTo>
                  <a:lnTo>
                    <a:pt x="81456" y="50338"/>
                  </a:lnTo>
                  <a:lnTo>
                    <a:pt x="81530" y="50461"/>
                  </a:lnTo>
                  <a:lnTo>
                    <a:pt x="81579" y="50610"/>
                  </a:lnTo>
                  <a:lnTo>
                    <a:pt x="81604" y="50758"/>
                  </a:lnTo>
                  <a:lnTo>
                    <a:pt x="81579" y="50907"/>
                  </a:lnTo>
                  <a:lnTo>
                    <a:pt x="81530" y="51030"/>
                  </a:lnTo>
                  <a:lnTo>
                    <a:pt x="81456" y="51179"/>
                  </a:lnTo>
                  <a:lnTo>
                    <a:pt x="81357" y="51302"/>
                  </a:lnTo>
                  <a:lnTo>
                    <a:pt x="81258" y="51401"/>
                  </a:lnTo>
                  <a:lnTo>
                    <a:pt x="81109" y="51475"/>
                  </a:lnTo>
                  <a:lnTo>
                    <a:pt x="80961" y="51500"/>
                  </a:lnTo>
                  <a:lnTo>
                    <a:pt x="80812" y="51525"/>
                  </a:lnTo>
                  <a:lnTo>
                    <a:pt x="80664" y="51500"/>
                  </a:lnTo>
                  <a:lnTo>
                    <a:pt x="80540" y="51475"/>
                  </a:lnTo>
                  <a:lnTo>
                    <a:pt x="80392" y="51401"/>
                  </a:lnTo>
                  <a:lnTo>
                    <a:pt x="80268" y="51302"/>
                  </a:lnTo>
                  <a:lnTo>
                    <a:pt x="80169" y="51179"/>
                  </a:lnTo>
                  <a:lnTo>
                    <a:pt x="80120" y="51030"/>
                  </a:lnTo>
                  <a:lnTo>
                    <a:pt x="80070" y="50907"/>
                  </a:lnTo>
                  <a:lnTo>
                    <a:pt x="80046" y="50758"/>
                  </a:lnTo>
                  <a:lnTo>
                    <a:pt x="80070" y="50610"/>
                  </a:lnTo>
                  <a:lnTo>
                    <a:pt x="80120" y="50461"/>
                  </a:lnTo>
                  <a:lnTo>
                    <a:pt x="80169" y="50338"/>
                  </a:lnTo>
                  <a:lnTo>
                    <a:pt x="80268" y="50214"/>
                  </a:lnTo>
                  <a:lnTo>
                    <a:pt x="80392" y="50115"/>
                  </a:lnTo>
                  <a:lnTo>
                    <a:pt x="80540" y="50041"/>
                  </a:lnTo>
                  <a:lnTo>
                    <a:pt x="80664" y="49991"/>
                  </a:lnTo>
                  <a:close/>
                  <a:moveTo>
                    <a:pt x="44772" y="51253"/>
                  </a:moveTo>
                  <a:lnTo>
                    <a:pt x="44822" y="51278"/>
                  </a:lnTo>
                  <a:lnTo>
                    <a:pt x="44871" y="51302"/>
                  </a:lnTo>
                  <a:lnTo>
                    <a:pt x="44921" y="51352"/>
                  </a:lnTo>
                  <a:lnTo>
                    <a:pt x="44921" y="51401"/>
                  </a:lnTo>
                  <a:lnTo>
                    <a:pt x="44921" y="51475"/>
                  </a:lnTo>
                  <a:lnTo>
                    <a:pt x="44871" y="51525"/>
                  </a:lnTo>
                  <a:lnTo>
                    <a:pt x="44822" y="51550"/>
                  </a:lnTo>
                  <a:lnTo>
                    <a:pt x="44772" y="51574"/>
                  </a:lnTo>
                  <a:lnTo>
                    <a:pt x="44723" y="51550"/>
                  </a:lnTo>
                  <a:lnTo>
                    <a:pt x="44648" y="51525"/>
                  </a:lnTo>
                  <a:lnTo>
                    <a:pt x="44624" y="51475"/>
                  </a:lnTo>
                  <a:lnTo>
                    <a:pt x="44624" y="51401"/>
                  </a:lnTo>
                  <a:lnTo>
                    <a:pt x="44624" y="51352"/>
                  </a:lnTo>
                  <a:lnTo>
                    <a:pt x="44648" y="51302"/>
                  </a:lnTo>
                  <a:lnTo>
                    <a:pt x="44723" y="51278"/>
                  </a:lnTo>
                  <a:lnTo>
                    <a:pt x="44772" y="51253"/>
                  </a:lnTo>
                  <a:close/>
                  <a:moveTo>
                    <a:pt x="10241" y="49497"/>
                  </a:moveTo>
                  <a:lnTo>
                    <a:pt x="10439" y="49571"/>
                  </a:lnTo>
                  <a:lnTo>
                    <a:pt x="10612" y="49670"/>
                  </a:lnTo>
                  <a:lnTo>
                    <a:pt x="10785" y="49793"/>
                  </a:lnTo>
                  <a:lnTo>
                    <a:pt x="10933" y="49967"/>
                  </a:lnTo>
                  <a:lnTo>
                    <a:pt x="11032" y="50164"/>
                  </a:lnTo>
                  <a:lnTo>
                    <a:pt x="11082" y="50362"/>
                  </a:lnTo>
                  <a:lnTo>
                    <a:pt x="11106" y="50560"/>
                  </a:lnTo>
                  <a:lnTo>
                    <a:pt x="11082" y="50758"/>
                  </a:lnTo>
                  <a:lnTo>
                    <a:pt x="11032" y="50981"/>
                  </a:lnTo>
                  <a:lnTo>
                    <a:pt x="10933" y="51154"/>
                  </a:lnTo>
                  <a:lnTo>
                    <a:pt x="10785" y="51327"/>
                  </a:lnTo>
                  <a:lnTo>
                    <a:pt x="10612" y="51451"/>
                  </a:lnTo>
                  <a:lnTo>
                    <a:pt x="10439" y="51550"/>
                  </a:lnTo>
                  <a:lnTo>
                    <a:pt x="10241" y="51624"/>
                  </a:lnTo>
                  <a:lnTo>
                    <a:pt x="10018" y="51649"/>
                  </a:lnTo>
                  <a:lnTo>
                    <a:pt x="9820" y="51624"/>
                  </a:lnTo>
                  <a:lnTo>
                    <a:pt x="9622" y="51550"/>
                  </a:lnTo>
                  <a:lnTo>
                    <a:pt x="9424" y="51451"/>
                  </a:lnTo>
                  <a:lnTo>
                    <a:pt x="9251" y="51327"/>
                  </a:lnTo>
                  <a:lnTo>
                    <a:pt x="9128" y="51154"/>
                  </a:lnTo>
                  <a:lnTo>
                    <a:pt x="9029" y="50981"/>
                  </a:lnTo>
                  <a:lnTo>
                    <a:pt x="8979" y="50758"/>
                  </a:lnTo>
                  <a:lnTo>
                    <a:pt x="8954" y="50560"/>
                  </a:lnTo>
                  <a:lnTo>
                    <a:pt x="8979" y="50362"/>
                  </a:lnTo>
                  <a:lnTo>
                    <a:pt x="9029" y="50164"/>
                  </a:lnTo>
                  <a:lnTo>
                    <a:pt x="9128" y="49967"/>
                  </a:lnTo>
                  <a:lnTo>
                    <a:pt x="9251" y="49793"/>
                  </a:lnTo>
                  <a:lnTo>
                    <a:pt x="9424" y="49670"/>
                  </a:lnTo>
                  <a:lnTo>
                    <a:pt x="9622" y="49571"/>
                  </a:lnTo>
                  <a:lnTo>
                    <a:pt x="9820" y="49497"/>
                  </a:lnTo>
                  <a:close/>
                  <a:moveTo>
                    <a:pt x="67900" y="50733"/>
                  </a:moveTo>
                  <a:lnTo>
                    <a:pt x="67999" y="50758"/>
                  </a:lnTo>
                  <a:lnTo>
                    <a:pt x="68098" y="50783"/>
                  </a:lnTo>
                  <a:lnTo>
                    <a:pt x="68197" y="50832"/>
                  </a:lnTo>
                  <a:lnTo>
                    <a:pt x="68271" y="50882"/>
                  </a:lnTo>
                  <a:lnTo>
                    <a:pt x="68346" y="50981"/>
                  </a:lnTo>
                  <a:lnTo>
                    <a:pt x="68395" y="51055"/>
                  </a:lnTo>
                  <a:lnTo>
                    <a:pt x="68420" y="51154"/>
                  </a:lnTo>
                  <a:lnTo>
                    <a:pt x="68420" y="51253"/>
                  </a:lnTo>
                  <a:lnTo>
                    <a:pt x="68420" y="51352"/>
                  </a:lnTo>
                  <a:lnTo>
                    <a:pt x="68395" y="51451"/>
                  </a:lnTo>
                  <a:lnTo>
                    <a:pt x="68346" y="51525"/>
                  </a:lnTo>
                  <a:lnTo>
                    <a:pt x="68271" y="51599"/>
                  </a:lnTo>
                  <a:lnTo>
                    <a:pt x="68197" y="51673"/>
                  </a:lnTo>
                  <a:lnTo>
                    <a:pt x="68098" y="51723"/>
                  </a:lnTo>
                  <a:lnTo>
                    <a:pt x="67999" y="51748"/>
                  </a:lnTo>
                  <a:lnTo>
                    <a:pt x="67801" y="51748"/>
                  </a:lnTo>
                  <a:lnTo>
                    <a:pt x="67727" y="51723"/>
                  </a:lnTo>
                  <a:lnTo>
                    <a:pt x="67628" y="51673"/>
                  </a:lnTo>
                  <a:lnTo>
                    <a:pt x="67554" y="51599"/>
                  </a:lnTo>
                  <a:lnTo>
                    <a:pt x="67480" y="51525"/>
                  </a:lnTo>
                  <a:lnTo>
                    <a:pt x="67430" y="51451"/>
                  </a:lnTo>
                  <a:lnTo>
                    <a:pt x="67406" y="51352"/>
                  </a:lnTo>
                  <a:lnTo>
                    <a:pt x="67406" y="51253"/>
                  </a:lnTo>
                  <a:lnTo>
                    <a:pt x="67406" y="51154"/>
                  </a:lnTo>
                  <a:lnTo>
                    <a:pt x="67430" y="51055"/>
                  </a:lnTo>
                  <a:lnTo>
                    <a:pt x="67480" y="50981"/>
                  </a:lnTo>
                  <a:lnTo>
                    <a:pt x="67554" y="50882"/>
                  </a:lnTo>
                  <a:lnTo>
                    <a:pt x="67628" y="50832"/>
                  </a:lnTo>
                  <a:lnTo>
                    <a:pt x="67727" y="50783"/>
                  </a:lnTo>
                  <a:lnTo>
                    <a:pt x="67801" y="50758"/>
                  </a:lnTo>
                  <a:lnTo>
                    <a:pt x="67900" y="50733"/>
                  </a:lnTo>
                  <a:close/>
                  <a:moveTo>
                    <a:pt x="49991" y="51475"/>
                  </a:moveTo>
                  <a:lnTo>
                    <a:pt x="50041" y="51500"/>
                  </a:lnTo>
                  <a:lnTo>
                    <a:pt x="50090" y="51525"/>
                  </a:lnTo>
                  <a:lnTo>
                    <a:pt x="50140" y="51574"/>
                  </a:lnTo>
                  <a:lnTo>
                    <a:pt x="50140" y="51649"/>
                  </a:lnTo>
                  <a:lnTo>
                    <a:pt x="50140" y="51698"/>
                  </a:lnTo>
                  <a:lnTo>
                    <a:pt x="50090" y="51748"/>
                  </a:lnTo>
                  <a:lnTo>
                    <a:pt x="50041" y="51772"/>
                  </a:lnTo>
                  <a:lnTo>
                    <a:pt x="49991" y="51797"/>
                  </a:lnTo>
                  <a:lnTo>
                    <a:pt x="49942" y="51772"/>
                  </a:lnTo>
                  <a:lnTo>
                    <a:pt x="49892" y="51748"/>
                  </a:lnTo>
                  <a:lnTo>
                    <a:pt x="49843" y="51698"/>
                  </a:lnTo>
                  <a:lnTo>
                    <a:pt x="49843" y="51649"/>
                  </a:lnTo>
                  <a:lnTo>
                    <a:pt x="49843" y="51574"/>
                  </a:lnTo>
                  <a:lnTo>
                    <a:pt x="49892" y="51525"/>
                  </a:lnTo>
                  <a:lnTo>
                    <a:pt x="49942" y="51500"/>
                  </a:lnTo>
                  <a:lnTo>
                    <a:pt x="49991" y="51475"/>
                  </a:lnTo>
                  <a:close/>
                  <a:moveTo>
                    <a:pt x="116333" y="48606"/>
                  </a:moveTo>
                  <a:lnTo>
                    <a:pt x="116506" y="48631"/>
                  </a:lnTo>
                  <a:lnTo>
                    <a:pt x="116655" y="48656"/>
                  </a:lnTo>
                  <a:lnTo>
                    <a:pt x="116803" y="48705"/>
                  </a:lnTo>
                  <a:lnTo>
                    <a:pt x="116927" y="48779"/>
                  </a:lnTo>
                  <a:lnTo>
                    <a:pt x="117075" y="48853"/>
                  </a:lnTo>
                  <a:lnTo>
                    <a:pt x="117199" y="48952"/>
                  </a:lnTo>
                  <a:lnTo>
                    <a:pt x="117323" y="49076"/>
                  </a:lnTo>
                  <a:lnTo>
                    <a:pt x="117446" y="49200"/>
                  </a:lnTo>
                  <a:lnTo>
                    <a:pt x="117545" y="49323"/>
                  </a:lnTo>
                  <a:lnTo>
                    <a:pt x="117620" y="49472"/>
                  </a:lnTo>
                  <a:lnTo>
                    <a:pt x="117694" y="49620"/>
                  </a:lnTo>
                  <a:lnTo>
                    <a:pt x="117743" y="49769"/>
                  </a:lnTo>
                  <a:lnTo>
                    <a:pt x="117768" y="49917"/>
                  </a:lnTo>
                  <a:lnTo>
                    <a:pt x="117793" y="50066"/>
                  </a:lnTo>
                  <a:lnTo>
                    <a:pt x="117817" y="50214"/>
                  </a:lnTo>
                  <a:lnTo>
                    <a:pt x="117793" y="50362"/>
                  </a:lnTo>
                  <a:lnTo>
                    <a:pt x="117768" y="50535"/>
                  </a:lnTo>
                  <a:lnTo>
                    <a:pt x="117743" y="50684"/>
                  </a:lnTo>
                  <a:lnTo>
                    <a:pt x="117694" y="50832"/>
                  </a:lnTo>
                  <a:lnTo>
                    <a:pt x="117620" y="50981"/>
                  </a:lnTo>
                  <a:lnTo>
                    <a:pt x="117545" y="51104"/>
                  </a:lnTo>
                  <a:lnTo>
                    <a:pt x="117446" y="51228"/>
                  </a:lnTo>
                  <a:lnTo>
                    <a:pt x="117323" y="51352"/>
                  </a:lnTo>
                  <a:lnTo>
                    <a:pt x="117199" y="51475"/>
                  </a:lnTo>
                  <a:lnTo>
                    <a:pt x="117075" y="51574"/>
                  </a:lnTo>
                  <a:lnTo>
                    <a:pt x="116927" y="51649"/>
                  </a:lnTo>
                  <a:lnTo>
                    <a:pt x="116803" y="51723"/>
                  </a:lnTo>
                  <a:lnTo>
                    <a:pt x="116655" y="51772"/>
                  </a:lnTo>
                  <a:lnTo>
                    <a:pt x="116506" y="51797"/>
                  </a:lnTo>
                  <a:lnTo>
                    <a:pt x="116333" y="51822"/>
                  </a:lnTo>
                  <a:lnTo>
                    <a:pt x="116185" y="51847"/>
                  </a:lnTo>
                  <a:lnTo>
                    <a:pt x="116036" y="51822"/>
                  </a:lnTo>
                  <a:lnTo>
                    <a:pt x="115888" y="51797"/>
                  </a:lnTo>
                  <a:lnTo>
                    <a:pt x="115715" y="51772"/>
                  </a:lnTo>
                  <a:lnTo>
                    <a:pt x="115566" y="51723"/>
                  </a:lnTo>
                  <a:lnTo>
                    <a:pt x="115443" y="51649"/>
                  </a:lnTo>
                  <a:lnTo>
                    <a:pt x="115294" y="51574"/>
                  </a:lnTo>
                  <a:lnTo>
                    <a:pt x="115171" y="51475"/>
                  </a:lnTo>
                  <a:lnTo>
                    <a:pt x="115047" y="51352"/>
                  </a:lnTo>
                  <a:lnTo>
                    <a:pt x="114923" y="51228"/>
                  </a:lnTo>
                  <a:lnTo>
                    <a:pt x="114824" y="51104"/>
                  </a:lnTo>
                  <a:lnTo>
                    <a:pt x="114750" y="50981"/>
                  </a:lnTo>
                  <a:lnTo>
                    <a:pt x="114676" y="50832"/>
                  </a:lnTo>
                  <a:lnTo>
                    <a:pt x="114627" y="50684"/>
                  </a:lnTo>
                  <a:lnTo>
                    <a:pt x="114602" y="50535"/>
                  </a:lnTo>
                  <a:lnTo>
                    <a:pt x="114577" y="50362"/>
                  </a:lnTo>
                  <a:lnTo>
                    <a:pt x="114577" y="50214"/>
                  </a:lnTo>
                  <a:lnTo>
                    <a:pt x="114577" y="50066"/>
                  </a:lnTo>
                  <a:lnTo>
                    <a:pt x="114602" y="49917"/>
                  </a:lnTo>
                  <a:lnTo>
                    <a:pt x="114627" y="49769"/>
                  </a:lnTo>
                  <a:lnTo>
                    <a:pt x="114676" y="49620"/>
                  </a:lnTo>
                  <a:lnTo>
                    <a:pt x="114750" y="49472"/>
                  </a:lnTo>
                  <a:lnTo>
                    <a:pt x="114824" y="49323"/>
                  </a:lnTo>
                  <a:lnTo>
                    <a:pt x="114923" y="49200"/>
                  </a:lnTo>
                  <a:lnTo>
                    <a:pt x="115047" y="49076"/>
                  </a:lnTo>
                  <a:lnTo>
                    <a:pt x="115171" y="48952"/>
                  </a:lnTo>
                  <a:lnTo>
                    <a:pt x="115294" y="48853"/>
                  </a:lnTo>
                  <a:lnTo>
                    <a:pt x="115443" y="48779"/>
                  </a:lnTo>
                  <a:lnTo>
                    <a:pt x="115566" y="48705"/>
                  </a:lnTo>
                  <a:lnTo>
                    <a:pt x="115715" y="48656"/>
                  </a:lnTo>
                  <a:lnTo>
                    <a:pt x="115888" y="48631"/>
                  </a:lnTo>
                  <a:lnTo>
                    <a:pt x="116036" y="48606"/>
                  </a:lnTo>
                  <a:close/>
                  <a:moveTo>
                    <a:pt x="101195" y="49472"/>
                  </a:moveTo>
                  <a:lnTo>
                    <a:pt x="101418" y="49497"/>
                  </a:lnTo>
                  <a:lnTo>
                    <a:pt x="101665" y="49571"/>
                  </a:lnTo>
                  <a:lnTo>
                    <a:pt x="101887" y="49670"/>
                  </a:lnTo>
                  <a:lnTo>
                    <a:pt x="102085" y="49843"/>
                  </a:lnTo>
                  <a:lnTo>
                    <a:pt x="102234" y="50041"/>
                  </a:lnTo>
                  <a:lnTo>
                    <a:pt x="102357" y="50263"/>
                  </a:lnTo>
                  <a:lnTo>
                    <a:pt x="102432" y="50486"/>
                  </a:lnTo>
                  <a:lnTo>
                    <a:pt x="102432" y="50733"/>
                  </a:lnTo>
                  <a:lnTo>
                    <a:pt x="102432" y="50956"/>
                  </a:lnTo>
                  <a:lnTo>
                    <a:pt x="102357" y="51203"/>
                  </a:lnTo>
                  <a:lnTo>
                    <a:pt x="102234" y="51426"/>
                  </a:lnTo>
                  <a:lnTo>
                    <a:pt x="102085" y="51624"/>
                  </a:lnTo>
                  <a:lnTo>
                    <a:pt x="101887" y="51772"/>
                  </a:lnTo>
                  <a:lnTo>
                    <a:pt x="101665" y="51896"/>
                  </a:lnTo>
                  <a:lnTo>
                    <a:pt x="101418" y="51970"/>
                  </a:lnTo>
                  <a:lnTo>
                    <a:pt x="101195" y="51995"/>
                  </a:lnTo>
                  <a:lnTo>
                    <a:pt x="100948" y="51970"/>
                  </a:lnTo>
                  <a:lnTo>
                    <a:pt x="100700" y="51896"/>
                  </a:lnTo>
                  <a:lnTo>
                    <a:pt x="100502" y="51772"/>
                  </a:lnTo>
                  <a:lnTo>
                    <a:pt x="100304" y="51624"/>
                  </a:lnTo>
                  <a:lnTo>
                    <a:pt x="100131" y="51426"/>
                  </a:lnTo>
                  <a:lnTo>
                    <a:pt x="100008" y="51203"/>
                  </a:lnTo>
                  <a:lnTo>
                    <a:pt x="99958" y="50956"/>
                  </a:lnTo>
                  <a:lnTo>
                    <a:pt x="99933" y="50733"/>
                  </a:lnTo>
                  <a:lnTo>
                    <a:pt x="99958" y="50486"/>
                  </a:lnTo>
                  <a:lnTo>
                    <a:pt x="100008" y="50263"/>
                  </a:lnTo>
                  <a:lnTo>
                    <a:pt x="100131" y="50041"/>
                  </a:lnTo>
                  <a:lnTo>
                    <a:pt x="100304" y="49843"/>
                  </a:lnTo>
                  <a:lnTo>
                    <a:pt x="100502" y="49670"/>
                  </a:lnTo>
                  <a:lnTo>
                    <a:pt x="100700" y="49571"/>
                  </a:lnTo>
                  <a:lnTo>
                    <a:pt x="100948" y="49497"/>
                  </a:lnTo>
                  <a:lnTo>
                    <a:pt x="101195" y="49472"/>
                  </a:lnTo>
                  <a:close/>
                  <a:moveTo>
                    <a:pt x="58327" y="51352"/>
                  </a:moveTo>
                  <a:lnTo>
                    <a:pt x="58476" y="51377"/>
                  </a:lnTo>
                  <a:lnTo>
                    <a:pt x="58575" y="51451"/>
                  </a:lnTo>
                  <a:lnTo>
                    <a:pt x="58649" y="51550"/>
                  </a:lnTo>
                  <a:lnTo>
                    <a:pt x="58674" y="51698"/>
                  </a:lnTo>
                  <a:lnTo>
                    <a:pt x="58649" y="51822"/>
                  </a:lnTo>
                  <a:lnTo>
                    <a:pt x="58575" y="51945"/>
                  </a:lnTo>
                  <a:lnTo>
                    <a:pt x="58476" y="52020"/>
                  </a:lnTo>
                  <a:lnTo>
                    <a:pt x="58327" y="52044"/>
                  </a:lnTo>
                  <a:lnTo>
                    <a:pt x="58204" y="52020"/>
                  </a:lnTo>
                  <a:lnTo>
                    <a:pt x="58080" y="51945"/>
                  </a:lnTo>
                  <a:lnTo>
                    <a:pt x="58006" y="51822"/>
                  </a:lnTo>
                  <a:lnTo>
                    <a:pt x="57981" y="51698"/>
                  </a:lnTo>
                  <a:lnTo>
                    <a:pt x="58006" y="51550"/>
                  </a:lnTo>
                  <a:lnTo>
                    <a:pt x="58080" y="51451"/>
                  </a:lnTo>
                  <a:lnTo>
                    <a:pt x="58204" y="51377"/>
                  </a:lnTo>
                  <a:lnTo>
                    <a:pt x="58327" y="51352"/>
                  </a:lnTo>
                  <a:close/>
                  <a:moveTo>
                    <a:pt x="97484" y="49769"/>
                  </a:moveTo>
                  <a:lnTo>
                    <a:pt x="97707" y="49843"/>
                  </a:lnTo>
                  <a:lnTo>
                    <a:pt x="97905" y="49942"/>
                  </a:lnTo>
                  <a:lnTo>
                    <a:pt x="98103" y="50090"/>
                  </a:lnTo>
                  <a:lnTo>
                    <a:pt x="98251" y="50288"/>
                  </a:lnTo>
                  <a:lnTo>
                    <a:pt x="98350" y="50486"/>
                  </a:lnTo>
                  <a:lnTo>
                    <a:pt x="98424" y="50709"/>
                  </a:lnTo>
                  <a:lnTo>
                    <a:pt x="98449" y="50931"/>
                  </a:lnTo>
                  <a:lnTo>
                    <a:pt x="98424" y="51154"/>
                  </a:lnTo>
                  <a:lnTo>
                    <a:pt x="98350" y="51377"/>
                  </a:lnTo>
                  <a:lnTo>
                    <a:pt x="98251" y="51574"/>
                  </a:lnTo>
                  <a:lnTo>
                    <a:pt x="98103" y="51748"/>
                  </a:lnTo>
                  <a:lnTo>
                    <a:pt x="97905" y="51896"/>
                  </a:lnTo>
                  <a:lnTo>
                    <a:pt x="97707" y="52020"/>
                  </a:lnTo>
                  <a:lnTo>
                    <a:pt x="97484" y="52069"/>
                  </a:lnTo>
                  <a:lnTo>
                    <a:pt x="97262" y="52094"/>
                  </a:lnTo>
                  <a:lnTo>
                    <a:pt x="97039" y="52069"/>
                  </a:lnTo>
                  <a:lnTo>
                    <a:pt x="96817" y="52020"/>
                  </a:lnTo>
                  <a:lnTo>
                    <a:pt x="96619" y="51896"/>
                  </a:lnTo>
                  <a:lnTo>
                    <a:pt x="96446" y="51748"/>
                  </a:lnTo>
                  <a:lnTo>
                    <a:pt x="96297" y="51574"/>
                  </a:lnTo>
                  <a:lnTo>
                    <a:pt x="96173" y="51377"/>
                  </a:lnTo>
                  <a:lnTo>
                    <a:pt x="96124" y="51154"/>
                  </a:lnTo>
                  <a:lnTo>
                    <a:pt x="96099" y="50931"/>
                  </a:lnTo>
                  <a:lnTo>
                    <a:pt x="96124" y="50709"/>
                  </a:lnTo>
                  <a:lnTo>
                    <a:pt x="96173" y="50486"/>
                  </a:lnTo>
                  <a:lnTo>
                    <a:pt x="96297" y="50288"/>
                  </a:lnTo>
                  <a:lnTo>
                    <a:pt x="96446" y="50090"/>
                  </a:lnTo>
                  <a:lnTo>
                    <a:pt x="96619" y="49942"/>
                  </a:lnTo>
                  <a:lnTo>
                    <a:pt x="96817" y="49843"/>
                  </a:lnTo>
                  <a:lnTo>
                    <a:pt x="97039" y="49769"/>
                  </a:lnTo>
                  <a:close/>
                  <a:moveTo>
                    <a:pt x="13852" y="50288"/>
                  </a:moveTo>
                  <a:lnTo>
                    <a:pt x="14025" y="50313"/>
                  </a:lnTo>
                  <a:lnTo>
                    <a:pt x="14223" y="50362"/>
                  </a:lnTo>
                  <a:lnTo>
                    <a:pt x="14372" y="50437"/>
                  </a:lnTo>
                  <a:lnTo>
                    <a:pt x="14520" y="50560"/>
                  </a:lnTo>
                  <a:lnTo>
                    <a:pt x="14668" y="50733"/>
                  </a:lnTo>
                  <a:lnTo>
                    <a:pt x="14743" y="50882"/>
                  </a:lnTo>
                  <a:lnTo>
                    <a:pt x="14792" y="51080"/>
                  </a:lnTo>
                  <a:lnTo>
                    <a:pt x="14817" y="51253"/>
                  </a:lnTo>
                  <a:lnTo>
                    <a:pt x="14792" y="51451"/>
                  </a:lnTo>
                  <a:lnTo>
                    <a:pt x="14743" y="51624"/>
                  </a:lnTo>
                  <a:lnTo>
                    <a:pt x="14668" y="51797"/>
                  </a:lnTo>
                  <a:lnTo>
                    <a:pt x="14520" y="51945"/>
                  </a:lnTo>
                  <a:lnTo>
                    <a:pt x="14372" y="52069"/>
                  </a:lnTo>
                  <a:lnTo>
                    <a:pt x="14223" y="52168"/>
                  </a:lnTo>
                  <a:lnTo>
                    <a:pt x="14025" y="52218"/>
                  </a:lnTo>
                  <a:lnTo>
                    <a:pt x="13852" y="52242"/>
                  </a:lnTo>
                  <a:lnTo>
                    <a:pt x="13654" y="52218"/>
                  </a:lnTo>
                  <a:lnTo>
                    <a:pt x="13481" y="52168"/>
                  </a:lnTo>
                  <a:lnTo>
                    <a:pt x="13308" y="52069"/>
                  </a:lnTo>
                  <a:lnTo>
                    <a:pt x="13160" y="51945"/>
                  </a:lnTo>
                  <a:lnTo>
                    <a:pt x="13036" y="51797"/>
                  </a:lnTo>
                  <a:lnTo>
                    <a:pt x="12937" y="51624"/>
                  </a:lnTo>
                  <a:lnTo>
                    <a:pt x="12887" y="51451"/>
                  </a:lnTo>
                  <a:lnTo>
                    <a:pt x="12863" y="51253"/>
                  </a:lnTo>
                  <a:lnTo>
                    <a:pt x="12887" y="51080"/>
                  </a:lnTo>
                  <a:lnTo>
                    <a:pt x="12937" y="50882"/>
                  </a:lnTo>
                  <a:lnTo>
                    <a:pt x="13036" y="50733"/>
                  </a:lnTo>
                  <a:lnTo>
                    <a:pt x="13160" y="50560"/>
                  </a:lnTo>
                  <a:lnTo>
                    <a:pt x="13308" y="50437"/>
                  </a:lnTo>
                  <a:lnTo>
                    <a:pt x="13481" y="50362"/>
                  </a:lnTo>
                  <a:lnTo>
                    <a:pt x="13654" y="50313"/>
                  </a:lnTo>
                  <a:lnTo>
                    <a:pt x="13852" y="50288"/>
                  </a:lnTo>
                  <a:close/>
                  <a:moveTo>
                    <a:pt x="17563" y="50560"/>
                  </a:moveTo>
                  <a:lnTo>
                    <a:pt x="17736" y="50585"/>
                  </a:lnTo>
                  <a:lnTo>
                    <a:pt x="17884" y="50634"/>
                  </a:lnTo>
                  <a:lnTo>
                    <a:pt x="18033" y="50709"/>
                  </a:lnTo>
                  <a:lnTo>
                    <a:pt x="18181" y="50808"/>
                  </a:lnTo>
                  <a:lnTo>
                    <a:pt x="18280" y="50956"/>
                  </a:lnTo>
                  <a:lnTo>
                    <a:pt x="18354" y="51104"/>
                  </a:lnTo>
                  <a:lnTo>
                    <a:pt x="18404" y="51278"/>
                  </a:lnTo>
                  <a:lnTo>
                    <a:pt x="18428" y="51426"/>
                  </a:lnTo>
                  <a:lnTo>
                    <a:pt x="18404" y="51599"/>
                  </a:lnTo>
                  <a:lnTo>
                    <a:pt x="18354" y="51748"/>
                  </a:lnTo>
                  <a:lnTo>
                    <a:pt x="18280" y="51921"/>
                  </a:lnTo>
                  <a:lnTo>
                    <a:pt x="18181" y="52044"/>
                  </a:lnTo>
                  <a:lnTo>
                    <a:pt x="18033" y="52168"/>
                  </a:lnTo>
                  <a:lnTo>
                    <a:pt x="17884" y="52242"/>
                  </a:lnTo>
                  <a:lnTo>
                    <a:pt x="17736" y="52292"/>
                  </a:lnTo>
                  <a:lnTo>
                    <a:pt x="17389" y="52292"/>
                  </a:lnTo>
                  <a:lnTo>
                    <a:pt x="17241" y="52242"/>
                  </a:lnTo>
                  <a:lnTo>
                    <a:pt x="17068" y="52168"/>
                  </a:lnTo>
                  <a:lnTo>
                    <a:pt x="16944" y="52044"/>
                  </a:lnTo>
                  <a:lnTo>
                    <a:pt x="16820" y="51921"/>
                  </a:lnTo>
                  <a:lnTo>
                    <a:pt x="16746" y="51748"/>
                  </a:lnTo>
                  <a:lnTo>
                    <a:pt x="16697" y="51599"/>
                  </a:lnTo>
                  <a:lnTo>
                    <a:pt x="16697" y="51426"/>
                  </a:lnTo>
                  <a:lnTo>
                    <a:pt x="16697" y="51278"/>
                  </a:lnTo>
                  <a:lnTo>
                    <a:pt x="16746" y="51104"/>
                  </a:lnTo>
                  <a:lnTo>
                    <a:pt x="16820" y="50956"/>
                  </a:lnTo>
                  <a:lnTo>
                    <a:pt x="16944" y="50808"/>
                  </a:lnTo>
                  <a:lnTo>
                    <a:pt x="17068" y="50709"/>
                  </a:lnTo>
                  <a:lnTo>
                    <a:pt x="17241" y="50634"/>
                  </a:lnTo>
                  <a:lnTo>
                    <a:pt x="17389" y="50585"/>
                  </a:lnTo>
                  <a:lnTo>
                    <a:pt x="17563" y="50560"/>
                  </a:lnTo>
                  <a:close/>
                  <a:moveTo>
                    <a:pt x="74703" y="50981"/>
                  </a:moveTo>
                  <a:lnTo>
                    <a:pt x="74826" y="51005"/>
                  </a:lnTo>
                  <a:lnTo>
                    <a:pt x="74950" y="51030"/>
                  </a:lnTo>
                  <a:lnTo>
                    <a:pt x="75049" y="51104"/>
                  </a:lnTo>
                  <a:lnTo>
                    <a:pt x="75148" y="51179"/>
                  </a:lnTo>
                  <a:lnTo>
                    <a:pt x="75247" y="51278"/>
                  </a:lnTo>
                  <a:lnTo>
                    <a:pt x="75296" y="51401"/>
                  </a:lnTo>
                  <a:lnTo>
                    <a:pt x="75346" y="51525"/>
                  </a:lnTo>
                  <a:lnTo>
                    <a:pt x="75346" y="51649"/>
                  </a:lnTo>
                  <a:lnTo>
                    <a:pt x="75346" y="51772"/>
                  </a:lnTo>
                  <a:lnTo>
                    <a:pt x="75296" y="51896"/>
                  </a:lnTo>
                  <a:lnTo>
                    <a:pt x="75247" y="51995"/>
                  </a:lnTo>
                  <a:lnTo>
                    <a:pt x="75148" y="52119"/>
                  </a:lnTo>
                  <a:lnTo>
                    <a:pt x="75049" y="52193"/>
                  </a:lnTo>
                  <a:lnTo>
                    <a:pt x="74950" y="52242"/>
                  </a:lnTo>
                  <a:lnTo>
                    <a:pt x="74826" y="52292"/>
                  </a:lnTo>
                  <a:lnTo>
                    <a:pt x="74579" y="52292"/>
                  </a:lnTo>
                  <a:lnTo>
                    <a:pt x="74455" y="52242"/>
                  </a:lnTo>
                  <a:lnTo>
                    <a:pt x="74332" y="52193"/>
                  </a:lnTo>
                  <a:lnTo>
                    <a:pt x="74233" y="52119"/>
                  </a:lnTo>
                  <a:lnTo>
                    <a:pt x="74158" y="51995"/>
                  </a:lnTo>
                  <a:lnTo>
                    <a:pt x="74084" y="51896"/>
                  </a:lnTo>
                  <a:lnTo>
                    <a:pt x="74060" y="51772"/>
                  </a:lnTo>
                  <a:lnTo>
                    <a:pt x="74035" y="51649"/>
                  </a:lnTo>
                  <a:lnTo>
                    <a:pt x="74060" y="51525"/>
                  </a:lnTo>
                  <a:lnTo>
                    <a:pt x="74084" y="51401"/>
                  </a:lnTo>
                  <a:lnTo>
                    <a:pt x="74158" y="51278"/>
                  </a:lnTo>
                  <a:lnTo>
                    <a:pt x="74233" y="51179"/>
                  </a:lnTo>
                  <a:lnTo>
                    <a:pt x="74332" y="51104"/>
                  </a:lnTo>
                  <a:lnTo>
                    <a:pt x="74455" y="51030"/>
                  </a:lnTo>
                  <a:lnTo>
                    <a:pt x="74579" y="51005"/>
                  </a:lnTo>
                  <a:lnTo>
                    <a:pt x="74703" y="50981"/>
                  </a:lnTo>
                  <a:close/>
                  <a:moveTo>
                    <a:pt x="64858" y="51525"/>
                  </a:moveTo>
                  <a:lnTo>
                    <a:pt x="64932" y="51550"/>
                  </a:lnTo>
                  <a:lnTo>
                    <a:pt x="65031" y="51599"/>
                  </a:lnTo>
                  <a:lnTo>
                    <a:pt x="65105" y="51649"/>
                  </a:lnTo>
                  <a:lnTo>
                    <a:pt x="65155" y="51723"/>
                  </a:lnTo>
                  <a:lnTo>
                    <a:pt x="65204" y="51822"/>
                  </a:lnTo>
                  <a:lnTo>
                    <a:pt x="65229" y="51896"/>
                  </a:lnTo>
                  <a:lnTo>
                    <a:pt x="65229" y="51995"/>
                  </a:lnTo>
                  <a:lnTo>
                    <a:pt x="65229" y="52069"/>
                  </a:lnTo>
                  <a:lnTo>
                    <a:pt x="65204" y="52168"/>
                  </a:lnTo>
                  <a:lnTo>
                    <a:pt x="65155" y="52242"/>
                  </a:lnTo>
                  <a:lnTo>
                    <a:pt x="65105" y="52316"/>
                  </a:lnTo>
                  <a:lnTo>
                    <a:pt x="65031" y="52391"/>
                  </a:lnTo>
                  <a:lnTo>
                    <a:pt x="64932" y="52415"/>
                  </a:lnTo>
                  <a:lnTo>
                    <a:pt x="64858" y="52440"/>
                  </a:lnTo>
                  <a:lnTo>
                    <a:pt x="64759" y="52465"/>
                  </a:lnTo>
                  <a:lnTo>
                    <a:pt x="64685" y="52440"/>
                  </a:lnTo>
                  <a:lnTo>
                    <a:pt x="64586" y="52415"/>
                  </a:lnTo>
                  <a:lnTo>
                    <a:pt x="64511" y="52391"/>
                  </a:lnTo>
                  <a:lnTo>
                    <a:pt x="64437" y="52316"/>
                  </a:lnTo>
                  <a:lnTo>
                    <a:pt x="64363" y="52242"/>
                  </a:lnTo>
                  <a:lnTo>
                    <a:pt x="64338" y="52168"/>
                  </a:lnTo>
                  <a:lnTo>
                    <a:pt x="64289" y="52069"/>
                  </a:lnTo>
                  <a:lnTo>
                    <a:pt x="64289" y="51995"/>
                  </a:lnTo>
                  <a:lnTo>
                    <a:pt x="64289" y="51896"/>
                  </a:lnTo>
                  <a:lnTo>
                    <a:pt x="64338" y="51822"/>
                  </a:lnTo>
                  <a:lnTo>
                    <a:pt x="64363" y="51723"/>
                  </a:lnTo>
                  <a:lnTo>
                    <a:pt x="64437" y="51649"/>
                  </a:lnTo>
                  <a:lnTo>
                    <a:pt x="64511" y="51599"/>
                  </a:lnTo>
                  <a:lnTo>
                    <a:pt x="64586" y="51550"/>
                  </a:lnTo>
                  <a:lnTo>
                    <a:pt x="64685" y="51525"/>
                  </a:lnTo>
                  <a:close/>
                  <a:moveTo>
                    <a:pt x="61617" y="51723"/>
                  </a:moveTo>
                  <a:lnTo>
                    <a:pt x="61692" y="51748"/>
                  </a:lnTo>
                  <a:lnTo>
                    <a:pt x="61766" y="51797"/>
                  </a:lnTo>
                  <a:lnTo>
                    <a:pt x="61840" y="51847"/>
                  </a:lnTo>
                  <a:lnTo>
                    <a:pt x="61889" y="51896"/>
                  </a:lnTo>
                  <a:lnTo>
                    <a:pt x="61914" y="51970"/>
                  </a:lnTo>
                  <a:lnTo>
                    <a:pt x="61939" y="52069"/>
                  </a:lnTo>
                  <a:lnTo>
                    <a:pt x="61964" y="52143"/>
                  </a:lnTo>
                  <a:lnTo>
                    <a:pt x="61939" y="52218"/>
                  </a:lnTo>
                  <a:lnTo>
                    <a:pt x="61914" y="52292"/>
                  </a:lnTo>
                  <a:lnTo>
                    <a:pt x="61889" y="52366"/>
                  </a:lnTo>
                  <a:lnTo>
                    <a:pt x="61840" y="52440"/>
                  </a:lnTo>
                  <a:lnTo>
                    <a:pt x="61766" y="52490"/>
                  </a:lnTo>
                  <a:lnTo>
                    <a:pt x="61692" y="52514"/>
                  </a:lnTo>
                  <a:lnTo>
                    <a:pt x="61617" y="52539"/>
                  </a:lnTo>
                  <a:lnTo>
                    <a:pt x="61543" y="52564"/>
                  </a:lnTo>
                  <a:lnTo>
                    <a:pt x="61469" y="52539"/>
                  </a:lnTo>
                  <a:lnTo>
                    <a:pt x="61370" y="52514"/>
                  </a:lnTo>
                  <a:lnTo>
                    <a:pt x="61320" y="52490"/>
                  </a:lnTo>
                  <a:lnTo>
                    <a:pt x="61246" y="52440"/>
                  </a:lnTo>
                  <a:lnTo>
                    <a:pt x="61197" y="52366"/>
                  </a:lnTo>
                  <a:lnTo>
                    <a:pt x="61147" y="52292"/>
                  </a:lnTo>
                  <a:lnTo>
                    <a:pt x="61123" y="52218"/>
                  </a:lnTo>
                  <a:lnTo>
                    <a:pt x="61123" y="52143"/>
                  </a:lnTo>
                  <a:lnTo>
                    <a:pt x="61123" y="52069"/>
                  </a:lnTo>
                  <a:lnTo>
                    <a:pt x="61147" y="51970"/>
                  </a:lnTo>
                  <a:lnTo>
                    <a:pt x="61197" y="51896"/>
                  </a:lnTo>
                  <a:lnTo>
                    <a:pt x="61246" y="51847"/>
                  </a:lnTo>
                  <a:lnTo>
                    <a:pt x="61320" y="51797"/>
                  </a:lnTo>
                  <a:lnTo>
                    <a:pt x="61370" y="51748"/>
                  </a:lnTo>
                  <a:lnTo>
                    <a:pt x="61469" y="51723"/>
                  </a:lnTo>
                  <a:close/>
                  <a:moveTo>
                    <a:pt x="84572" y="51055"/>
                  </a:moveTo>
                  <a:lnTo>
                    <a:pt x="84721" y="51104"/>
                  </a:lnTo>
                  <a:lnTo>
                    <a:pt x="84869" y="51203"/>
                  </a:lnTo>
                  <a:lnTo>
                    <a:pt x="85018" y="51302"/>
                  </a:lnTo>
                  <a:lnTo>
                    <a:pt x="85141" y="51451"/>
                  </a:lnTo>
                  <a:lnTo>
                    <a:pt x="85215" y="51599"/>
                  </a:lnTo>
                  <a:lnTo>
                    <a:pt x="85265" y="51748"/>
                  </a:lnTo>
                  <a:lnTo>
                    <a:pt x="85265" y="51921"/>
                  </a:lnTo>
                  <a:lnTo>
                    <a:pt x="85265" y="52094"/>
                  </a:lnTo>
                  <a:lnTo>
                    <a:pt x="85215" y="52242"/>
                  </a:lnTo>
                  <a:lnTo>
                    <a:pt x="85141" y="52391"/>
                  </a:lnTo>
                  <a:lnTo>
                    <a:pt x="85018" y="52539"/>
                  </a:lnTo>
                  <a:lnTo>
                    <a:pt x="84869" y="52663"/>
                  </a:lnTo>
                  <a:lnTo>
                    <a:pt x="84721" y="52737"/>
                  </a:lnTo>
                  <a:lnTo>
                    <a:pt x="84572" y="52786"/>
                  </a:lnTo>
                  <a:lnTo>
                    <a:pt x="84226" y="52786"/>
                  </a:lnTo>
                  <a:lnTo>
                    <a:pt x="84078" y="52737"/>
                  </a:lnTo>
                  <a:lnTo>
                    <a:pt x="83929" y="52663"/>
                  </a:lnTo>
                  <a:lnTo>
                    <a:pt x="83781" y="52539"/>
                  </a:lnTo>
                  <a:lnTo>
                    <a:pt x="83682" y="52391"/>
                  </a:lnTo>
                  <a:lnTo>
                    <a:pt x="83583" y="52242"/>
                  </a:lnTo>
                  <a:lnTo>
                    <a:pt x="83533" y="52094"/>
                  </a:lnTo>
                  <a:lnTo>
                    <a:pt x="83533" y="51921"/>
                  </a:lnTo>
                  <a:lnTo>
                    <a:pt x="83533" y="51748"/>
                  </a:lnTo>
                  <a:lnTo>
                    <a:pt x="83583" y="51599"/>
                  </a:lnTo>
                  <a:lnTo>
                    <a:pt x="83682" y="51451"/>
                  </a:lnTo>
                  <a:lnTo>
                    <a:pt x="83781" y="51302"/>
                  </a:lnTo>
                  <a:lnTo>
                    <a:pt x="83929" y="51203"/>
                  </a:lnTo>
                  <a:lnTo>
                    <a:pt x="84078" y="51104"/>
                  </a:lnTo>
                  <a:lnTo>
                    <a:pt x="84226" y="51055"/>
                  </a:lnTo>
                  <a:close/>
                  <a:moveTo>
                    <a:pt x="88975" y="50832"/>
                  </a:moveTo>
                  <a:lnTo>
                    <a:pt x="89148" y="50907"/>
                  </a:lnTo>
                  <a:lnTo>
                    <a:pt x="89322" y="50981"/>
                  </a:lnTo>
                  <a:lnTo>
                    <a:pt x="89470" y="51104"/>
                  </a:lnTo>
                  <a:lnTo>
                    <a:pt x="89618" y="51278"/>
                  </a:lnTo>
                  <a:lnTo>
                    <a:pt x="89693" y="51451"/>
                  </a:lnTo>
                  <a:lnTo>
                    <a:pt x="89742" y="51624"/>
                  </a:lnTo>
                  <a:lnTo>
                    <a:pt x="89767" y="51822"/>
                  </a:lnTo>
                  <a:lnTo>
                    <a:pt x="89742" y="51995"/>
                  </a:lnTo>
                  <a:lnTo>
                    <a:pt x="89693" y="52168"/>
                  </a:lnTo>
                  <a:lnTo>
                    <a:pt x="89618" y="52341"/>
                  </a:lnTo>
                  <a:lnTo>
                    <a:pt x="89470" y="52514"/>
                  </a:lnTo>
                  <a:lnTo>
                    <a:pt x="89322" y="52638"/>
                  </a:lnTo>
                  <a:lnTo>
                    <a:pt x="89148" y="52712"/>
                  </a:lnTo>
                  <a:lnTo>
                    <a:pt x="88975" y="52786"/>
                  </a:lnTo>
                  <a:lnTo>
                    <a:pt x="88604" y="52786"/>
                  </a:lnTo>
                  <a:lnTo>
                    <a:pt x="88406" y="52712"/>
                  </a:lnTo>
                  <a:lnTo>
                    <a:pt x="88233" y="52638"/>
                  </a:lnTo>
                  <a:lnTo>
                    <a:pt x="88085" y="52514"/>
                  </a:lnTo>
                  <a:lnTo>
                    <a:pt x="87961" y="52341"/>
                  </a:lnTo>
                  <a:lnTo>
                    <a:pt x="87862" y="52168"/>
                  </a:lnTo>
                  <a:lnTo>
                    <a:pt x="87813" y="51995"/>
                  </a:lnTo>
                  <a:lnTo>
                    <a:pt x="87813" y="51822"/>
                  </a:lnTo>
                  <a:lnTo>
                    <a:pt x="87813" y="51624"/>
                  </a:lnTo>
                  <a:lnTo>
                    <a:pt x="87862" y="51451"/>
                  </a:lnTo>
                  <a:lnTo>
                    <a:pt x="87961" y="51278"/>
                  </a:lnTo>
                  <a:lnTo>
                    <a:pt x="88085" y="51104"/>
                  </a:lnTo>
                  <a:lnTo>
                    <a:pt x="88233" y="50981"/>
                  </a:lnTo>
                  <a:lnTo>
                    <a:pt x="88406" y="50907"/>
                  </a:lnTo>
                  <a:lnTo>
                    <a:pt x="88604" y="50832"/>
                  </a:lnTo>
                  <a:close/>
                  <a:moveTo>
                    <a:pt x="21471" y="51302"/>
                  </a:moveTo>
                  <a:lnTo>
                    <a:pt x="21619" y="51327"/>
                  </a:lnTo>
                  <a:lnTo>
                    <a:pt x="21768" y="51377"/>
                  </a:lnTo>
                  <a:lnTo>
                    <a:pt x="21891" y="51451"/>
                  </a:lnTo>
                  <a:lnTo>
                    <a:pt x="22015" y="51550"/>
                  </a:lnTo>
                  <a:lnTo>
                    <a:pt x="22114" y="51649"/>
                  </a:lnTo>
                  <a:lnTo>
                    <a:pt x="22188" y="51797"/>
                  </a:lnTo>
                  <a:lnTo>
                    <a:pt x="22238" y="51921"/>
                  </a:lnTo>
                  <a:lnTo>
                    <a:pt x="22238" y="52069"/>
                  </a:lnTo>
                  <a:lnTo>
                    <a:pt x="22238" y="52218"/>
                  </a:lnTo>
                  <a:lnTo>
                    <a:pt x="22188" y="52366"/>
                  </a:lnTo>
                  <a:lnTo>
                    <a:pt x="22114" y="52490"/>
                  </a:lnTo>
                  <a:lnTo>
                    <a:pt x="22015" y="52613"/>
                  </a:lnTo>
                  <a:lnTo>
                    <a:pt x="21891" y="52712"/>
                  </a:lnTo>
                  <a:lnTo>
                    <a:pt x="21768" y="52786"/>
                  </a:lnTo>
                  <a:lnTo>
                    <a:pt x="21619" y="52836"/>
                  </a:lnTo>
                  <a:lnTo>
                    <a:pt x="21322" y="52836"/>
                  </a:lnTo>
                  <a:lnTo>
                    <a:pt x="21199" y="52786"/>
                  </a:lnTo>
                  <a:lnTo>
                    <a:pt x="21050" y="52712"/>
                  </a:lnTo>
                  <a:lnTo>
                    <a:pt x="20927" y="52613"/>
                  </a:lnTo>
                  <a:lnTo>
                    <a:pt x="20828" y="52490"/>
                  </a:lnTo>
                  <a:lnTo>
                    <a:pt x="20778" y="52366"/>
                  </a:lnTo>
                  <a:lnTo>
                    <a:pt x="20729" y="52218"/>
                  </a:lnTo>
                  <a:lnTo>
                    <a:pt x="20704" y="52069"/>
                  </a:lnTo>
                  <a:lnTo>
                    <a:pt x="20729" y="51921"/>
                  </a:lnTo>
                  <a:lnTo>
                    <a:pt x="20778" y="51797"/>
                  </a:lnTo>
                  <a:lnTo>
                    <a:pt x="20828" y="51649"/>
                  </a:lnTo>
                  <a:lnTo>
                    <a:pt x="20927" y="51550"/>
                  </a:lnTo>
                  <a:lnTo>
                    <a:pt x="21050" y="51451"/>
                  </a:lnTo>
                  <a:lnTo>
                    <a:pt x="21199" y="51377"/>
                  </a:lnTo>
                  <a:lnTo>
                    <a:pt x="21322" y="51327"/>
                  </a:lnTo>
                  <a:lnTo>
                    <a:pt x="21471" y="51302"/>
                  </a:lnTo>
                  <a:close/>
                  <a:moveTo>
                    <a:pt x="104584" y="50313"/>
                  </a:moveTo>
                  <a:lnTo>
                    <a:pt x="104831" y="50338"/>
                  </a:lnTo>
                  <a:lnTo>
                    <a:pt x="105078" y="50412"/>
                  </a:lnTo>
                  <a:lnTo>
                    <a:pt x="105326" y="50560"/>
                  </a:lnTo>
                  <a:lnTo>
                    <a:pt x="105548" y="50733"/>
                  </a:lnTo>
                  <a:lnTo>
                    <a:pt x="105722" y="50931"/>
                  </a:lnTo>
                  <a:lnTo>
                    <a:pt x="105845" y="51179"/>
                  </a:lnTo>
                  <a:lnTo>
                    <a:pt x="105919" y="51426"/>
                  </a:lnTo>
                  <a:lnTo>
                    <a:pt x="105944" y="51698"/>
                  </a:lnTo>
                  <a:lnTo>
                    <a:pt x="105919" y="51945"/>
                  </a:lnTo>
                  <a:lnTo>
                    <a:pt x="105845" y="52193"/>
                  </a:lnTo>
                  <a:lnTo>
                    <a:pt x="105722" y="52440"/>
                  </a:lnTo>
                  <a:lnTo>
                    <a:pt x="105548" y="52663"/>
                  </a:lnTo>
                  <a:lnTo>
                    <a:pt x="105326" y="52836"/>
                  </a:lnTo>
                  <a:lnTo>
                    <a:pt x="105078" y="52960"/>
                  </a:lnTo>
                  <a:lnTo>
                    <a:pt x="104831" y="53034"/>
                  </a:lnTo>
                  <a:lnTo>
                    <a:pt x="104584" y="53059"/>
                  </a:lnTo>
                  <a:lnTo>
                    <a:pt x="104312" y="53034"/>
                  </a:lnTo>
                  <a:lnTo>
                    <a:pt x="104064" y="52960"/>
                  </a:lnTo>
                  <a:lnTo>
                    <a:pt x="103817" y="52836"/>
                  </a:lnTo>
                  <a:lnTo>
                    <a:pt x="103619" y="52663"/>
                  </a:lnTo>
                  <a:lnTo>
                    <a:pt x="103446" y="52440"/>
                  </a:lnTo>
                  <a:lnTo>
                    <a:pt x="103322" y="52193"/>
                  </a:lnTo>
                  <a:lnTo>
                    <a:pt x="103248" y="51945"/>
                  </a:lnTo>
                  <a:lnTo>
                    <a:pt x="103223" y="51698"/>
                  </a:lnTo>
                  <a:lnTo>
                    <a:pt x="103248" y="51426"/>
                  </a:lnTo>
                  <a:lnTo>
                    <a:pt x="103322" y="51179"/>
                  </a:lnTo>
                  <a:lnTo>
                    <a:pt x="103446" y="50931"/>
                  </a:lnTo>
                  <a:lnTo>
                    <a:pt x="103619" y="50733"/>
                  </a:lnTo>
                  <a:lnTo>
                    <a:pt x="103817" y="50560"/>
                  </a:lnTo>
                  <a:lnTo>
                    <a:pt x="104064" y="50412"/>
                  </a:lnTo>
                  <a:lnTo>
                    <a:pt x="104312" y="50338"/>
                  </a:lnTo>
                  <a:lnTo>
                    <a:pt x="104584" y="50313"/>
                  </a:lnTo>
                  <a:close/>
                  <a:moveTo>
                    <a:pt x="25453" y="52020"/>
                  </a:moveTo>
                  <a:lnTo>
                    <a:pt x="25577" y="52044"/>
                  </a:lnTo>
                  <a:lnTo>
                    <a:pt x="25701" y="52069"/>
                  </a:lnTo>
                  <a:lnTo>
                    <a:pt x="25824" y="52143"/>
                  </a:lnTo>
                  <a:lnTo>
                    <a:pt x="25923" y="52218"/>
                  </a:lnTo>
                  <a:lnTo>
                    <a:pt x="25998" y="52316"/>
                  </a:lnTo>
                  <a:lnTo>
                    <a:pt x="26072" y="52440"/>
                  </a:lnTo>
                  <a:lnTo>
                    <a:pt x="26096" y="52564"/>
                  </a:lnTo>
                  <a:lnTo>
                    <a:pt x="26121" y="52688"/>
                  </a:lnTo>
                  <a:lnTo>
                    <a:pt x="26096" y="52811"/>
                  </a:lnTo>
                  <a:lnTo>
                    <a:pt x="26072" y="52935"/>
                  </a:lnTo>
                  <a:lnTo>
                    <a:pt x="25998" y="53034"/>
                  </a:lnTo>
                  <a:lnTo>
                    <a:pt x="25923" y="53133"/>
                  </a:lnTo>
                  <a:lnTo>
                    <a:pt x="25824" y="53232"/>
                  </a:lnTo>
                  <a:lnTo>
                    <a:pt x="25701" y="53281"/>
                  </a:lnTo>
                  <a:lnTo>
                    <a:pt x="25577" y="53331"/>
                  </a:lnTo>
                  <a:lnTo>
                    <a:pt x="25330" y="53331"/>
                  </a:lnTo>
                  <a:lnTo>
                    <a:pt x="25231" y="53281"/>
                  </a:lnTo>
                  <a:lnTo>
                    <a:pt x="25107" y="53232"/>
                  </a:lnTo>
                  <a:lnTo>
                    <a:pt x="25008" y="53133"/>
                  </a:lnTo>
                  <a:lnTo>
                    <a:pt x="24934" y="53034"/>
                  </a:lnTo>
                  <a:lnTo>
                    <a:pt x="24860" y="52935"/>
                  </a:lnTo>
                  <a:lnTo>
                    <a:pt x="24835" y="52811"/>
                  </a:lnTo>
                  <a:lnTo>
                    <a:pt x="24810" y="52688"/>
                  </a:lnTo>
                  <a:lnTo>
                    <a:pt x="24835" y="52564"/>
                  </a:lnTo>
                  <a:lnTo>
                    <a:pt x="24860" y="52440"/>
                  </a:lnTo>
                  <a:lnTo>
                    <a:pt x="24934" y="52316"/>
                  </a:lnTo>
                  <a:lnTo>
                    <a:pt x="25008" y="52218"/>
                  </a:lnTo>
                  <a:lnTo>
                    <a:pt x="25107" y="52143"/>
                  </a:lnTo>
                  <a:lnTo>
                    <a:pt x="25231" y="52069"/>
                  </a:lnTo>
                  <a:lnTo>
                    <a:pt x="25330" y="52044"/>
                  </a:lnTo>
                  <a:lnTo>
                    <a:pt x="25453" y="52020"/>
                  </a:lnTo>
                  <a:close/>
                  <a:moveTo>
                    <a:pt x="29485" y="52341"/>
                  </a:moveTo>
                  <a:lnTo>
                    <a:pt x="29584" y="52366"/>
                  </a:lnTo>
                  <a:lnTo>
                    <a:pt x="29683" y="52415"/>
                  </a:lnTo>
                  <a:lnTo>
                    <a:pt x="29757" y="52490"/>
                  </a:lnTo>
                  <a:lnTo>
                    <a:pt x="29832" y="52589"/>
                  </a:lnTo>
                  <a:lnTo>
                    <a:pt x="29881" y="52663"/>
                  </a:lnTo>
                  <a:lnTo>
                    <a:pt x="29906" y="52762"/>
                  </a:lnTo>
                  <a:lnTo>
                    <a:pt x="29931" y="52885"/>
                  </a:lnTo>
                  <a:lnTo>
                    <a:pt x="29906" y="52984"/>
                  </a:lnTo>
                  <a:lnTo>
                    <a:pt x="29881" y="53083"/>
                  </a:lnTo>
                  <a:lnTo>
                    <a:pt x="29832" y="53182"/>
                  </a:lnTo>
                  <a:lnTo>
                    <a:pt x="29757" y="53256"/>
                  </a:lnTo>
                  <a:lnTo>
                    <a:pt x="29683" y="53331"/>
                  </a:lnTo>
                  <a:lnTo>
                    <a:pt x="29584" y="53380"/>
                  </a:lnTo>
                  <a:lnTo>
                    <a:pt x="29485" y="53405"/>
                  </a:lnTo>
                  <a:lnTo>
                    <a:pt x="29386" y="53430"/>
                  </a:lnTo>
                  <a:lnTo>
                    <a:pt x="29263" y="53405"/>
                  </a:lnTo>
                  <a:lnTo>
                    <a:pt x="29164" y="53380"/>
                  </a:lnTo>
                  <a:lnTo>
                    <a:pt x="29090" y="53331"/>
                  </a:lnTo>
                  <a:lnTo>
                    <a:pt x="28991" y="53256"/>
                  </a:lnTo>
                  <a:lnTo>
                    <a:pt x="28916" y="53182"/>
                  </a:lnTo>
                  <a:lnTo>
                    <a:pt x="28867" y="53083"/>
                  </a:lnTo>
                  <a:lnTo>
                    <a:pt x="28842" y="52984"/>
                  </a:lnTo>
                  <a:lnTo>
                    <a:pt x="28842" y="52885"/>
                  </a:lnTo>
                  <a:lnTo>
                    <a:pt x="28842" y="52762"/>
                  </a:lnTo>
                  <a:lnTo>
                    <a:pt x="28867" y="52663"/>
                  </a:lnTo>
                  <a:lnTo>
                    <a:pt x="28916" y="52589"/>
                  </a:lnTo>
                  <a:lnTo>
                    <a:pt x="28991" y="52490"/>
                  </a:lnTo>
                  <a:lnTo>
                    <a:pt x="29090" y="52415"/>
                  </a:lnTo>
                  <a:lnTo>
                    <a:pt x="29164" y="52366"/>
                  </a:lnTo>
                  <a:lnTo>
                    <a:pt x="29263" y="52341"/>
                  </a:lnTo>
                  <a:close/>
                  <a:moveTo>
                    <a:pt x="52787" y="53083"/>
                  </a:moveTo>
                  <a:lnTo>
                    <a:pt x="52910" y="53108"/>
                  </a:lnTo>
                  <a:lnTo>
                    <a:pt x="52984" y="53182"/>
                  </a:lnTo>
                  <a:lnTo>
                    <a:pt x="53059" y="53256"/>
                  </a:lnTo>
                  <a:lnTo>
                    <a:pt x="53059" y="53355"/>
                  </a:lnTo>
                  <a:lnTo>
                    <a:pt x="53059" y="53479"/>
                  </a:lnTo>
                  <a:lnTo>
                    <a:pt x="52984" y="53553"/>
                  </a:lnTo>
                  <a:lnTo>
                    <a:pt x="52910" y="53627"/>
                  </a:lnTo>
                  <a:lnTo>
                    <a:pt x="52688" y="53627"/>
                  </a:lnTo>
                  <a:lnTo>
                    <a:pt x="52613" y="53553"/>
                  </a:lnTo>
                  <a:lnTo>
                    <a:pt x="52539" y="53479"/>
                  </a:lnTo>
                  <a:lnTo>
                    <a:pt x="52514" y="53355"/>
                  </a:lnTo>
                  <a:lnTo>
                    <a:pt x="52539" y="53256"/>
                  </a:lnTo>
                  <a:lnTo>
                    <a:pt x="52613" y="53182"/>
                  </a:lnTo>
                  <a:lnTo>
                    <a:pt x="52688" y="53108"/>
                  </a:lnTo>
                  <a:lnTo>
                    <a:pt x="52787" y="53083"/>
                  </a:lnTo>
                  <a:close/>
                  <a:moveTo>
                    <a:pt x="33567" y="52960"/>
                  </a:moveTo>
                  <a:lnTo>
                    <a:pt x="33641" y="52984"/>
                  </a:lnTo>
                  <a:lnTo>
                    <a:pt x="33715" y="52984"/>
                  </a:lnTo>
                  <a:lnTo>
                    <a:pt x="33789" y="53034"/>
                  </a:lnTo>
                  <a:lnTo>
                    <a:pt x="33864" y="53083"/>
                  </a:lnTo>
                  <a:lnTo>
                    <a:pt x="33913" y="53158"/>
                  </a:lnTo>
                  <a:lnTo>
                    <a:pt x="33938" y="53232"/>
                  </a:lnTo>
                  <a:lnTo>
                    <a:pt x="33962" y="53306"/>
                  </a:lnTo>
                  <a:lnTo>
                    <a:pt x="33962" y="53380"/>
                  </a:lnTo>
                  <a:lnTo>
                    <a:pt x="33962" y="53454"/>
                  </a:lnTo>
                  <a:lnTo>
                    <a:pt x="33938" y="53529"/>
                  </a:lnTo>
                  <a:lnTo>
                    <a:pt x="33913" y="53603"/>
                  </a:lnTo>
                  <a:lnTo>
                    <a:pt x="33864" y="53677"/>
                  </a:lnTo>
                  <a:lnTo>
                    <a:pt x="33789" y="53726"/>
                  </a:lnTo>
                  <a:lnTo>
                    <a:pt x="33715" y="53776"/>
                  </a:lnTo>
                  <a:lnTo>
                    <a:pt x="33641" y="53801"/>
                  </a:lnTo>
                  <a:lnTo>
                    <a:pt x="33468" y="53801"/>
                  </a:lnTo>
                  <a:lnTo>
                    <a:pt x="33394" y="53776"/>
                  </a:lnTo>
                  <a:lnTo>
                    <a:pt x="33319" y="53726"/>
                  </a:lnTo>
                  <a:lnTo>
                    <a:pt x="33270" y="53677"/>
                  </a:lnTo>
                  <a:lnTo>
                    <a:pt x="33220" y="53603"/>
                  </a:lnTo>
                  <a:lnTo>
                    <a:pt x="33171" y="53529"/>
                  </a:lnTo>
                  <a:lnTo>
                    <a:pt x="33146" y="53454"/>
                  </a:lnTo>
                  <a:lnTo>
                    <a:pt x="33146" y="53380"/>
                  </a:lnTo>
                  <a:lnTo>
                    <a:pt x="33146" y="53306"/>
                  </a:lnTo>
                  <a:lnTo>
                    <a:pt x="33171" y="53232"/>
                  </a:lnTo>
                  <a:lnTo>
                    <a:pt x="33220" y="53158"/>
                  </a:lnTo>
                  <a:lnTo>
                    <a:pt x="33270" y="53083"/>
                  </a:lnTo>
                  <a:lnTo>
                    <a:pt x="33319" y="53034"/>
                  </a:lnTo>
                  <a:lnTo>
                    <a:pt x="33394" y="52984"/>
                  </a:lnTo>
                  <a:lnTo>
                    <a:pt x="33468" y="52984"/>
                  </a:lnTo>
                  <a:lnTo>
                    <a:pt x="33567" y="52960"/>
                  </a:lnTo>
                  <a:close/>
                  <a:moveTo>
                    <a:pt x="78463" y="52341"/>
                  </a:moveTo>
                  <a:lnTo>
                    <a:pt x="78611" y="52366"/>
                  </a:lnTo>
                  <a:lnTo>
                    <a:pt x="78735" y="52415"/>
                  </a:lnTo>
                  <a:lnTo>
                    <a:pt x="78883" y="52465"/>
                  </a:lnTo>
                  <a:lnTo>
                    <a:pt x="79007" y="52564"/>
                  </a:lnTo>
                  <a:lnTo>
                    <a:pt x="79106" y="52688"/>
                  </a:lnTo>
                  <a:lnTo>
                    <a:pt x="79180" y="52836"/>
                  </a:lnTo>
                  <a:lnTo>
                    <a:pt x="79205" y="52960"/>
                  </a:lnTo>
                  <a:lnTo>
                    <a:pt x="79229" y="53108"/>
                  </a:lnTo>
                  <a:lnTo>
                    <a:pt x="79205" y="53256"/>
                  </a:lnTo>
                  <a:lnTo>
                    <a:pt x="79180" y="53405"/>
                  </a:lnTo>
                  <a:lnTo>
                    <a:pt x="79106" y="53553"/>
                  </a:lnTo>
                  <a:lnTo>
                    <a:pt x="79007" y="53652"/>
                  </a:lnTo>
                  <a:lnTo>
                    <a:pt x="78883" y="53751"/>
                  </a:lnTo>
                  <a:lnTo>
                    <a:pt x="78735" y="53825"/>
                  </a:lnTo>
                  <a:lnTo>
                    <a:pt x="78611" y="53875"/>
                  </a:lnTo>
                  <a:lnTo>
                    <a:pt x="78314" y="53875"/>
                  </a:lnTo>
                  <a:lnTo>
                    <a:pt x="78166" y="53825"/>
                  </a:lnTo>
                  <a:lnTo>
                    <a:pt x="78042" y="53751"/>
                  </a:lnTo>
                  <a:lnTo>
                    <a:pt x="77918" y="53652"/>
                  </a:lnTo>
                  <a:lnTo>
                    <a:pt x="77819" y="53553"/>
                  </a:lnTo>
                  <a:lnTo>
                    <a:pt x="77745" y="53405"/>
                  </a:lnTo>
                  <a:lnTo>
                    <a:pt x="77696" y="53256"/>
                  </a:lnTo>
                  <a:lnTo>
                    <a:pt x="77696" y="53108"/>
                  </a:lnTo>
                  <a:lnTo>
                    <a:pt x="77696" y="52960"/>
                  </a:lnTo>
                  <a:lnTo>
                    <a:pt x="77745" y="52836"/>
                  </a:lnTo>
                  <a:lnTo>
                    <a:pt x="77819" y="52688"/>
                  </a:lnTo>
                  <a:lnTo>
                    <a:pt x="77918" y="52564"/>
                  </a:lnTo>
                  <a:lnTo>
                    <a:pt x="78042" y="52465"/>
                  </a:lnTo>
                  <a:lnTo>
                    <a:pt x="78166" y="52415"/>
                  </a:lnTo>
                  <a:lnTo>
                    <a:pt x="78314" y="52366"/>
                  </a:lnTo>
                  <a:lnTo>
                    <a:pt x="78463" y="52341"/>
                  </a:lnTo>
                  <a:close/>
                  <a:moveTo>
                    <a:pt x="92463" y="51797"/>
                  </a:moveTo>
                  <a:lnTo>
                    <a:pt x="92661" y="51871"/>
                  </a:lnTo>
                  <a:lnTo>
                    <a:pt x="92859" y="51970"/>
                  </a:lnTo>
                  <a:lnTo>
                    <a:pt x="93032" y="52094"/>
                  </a:lnTo>
                  <a:lnTo>
                    <a:pt x="93156" y="52267"/>
                  </a:lnTo>
                  <a:lnTo>
                    <a:pt x="93255" y="52465"/>
                  </a:lnTo>
                  <a:lnTo>
                    <a:pt x="93329" y="52663"/>
                  </a:lnTo>
                  <a:lnTo>
                    <a:pt x="93354" y="52861"/>
                  </a:lnTo>
                  <a:lnTo>
                    <a:pt x="93329" y="53083"/>
                  </a:lnTo>
                  <a:lnTo>
                    <a:pt x="93255" y="53281"/>
                  </a:lnTo>
                  <a:lnTo>
                    <a:pt x="93156" y="53479"/>
                  </a:lnTo>
                  <a:lnTo>
                    <a:pt x="93032" y="53627"/>
                  </a:lnTo>
                  <a:lnTo>
                    <a:pt x="92859" y="53776"/>
                  </a:lnTo>
                  <a:lnTo>
                    <a:pt x="92661" y="53875"/>
                  </a:lnTo>
                  <a:lnTo>
                    <a:pt x="92463" y="53924"/>
                  </a:lnTo>
                  <a:lnTo>
                    <a:pt x="92265" y="53949"/>
                  </a:lnTo>
                  <a:lnTo>
                    <a:pt x="92043" y="53924"/>
                  </a:lnTo>
                  <a:lnTo>
                    <a:pt x="91845" y="53875"/>
                  </a:lnTo>
                  <a:lnTo>
                    <a:pt x="91647" y="53776"/>
                  </a:lnTo>
                  <a:lnTo>
                    <a:pt x="91498" y="53627"/>
                  </a:lnTo>
                  <a:lnTo>
                    <a:pt x="91350" y="53479"/>
                  </a:lnTo>
                  <a:lnTo>
                    <a:pt x="91251" y="53281"/>
                  </a:lnTo>
                  <a:lnTo>
                    <a:pt x="91202" y="53083"/>
                  </a:lnTo>
                  <a:lnTo>
                    <a:pt x="91177" y="52861"/>
                  </a:lnTo>
                  <a:lnTo>
                    <a:pt x="91202" y="52663"/>
                  </a:lnTo>
                  <a:lnTo>
                    <a:pt x="91251" y="52465"/>
                  </a:lnTo>
                  <a:lnTo>
                    <a:pt x="91350" y="52267"/>
                  </a:lnTo>
                  <a:lnTo>
                    <a:pt x="91498" y="52094"/>
                  </a:lnTo>
                  <a:lnTo>
                    <a:pt x="91647" y="51970"/>
                  </a:lnTo>
                  <a:lnTo>
                    <a:pt x="91845" y="51871"/>
                  </a:lnTo>
                  <a:lnTo>
                    <a:pt x="92043" y="51797"/>
                  </a:lnTo>
                  <a:close/>
                  <a:moveTo>
                    <a:pt x="111782" y="50882"/>
                  </a:moveTo>
                  <a:lnTo>
                    <a:pt x="112079" y="50907"/>
                  </a:lnTo>
                  <a:lnTo>
                    <a:pt x="112376" y="51005"/>
                  </a:lnTo>
                  <a:lnTo>
                    <a:pt x="112499" y="51055"/>
                  </a:lnTo>
                  <a:lnTo>
                    <a:pt x="112648" y="51129"/>
                  </a:lnTo>
                  <a:lnTo>
                    <a:pt x="112771" y="51228"/>
                  </a:lnTo>
                  <a:lnTo>
                    <a:pt x="112895" y="51327"/>
                  </a:lnTo>
                  <a:lnTo>
                    <a:pt x="112994" y="51451"/>
                  </a:lnTo>
                  <a:lnTo>
                    <a:pt x="113093" y="51574"/>
                  </a:lnTo>
                  <a:lnTo>
                    <a:pt x="113167" y="51723"/>
                  </a:lnTo>
                  <a:lnTo>
                    <a:pt x="113217" y="51847"/>
                  </a:lnTo>
                  <a:lnTo>
                    <a:pt x="113316" y="52143"/>
                  </a:lnTo>
                  <a:lnTo>
                    <a:pt x="113340" y="52440"/>
                  </a:lnTo>
                  <a:lnTo>
                    <a:pt x="113316" y="52737"/>
                  </a:lnTo>
                  <a:lnTo>
                    <a:pt x="113217" y="53034"/>
                  </a:lnTo>
                  <a:lnTo>
                    <a:pt x="113167" y="53158"/>
                  </a:lnTo>
                  <a:lnTo>
                    <a:pt x="113093" y="53281"/>
                  </a:lnTo>
                  <a:lnTo>
                    <a:pt x="112994" y="53430"/>
                  </a:lnTo>
                  <a:lnTo>
                    <a:pt x="112895" y="53529"/>
                  </a:lnTo>
                  <a:lnTo>
                    <a:pt x="112771" y="53652"/>
                  </a:lnTo>
                  <a:lnTo>
                    <a:pt x="112648" y="53726"/>
                  </a:lnTo>
                  <a:lnTo>
                    <a:pt x="112499" y="53825"/>
                  </a:lnTo>
                  <a:lnTo>
                    <a:pt x="112376" y="53875"/>
                  </a:lnTo>
                  <a:lnTo>
                    <a:pt x="112079" y="53974"/>
                  </a:lnTo>
                  <a:lnTo>
                    <a:pt x="111782" y="53999"/>
                  </a:lnTo>
                  <a:lnTo>
                    <a:pt x="111485" y="53974"/>
                  </a:lnTo>
                  <a:lnTo>
                    <a:pt x="111213" y="53875"/>
                  </a:lnTo>
                  <a:lnTo>
                    <a:pt x="111065" y="53825"/>
                  </a:lnTo>
                  <a:lnTo>
                    <a:pt x="110941" y="53726"/>
                  </a:lnTo>
                  <a:lnTo>
                    <a:pt x="110817" y="53652"/>
                  </a:lnTo>
                  <a:lnTo>
                    <a:pt x="110693" y="53529"/>
                  </a:lnTo>
                  <a:lnTo>
                    <a:pt x="110570" y="53430"/>
                  </a:lnTo>
                  <a:lnTo>
                    <a:pt x="110496" y="53281"/>
                  </a:lnTo>
                  <a:lnTo>
                    <a:pt x="110421" y="53158"/>
                  </a:lnTo>
                  <a:lnTo>
                    <a:pt x="110347" y="53034"/>
                  </a:lnTo>
                  <a:lnTo>
                    <a:pt x="110248" y="52737"/>
                  </a:lnTo>
                  <a:lnTo>
                    <a:pt x="110224" y="52440"/>
                  </a:lnTo>
                  <a:lnTo>
                    <a:pt x="110248" y="52143"/>
                  </a:lnTo>
                  <a:lnTo>
                    <a:pt x="110347" y="51847"/>
                  </a:lnTo>
                  <a:lnTo>
                    <a:pt x="110421" y="51723"/>
                  </a:lnTo>
                  <a:lnTo>
                    <a:pt x="110496" y="51574"/>
                  </a:lnTo>
                  <a:lnTo>
                    <a:pt x="110570" y="51451"/>
                  </a:lnTo>
                  <a:lnTo>
                    <a:pt x="110693" y="51327"/>
                  </a:lnTo>
                  <a:lnTo>
                    <a:pt x="110817" y="51228"/>
                  </a:lnTo>
                  <a:lnTo>
                    <a:pt x="110941" y="51129"/>
                  </a:lnTo>
                  <a:lnTo>
                    <a:pt x="111065" y="51055"/>
                  </a:lnTo>
                  <a:lnTo>
                    <a:pt x="111213" y="51005"/>
                  </a:lnTo>
                  <a:lnTo>
                    <a:pt x="111485" y="50907"/>
                  </a:lnTo>
                  <a:lnTo>
                    <a:pt x="111782" y="50882"/>
                  </a:lnTo>
                  <a:close/>
                  <a:moveTo>
                    <a:pt x="42299" y="53726"/>
                  </a:moveTo>
                  <a:lnTo>
                    <a:pt x="42348" y="53751"/>
                  </a:lnTo>
                  <a:lnTo>
                    <a:pt x="42397" y="53825"/>
                  </a:lnTo>
                  <a:lnTo>
                    <a:pt x="42397" y="53875"/>
                  </a:lnTo>
                  <a:lnTo>
                    <a:pt x="42397" y="53924"/>
                  </a:lnTo>
                  <a:lnTo>
                    <a:pt x="42348" y="53999"/>
                  </a:lnTo>
                  <a:lnTo>
                    <a:pt x="42299" y="54023"/>
                  </a:lnTo>
                  <a:lnTo>
                    <a:pt x="42175" y="54023"/>
                  </a:lnTo>
                  <a:lnTo>
                    <a:pt x="42125" y="53999"/>
                  </a:lnTo>
                  <a:lnTo>
                    <a:pt x="42101" y="53924"/>
                  </a:lnTo>
                  <a:lnTo>
                    <a:pt x="42076" y="53875"/>
                  </a:lnTo>
                  <a:lnTo>
                    <a:pt x="42101" y="53825"/>
                  </a:lnTo>
                  <a:lnTo>
                    <a:pt x="42125" y="53751"/>
                  </a:lnTo>
                  <a:lnTo>
                    <a:pt x="42175" y="53726"/>
                  </a:lnTo>
                  <a:close/>
                  <a:moveTo>
                    <a:pt x="72006" y="52737"/>
                  </a:moveTo>
                  <a:lnTo>
                    <a:pt x="72130" y="52786"/>
                  </a:lnTo>
                  <a:lnTo>
                    <a:pt x="72229" y="52836"/>
                  </a:lnTo>
                  <a:lnTo>
                    <a:pt x="72328" y="52910"/>
                  </a:lnTo>
                  <a:lnTo>
                    <a:pt x="72427" y="53009"/>
                  </a:lnTo>
                  <a:lnTo>
                    <a:pt x="72476" y="53133"/>
                  </a:lnTo>
                  <a:lnTo>
                    <a:pt x="72501" y="53256"/>
                  </a:lnTo>
                  <a:lnTo>
                    <a:pt x="72526" y="53380"/>
                  </a:lnTo>
                  <a:lnTo>
                    <a:pt x="72501" y="53504"/>
                  </a:lnTo>
                  <a:lnTo>
                    <a:pt x="72476" y="53603"/>
                  </a:lnTo>
                  <a:lnTo>
                    <a:pt x="72427" y="53726"/>
                  </a:lnTo>
                  <a:lnTo>
                    <a:pt x="72328" y="53825"/>
                  </a:lnTo>
                  <a:lnTo>
                    <a:pt x="72229" y="53900"/>
                  </a:lnTo>
                  <a:lnTo>
                    <a:pt x="72130" y="53974"/>
                  </a:lnTo>
                  <a:lnTo>
                    <a:pt x="72006" y="53999"/>
                  </a:lnTo>
                  <a:lnTo>
                    <a:pt x="71883" y="54023"/>
                  </a:lnTo>
                  <a:lnTo>
                    <a:pt x="71759" y="53999"/>
                  </a:lnTo>
                  <a:lnTo>
                    <a:pt x="71635" y="53974"/>
                  </a:lnTo>
                  <a:lnTo>
                    <a:pt x="71536" y="53900"/>
                  </a:lnTo>
                  <a:lnTo>
                    <a:pt x="71438" y="53825"/>
                  </a:lnTo>
                  <a:lnTo>
                    <a:pt x="71339" y="53726"/>
                  </a:lnTo>
                  <a:lnTo>
                    <a:pt x="71289" y="53603"/>
                  </a:lnTo>
                  <a:lnTo>
                    <a:pt x="71264" y="53504"/>
                  </a:lnTo>
                  <a:lnTo>
                    <a:pt x="71240" y="53380"/>
                  </a:lnTo>
                  <a:lnTo>
                    <a:pt x="71264" y="53256"/>
                  </a:lnTo>
                  <a:lnTo>
                    <a:pt x="71289" y="53133"/>
                  </a:lnTo>
                  <a:lnTo>
                    <a:pt x="71339" y="53009"/>
                  </a:lnTo>
                  <a:lnTo>
                    <a:pt x="71438" y="52910"/>
                  </a:lnTo>
                  <a:lnTo>
                    <a:pt x="71536" y="52836"/>
                  </a:lnTo>
                  <a:lnTo>
                    <a:pt x="71635" y="52786"/>
                  </a:lnTo>
                  <a:lnTo>
                    <a:pt x="71759" y="52737"/>
                  </a:lnTo>
                  <a:close/>
                  <a:moveTo>
                    <a:pt x="37871" y="53479"/>
                  </a:moveTo>
                  <a:lnTo>
                    <a:pt x="37970" y="53504"/>
                  </a:lnTo>
                  <a:lnTo>
                    <a:pt x="38069" y="53553"/>
                  </a:lnTo>
                  <a:lnTo>
                    <a:pt x="38143" y="53652"/>
                  </a:lnTo>
                  <a:lnTo>
                    <a:pt x="38168" y="53776"/>
                  </a:lnTo>
                  <a:lnTo>
                    <a:pt x="38143" y="53875"/>
                  </a:lnTo>
                  <a:lnTo>
                    <a:pt x="38069" y="53974"/>
                  </a:lnTo>
                  <a:lnTo>
                    <a:pt x="37970" y="54048"/>
                  </a:lnTo>
                  <a:lnTo>
                    <a:pt x="37747" y="54048"/>
                  </a:lnTo>
                  <a:lnTo>
                    <a:pt x="37648" y="53974"/>
                  </a:lnTo>
                  <a:lnTo>
                    <a:pt x="37599" y="53875"/>
                  </a:lnTo>
                  <a:lnTo>
                    <a:pt x="37574" y="53776"/>
                  </a:lnTo>
                  <a:lnTo>
                    <a:pt x="37599" y="53652"/>
                  </a:lnTo>
                  <a:lnTo>
                    <a:pt x="37648" y="53553"/>
                  </a:lnTo>
                  <a:lnTo>
                    <a:pt x="37747" y="53504"/>
                  </a:lnTo>
                  <a:lnTo>
                    <a:pt x="37871" y="53479"/>
                  </a:lnTo>
                  <a:close/>
                  <a:moveTo>
                    <a:pt x="107973" y="51179"/>
                  </a:moveTo>
                  <a:lnTo>
                    <a:pt x="108245" y="51203"/>
                  </a:lnTo>
                  <a:lnTo>
                    <a:pt x="108517" y="51278"/>
                  </a:lnTo>
                  <a:lnTo>
                    <a:pt x="108764" y="51401"/>
                  </a:lnTo>
                  <a:lnTo>
                    <a:pt x="108888" y="51500"/>
                  </a:lnTo>
                  <a:lnTo>
                    <a:pt x="109011" y="51599"/>
                  </a:lnTo>
                  <a:lnTo>
                    <a:pt x="109110" y="51698"/>
                  </a:lnTo>
                  <a:lnTo>
                    <a:pt x="109185" y="51822"/>
                  </a:lnTo>
                  <a:lnTo>
                    <a:pt x="109333" y="52069"/>
                  </a:lnTo>
                  <a:lnTo>
                    <a:pt x="109407" y="52341"/>
                  </a:lnTo>
                  <a:lnTo>
                    <a:pt x="109432" y="52638"/>
                  </a:lnTo>
                  <a:lnTo>
                    <a:pt x="109407" y="52910"/>
                  </a:lnTo>
                  <a:lnTo>
                    <a:pt x="109333" y="53182"/>
                  </a:lnTo>
                  <a:lnTo>
                    <a:pt x="109185" y="53430"/>
                  </a:lnTo>
                  <a:lnTo>
                    <a:pt x="109110" y="53553"/>
                  </a:lnTo>
                  <a:lnTo>
                    <a:pt x="109011" y="53652"/>
                  </a:lnTo>
                  <a:lnTo>
                    <a:pt x="108888" y="53776"/>
                  </a:lnTo>
                  <a:lnTo>
                    <a:pt x="108764" y="53850"/>
                  </a:lnTo>
                  <a:lnTo>
                    <a:pt x="108517" y="53974"/>
                  </a:lnTo>
                  <a:lnTo>
                    <a:pt x="108245" y="54073"/>
                  </a:lnTo>
                  <a:lnTo>
                    <a:pt x="107973" y="54097"/>
                  </a:lnTo>
                  <a:lnTo>
                    <a:pt x="107700" y="54073"/>
                  </a:lnTo>
                  <a:lnTo>
                    <a:pt x="107428" y="53974"/>
                  </a:lnTo>
                  <a:lnTo>
                    <a:pt x="107156" y="53850"/>
                  </a:lnTo>
                  <a:lnTo>
                    <a:pt x="107057" y="53776"/>
                  </a:lnTo>
                  <a:lnTo>
                    <a:pt x="106934" y="53652"/>
                  </a:lnTo>
                  <a:lnTo>
                    <a:pt x="106835" y="53553"/>
                  </a:lnTo>
                  <a:lnTo>
                    <a:pt x="106760" y="53430"/>
                  </a:lnTo>
                  <a:lnTo>
                    <a:pt x="106612" y="53182"/>
                  </a:lnTo>
                  <a:lnTo>
                    <a:pt x="106538" y="52910"/>
                  </a:lnTo>
                  <a:lnTo>
                    <a:pt x="106513" y="52638"/>
                  </a:lnTo>
                  <a:lnTo>
                    <a:pt x="106538" y="52341"/>
                  </a:lnTo>
                  <a:lnTo>
                    <a:pt x="106612" y="52069"/>
                  </a:lnTo>
                  <a:lnTo>
                    <a:pt x="106760" y="51822"/>
                  </a:lnTo>
                  <a:lnTo>
                    <a:pt x="106835" y="51698"/>
                  </a:lnTo>
                  <a:lnTo>
                    <a:pt x="106934" y="51599"/>
                  </a:lnTo>
                  <a:lnTo>
                    <a:pt x="107057" y="51500"/>
                  </a:lnTo>
                  <a:lnTo>
                    <a:pt x="107156" y="51401"/>
                  </a:lnTo>
                  <a:lnTo>
                    <a:pt x="107428" y="51278"/>
                  </a:lnTo>
                  <a:lnTo>
                    <a:pt x="107700" y="51203"/>
                  </a:lnTo>
                  <a:lnTo>
                    <a:pt x="107973" y="51179"/>
                  </a:lnTo>
                  <a:close/>
                  <a:moveTo>
                    <a:pt x="3389" y="51698"/>
                  </a:moveTo>
                  <a:lnTo>
                    <a:pt x="3636" y="51723"/>
                  </a:lnTo>
                  <a:lnTo>
                    <a:pt x="3859" y="51797"/>
                  </a:lnTo>
                  <a:lnTo>
                    <a:pt x="4057" y="51896"/>
                  </a:lnTo>
                  <a:lnTo>
                    <a:pt x="4255" y="52069"/>
                  </a:lnTo>
                  <a:lnTo>
                    <a:pt x="4403" y="52242"/>
                  </a:lnTo>
                  <a:lnTo>
                    <a:pt x="4527" y="52465"/>
                  </a:lnTo>
                  <a:lnTo>
                    <a:pt x="4576" y="52688"/>
                  </a:lnTo>
                  <a:lnTo>
                    <a:pt x="4601" y="52910"/>
                  </a:lnTo>
                  <a:lnTo>
                    <a:pt x="4576" y="53133"/>
                  </a:lnTo>
                  <a:lnTo>
                    <a:pt x="4527" y="53355"/>
                  </a:lnTo>
                  <a:lnTo>
                    <a:pt x="4403" y="53578"/>
                  </a:lnTo>
                  <a:lnTo>
                    <a:pt x="4255" y="53776"/>
                  </a:lnTo>
                  <a:lnTo>
                    <a:pt x="4057" y="53924"/>
                  </a:lnTo>
                  <a:lnTo>
                    <a:pt x="3859" y="54023"/>
                  </a:lnTo>
                  <a:lnTo>
                    <a:pt x="3636" y="54097"/>
                  </a:lnTo>
                  <a:lnTo>
                    <a:pt x="3389" y="54122"/>
                  </a:lnTo>
                  <a:lnTo>
                    <a:pt x="3166" y="54097"/>
                  </a:lnTo>
                  <a:lnTo>
                    <a:pt x="2944" y="54023"/>
                  </a:lnTo>
                  <a:lnTo>
                    <a:pt x="2746" y="53924"/>
                  </a:lnTo>
                  <a:lnTo>
                    <a:pt x="2548" y="53776"/>
                  </a:lnTo>
                  <a:lnTo>
                    <a:pt x="2399" y="53578"/>
                  </a:lnTo>
                  <a:lnTo>
                    <a:pt x="2276" y="53355"/>
                  </a:lnTo>
                  <a:lnTo>
                    <a:pt x="2202" y="53133"/>
                  </a:lnTo>
                  <a:lnTo>
                    <a:pt x="2202" y="52910"/>
                  </a:lnTo>
                  <a:lnTo>
                    <a:pt x="2202" y="52688"/>
                  </a:lnTo>
                  <a:lnTo>
                    <a:pt x="2276" y="52465"/>
                  </a:lnTo>
                  <a:lnTo>
                    <a:pt x="2399" y="52242"/>
                  </a:lnTo>
                  <a:lnTo>
                    <a:pt x="2548" y="52069"/>
                  </a:lnTo>
                  <a:lnTo>
                    <a:pt x="2746" y="51896"/>
                  </a:lnTo>
                  <a:lnTo>
                    <a:pt x="2944" y="51797"/>
                  </a:lnTo>
                  <a:lnTo>
                    <a:pt x="3166" y="51723"/>
                  </a:lnTo>
                  <a:lnTo>
                    <a:pt x="3389" y="51698"/>
                  </a:lnTo>
                  <a:close/>
                  <a:moveTo>
                    <a:pt x="7074" y="51970"/>
                  </a:moveTo>
                  <a:lnTo>
                    <a:pt x="7297" y="51995"/>
                  </a:lnTo>
                  <a:lnTo>
                    <a:pt x="7495" y="52044"/>
                  </a:lnTo>
                  <a:lnTo>
                    <a:pt x="7693" y="52143"/>
                  </a:lnTo>
                  <a:lnTo>
                    <a:pt x="7866" y="52292"/>
                  </a:lnTo>
                  <a:lnTo>
                    <a:pt x="8014" y="52465"/>
                  </a:lnTo>
                  <a:lnTo>
                    <a:pt x="8113" y="52663"/>
                  </a:lnTo>
                  <a:lnTo>
                    <a:pt x="8188" y="52861"/>
                  </a:lnTo>
                  <a:lnTo>
                    <a:pt x="8188" y="53083"/>
                  </a:lnTo>
                  <a:lnTo>
                    <a:pt x="8188" y="53306"/>
                  </a:lnTo>
                  <a:lnTo>
                    <a:pt x="8113" y="53504"/>
                  </a:lnTo>
                  <a:lnTo>
                    <a:pt x="8014" y="53702"/>
                  </a:lnTo>
                  <a:lnTo>
                    <a:pt x="7866" y="53875"/>
                  </a:lnTo>
                  <a:lnTo>
                    <a:pt x="7693" y="54023"/>
                  </a:lnTo>
                  <a:lnTo>
                    <a:pt x="7495" y="54122"/>
                  </a:lnTo>
                  <a:lnTo>
                    <a:pt x="7297" y="54172"/>
                  </a:lnTo>
                  <a:lnTo>
                    <a:pt x="7074" y="54196"/>
                  </a:lnTo>
                  <a:lnTo>
                    <a:pt x="6877" y="54172"/>
                  </a:lnTo>
                  <a:lnTo>
                    <a:pt x="6654" y="54122"/>
                  </a:lnTo>
                  <a:lnTo>
                    <a:pt x="6456" y="54023"/>
                  </a:lnTo>
                  <a:lnTo>
                    <a:pt x="6283" y="53875"/>
                  </a:lnTo>
                  <a:lnTo>
                    <a:pt x="6159" y="53702"/>
                  </a:lnTo>
                  <a:lnTo>
                    <a:pt x="6036" y="53504"/>
                  </a:lnTo>
                  <a:lnTo>
                    <a:pt x="5986" y="53306"/>
                  </a:lnTo>
                  <a:lnTo>
                    <a:pt x="5961" y="53083"/>
                  </a:lnTo>
                  <a:lnTo>
                    <a:pt x="5986" y="52861"/>
                  </a:lnTo>
                  <a:lnTo>
                    <a:pt x="6036" y="52663"/>
                  </a:lnTo>
                  <a:lnTo>
                    <a:pt x="6159" y="52465"/>
                  </a:lnTo>
                  <a:lnTo>
                    <a:pt x="6283" y="52292"/>
                  </a:lnTo>
                  <a:lnTo>
                    <a:pt x="6456" y="52143"/>
                  </a:lnTo>
                  <a:lnTo>
                    <a:pt x="6654" y="52044"/>
                  </a:lnTo>
                  <a:lnTo>
                    <a:pt x="6877" y="51995"/>
                  </a:lnTo>
                  <a:lnTo>
                    <a:pt x="7074" y="51970"/>
                  </a:lnTo>
                  <a:close/>
                  <a:moveTo>
                    <a:pt x="47592" y="54023"/>
                  </a:moveTo>
                  <a:lnTo>
                    <a:pt x="47641" y="54073"/>
                  </a:lnTo>
                  <a:lnTo>
                    <a:pt x="47666" y="54122"/>
                  </a:lnTo>
                  <a:lnTo>
                    <a:pt x="47691" y="54172"/>
                  </a:lnTo>
                  <a:lnTo>
                    <a:pt x="47666" y="54246"/>
                  </a:lnTo>
                  <a:lnTo>
                    <a:pt x="47641" y="54295"/>
                  </a:lnTo>
                  <a:lnTo>
                    <a:pt x="47592" y="54320"/>
                  </a:lnTo>
                  <a:lnTo>
                    <a:pt x="47468" y="54320"/>
                  </a:lnTo>
                  <a:lnTo>
                    <a:pt x="47419" y="54295"/>
                  </a:lnTo>
                  <a:lnTo>
                    <a:pt x="47394" y="54246"/>
                  </a:lnTo>
                  <a:lnTo>
                    <a:pt x="47369" y="54172"/>
                  </a:lnTo>
                  <a:lnTo>
                    <a:pt x="47394" y="54122"/>
                  </a:lnTo>
                  <a:lnTo>
                    <a:pt x="47419" y="54073"/>
                  </a:lnTo>
                  <a:lnTo>
                    <a:pt x="47468" y="54023"/>
                  </a:lnTo>
                  <a:close/>
                  <a:moveTo>
                    <a:pt x="10933" y="52762"/>
                  </a:moveTo>
                  <a:lnTo>
                    <a:pt x="11131" y="52786"/>
                  </a:lnTo>
                  <a:lnTo>
                    <a:pt x="11329" y="52836"/>
                  </a:lnTo>
                  <a:lnTo>
                    <a:pt x="11502" y="52935"/>
                  </a:lnTo>
                  <a:lnTo>
                    <a:pt x="11651" y="53059"/>
                  </a:lnTo>
                  <a:lnTo>
                    <a:pt x="11774" y="53207"/>
                  </a:lnTo>
                  <a:lnTo>
                    <a:pt x="11873" y="53380"/>
                  </a:lnTo>
                  <a:lnTo>
                    <a:pt x="11923" y="53553"/>
                  </a:lnTo>
                  <a:lnTo>
                    <a:pt x="11947" y="53751"/>
                  </a:lnTo>
                  <a:lnTo>
                    <a:pt x="11923" y="53949"/>
                  </a:lnTo>
                  <a:lnTo>
                    <a:pt x="11873" y="54122"/>
                  </a:lnTo>
                  <a:lnTo>
                    <a:pt x="11774" y="54295"/>
                  </a:lnTo>
                  <a:lnTo>
                    <a:pt x="11651" y="54444"/>
                  </a:lnTo>
                  <a:lnTo>
                    <a:pt x="11502" y="54592"/>
                  </a:lnTo>
                  <a:lnTo>
                    <a:pt x="11329" y="54666"/>
                  </a:lnTo>
                  <a:lnTo>
                    <a:pt x="11131" y="54716"/>
                  </a:lnTo>
                  <a:lnTo>
                    <a:pt x="10933" y="54741"/>
                  </a:lnTo>
                  <a:lnTo>
                    <a:pt x="10760" y="54716"/>
                  </a:lnTo>
                  <a:lnTo>
                    <a:pt x="10562" y="54666"/>
                  </a:lnTo>
                  <a:lnTo>
                    <a:pt x="10389" y="54592"/>
                  </a:lnTo>
                  <a:lnTo>
                    <a:pt x="10241" y="54444"/>
                  </a:lnTo>
                  <a:lnTo>
                    <a:pt x="10117" y="54295"/>
                  </a:lnTo>
                  <a:lnTo>
                    <a:pt x="10018" y="54122"/>
                  </a:lnTo>
                  <a:lnTo>
                    <a:pt x="9969" y="53949"/>
                  </a:lnTo>
                  <a:lnTo>
                    <a:pt x="9944" y="53751"/>
                  </a:lnTo>
                  <a:lnTo>
                    <a:pt x="9969" y="53553"/>
                  </a:lnTo>
                  <a:lnTo>
                    <a:pt x="10018" y="53380"/>
                  </a:lnTo>
                  <a:lnTo>
                    <a:pt x="10117" y="53207"/>
                  </a:lnTo>
                  <a:lnTo>
                    <a:pt x="10241" y="53059"/>
                  </a:lnTo>
                  <a:lnTo>
                    <a:pt x="10389" y="52935"/>
                  </a:lnTo>
                  <a:lnTo>
                    <a:pt x="10562" y="52836"/>
                  </a:lnTo>
                  <a:lnTo>
                    <a:pt x="10760" y="52786"/>
                  </a:lnTo>
                  <a:lnTo>
                    <a:pt x="10933" y="52762"/>
                  </a:lnTo>
                  <a:close/>
                  <a:moveTo>
                    <a:pt x="55854" y="54246"/>
                  </a:moveTo>
                  <a:lnTo>
                    <a:pt x="55978" y="54295"/>
                  </a:lnTo>
                  <a:lnTo>
                    <a:pt x="56052" y="54320"/>
                  </a:lnTo>
                  <a:lnTo>
                    <a:pt x="56101" y="54370"/>
                  </a:lnTo>
                  <a:lnTo>
                    <a:pt x="56151" y="54419"/>
                  </a:lnTo>
                  <a:lnTo>
                    <a:pt x="56200" y="54493"/>
                  </a:lnTo>
                  <a:lnTo>
                    <a:pt x="56225" y="54617"/>
                  </a:lnTo>
                  <a:lnTo>
                    <a:pt x="56200" y="54765"/>
                  </a:lnTo>
                  <a:lnTo>
                    <a:pt x="56151" y="54840"/>
                  </a:lnTo>
                  <a:lnTo>
                    <a:pt x="56101" y="54889"/>
                  </a:lnTo>
                  <a:lnTo>
                    <a:pt x="56052" y="54938"/>
                  </a:lnTo>
                  <a:lnTo>
                    <a:pt x="55978" y="54963"/>
                  </a:lnTo>
                  <a:lnTo>
                    <a:pt x="55854" y="55013"/>
                  </a:lnTo>
                  <a:lnTo>
                    <a:pt x="55705" y="54963"/>
                  </a:lnTo>
                  <a:lnTo>
                    <a:pt x="55631" y="54938"/>
                  </a:lnTo>
                  <a:lnTo>
                    <a:pt x="55582" y="54889"/>
                  </a:lnTo>
                  <a:lnTo>
                    <a:pt x="55532" y="54840"/>
                  </a:lnTo>
                  <a:lnTo>
                    <a:pt x="55508" y="54765"/>
                  </a:lnTo>
                  <a:lnTo>
                    <a:pt x="55483" y="54617"/>
                  </a:lnTo>
                  <a:lnTo>
                    <a:pt x="55508" y="54493"/>
                  </a:lnTo>
                  <a:lnTo>
                    <a:pt x="55532" y="54419"/>
                  </a:lnTo>
                  <a:lnTo>
                    <a:pt x="55582" y="54370"/>
                  </a:lnTo>
                  <a:lnTo>
                    <a:pt x="55631" y="54320"/>
                  </a:lnTo>
                  <a:lnTo>
                    <a:pt x="55705" y="54295"/>
                  </a:lnTo>
                  <a:lnTo>
                    <a:pt x="55854" y="54246"/>
                  </a:lnTo>
                  <a:close/>
                  <a:moveTo>
                    <a:pt x="99810" y="52440"/>
                  </a:moveTo>
                  <a:lnTo>
                    <a:pt x="100057" y="52465"/>
                  </a:lnTo>
                  <a:lnTo>
                    <a:pt x="100280" y="52539"/>
                  </a:lnTo>
                  <a:lnTo>
                    <a:pt x="100502" y="52663"/>
                  </a:lnTo>
                  <a:lnTo>
                    <a:pt x="100700" y="52811"/>
                  </a:lnTo>
                  <a:lnTo>
                    <a:pt x="100873" y="53009"/>
                  </a:lnTo>
                  <a:lnTo>
                    <a:pt x="100997" y="53232"/>
                  </a:lnTo>
                  <a:lnTo>
                    <a:pt x="101071" y="53479"/>
                  </a:lnTo>
                  <a:lnTo>
                    <a:pt x="101096" y="53726"/>
                  </a:lnTo>
                  <a:lnTo>
                    <a:pt x="101071" y="53974"/>
                  </a:lnTo>
                  <a:lnTo>
                    <a:pt x="100997" y="54196"/>
                  </a:lnTo>
                  <a:lnTo>
                    <a:pt x="100873" y="54419"/>
                  </a:lnTo>
                  <a:lnTo>
                    <a:pt x="100700" y="54642"/>
                  </a:lnTo>
                  <a:lnTo>
                    <a:pt x="100502" y="54790"/>
                  </a:lnTo>
                  <a:lnTo>
                    <a:pt x="100280" y="54914"/>
                  </a:lnTo>
                  <a:lnTo>
                    <a:pt x="100057" y="54988"/>
                  </a:lnTo>
                  <a:lnTo>
                    <a:pt x="99810" y="55013"/>
                  </a:lnTo>
                  <a:lnTo>
                    <a:pt x="99562" y="54988"/>
                  </a:lnTo>
                  <a:lnTo>
                    <a:pt x="99315" y="54914"/>
                  </a:lnTo>
                  <a:lnTo>
                    <a:pt x="99092" y="54790"/>
                  </a:lnTo>
                  <a:lnTo>
                    <a:pt x="98894" y="54642"/>
                  </a:lnTo>
                  <a:lnTo>
                    <a:pt x="98721" y="54419"/>
                  </a:lnTo>
                  <a:lnTo>
                    <a:pt x="98622" y="54196"/>
                  </a:lnTo>
                  <a:lnTo>
                    <a:pt x="98548" y="53974"/>
                  </a:lnTo>
                  <a:lnTo>
                    <a:pt x="98523" y="53726"/>
                  </a:lnTo>
                  <a:lnTo>
                    <a:pt x="98548" y="53479"/>
                  </a:lnTo>
                  <a:lnTo>
                    <a:pt x="98622" y="53232"/>
                  </a:lnTo>
                  <a:lnTo>
                    <a:pt x="98721" y="53009"/>
                  </a:lnTo>
                  <a:lnTo>
                    <a:pt x="98894" y="52811"/>
                  </a:lnTo>
                  <a:lnTo>
                    <a:pt x="99092" y="52663"/>
                  </a:lnTo>
                  <a:lnTo>
                    <a:pt x="99315" y="52539"/>
                  </a:lnTo>
                  <a:lnTo>
                    <a:pt x="99562" y="52465"/>
                  </a:lnTo>
                  <a:lnTo>
                    <a:pt x="99810" y="52440"/>
                  </a:lnTo>
                  <a:close/>
                  <a:moveTo>
                    <a:pt x="95703" y="52712"/>
                  </a:moveTo>
                  <a:lnTo>
                    <a:pt x="95951" y="52737"/>
                  </a:lnTo>
                  <a:lnTo>
                    <a:pt x="96173" y="52811"/>
                  </a:lnTo>
                  <a:lnTo>
                    <a:pt x="96371" y="52910"/>
                  </a:lnTo>
                  <a:lnTo>
                    <a:pt x="96545" y="53059"/>
                  </a:lnTo>
                  <a:lnTo>
                    <a:pt x="96718" y="53256"/>
                  </a:lnTo>
                  <a:lnTo>
                    <a:pt x="96817" y="53454"/>
                  </a:lnTo>
                  <a:lnTo>
                    <a:pt x="96891" y="53677"/>
                  </a:lnTo>
                  <a:lnTo>
                    <a:pt x="96916" y="53900"/>
                  </a:lnTo>
                  <a:lnTo>
                    <a:pt x="96891" y="54147"/>
                  </a:lnTo>
                  <a:lnTo>
                    <a:pt x="96817" y="54345"/>
                  </a:lnTo>
                  <a:lnTo>
                    <a:pt x="96718" y="54567"/>
                  </a:lnTo>
                  <a:lnTo>
                    <a:pt x="96545" y="54741"/>
                  </a:lnTo>
                  <a:lnTo>
                    <a:pt x="96371" y="54914"/>
                  </a:lnTo>
                  <a:lnTo>
                    <a:pt x="96173" y="55013"/>
                  </a:lnTo>
                  <a:lnTo>
                    <a:pt x="95951" y="55087"/>
                  </a:lnTo>
                  <a:lnTo>
                    <a:pt x="95481" y="55087"/>
                  </a:lnTo>
                  <a:lnTo>
                    <a:pt x="95258" y="55013"/>
                  </a:lnTo>
                  <a:lnTo>
                    <a:pt x="95060" y="54914"/>
                  </a:lnTo>
                  <a:lnTo>
                    <a:pt x="94862" y="54741"/>
                  </a:lnTo>
                  <a:lnTo>
                    <a:pt x="94714" y="54567"/>
                  </a:lnTo>
                  <a:lnTo>
                    <a:pt x="94615" y="54345"/>
                  </a:lnTo>
                  <a:lnTo>
                    <a:pt x="94541" y="54147"/>
                  </a:lnTo>
                  <a:lnTo>
                    <a:pt x="94516" y="53900"/>
                  </a:lnTo>
                  <a:lnTo>
                    <a:pt x="94541" y="53677"/>
                  </a:lnTo>
                  <a:lnTo>
                    <a:pt x="94615" y="53454"/>
                  </a:lnTo>
                  <a:lnTo>
                    <a:pt x="94714" y="53256"/>
                  </a:lnTo>
                  <a:lnTo>
                    <a:pt x="94862" y="53059"/>
                  </a:lnTo>
                  <a:lnTo>
                    <a:pt x="95060" y="52910"/>
                  </a:lnTo>
                  <a:lnTo>
                    <a:pt x="95258" y="52811"/>
                  </a:lnTo>
                  <a:lnTo>
                    <a:pt x="95481" y="52737"/>
                  </a:lnTo>
                  <a:lnTo>
                    <a:pt x="95703" y="52712"/>
                  </a:lnTo>
                  <a:close/>
                  <a:moveTo>
                    <a:pt x="68964" y="54023"/>
                  </a:moveTo>
                  <a:lnTo>
                    <a:pt x="69063" y="54073"/>
                  </a:lnTo>
                  <a:lnTo>
                    <a:pt x="69162" y="54122"/>
                  </a:lnTo>
                  <a:lnTo>
                    <a:pt x="69261" y="54196"/>
                  </a:lnTo>
                  <a:lnTo>
                    <a:pt x="69335" y="54295"/>
                  </a:lnTo>
                  <a:lnTo>
                    <a:pt x="69409" y="54394"/>
                  </a:lnTo>
                  <a:lnTo>
                    <a:pt x="69434" y="54518"/>
                  </a:lnTo>
                  <a:lnTo>
                    <a:pt x="69459" y="54642"/>
                  </a:lnTo>
                  <a:lnTo>
                    <a:pt x="69434" y="54741"/>
                  </a:lnTo>
                  <a:lnTo>
                    <a:pt x="69409" y="54864"/>
                  </a:lnTo>
                  <a:lnTo>
                    <a:pt x="69335" y="54963"/>
                  </a:lnTo>
                  <a:lnTo>
                    <a:pt x="69261" y="55062"/>
                  </a:lnTo>
                  <a:lnTo>
                    <a:pt x="69162" y="55136"/>
                  </a:lnTo>
                  <a:lnTo>
                    <a:pt x="69063" y="55211"/>
                  </a:lnTo>
                  <a:lnTo>
                    <a:pt x="68964" y="55235"/>
                  </a:lnTo>
                  <a:lnTo>
                    <a:pt x="68717" y="55235"/>
                  </a:lnTo>
                  <a:lnTo>
                    <a:pt x="68593" y="55211"/>
                  </a:lnTo>
                  <a:lnTo>
                    <a:pt x="68494" y="55136"/>
                  </a:lnTo>
                  <a:lnTo>
                    <a:pt x="68395" y="55062"/>
                  </a:lnTo>
                  <a:lnTo>
                    <a:pt x="68321" y="54963"/>
                  </a:lnTo>
                  <a:lnTo>
                    <a:pt x="68271" y="54864"/>
                  </a:lnTo>
                  <a:lnTo>
                    <a:pt x="68247" y="54741"/>
                  </a:lnTo>
                  <a:lnTo>
                    <a:pt x="68222" y="54642"/>
                  </a:lnTo>
                  <a:lnTo>
                    <a:pt x="68247" y="54518"/>
                  </a:lnTo>
                  <a:lnTo>
                    <a:pt x="68271" y="54394"/>
                  </a:lnTo>
                  <a:lnTo>
                    <a:pt x="68321" y="54295"/>
                  </a:lnTo>
                  <a:lnTo>
                    <a:pt x="68395" y="54196"/>
                  </a:lnTo>
                  <a:lnTo>
                    <a:pt x="68494" y="54122"/>
                  </a:lnTo>
                  <a:lnTo>
                    <a:pt x="68593" y="54073"/>
                  </a:lnTo>
                  <a:lnTo>
                    <a:pt x="68717" y="54023"/>
                  </a:lnTo>
                  <a:close/>
                  <a:moveTo>
                    <a:pt x="14866" y="53504"/>
                  </a:moveTo>
                  <a:lnTo>
                    <a:pt x="15039" y="53529"/>
                  </a:lnTo>
                  <a:lnTo>
                    <a:pt x="15188" y="53578"/>
                  </a:lnTo>
                  <a:lnTo>
                    <a:pt x="15361" y="53652"/>
                  </a:lnTo>
                  <a:lnTo>
                    <a:pt x="15485" y="53776"/>
                  </a:lnTo>
                  <a:lnTo>
                    <a:pt x="15608" y="53900"/>
                  </a:lnTo>
                  <a:lnTo>
                    <a:pt x="15683" y="54073"/>
                  </a:lnTo>
                  <a:lnTo>
                    <a:pt x="15732" y="54221"/>
                  </a:lnTo>
                  <a:lnTo>
                    <a:pt x="15757" y="54394"/>
                  </a:lnTo>
                  <a:lnTo>
                    <a:pt x="15732" y="54567"/>
                  </a:lnTo>
                  <a:lnTo>
                    <a:pt x="15683" y="54741"/>
                  </a:lnTo>
                  <a:lnTo>
                    <a:pt x="15608" y="54889"/>
                  </a:lnTo>
                  <a:lnTo>
                    <a:pt x="15485" y="55013"/>
                  </a:lnTo>
                  <a:lnTo>
                    <a:pt x="15361" y="55136"/>
                  </a:lnTo>
                  <a:lnTo>
                    <a:pt x="15188" y="55211"/>
                  </a:lnTo>
                  <a:lnTo>
                    <a:pt x="15039" y="55260"/>
                  </a:lnTo>
                  <a:lnTo>
                    <a:pt x="14866" y="55285"/>
                  </a:lnTo>
                  <a:lnTo>
                    <a:pt x="14693" y="55260"/>
                  </a:lnTo>
                  <a:lnTo>
                    <a:pt x="14520" y="55211"/>
                  </a:lnTo>
                  <a:lnTo>
                    <a:pt x="14372" y="55136"/>
                  </a:lnTo>
                  <a:lnTo>
                    <a:pt x="14248" y="55013"/>
                  </a:lnTo>
                  <a:lnTo>
                    <a:pt x="14124" y="54889"/>
                  </a:lnTo>
                  <a:lnTo>
                    <a:pt x="14050" y="54741"/>
                  </a:lnTo>
                  <a:lnTo>
                    <a:pt x="14001" y="54567"/>
                  </a:lnTo>
                  <a:lnTo>
                    <a:pt x="13976" y="54394"/>
                  </a:lnTo>
                  <a:lnTo>
                    <a:pt x="14001" y="54221"/>
                  </a:lnTo>
                  <a:lnTo>
                    <a:pt x="14050" y="54073"/>
                  </a:lnTo>
                  <a:lnTo>
                    <a:pt x="14124" y="53900"/>
                  </a:lnTo>
                  <a:lnTo>
                    <a:pt x="14248" y="53776"/>
                  </a:lnTo>
                  <a:lnTo>
                    <a:pt x="14372" y="53652"/>
                  </a:lnTo>
                  <a:lnTo>
                    <a:pt x="14520" y="53578"/>
                  </a:lnTo>
                  <a:lnTo>
                    <a:pt x="14693" y="53529"/>
                  </a:lnTo>
                  <a:lnTo>
                    <a:pt x="14866" y="53504"/>
                  </a:lnTo>
                  <a:close/>
                  <a:moveTo>
                    <a:pt x="82148" y="53553"/>
                  </a:moveTo>
                  <a:lnTo>
                    <a:pt x="82321" y="53578"/>
                  </a:lnTo>
                  <a:lnTo>
                    <a:pt x="82494" y="53627"/>
                  </a:lnTo>
                  <a:lnTo>
                    <a:pt x="82643" y="53702"/>
                  </a:lnTo>
                  <a:lnTo>
                    <a:pt x="82791" y="53825"/>
                  </a:lnTo>
                  <a:lnTo>
                    <a:pt x="82890" y="53974"/>
                  </a:lnTo>
                  <a:lnTo>
                    <a:pt x="82964" y="54122"/>
                  </a:lnTo>
                  <a:lnTo>
                    <a:pt x="83014" y="54271"/>
                  </a:lnTo>
                  <a:lnTo>
                    <a:pt x="83039" y="54444"/>
                  </a:lnTo>
                  <a:lnTo>
                    <a:pt x="83014" y="54617"/>
                  </a:lnTo>
                  <a:lnTo>
                    <a:pt x="82964" y="54790"/>
                  </a:lnTo>
                  <a:lnTo>
                    <a:pt x="82890" y="54938"/>
                  </a:lnTo>
                  <a:lnTo>
                    <a:pt x="82791" y="55087"/>
                  </a:lnTo>
                  <a:lnTo>
                    <a:pt x="82643" y="55186"/>
                  </a:lnTo>
                  <a:lnTo>
                    <a:pt x="82494" y="55285"/>
                  </a:lnTo>
                  <a:lnTo>
                    <a:pt x="82321" y="55334"/>
                  </a:lnTo>
                  <a:lnTo>
                    <a:pt x="81975" y="55334"/>
                  </a:lnTo>
                  <a:lnTo>
                    <a:pt x="81827" y="55285"/>
                  </a:lnTo>
                  <a:lnTo>
                    <a:pt x="81653" y="55186"/>
                  </a:lnTo>
                  <a:lnTo>
                    <a:pt x="81530" y="55087"/>
                  </a:lnTo>
                  <a:lnTo>
                    <a:pt x="81406" y="54938"/>
                  </a:lnTo>
                  <a:lnTo>
                    <a:pt x="81332" y="54790"/>
                  </a:lnTo>
                  <a:lnTo>
                    <a:pt x="81282" y="54617"/>
                  </a:lnTo>
                  <a:lnTo>
                    <a:pt x="81258" y="54444"/>
                  </a:lnTo>
                  <a:lnTo>
                    <a:pt x="81282" y="54271"/>
                  </a:lnTo>
                  <a:lnTo>
                    <a:pt x="81332" y="54122"/>
                  </a:lnTo>
                  <a:lnTo>
                    <a:pt x="81406" y="53974"/>
                  </a:lnTo>
                  <a:lnTo>
                    <a:pt x="81530" y="53825"/>
                  </a:lnTo>
                  <a:lnTo>
                    <a:pt x="81653" y="53702"/>
                  </a:lnTo>
                  <a:lnTo>
                    <a:pt x="81827" y="53627"/>
                  </a:lnTo>
                  <a:lnTo>
                    <a:pt x="81975" y="53578"/>
                  </a:lnTo>
                  <a:lnTo>
                    <a:pt x="82148" y="53553"/>
                  </a:lnTo>
                  <a:close/>
                  <a:moveTo>
                    <a:pt x="18676" y="53801"/>
                  </a:moveTo>
                  <a:lnTo>
                    <a:pt x="18824" y="53825"/>
                  </a:lnTo>
                  <a:lnTo>
                    <a:pt x="18972" y="53850"/>
                  </a:lnTo>
                  <a:lnTo>
                    <a:pt x="19121" y="53924"/>
                  </a:lnTo>
                  <a:lnTo>
                    <a:pt x="19245" y="54023"/>
                  </a:lnTo>
                  <a:lnTo>
                    <a:pt x="19344" y="54147"/>
                  </a:lnTo>
                  <a:lnTo>
                    <a:pt x="19393" y="54295"/>
                  </a:lnTo>
                  <a:lnTo>
                    <a:pt x="19442" y="54444"/>
                  </a:lnTo>
                  <a:lnTo>
                    <a:pt x="19467" y="54592"/>
                  </a:lnTo>
                  <a:lnTo>
                    <a:pt x="19442" y="54741"/>
                  </a:lnTo>
                  <a:lnTo>
                    <a:pt x="19393" y="54889"/>
                  </a:lnTo>
                  <a:lnTo>
                    <a:pt x="19344" y="55013"/>
                  </a:lnTo>
                  <a:lnTo>
                    <a:pt x="19245" y="55136"/>
                  </a:lnTo>
                  <a:lnTo>
                    <a:pt x="19121" y="55235"/>
                  </a:lnTo>
                  <a:lnTo>
                    <a:pt x="18972" y="55310"/>
                  </a:lnTo>
                  <a:lnTo>
                    <a:pt x="18824" y="55359"/>
                  </a:lnTo>
                  <a:lnTo>
                    <a:pt x="18527" y="55359"/>
                  </a:lnTo>
                  <a:lnTo>
                    <a:pt x="18379" y="55310"/>
                  </a:lnTo>
                  <a:lnTo>
                    <a:pt x="18255" y="55235"/>
                  </a:lnTo>
                  <a:lnTo>
                    <a:pt x="18131" y="55136"/>
                  </a:lnTo>
                  <a:lnTo>
                    <a:pt x="18033" y="55013"/>
                  </a:lnTo>
                  <a:lnTo>
                    <a:pt x="17958" y="54889"/>
                  </a:lnTo>
                  <a:lnTo>
                    <a:pt x="17909" y="54741"/>
                  </a:lnTo>
                  <a:lnTo>
                    <a:pt x="17884" y="54592"/>
                  </a:lnTo>
                  <a:lnTo>
                    <a:pt x="17909" y="54444"/>
                  </a:lnTo>
                  <a:lnTo>
                    <a:pt x="17958" y="54295"/>
                  </a:lnTo>
                  <a:lnTo>
                    <a:pt x="18033" y="54147"/>
                  </a:lnTo>
                  <a:lnTo>
                    <a:pt x="18131" y="54023"/>
                  </a:lnTo>
                  <a:lnTo>
                    <a:pt x="18255" y="53924"/>
                  </a:lnTo>
                  <a:lnTo>
                    <a:pt x="18379" y="53850"/>
                  </a:lnTo>
                  <a:lnTo>
                    <a:pt x="18527" y="53825"/>
                  </a:lnTo>
                  <a:lnTo>
                    <a:pt x="18676" y="53801"/>
                  </a:lnTo>
                  <a:close/>
                  <a:moveTo>
                    <a:pt x="86848" y="53479"/>
                  </a:moveTo>
                  <a:lnTo>
                    <a:pt x="87021" y="53504"/>
                  </a:lnTo>
                  <a:lnTo>
                    <a:pt x="87219" y="53553"/>
                  </a:lnTo>
                  <a:lnTo>
                    <a:pt x="87392" y="53652"/>
                  </a:lnTo>
                  <a:lnTo>
                    <a:pt x="87541" y="53776"/>
                  </a:lnTo>
                  <a:lnTo>
                    <a:pt x="87664" y="53924"/>
                  </a:lnTo>
                  <a:lnTo>
                    <a:pt x="87763" y="54097"/>
                  </a:lnTo>
                  <a:lnTo>
                    <a:pt x="87813" y="54295"/>
                  </a:lnTo>
                  <a:lnTo>
                    <a:pt x="87837" y="54469"/>
                  </a:lnTo>
                  <a:lnTo>
                    <a:pt x="87813" y="54666"/>
                  </a:lnTo>
                  <a:lnTo>
                    <a:pt x="87763" y="54840"/>
                  </a:lnTo>
                  <a:lnTo>
                    <a:pt x="87664" y="55013"/>
                  </a:lnTo>
                  <a:lnTo>
                    <a:pt x="87541" y="55186"/>
                  </a:lnTo>
                  <a:lnTo>
                    <a:pt x="87392" y="55310"/>
                  </a:lnTo>
                  <a:lnTo>
                    <a:pt x="87219" y="55408"/>
                  </a:lnTo>
                  <a:lnTo>
                    <a:pt x="87021" y="55458"/>
                  </a:lnTo>
                  <a:lnTo>
                    <a:pt x="86650" y="55458"/>
                  </a:lnTo>
                  <a:lnTo>
                    <a:pt x="86477" y="55408"/>
                  </a:lnTo>
                  <a:lnTo>
                    <a:pt x="86304" y="55310"/>
                  </a:lnTo>
                  <a:lnTo>
                    <a:pt x="86131" y="55186"/>
                  </a:lnTo>
                  <a:lnTo>
                    <a:pt x="86007" y="55013"/>
                  </a:lnTo>
                  <a:lnTo>
                    <a:pt x="85933" y="54840"/>
                  </a:lnTo>
                  <a:lnTo>
                    <a:pt x="85859" y="54666"/>
                  </a:lnTo>
                  <a:lnTo>
                    <a:pt x="85859" y="54469"/>
                  </a:lnTo>
                  <a:lnTo>
                    <a:pt x="85859" y="54295"/>
                  </a:lnTo>
                  <a:lnTo>
                    <a:pt x="85933" y="54097"/>
                  </a:lnTo>
                  <a:lnTo>
                    <a:pt x="86007" y="53924"/>
                  </a:lnTo>
                  <a:lnTo>
                    <a:pt x="86131" y="53776"/>
                  </a:lnTo>
                  <a:lnTo>
                    <a:pt x="86304" y="53652"/>
                  </a:lnTo>
                  <a:lnTo>
                    <a:pt x="86477" y="53553"/>
                  </a:lnTo>
                  <a:lnTo>
                    <a:pt x="86650" y="53504"/>
                  </a:lnTo>
                  <a:lnTo>
                    <a:pt x="86848" y="53479"/>
                  </a:lnTo>
                  <a:close/>
                  <a:moveTo>
                    <a:pt x="22708" y="54493"/>
                  </a:moveTo>
                  <a:lnTo>
                    <a:pt x="22856" y="54518"/>
                  </a:lnTo>
                  <a:lnTo>
                    <a:pt x="22980" y="54543"/>
                  </a:lnTo>
                  <a:lnTo>
                    <a:pt x="23079" y="54617"/>
                  </a:lnTo>
                  <a:lnTo>
                    <a:pt x="23202" y="54691"/>
                  </a:lnTo>
                  <a:lnTo>
                    <a:pt x="23277" y="54790"/>
                  </a:lnTo>
                  <a:lnTo>
                    <a:pt x="23326" y="54914"/>
                  </a:lnTo>
                  <a:lnTo>
                    <a:pt x="23375" y="55037"/>
                  </a:lnTo>
                  <a:lnTo>
                    <a:pt x="23375" y="55161"/>
                  </a:lnTo>
                  <a:lnTo>
                    <a:pt x="23375" y="55285"/>
                  </a:lnTo>
                  <a:lnTo>
                    <a:pt x="23326" y="55408"/>
                  </a:lnTo>
                  <a:lnTo>
                    <a:pt x="23277" y="55532"/>
                  </a:lnTo>
                  <a:lnTo>
                    <a:pt x="23202" y="55631"/>
                  </a:lnTo>
                  <a:lnTo>
                    <a:pt x="23079" y="55730"/>
                  </a:lnTo>
                  <a:lnTo>
                    <a:pt x="22980" y="55780"/>
                  </a:lnTo>
                  <a:lnTo>
                    <a:pt x="22856" y="55829"/>
                  </a:lnTo>
                  <a:lnTo>
                    <a:pt x="22584" y="55829"/>
                  </a:lnTo>
                  <a:lnTo>
                    <a:pt x="22460" y="55780"/>
                  </a:lnTo>
                  <a:lnTo>
                    <a:pt x="22361" y="55730"/>
                  </a:lnTo>
                  <a:lnTo>
                    <a:pt x="22238" y="55631"/>
                  </a:lnTo>
                  <a:lnTo>
                    <a:pt x="22163" y="55532"/>
                  </a:lnTo>
                  <a:lnTo>
                    <a:pt x="22114" y="55408"/>
                  </a:lnTo>
                  <a:lnTo>
                    <a:pt x="22064" y="55285"/>
                  </a:lnTo>
                  <a:lnTo>
                    <a:pt x="22064" y="55161"/>
                  </a:lnTo>
                  <a:lnTo>
                    <a:pt x="22064" y="55037"/>
                  </a:lnTo>
                  <a:lnTo>
                    <a:pt x="22114" y="54914"/>
                  </a:lnTo>
                  <a:lnTo>
                    <a:pt x="22163" y="54790"/>
                  </a:lnTo>
                  <a:lnTo>
                    <a:pt x="22238" y="54691"/>
                  </a:lnTo>
                  <a:lnTo>
                    <a:pt x="22361" y="54617"/>
                  </a:lnTo>
                  <a:lnTo>
                    <a:pt x="22460" y="54543"/>
                  </a:lnTo>
                  <a:lnTo>
                    <a:pt x="22584" y="54518"/>
                  </a:lnTo>
                  <a:lnTo>
                    <a:pt x="22708" y="54493"/>
                  </a:lnTo>
                  <a:close/>
                  <a:moveTo>
                    <a:pt x="59144" y="54938"/>
                  </a:moveTo>
                  <a:lnTo>
                    <a:pt x="59218" y="54963"/>
                  </a:lnTo>
                  <a:lnTo>
                    <a:pt x="59292" y="55013"/>
                  </a:lnTo>
                  <a:lnTo>
                    <a:pt x="59366" y="55087"/>
                  </a:lnTo>
                  <a:lnTo>
                    <a:pt x="59441" y="55136"/>
                  </a:lnTo>
                  <a:lnTo>
                    <a:pt x="59465" y="55235"/>
                  </a:lnTo>
                  <a:lnTo>
                    <a:pt x="59490" y="55310"/>
                  </a:lnTo>
                  <a:lnTo>
                    <a:pt x="59515" y="55408"/>
                  </a:lnTo>
                  <a:lnTo>
                    <a:pt x="59490" y="55483"/>
                  </a:lnTo>
                  <a:lnTo>
                    <a:pt x="59465" y="55582"/>
                  </a:lnTo>
                  <a:lnTo>
                    <a:pt x="59441" y="55656"/>
                  </a:lnTo>
                  <a:lnTo>
                    <a:pt x="59366" y="55730"/>
                  </a:lnTo>
                  <a:lnTo>
                    <a:pt x="59292" y="55780"/>
                  </a:lnTo>
                  <a:lnTo>
                    <a:pt x="59218" y="55829"/>
                  </a:lnTo>
                  <a:lnTo>
                    <a:pt x="59144" y="55854"/>
                  </a:lnTo>
                  <a:lnTo>
                    <a:pt x="58971" y="55854"/>
                  </a:lnTo>
                  <a:lnTo>
                    <a:pt x="58872" y="55829"/>
                  </a:lnTo>
                  <a:lnTo>
                    <a:pt x="58797" y="55780"/>
                  </a:lnTo>
                  <a:lnTo>
                    <a:pt x="58723" y="55730"/>
                  </a:lnTo>
                  <a:lnTo>
                    <a:pt x="58674" y="55656"/>
                  </a:lnTo>
                  <a:lnTo>
                    <a:pt x="58624" y="55582"/>
                  </a:lnTo>
                  <a:lnTo>
                    <a:pt x="58600" y="55483"/>
                  </a:lnTo>
                  <a:lnTo>
                    <a:pt x="58600" y="55408"/>
                  </a:lnTo>
                  <a:lnTo>
                    <a:pt x="58600" y="55310"/>
                  </a:lnTo>
                  <a:lnTo>
                    <a:pt x="58624" y="55235"/>
                  </a:lnTo>
                  <a:lnTo>
                    <a:pt x="58674" y="55136"/>
                  </a:lnTo>
                  <a:lnTo>
                    <a:pt x="58723" y="55087"/>
                  </a:lnTo>
                  <a:lnTo>
                    <a:pt x="58797" y="55013"/>
                  </a:lnTo>
                  <a:lnTo>
                    <a:pt x="58872" y="54963"/>
                  </a:lnTo>
                  <a:lnTo>
                    <a:pt x="58971" y="54938"/>
                  </a:lnTo>
                  <a:close/>
                  <a:moveTo>
                    <a:pt x="75939" y="54394"/>
                  </a:moveTo>
                  <a:lnTo>
                    <a:pt x="76088" y="54444"/>
                  </a:lnTo>
                  <a:lnTo>
                    <a:pt x="76212" y="54518"/>
                  </a:lnTo>
                  <a:lnTo>
                    <a:pt x="76335" y="54617"/>
                  </a:lnTo>
                  <a:lnTo>
                    <a:pt x="76434" y="54716"/>
                  </a:lnTo>
                  <a:lnTo>
                    <a:pt x="76484" y="54864"/>
                  </a:lnTo>
                  <a:lnTo>
                    <a:pt x="76533" y="54988"/>
                  </a:lnTo>
                  <a:lnTo>
                    <a:pt x="76558" y="55136"/>
                  </a:lnTo>
                  <a:lnTo>
                    <a:pt x="76533" y="55285"/>
                  </a:lnTo>
                  <a:lnTo>
                    <a:pt x="76484" y="55433"/>
                  </a:lnTo>
                  <a:lnTo>
                    <a:pt x="76434" y="55557"/>
                  </a:lnTo>
                  <a:lnTo>
                    <a:pt x="76335" y="55681"/>
                  </a:lnTo>
                  <a:lnTo>
                    <a:pt x="76212" y="55780"/>
                  </a:lnTo>
                  <a:lnTo>
                    <a:pt x="76088" y="55854"/>
                  </a:lnTo>
                  <a:lnTo>
                    <a:pt x="75939" y="55878"/>
                  </a:lnTo>
                  <a:lnTo>
                    <a:pt x="75791" y="55903"/>
                  </a:lnTo>
                  <a:lnTo>
                    <a:pt x="75643" y="55878"/>
                  </a:lnTo>
                  <a:lnTo>
                    <a:pt x="75519" y="55854"/>
                  </a:lnTo>
                  <a:lnTo>
                    <a:pt x="75371" y="55780"/>
                  </a:lnTo>
                  <a:lnTo>
                    <a:pt x="75247" y="55681"/>
                  </a:lnTo>
                  <a:lnTo>
                    <a:pt x="75173" y="55557"/>
                  </a:lnTo>
                  <a:lnTo>
                    <a:pt x="75098" y="55433"/>
                  </a:lnTo>
                  <a:lnTo>
                    <a:pt x="75049" y="55285"/>
                  </a:lnTo>
                  <a:lnTo>
                    <a:pt x="75049" y="55136"/>
                  </a:lnTo>
                  <a:lnTo>
                    <a:pt x="75049" y="54988"/>
                  </a:lnTo>
                  <a:lnTo>
                    <a:pt x="75098" y="54864"/>
                  </a:lnTo>
                  <a:lnTo>
                    <a:pt x="75173" y="54716"/>
                  </a:lnTo>
                  <a:lnTo>
                    <a:pt x="75247" y="54617"/>
                  </a:lnTo>
                  <a:lnTo>
                    <a:pt x="75371" y="54518"/>
                  </a:lnTo>
                  <a:lnTo>
                    <a:pt x="75519" y="54444"/>
                  </a:lnTo>
                  <a:lnTo>
                    <a:pt x="75643" y="54394"/>
                  </a:lnTo>
                  <a:close/>
                  <a:moveTo>
                    <a:pt x="65625" y="54815"/>
                  </a:moveTo>
                  <a:lnTo>
                    <a:pt x="65748" y="54840"/>
                  </a:lnTo>
                  <a:lnTo>
                    <a:pt x="65847" y="54864"/>
                  </a:lnTo>
                  <a:lnTo>
                    <a:pt x="65946" y="54914"/>
                  </a:lnTo>
                  <a:lnTo>
                    <a:pt x="66045" y="54988"/>
                  </a:lnTo>
                  <a:lnTo>
                    <a:pt x="66119" y="55087"/>
                  </a:lnTo>
                  <a:lnTo>
                    <a:pt x="66169" y="55186"/>
                  </a:lnTo>
                  <a:lnTo>
                    <a:pt x="66193" y="55285"/>
                  </a:lnTo>
                  <a:lnTo>
                    <a:pt x="66193" y="55408"/>
                  </a:lnTo>
                  <a:lnTo>
                    <a:pt x="66193" y="55507"/>
                  </a:lnTo>
                  <a:lnTo>
                    <a:pt x="66169" y="55606"/>
                  </a:lnTo>
                  <a:lnTo>
                    <a:pt x="66119" y="55705"/>
                  </a:lnTo>
                  <a:lnTo>
                    <a:pt x="66045" y="55804"/>
                  </a:lnTo>
                  <a:lnTo>
                    <a:pt x="65946" y="55878"/>
                  </a:lnTo>
                  <a:lnTo>
                    <a:pt x="65847" y="55928"/>
                  </a:lnTo>
                  <a:lnTo>
                    <a:pt x="65748" y="55953"/>
                  </a:lnTo>
                  <a:lnTo>
                    <a:pt x="65625" y="55977"/>
                  </a:lnTo>
                  <a:lnTo>
                    <a:pt x="65526" y="55953"/>
                  </a:lnTo>
                  <a:lnTo>
                    <a:pt x="65402" y="55928"/>
                  </a:lnTo>
                  <a:lnTo>
                    <a:pt x="65303" y="55878"/>
                  </a:lnTo>
                  <a:lnTo>
                    <a:pt x="65229" y="55804"/>
                  </a:lnTo>
                  <a:lnTo>
                    <a:pt x="65155" y="55705"/>
                  </a:lnTo>
                  <a:lnTo>
                    <a:pt x="65105" y="55606"/>
                  </a:lnTo>
                  <a:lnTo>
                    <a:pt x="65056" y="55507"/>
                  </a:lnTo>
                  <a:lnTo>
                    <a:pt x="65056" y="55408"/>
                  </a:lnTo>
                  <a:lnTo>
                    <a:pt x="65056" y="55285"/>
                  </a:lnTo>
                  <a:lnTo>
                    <a:pt x="65105" y="55186"/>
                  </a:lnTo>
                  <a:lnTo>
                    <a:pt x="65155" y="55087"/>
                  </a:lnTo>
                  <a:lnTo>
                    <a:pt x="65229" y="54988"/>
                  </a:lnTo>
                  <a:lnTo>
                    <a:pt x="65303" y="54914"/>
                  </a:lnTo>
                  <a:lnTo>
                    <a:pt x="65402" y="54864"/>
                  </a:lnTo>
                  <a:lnTo>
                    <a:pt x="65526" y="54840"/>
                  </a:lnTo>
                  <a:lnTo>
                    <a:pt x="65625" y="54815"/>
                  </a:lnTo>
                  <a:close/>
                  <a:moveTo>
                    <a:pt x="103223" y="53331"/>
                  </a:moveTo>
                  <a:lnTo>
                    <a:pt x="103495" y="53355"/>
                  </a:lnTo>
                  <a:lnTo>
                    <a:pt x="103743" y="53430"/>
                  </a:lnTo>
                  <a:lnTo>
                    <a:pt x="103990" y="53553"/>
                  </a:lnTo>
                  <a:lnTo>
                    <a:pt x="104213" y="53751"/>
                  </a:lnTo>
                  <a:lnTo>
                    <a:pt x="104386" y="53949"/>
                  </a:lnTo>
                  <a:lnTo>
                    <a:pt x="104510" y="54196"/>
                  </a:lnTo>
                  <a:lnTo>
                    <a:pt x="104584" y="54469"/>
                  </a:lnTo>
                  <a:lnTo>
                    <a:pt x="104608" y="54716"/>
                  </a:lnTo>
                  <a:lnTo>
                    <a:pt x="104584" y="54988"/>
                  </a:lnTo>
                  <a:lnTo>
                    <a:pt x="104510" y="55235"/>
                  </a:lnTo>
                  <a:lnTo>
                    <a:pt x="104386" y="55483"/>
                  </a:lnTo>
                  <a:lnTo>
                    <a:pt x="104213" y="55705"/>
                  </a:lnTo>
                  <a:lnTo>
                    <a:pt x="103990" y="55878"/>
                  </a:lnTo>
                  <a:lnTo>
                    <a:pt x="103743" y="56002"/>
                  </a:lnTo>
                  <a:lnTo>
                    <a:pt x="103495" y="56076"/>
                  </a:lnTo>
                  <a:lnTo>
                    <a:pt x="103223" y="56101"/>
                  </a:lnTo>
                  <a:lnTo>
                    <a:pt x="102951" y="56076"/>
                  </a:lnTo>
                  <a:lnTo>
                    <a:pt x="102704" y="56002"/>
                  </a:lnTo>
                  <a:lnTo>
                    <a:pt x="102456" y="55878"/>
                  </a:lnTo>
                  <a:lnTo>
                    <a:pt x="102234" y="55705"/>
                  </a:lnTo>
                  <a:lnTo>
                    <a:pt x="102061" y="55483"/>
                  </a:lnTo>
                  <a:lnTo>
                    <a:pt x="101937" y="55235"/>
                  </a:lnTo>
                  <a:lnTo>
                    <a:pt x="101863" y="54988"/>
                  </a:lnTo>
                  <a:lnTo>
                    <a:pt x="101838" y="54716"/>
                  </a:lnTo>
                  <a:lnTo>
                    <a:pt x="101863" y="54469"/>
                  </a:lnTo>
                  <a:lnTo>
                    <a:pt x="101937" y="54196"/>
                  </a:lnTo>
                  <a:lnTo>
                    <a:pt x="102061" y="53949"/>
                  </a:lnTo>
                  <a:lnTo>
                    <a:pt x="102234" y="53751"/>
                  </a:lnTo>
                  <a:lnTo>
                    <a:pt x="102456" y="53553"/>
                  </a:lnTo>
                  <a:lnTo>
                    <a:pt x="102704" y="53430"/>
                  </a:lnTo>
                  <a:lnTo>
                    <a:pt x="102951" y="53355"/>
                  </a:lnTo>
                  <a:lnTo>
                    <a:pt x="103223" y="53331"/>
                  </a:lnTo>
                  <a:close/>
                  <a:moveTo>
                    <a:pt x="62434" y="55136"/>
                  </a:moveTo>
                  <a:lnTo>
                    <a:pt x="62533" y="55186"/>
                  </a:lnTo>
                  <a:lnTo>
                    <a:pt x="62631" y="55235"/>
                  </a:lnTo>
                  <a:lnTo>
                    <a:pt x="62706" y="55285"/>
                  </a:lnTo>
                  <a:lnTo>
                    <a:pt x="62780" y="55384"/>
                  </a:lnTo>
                  <a:lnTo>
                    <a:pt x="62829" y="55458"/>
                  </a:lnTo>
                  <a:lnTo>
                    <a:pt x="62854" y="55557"/>
                  </a:lnTo>
                  <a:lnTo>
                    <a:pt x="62854" y="55656"/>
                  </a:lnTo>
                  <a:lnTo>
                    <a:pt x="62854" y="55755"/>
                  </a:lnTo>
                  <a:lnTo>
                    <a:pt x="62829" y="55854"/>
                  </a:lnTo>
                  <a:lnTo>
                    <a:pt x="62780" y="55953"/>
                  </a:lnTo>
                  <a:lnTo>
                    <a:pt x="62706" y="56027"/>
                  </a:lnTo>
                  <a:lnTo>
                    <a:pt x="62631" y="56101"/>
                  </a:lnTo>
                  <a:lnTo>
                    <a:pt x="62533" y="56151"/>
                  </a:lnTo>
                  <a:lnTo>
                    <a:pt x="62434" y="56175"/>
                  </a:lnTo>
                  <a:lnTo>
                    <a:pt x="62236" y="56175"/>
                  </a:lnTo>
                  <a:lnTo>
                    <a:pt x="62137" y="56151"/>
                  </a:lnTo>
                  <a:lnTo>
                    <a:pt x="62063" y="56101"/>
                  </a:lnTo>
                  <a:lnTo>
                    <a:pt x="61964" y="56027"/>
                  </a:lnTo>
                  <a:lnTo>
                    <a:pt x="61914" y="55953"/>
                  </a:lnTo>
                  <a:lnTo>
                    <a:pt x="61865" y="55854"/>
                  </a:lnTo>
                  <a:lnTo>
                    <a:pt x="61840" y="55755"/>
                  </a:lnTo>
                  <a:lnTo>
                    <a:pt x="61815" y="55656"/>
                  </a:lnTo>
                  <a:lnTo>
                    <a:pt x="61840" y="55557"/>
                  </a:lnTo>
                  <a:lnTo>
                    <a:pt x="61865" y="55458"/>
                  </a:lnTo>
                  <a:lnTo>
                    <a:pt x="61914" y="55384"/>
                  </a:lnTo>
                  <a:lnTo>
                    <a:pt x="61964" y="55285"/>
                  </a:lnTo>
                  <a:lnTo>
                    <a:pt x="62063" y="55235"/>
                  </a:lnTo>
                  <a:lnTo>
                    <a:pt x="62137" y="55186"/>
                  </a:lnTo>
                  <a:lnTo>
                    <a:pt x="62236" y="55136"/>
                  </a:lnTo>
                  <a:close/>
                  <a:moveTo>
                    <a:pt x="26962" y="55136"/>
                  </a:moveTo>
                  <a:lnTo>
                    <a:pt x="27061" y="55186"/>
                  </a:lnTo>
                  <a:lnTo>
                    <a:pt x="27135" y="55235"/>
                  </a:lnTo>
                  <a:lnTo>
                    <a:pt x="27234" y="55285"/>
                  </a:lnTo>
                  <a:lnTo>
                    <a:pt x="27309" y="55384"/>
                  </a:lnTo>
                  <a:lnTo>
                    <a:pt x="27358" y="55483"/>
                  </a:lnTo>
                  <a:lnTo>
                    <a:pt x="27383" y="55582"/>
                  </a:lnTo>
                  <a:lnTo>
                    <a:pt x="27383" y="55681"/>
                  </a:lnTo>
                  <a:lnTo>
                    <a:pt x="27383" y="55780"/>
                  </a:lnTo>
                  <a:lnTo>
                    <a:pt x="27358" y="55878"/>
                  </a:lnTo>
                  <a:lnTo>
                    <a:pt x="27309" y="55977"/>
                  </a:lnTo>
                  <a:lnTo>
                    <a:pt x="27234" y="56052"/>
                  </a:lnTo>
                  <a:lnTo>
                    <a:pt x="27135" y="56126"/>
                  </a:lnTo>
                  <a:lnTo>
                    <a:pt x="27061" y="56175"/>
                  </a:lnTo>
                  <a:lnTo>
                    <a:pt x="26962" y="56200"/>
                  </a:lnTo>
                  <a:lnTo>
                    <a:pt x="26839" y="56225"/>
                  </a:lnTo>
                  <a:lnTo>
                    <a:pt x="26740" y="56200"/>
                  </a:lnTo>
                  <a:lnTo>
                    <a:pt x="26641" y="56175"/>
                  </a:lnTo>
                  <a:lnTo>
                    <a:pt x="26542" y="56126"/>
                  </a:lnTo>
                  <a:lnTo>
                    <a:pt x="26467" y="56052"/>
                  </a:lnTo>
                  <a:lnTo>
                    <a:pt x="26393" y="55977"/>
                  </a:lnTo>
                  <a:lnTo>
                    <a:pt x="26344" y="55878"/>
                  </a:lnTo>
                  <a:lnTo>
                    <a:pt x="26319" y="55780"/>
                  </a:lnTo>
                  <a:lnTo>
                    <a:pt x="26319" y="55681"/>
                  </a:lnTo>
                  <a:lnTo>
                    <a:pt x="26319" y="55582"/>
                  </a:lnTo>
                  <a:lnTo>
                    <a:pt x="26344" y="55483"/>
                  </a:lnTo>
                  <a:lnTo>
                    <a:pt x="26393" y="55384"/>
                  </a:lnTo>
                  <a:lnTo>
                    <a:pt x="26467" y="55285"/>
                  </a:lnTo>
                  <a:lnTo>
                    <a:pt x="26542" y="55235"/>
                  </a:lnTo>
                  <a:lnTo>
                    <a:pt x="26641" y="55186"/>
                  </a:lnTo>
                  <a:lnTo>
                    <a:pt x="26740" y="55136"/>
                  </a:lnTo>
                  <a:close/>
                  <a:moveTo>
                    <a:pt x="31019" y="55433"/>
                  </a:moveTo>
                  <a:lnTo>
                    <a:pt x="31093" y="55458"/>
                  </a:lnTo>
                  <a:lnTo>
                    <a:pt x="31167" y="55507"/>
                  </a:lnTo>
                  <a:lnTo>
                    <a:pt x="31242" y="55557"/>
                  </a:lnTo>
                  <a:lnTo>
                    <a:pt x="31291" y="55631"/>
                  </a:lnTo>
                  <a:lnTo>
                    <a:pt x="31340" y="55705"/>
                  </a:lnTo>
                  <a:lnTo>
                    <a:pt x="31365" y="55780"/>
                  </a:lnTo>
                  <a:lnTo>
                    <a:pt x="31365" y="55854"/>
                  </a:lnTo>
                  <a:lnTo>
                    <a:pt x="31365" y="55928"/>
                  </a:lnTo>
                  <a:lnTo>
                    <a:pt x="31340" y="56027"/>
                  </a:lnTo>
                  <a:lnTo>
                    <a:pt x="31291" y="56101"/>
                  </a:lnTo>
                  <a:lnTo>
                    <a:pt x="31242" y="56151"/>
                  </a:lnTo>
                  <a:lnTo>
                    <a:pt x="31167" y="56225"/>
                  </a:lnTo>
                  <a:lnTo>
                    <a:pt x="31093" y="56249"/>
                  </a:lnTo>
                  <a:lnTo>
                    <a:pt x="31019" y="56274"/>
                  </a:lnTo>
                  <a:lnTo>
                    <a:pt x="30920" y="56299"/>
                  </a:lnTo>
                  <a:lnTo>
                    <a:pt x="30846" y="56274"/>
                  </a:lnTo>
                  <a:lnTo>
                    <a:pt x="30772" y="56249"/>
                  </a:lnTo>
                  <a:lnTo>
                    <a:pt x="30697" y="56225"/>
                  </a:lnTo>
                  <a:lnTo>
                    <a:pt x="30623" y="56151"/>
                  </a:lnTo>
                  <a:lnTo>
                    <a:pt x="30574" y="56101"/>
                  </a:lnTo>
                  <a:lnTo>
                    <a:pt x="30524" y="56027"/>
                  </a:lnTo>
                  <a:lnTo>
                    <a:pt x="30499" y="55928"/>
                  </a:lnTo>
                  <a:lnTo>
                    <a:pt x="30499" y="55854"/>
                  </a:lnTo>
                  <a:lnTo>
                    <a:pt x="30499" y="55780"/>
                  </a:lnTo>
                  <a:lnTo>
                    <a:pt x="30524" y="55705"/>
                  </a:lnTo>
                  <a:lnTo>
                    <a:pt x="30574" y="55631"/>
                  </a:lnTo>
                  <a:lnTo>
                    <a:pt x="30623" y="55557"/>
                  </a:lnTo>
                  <a:lnTo>
                    <a:pt x="30697" y="55507"/>
                  </a:lnTo>
                  <a:lnTo>
                    <a:pt x="30772" y="55458"/>
                  </a:lnTo>
                  <a:lnTo>
                    <a:pt x="30846" y="55433"/>
                  </a:lnTo>
                  <a:close/>
                  <a:moveTo>
                    <a:pt x="50338" y="55730"/>
                  </a:moveTo>
                  <a:lnTo>
                    <a:pt x="50437" y="55755"/>
                  </a:lnTo>
                  <a:lnTo>
                    <a:pt x="50536" y="55829"/>
                  </a:lnTo>
                  <a:lnTo>
                    <a:pt x="50585" y="55903"/>
                  </a:lnTo>
                  <a:lnTo>
                    <a:pt x="50610" y="56027"/>
                  </a:lnTo>
                  <a:lnTo>
                    <a:pt x="50585" y="56126"/>
                  </a:lnTo>
                  <a:lnTo>
                    <a:pt x="50536" y="56225"/>
                  </a:lnTo>
                  <a:lnTo>
                    <a:pt x="50437" y="56274"/>
                  </a:lnTo>
                  <a:lnTo>
                    <a:pt x="50338" y="56299"/>
                  </a:lnTo>
                  <a:lnTo>
                    <a:pt x="50214" y="56274"/>
                  </a:lnTo>
                  <a:lnTo>
                    <a:pt x="50140" y="56225"/>
                  </a:lnTo>
                  <a:lnTo>
                    <a:pt x="50066" y="56126"/>
                  </a:lnTo>
                  <a:lnTo>
                    <a:pt x="50041" y="56027"/>
                  </a:lnTo>
                  <a:lnTo>
                    <a:pt x="50066" y="55903"/>
                  </a:lnTo>
                  <a:lnTo>
                    <a:pt x="50140" y="55829"/>
                  </a:lnTo>
                  <a:lnTo>
                    <a:pt x="50214" y="55755"/>
                  </a:lnTo>
                  <a:lnTo>
                    <a:pt x="50338" y="55730"/>
                  </a:lnTo>
                  <a:close/>
                  <a:moveTo>
                    <a:pt x="35298" y="55928"/>
                  </a:moveTo>
                  <a:lnTo>
                    <a:pt x="35397" y="55953"/>
                  </a:lnTo>
                  <a:lnTo>
                    <a:pt x="35496" y="56027"/>
                  </a:lnTo>
                  <a:lnTo>
                    <a:pt x="35570" y="56126"/>
                  </a:lnTo>
                  <a:lnTo>
                    <a:pt x="35595" y="56225"/>
                  </a:lnTo>
                  <a:lnTo>
                    <a:pt x="35570" y="56348"/>
                  </a:lnTo>
                  <a:lnTo>
                    <a:pt x="35496" y="56447"/>
                  </a:lnTo>
                  <a:lnTo>
                    <a:pt x="35397" y="56497"/>
                  </a:lnTo>
                  <a:lnTo>
                    <a:pt x="35298" y="56522"/>
                  </a:lnTo>
                  <a:lnTo>
                    <a:pt x="35175" y="56497"/>
                  </a:lnTo>
                  <a:lnTo>
                    <a:pt x="35076" y="56447"/>
                  </a:lnTo>
                  <a:lnTo>
                    <a:pt x="35026" y="56348"/>
                  </a:lnTo>
                  <a:lnTo>
                    <a:pt x="35001" y="56225"/>
                  </a:lnTo>
                  <a:lnTo>
                    <a:pt x="35026" y="56126"/>
                  </a:lnTo>
                  <a:lnTo>
                    <a:pt x="35076" y="56027"/>
                  </a:lnTo>
                  <a:lnTo>
                    <a:pt x="35175" y="55953"/>
                  </a:lnTo>
                  <a:lnTo>
                    <a:pt x="35298" y="55928"/>
                  </a:lnTo>
                  <a:close/>
                  <a:moveTo>
                    <a:pt x="39874" y="56274"/>
                  </a:moveTo>
                  <a:lnTo>
                    <a:pt x="39924" y="56324"/>
                  </a:lnTo>
                  <a:lnTo>
                    <a:pt x="39949" y="56373"/>
                  </a:lnTo>
                  <a:lnTo>
                    <a:pt x="39973" y="56423"/>
                  </a:lnTo>
                  <a:lnTo>
                    <a:pt x="39949" y="56497"/>
                  </a:lnTo>
                  <a:lnTo>
                    <a:pt x="39924" y="56546"/>
                  </a:lnTo>
                  <a:lnTo>
                    <a:pt x="39874" y="56571"/>
                  </a:lnTo>
                  <a:lnTo>
                    <a:pt x="39800" y="56596"/>
                  </a:lnTo>
                  <a:lnTo>
                    <a:pt x="39751" y="56571"/>
                  </a:lnTo>
                  <a:lnTo>
                    <a:pt x="39701" y="56546"/>
                  </a:lnTo>
                  <a:lnTo>
                    <a:pt x="39652" y="56497"/>
                  </a:lnTo>
                  <a:lnTo>
                    <a:pt x="39652" y="56423"/>
                  </a:lnTo>
                  <a:lnTo>
                    <a:pt x="39652" y="56373"/>
                  </a:lnTo>
                  <a:lnTo>
                    <a:pt x="39701" y="56324"/>
                  </a:lnTo>
                  <a:lnTo>
                    <a:pt x="39751" y="56274"/>
                  </a:lnTo>
                  <a:close/>
                  <a:moveTo>
                    <a:pt x="90385" y="54518"/>
                  </a:moveTo>
                  <a:lnTo>
                    <a:pt x="90583" y="54543"/>
                  </a:lnTo>
                  <a:lnTo>
                    <a:pt x="90806" y="54617"/>
                  </a:lnTo>
                  <a:lnTo>
                    <a:pt x="90979" y="54716"/>
                  </a:lnTo>
                  <a:lnTo>
                    <a:pt x="91152" y="54840"/>
                  </a:lnTo>
                  <a:lnTo>
                    <a:pt x="91300" y="55013"/>
                  </a:lnTo>
                  <a:lnTo>
                    <a:pt x="91399" y="55211"/>
                  </a:lnTo>
                  <a:lnTo>
                    <a:pt x="91474" y="55408"/>
                  </a:lnTo>
                  <a:lnTo>
                    <a:pt x="91474" y="55631"/>
                  </a:lnTo>
                  <a:lnTo>
                    <a:pt x="91474" y="55829"/>
                  </a:lnTo>
                  <a:lnTo>
                    <a:pt x="91399" y="56052"/>
                  </a:lnTo>
                  <a:lnTo>
                    <a:pt x="91300" y="56225"/>
                  </a:lnTo>
                  <a:lnTo>
                    <a:pt x="91152" y="56398"/>
                  </a:lnTo>
                  <a:lnTo>
                    <a:pt x="90979" y="56546"/>
                  </a:lnTo>
                  <a:lnTo>
                    <a:pt x="90806" y="56645"/>
                  </a:lnTo>
                  <a:lnTo>
                    <a:pt x="90583" y="56719"/>
                  </a:lnTo>
                  <a:lnTo>
                    <a:pt x="90163" y="56719"/>
                  </a:lnTo>
                  <a:lnTo>
                    <a:pt x="89965" y="56645"/>
                  </a:lnTo>
                  <a:lnTo>
                    <a:pt x="89792" y="56546"/>
                  </a:lnTo>
                  <a:lnTo>
                    <a:pt x="89618" y="56398"/>
                  </a:lnTo>
                  <a:lnTo>
                    <a:pt x="89470" y="56225"/>
                  </a:lnTo>
                  <a:lnTo>
                    <a:pt x="89371" y="56052"/>
                  </a:lnTo>
                  <a:lnTo>
                    <a:pt x="89297" y="55829"/>
                  </a:lnTo>
                  <a:lnTo>
                    <a:pt x="89297" y="55631"/>
                  </a:lnTo>
                  <a:lnTo>
                    <a:pt x="89297" y="55408"/>
                  </a:lnTo>
                  <a:lnTo>
                    <a:pt x="89371" y="55211"/>
                  </a:lnTo>
                  <a:lnTo>
                    <a:pt x="89470" y="55013"/>
                  </a:lnTo>
                  <a:lnTo>
                    <a:pt x="89618" y="54840"/>
                  </a:lnTo>
                  <a:lnTo>
                    <a:pt x="89792" y="54716"/>
                  </a:lnTo>
                  <a:lnTo>
                    <a:pt x="89965" y="54617"/>
                  </a:lnTo>
                  <a:lnTo>
                    <a:pt x="90163" y="54543"/>
                  </a:lnTo>
                  <a:lnTo>
                    <a:pt x="90385" y="54518"/>
                  </a:lnTo>
                  <a:close/>
                  <a:moveTo>
                    <a:pt x="45118" y="56546"/>
                  </a:moveTo>
                  <a:lnTo>
                    <a:pt x="45168" y="56571"/>
                  </a:lnTo>
                  <a:lnTo>
                    <a:pt x="45217" y="56645"/>
                  </a:lnTo>
                  <a:lnTo>
                    <a:pt x="45217" y="56695"/>
                  </a:lnTo>
                  <a:lnTo>
                    <a:pt x="45217" y="56744"/>
                  </a:lnTo>
                  <a:lnTo>
                    <a:pt x="45168" y="56818"/>
                  </a:lnTo>
                  <a:lnTo>
                    <a:pt x="45118" y="56843"/>
                  </a:lnTo>
                  <a:lnTo>
                    <a:pt x="44995" y="56843"/>
                  </a:lnTo>
                  <a:lnTo>
                    <a:pt x="44945" y="56818"/>
                  </a:lnTo>
                  <a:lnTo>
                    <a:pt x="44921" y="56744"/>
                  </a:lnTo>
                  <a:lnTo>
                    <a:pt x="44896" y="56695"/>
                  </a:lnTo>
                  <a:lnTo>
                    <a:pt x="44921" y="56645"/>
                  </a:lnTo>
                  <a:lnTo>
                    <a:pt x="44945" y="56571"/>
                  </a:lnTo>
                  <a:lnTo>
                    <a:pt x="44995" y="56546"/>
                  </a:lnTo>
                  <a:close/>
                  <a:moveTo>
                    <a:pt x="110570" y="53924"/>
                  </a:moveTo>
                  <a:lnTo>
                    <a:pt x="110867" y="53949"/>
                  </a:lnTo>
                  <a:lnTo>
                    <a:pt x="111015" y="53974"/>
                  </a:lnTo>
                  <a:lnTo>
                    <a:pt x="111163" y="54048"/>
                  </a:lnTo>
                  <a:lnTo>
                    <a:pt x="111312" y="54097"/>
                  </a:lnTo>
                  <a:lnTo>
                    <a:pt x="111436" y="54172"/>
                  </a:lnTo>
                  <a:lnTo>
                    <a:pt x="111584" y="54271"/>
                  </a:lnTo>
                  <a:lnTo>
                    <a:pt x="111683" y="54394"/>
                  </a:lnTo>
                  <a:lnTo>
                    <a:pt x="111807" y="54493"/>
                  </a:lnTo>
                  <a:lnTo>
                    <a:pt x="111906" y="54642"/>
                  </a:lnTo>
                  <a:lnTo>
                    <a:pt x="111980" y="54765"/>
                  </a:lnTo>
                  <a:lnTo>
                    <a:pt x="112029" y="54914"/>
                  </a:lnTo>
                  <a:lnTo>
                    <a:pt x="112103" y="55062"/>
                  </a:lnTo>
                  <a:lnTo>
                    <a:pt x="112128" y="55211"/>
                  </a:lnTo>
                  <a:lnTo>
                    <a:pt x="112153" y="55507"/>
                  </a:lnTo>
                  <a:lnTo>
                    <a:pt x="112128" y="55804"/>
                  </a:lnTo>
                  <a:lnTo>
                    <a:pt x="112103" y="55953"/>
                  </a:lnTo>
                  <a:lnTo>
                    <a:pt x="112029" y="56101"/>
                  </a:lnTo>
                  <a:lnTo>
                    <a:pt x="111980" y="56249"/>
                  </a:lnTo>
                  <a:lnTo>
                    <a:pt x="111906" y="56373"/>
                  </a:lnTo>
                  <a:lnTo>
                    <a:pt x="111807" y="56497"/>
                  </a:lnTo>
                  <a:lnTo>
                    <a:pt x="111683" y="56621"/>
                  </a:lnTo>
                  <a:lnTo>
                    <a:pt x="111584" y="56744"/>
                  </a:lnTo>
                  <a:lnTo>
                    <a:pt x="111436" y="56843"/>
                  </a:lnTo>
                  <a:lnTo>
                    <a:pt x="111312" y="56917"/>
                  </a:lnTo>
                  <a:lnTo>
                    <a:pt x="111163" y="56967"/>
                  </a:lnTo>
                  <a:lnTo>
                    <a:pt x="111015" y="57016"/>
                  </a:lnTo>
                  <a:lnTo>
                    <a:pt x="110867" y="57066"/>
                  </a:lnTo>
                  <a:lnTo>
                    <a:pt x="110570" y="57091"/>
                  </a:lnTo>
                  <a:lnTo>
                    <a:pt x="110273" y="57066"/>
                  </a:lnTo>
                  <a:lnTo>
                    <a:pt x="110125" y="57016"/>
                  </a:lnTo>
                  <a:lnTo>
                    <a:pt x="109976" y="56967"/>
                  </a:lnTo>
                  <a:lnTo>
                    <a:pt x="109828" y="56917"/>
                  </a:lnTo>
                  <a:lnTo>
                    <a:pt x="109704" y="56843"/>
                  </a:lnTo>
                  <a:lnTo>
                    <a:pt x="109580" y="56744"/>
                  </a:lnTo>
                  <a:lnTo>
                    <a:pt x="109457" y="56621"/>
                  </a:lnTo>
                  <a:lnTo>
                    <a:pt x="109333" y="56497"/>
                  </a:lnTo>
                  <a:lnTo>
                    <a:pt x="109259" y="56373"/>
                  </a:lnTo>
                  <a:lnTo>
                    <a:pt x="109160" y="56249"/>
                  </a:lnTo>
                  <a:lnTo>
                    <a:pt x="109110" y="56101"/>
                  </a:lnTo>
                  <a:lnTo>
                    <a:pt x="109061" y="55953"/>
                  </a:lnTo>
                  <a:lnTo>
                    <a:pt x="109011" y="55804"/>
                  </a:lnTo>
                  <a:lnTo>
                    <a:pt x="108987" y="55507"/>
                  </a:lnTo>
                  <a:lnTo>
                    <a:pt x="109011" y="55211"/>
                  </a:lnTo>
                  <a:lnTo>
                    <a:pt x="109061" y="55062"/>
                  </a:lnTo>
                  <a:lnTo>
                    <a:pt x="109110" y="54914"/>
                  </a:lnTo>
                  <a:lnTo>
                    <a:pt x="109160" y="54765"/>
                  </a:lnTo>
                  <a:lnTo>
                    <a:pt x="109259" y="54642"/>
                  </a:lnTo>
                  <a:lnTo>
                    <a:pt x="109333" y="54493"/>
                  </a:lnTo>
                  <a:lnTo>
                    <a:pt x="109457" y="54394"/>
                  </a:lnTo>
                  <a:lnTo>
                    <a:pt x="109580" y="54271"/>
                  </a:lnTo>
                  <a:lnTo>
                    <a:pt x="109704" y="54172"/>
                  </a:lnTo>
                  <a:lnTo>
                    <a:pt x="109828" y="54097"/>
                  </a:lnTo>
                  <a:lnTo>
                    <a:pt x="109976" y="54048"/>
                  </a:lnTo>
                  <a:lnTo>
                    <a:pt x="110125" y="53974"/>
                  </a:lnTo>
                  <a:lnTo>
                    <a:pt x="110273" y="53949"/>
                  </a:lnTo>
                  <a:lnTo>
                    <a:pt x="110570" y="53924"/>
                  </a:lnTo>
                  <a:close/>
                  <a:moveTo>
                    <a:pt x="4329" y="54963"/>
                  </a:moveTo>
                  <a:lnTo>
                    <a:pt x="4551" y="54988"/>
                  </a:lnTo>
                  <a:lnTo>
                    <a:pt x="4749" y="55037"/>
                  </a:lnTo>
                  <a:lnTo>
                    <a:pt x="4947" y="55136"/>
                  </a:lnTo>
                  <a:lnTo>
                    <a:pt x="5120" y="55285"/>
                  </a:lnTo>
                  <a:lnTo>
                    <a:pt x="5269" y="55458"/>
                  </a:lnTo>
                  <a:lnTo>
                    <a:pt x="5368" y="55656"/>
                  </a:lnTo>
                  <a:lnTo>
                    <a:pt x="5442" y="55854"/>
                  </a:lnTo>
                  <a:lnTo>
                    <a:pt x="5442" y="56076"/>
                  </a:lnTo>
                  <a:lnTo>
                    <a:pt x="5442" y="56299"/>
                  </a:lnTo>
                  <a:lnTo>
                    <a:pt x="5368" y="56497"/>
                  </a:lnTo>
                  <a:lnTo>
                    <a:pt x="5269" y="56695"/>
                  </a:lnTo>
                  <a:lnTo>
                    <a:pt x="5120" y="56868"/>
                  </a:lnTo>
                  <a:lnTo>
                    <a:pt x="4947" y="57016"/>
                  </a:lnTo>
                  <a:lnTo>
                    <a:pt x="4749" y="57115"/>
                  </a:lnTo>
                  <a:lnTo>
                    <a:pt x="4551" y="57165"/>
                  </a:lnTo>
                  <a:lnTo>
                    <a:pt x="4329" y="57189"/>
                  </a:lnTo>
                  <a:lnTo>
                    <a:pt x="4131" y="57165"/>
                  </a:lnTo>
                  <a:lnTo>
                    <a:pt x="3908" y="57115"/>
                  </a:lnTo>
                  <a:lnTo>
                    <a:pt x="3710" y="57016"/>
                  </a:lnTo>
                  <a:lnTo>
                    <a:pt x="3537" y="56868"/>
                  </a:lnTo>
                  <a:lnTo>
                    <a:pt x="3389" y="56695"/>
                  </a:lnTo>
                  <a:lnTo>
                    <a:pt x="3290" y="56497"/>
                  </a:lnTo>
                  <a:lnTo>
                    <a:pt x="3240" y="56299"/>
                  </a:lnTo>
                  <a:lnTo>
                    <a:pt x="3216" y="56076"/>
                  </a:lnTo>
                  <a:lnTo>
                    <a:pt x="3240" y="55854"/>
                  </a:lnTo>
                  <a:lnTo>
                    <a:pt x="3290" y="55656"/>
                  </a:lnTo>
                  <a:lnTo>
                    <a:pt x="3389" y="55458"/>
                  </a:lnTo>
                  <a:lnTo>
                    <a:pt x="3537" y="55285"/>
                  </a:lnTo>
                  <a:lnTo>
                    <a:pt x="3710" y="55136"/>
                  </a:lnTo>
                  <a:lnTo>
                    <a:pt x="3908" y="55037"/>
                  </a:lnTo>
                  <a:lnTo>
                    <a:pt x="4131" y="54988"/>
                  </a:lnTo>
                  <a:lnTo>
                    <a:pt x="4329" y="54963"/>
                  </a:lnTo>
                  <a:close/>
                  <a:moveTo>
                    <a:pt x="106637" y="54221"/>
                  </a:moveTo>
                  <a:lnTo>
                    <a:pt x="106909" y="54246"/>
                  </a:lnTo>
                  <a:lnTo>
                    <a:pt x="107206" y="54320"/>
                  </a:lnTo>
                  <a:lnTo>
                    <a:pt x="107453" y="54444"/>
                  </a:lnTo>
                  <a:lnTo>
                    <a:pt x="107577" y="54543"/>
                  </a:lnTo>
                  <a:lnTo>
                    <a:pt x="107700" y="54642"/>
                  </a:lnTo>
                  <a:lnTo>
                    <a:pt x="107799" y="54765"/>
                  </a:lnTo>
                  <a:lnTo>
                    <a:pt x="107874" y="54889"/>
                  </a:lnTo>
                  <a:lnTo>
                    <a:pt x="108022" y="55136"/>
                  </a:lnTo>
                  <a:lnTo>
                    <a:pt x="108096" y="55408"/>
                  </a:lnTo>
                  <a:lnTo>
                    <a:pt x="108121" y="55705"/>
                  </a:lnTo>
                  <a:lnTo>
                    <a:pt x="108096" y="55977"/>
                  </a:lnTo>
                  <a:lnTo>
                    <a:pt x="108022" y="56249"/>
                  </a:lnTo>
                  <a:lnTo>
                    <a:pt x="107874" y="56522"/>
                  </a:lnTo>
                  <a:lnTo>
                    <a:pt x="107799" y="56645"/>
                  </a:lnTo>
                  <a:lnTo>
                    <a:pt x="107700" y="56744"/>
                  </a:lnTo>
                  <a:lnTo>
                    <a:pt x="107577" y="56868"/>
                  </a:lnTo>
                  <a:lnTo>
                    <a:pt x="107453" y="56942"/>
                  </a:lnTo>
                  <a:lnTo>
                    <a:pt x="107206" y="57091"/>
                  </a:lnTo>
                  <a:lnTo>
                    <a:pt x="106909" y="57165"/>
                  </a:lnTo>
                  <a:lnTo>
                    <a:pt x="106637" y="57189"/>
                  </a:lnTo>
                  <a:lnTo>
                    <a:pt x="106340" y="57165"/>
                  </a:lnTo>
                  <a:lnTo>
                    <a:pt x="106068" y="57091"/>
                  </a:lnTo>
                  <a:lnTo>
                    <a:pt x="105821" y="56942"/>
                  </a:lnTo>
                  <a:lnTo>
                    <a:pt x="105697" y="56868"/>
                  </a:lnTo>
                  <a:lnTo>
                    <a:pt x="105573" y="56744"/>
                  </a:lnTo>
                  <a:lnTo>
                    <a:pt x="105474" y="56645"/>
                  </a:lnTo>
                  <a:lnTo>
                    <a:pt x="105400" y="56522"/>
                  </a:lnTo>
                  <a:lnTo>
                    <a:pt x="105252" y="56249"/>
                  </a:lnTo>
                  <a:lnTo>
                    <a:pt x="105177" y="55977"/>
                  </a:lnTo>
                  <a:lnTo>
                    <a:pt x="105153" y="55705"/>
                  </a:lnTo>
                  <a:lnTo>
                    <a:pt x="105177" y="55408"/>
                  </a:lnTo>
                  <a:lnTo>
                    <a:pt x="105252" y="55136"/>
                  </a:lnTo>
                  <a:lnTo>
                    <a:pt x="105400" y="54889"/>
                  </a:lnTo>
                  <a:lnTo>
                    <a:pt x="105474" y="54765"/>
                  </a:lnTo>
                  <a:lnTo>
                    <a:pt x="105573" y="54642"/>
                  </a:lnTo>
                  <a:lnTo>
                    <a:pt x="105697" y="54543"/>
                  </a:lnTo>
                  <a:lnTo>
                    <a:pt x="105821" y="54444"/>
                  </a:lnTo>
                  <a:lnTo>
                    <a:pt x="106068" y="54320"/>
                  </a:lnTo>
                  <a:lnTo>
                    <a:pt x="106340" y="54246"/>
                  </a:lnTo>
                  <a:lnTo>
                    <a:pt x="106637" y="54221"/>
                  </a:lnTo>
                  <a:close/>
                  <a:moveTo>
                    <a:pt x="8089" y="55235"/>
                  </a:moveTo>
                  <a:lnTo>
                    <a:pt x="8287" y="55260"/>
                  </a:lnTo>
                  <a:lnTo>
                    <a:pt x="8484" y="55310"/>
                  </a:lnTo>
                  <a:lnTo>
                    <a:pt x="8658" y="55408"/>
                  </a:lnTo>
                  <a:lnTo>
                    <a:pt x="8806" y="55532"/>
                  </a:lnTo>
                  <a:lnTo>
                    <a:pt x="8954" y="55705"/>
                  </a:lnTo>
                  <a:lnTo>
                    <a:pt x="9029" y="55878"/>
                  </a:lnTo>
                  <a:lnTo>
                    <a:pt x="9103" y="56076"/>
                  </a:lnTo>
                  <a:lnTo>
                    <a:pt x="9128" y="56274"/>
                  </a:lnTo>
                  <a:lnTo>
                    <a:pt x="9103" y="56472"/>
                  </a:lnTo>
                  <a:lnTo>
                    <a:pt x="9029" y="56645"/>
                  </a:lnTo>
                  <a:lnTo>
                    <a:pt x="8954" y="56818"/>
                  </a:lnTo>
                  <a:lnTo>
                    <a:pt x="8806" y="56992"/>
                  </a:lnTo>
                  <a:lnTo>
                    <a:pt x="8658" y="57115"/>
                  </a:lnTo>
                  <a:lnTo>
                    <a:pt x="8484" y="57214"/>
                  </a:lnTo>
                  <a:lnTo>
                    <a:pt x="8287" y="57264"/>
                  </a:lnTo>
                  <a:lnTo>
                    <a:pt x="8089" y="57288"/>
                  </a:lnTo>
                  <a:lnTo>
                    <a:pt x="7891" y="57264"/>
                  </a:lnTo>
                  <a:lnTo>
                    <a:pt x="7718" y="57214"/>
                  </a:lnTo>
                  <a:lnTo>
                    <a:pt x="7520" y="57115"/>
                  </a:lnTo>
                  <a:lnTo>
                    <a:pt x="7371" y="56992"/>
                  </a:lnTo>
                  <a:lnTo>
                    <a:pt x="7248" y="56818"/>
                  </a:lnTo>
                  <a:lnTo>
                    <a:pt x="7149" y="56645"/>
                  </a:lnTo>
                  <a:lnTo>
                    <a:pt x="7099" y="56472"/>
                  </a:lnTo>
                  <a:lnTo>
                    <a:pt x="7074" y="56274"/>
                  </a:lnTo>
                  <a:lnTo>
                    <a:pt x="7099" y="56076"/>
                  </a:lnTo>
                  <a:lnTo>
                    <a:pt x="7149" y="55878"/>
                  </a:lnTo>
                  <a:lnTo>
                    <a:pt x="7248" y="55705"/>
                  </a:lnTo>
                  <a:lnTo>
                    <a:pt x="7371" y="55532"/>
                  </a:lnTo>
                  <a:lnTo>
                    <a:pt x="7520" y="55408"/>
                  </a:lnTo>
                  <a:lnTo>
                    <a:pt x="7718" y="55310"/>
                  </a:lnTo>
                  <a:lnTo>
                    <a:pt x="7891" y="55260"/>
                  </a:lnTo>
                  <a:lnTo>
                    <a:pt x="8089" y="55235"/>
                  </a:lnTo>
                  <a:close/>
                  <a:moveTo>
                    <a:pt x="73021" y="56052"/>
                  </a:moveTo>
                  <a:lnTo>
                    <a:pt x="73169" y="56101"/>
                  </a:lnTo>
                  <a:lnTo>
                    <a:pt x="73293" y="56175"/>
                  </a:lnTo>
                  <a:lnTo>
                    <a:pt x="73416" y="56249"/>
                  </a:lnTo>
                  <a:lnTo>
                    <a:pt x="73491" y="56373"/>
                  </a:lnTo>
                  <a:lnTo>
                    <a:pt x="73565" y="56497"/>
                  </a:lnTo>
                  <a:lnTo>
                    <a:pt x="73614" y="56645"/>
                  </a:lnTo>
                  <a:lnTo>
                    <a:pt x="73614" y="56794"/>
                  </a:lnTo>
                  <a:lnTo>
                    <a:pt x="73614" y="56917"/>
                  </a:lnTo>
                  <a:lnTo>
                    <a:pt x="73565" y="57066"/>
                  </a:lnTo>
                  <a:lnTo>
                    <a:pt x="73491" y="57189"/>
                  </a:lnTo>
                  <a:lnTo>
                    <a:pt x="73416" y="57313"/>
                  </a:lnTo>
                  <a:lnTo>
                    <a:pt x="73293" y="57412"/>
                  </a:lnTo>
                  <a:lnTo>
                    <a:pt x="73169" y="57486"/>
                  </a:lnTo>
                  <a:lnTo>
                    <a:pt x="73021" y="57511"/>
                  </a:lnTo>
                  <a:lnTo>
                    <a:pt x="72872" y="57536"/>
                  </a:lnTo>
                  <a:lnTo>
                    <a:pt x="72749" y="57511"/>
                  </a:lnTo>
                  <a:lnTo>
                    <a:pt x="72600" y="57486"/>
                  </a:lnTo>
                  <a:lnTo>
                    <a:pt x="72476" y="57412"/>
                  </a:lnTo>
                  <a:lnTo>
                    <a:pt x="72353" y="57313"/>
                  </a:lnTo>
                  <a:lnTo>
                    <a:pt x="72254" y="57189"/>
                  </a:lnTo>
                  <a:lnTo>
                    <a:pt x="72180" y="57066"/>
                  </a:lnTo>
                  <a:lnTo>
                    <a:pt x="72155" y="56917"/>
                  </a:lnTo>
                  <a:lnTo>
                    <a:pt x="72130" y="56794"/>
                  </a:lnTo>
                  <a:lnTo>
                    <a:pt x="72155" y="56645"/>
                  </a:lnTo>
                  <a:lnTo>
                    <a:pt x="72180" y="56497"/>
                  </a:lnTo>
                  <a:lnTo>
                    <a:pt x="72254" y="56373"/>
                  </a:lnTo>
                  <a:lnTo>
                    <a:pt x="72353" y="56249"/>
                  </a:lnTo>
                  <a:lnTo>
                    <a:pt x="72476" y="56175"/>
                  </a:lnTo>
                  <a:lnTo>
                    <a:pt x="72600" y="56101"/>
                  </a:lnTo>
                  <a:lnTo>
                    <a:pt x="72749" y="56052"/>
                  </a:lnTo>
                  <a:close/>
                  <a:moveTo>
                    <a:pt x="79798" y="55829"/>
                  </a:moveTo>
                  <a:lnTo>
                    <a:pt x="79947" y="55878"/>
                  </a:lnTo>
                  <a:lnTo>
                    <a:pt x="80095" y="55977"/>
                  </a:lnTo>
                  <a:lnTo>
                    <a:pt x="80244" y="56076"/>
                  </a:lnTo>
                  <a:lnTo>
                    <a:pt x="80342" y="56225"/>
                  </a:lnTo>
                  <a:lnTo>
                    <a:pt x="80441" y="56373"/>
                  </a:lnTo>
                  <a:lnTo>
                    <a:pt x="80491" y="56522"/>
                  </a:lnTo>
                  <a:lnTo>
                    <a:pt x="80491" y="56695"/>
                  </a:lnTo>
                  <a:lnTo>
                    <a:pt x="80491" y="56868"/>
                  </a:lnTo>
                  <a:lnTo>
                    <a:pt x="80441" y="57016"/>
                  </a:lnTo>
                  <a:lnTo>
                    <a:pt x="80342" y="57189"/>
                  </a:lnTo>
                  <a:lnTo>
                    <a:pt x="80244" y="57313"/>
                  </a:lnTo>
                  <a:lnTo>
                    <a:pt x="80095" y="57437"/>
                  </a:lnTo>
                  <a:lnTo>
                    <a:pt x="79947" y="57511"/>
                  </a:lnTo>
                  <a:lnTo>
                    <a:pt x="79798" y="57561"/>
                  </a:lnTo>
                  <a:lnTo>
                    <a:pt x="79625" y="57585"/>
                  </a:lnTo>
                  <a:lnTo>
                    <a:pt x="79452" y="57561"/>
                  </a:lnTo>
                  <a:lnTo>
                    <a:pt x="79304" y="57511"/>
                  </a:lnTo>
                  <a:lnTo>
                    <a:pt x="79130" y="57437"/>
                  </a:lnTo>
                  <a:lnTo>
                    <a:pt x="79007" y="57313"/>
                  </a:lnTo>
                  <a:lnTo>
                    <a:pt x="78883" y="57189"/>
                  </a:lnTo>
                  <a:lnTo>
                    <a:pt x="78809" y="57016"/>
                  </a:lnTo>
                  <a:lnTo>
                    <a:pt x="78759" y="56868"/>
                  </a:lnTo>
                  <a:lnTo>
                    <a:pt x="78759" y="56695"/>
                  </a:lnTo>
                  <a:lnTo>
                    <a:pt x="78759" y="56522"/>
                  </a:lnTo>
                  <a:lnTo>
                    <a:pt x="78809" y="56373"/>
                  </a:lnTo>
                  <a:lnTo>
                    <a:pt x="78883" y="56225"/>
                  </a:lnTo>
                  <a:lnTo>
                    <a:pt x="79007" y="56076"/>
                  </a:lnTo>
                  <a:lnTo>
                    <a:pt x="79130" y="55977"/>
                  </a:lnTo>
                  <a:lnTo>
                    <a:pt x="79304" y="55878"/>
                  </a:lnTo>
                  <a:lnTo>
                    <a:pt x="79452" y="55829"/>
                  </a:lnTo>
                  <a:close/>
                  <a:moveTo>
                    <a:pt x="12046" y="55977"/>
                  </a:moveTo>
                  <a:lnTo>
                    <a:pt x="12220" y="56002"/>
                  </a:lnTo>
                  <a:lnTo>
                    <a:pt x="12393" y="56052"/>
                  </a:lnTo>
                  <a:lnTo>
                    <a:pt x="12541" y="56126"/>
                  </a:lnTo>
                  <a:lnTo>
                    <a:pt x="12690" y="56249"/>
                  </a:lnTo>
                  <a:lnTo>
                    <a:pt x="12813" y="56398"/>
                  </a:lnTo>
                  <a:lnTo>
                    <a:pt x="12887" y="56546"/>
                  </a:lnTo>
                  <a:lnTo>
                    <a:pt x="12937" y="56719"/>
                  </a:lnTo>
                  <a:lnTo>
                    <a:pt x="12962" y="56893"/>
                  </a:lnTo>
                  <a:lnTo>
                    <a:pt x="12937" y="57066"/>
                  </a:lnTo>
                  <a:lnTo>
                    <a:pt x="12887" y="57214"/>
                  </a:lnTo>
                  <a:lnTo>
                    <a:pt x="12813" y="57387"/>
                  </a:lnTo>
                  <a:lnTo>
                    <a:pt x="12690" y="57536"/>
                  </a:lnTo>
                  <a:lnTo>
                    <a:pt x="12541" y="57635"/>
                  </a:lnTo>
                  <a:lnTo>
                    <a:pt x="12393" y="57734"/>
                  </a:lnTo>
                  <a:lnTo>
                    <a:pt x="12220" y="57783"/>
                  </a:lnTo>
                  <a:lnTo>
                    <a:pt x="11873" y="57783"/>
                  </a:lnTo>
                  <a:lnTo>
                    <a:pt x="11725" y="57734"/>
                  </a:lnTo>
                  <a:lnTo>
                    <a:pt x="11552" y="57635"/>
                  </a:lnTo>
                  <a:lnTo>
                    <a:pt x="11403" y="57536"/>
                  </a:lnTo>
                  <a:lnTo>
                    <a:pt x="11304" y="57387"/>
                  </a:lnTo>
                  <a:lnTo>
                    <a:pt x="11205" y="57214"/>
                  </a:lnTo>
                  <a:lnTo>
                    <a:pt x="11156" y="57066"/>
                  </a:lnTo>
                  <a:lnTo>
                    <a:pt x="11156" y="56893"/>
                  </a:lnTo>
                  <a:lnTo>
                    <a:pt x="11156" y="56719"/>
                  </a:lnTo>
                  <a:lnTo>
                    <a:pt x="11205" y="56546"/>
                  </a:lnTo>
                  <a:lnTo>
                    <a:pt x="11304" y="56398"/>
                  </a:lnTo>
                  <a:lnTo>
                    <a:pt x="11403" y="56249"/>
                  </a:lnTo>
                  <a:lnTo>
                    <a:pt x="11552" y="56126"/>
                  </a:lnTo>
                  <a:lnTo>
                    <a:pt x="11725" y="56052"/>
                  </a:lnTo>
                  <a:lnTo>
                    <a:pt x="11873" y="56002"/>
                  </a:lnTo>
                  <a:lnTo>
                    <a:pt x="12046" y="55977"/>
                  </a:lnTo>
                  <a:close/>
                  <a:moveTo>
                    <a:pt x="53356" y="57066"/>
                  </a:moveTo>
                  <a:lnTo>
                    <a:pt x="53504" y="57091"/>
                  </a:lnTo>
                  <a:lnTo>
                    <a:pt x="53578" y="57115"/>
                  </a:lnTo>
                  <a:lnTo>
                    <a:pt x="53628" y="57189"/>
                  </a:lnTo>
                  <a:lnTo>
                    <a:pt x="53677" y="57239"/>
                  </a:lnTo>
                  <a:lnTo>
                    <a:pt x="53727" y="57313"/>
                  </a:lnTo>
                  <a:lnTo>
                    <a:pt x="53751" y="57462"/>
                  </a:lnTo>
                  <a:lnTo>
                    <a:pt x="53727" y="57610"/>
                  </a:lnTo>
                  <a:lnTo>
                    <a:pt x="53677" y="57659"/>
                  </a:lnTo>
                  <a:lnTo>
                    <a:pt x="53628" y="57734"/>
                  </a:lnTo>
                  <a:lnTo>
                    <a:pt x="53578" y="57783"/>
                  </a:lnTo>
                  <a:lnTo>
                    <a:pt x="53504" y="57808"/>
                  </a:lnTo>
                  <a:lnTo>
                    <a:pt x="53356" y="57857"/>
                  </a:lnTo>
                  <a:lnTo>
                    <a:pt x="53207" y="57808"/>
                  </a:lnTo>
                  <a:lnTo>
                    <a:pt x="53133" y="57783"/>
                  </a:lnTo>
                  <a:lnTo>
                    <a:pt x="53083" y="57734"/>
                  </a:lnTo>
                  <a:lnTo>
                    <a:pt x="53034" y="57659"/>
                  </a:lnTo>
                  <a:lnTo>
                    <a:pt x="52984" y="57610"/>
                  </a:lnTo>
                  <a:lnTo>
                    <a:pt x="52960" y="57462"/>
                  </a:lnTo>
                  <a:lnTo>
                    <a:pt x="52984" y="57313"/>
                  </a:lnTo>
                  <a:lnTo>
                    <a:pt x="53034" y="57239"/>
                  </a:lnTo>
                  <a:lnTo>
                    <a:pt x="53083" y="57189"/>
                  </a:lnTo>
                  <a:lnTo>
                    <a:pt x="53133" y="57115"/>
                  </a:lnTo>
                  <a:lnTo>
                    <a:pt x="53207" y="57091"/>
                  </a:lnTo>
                  <a:lnTo>
                    <a:pt x="53356" y="57066"/>
                  </a:lnTo>
                  <a:close/>
                  <a:moveTo>
                    <a:pt x="98424" y="55310"/>
                  </a:moveTo>
                  <a:lnTo>
                    <a:pt x="98672" y="55384"/>
                  </a:lnTo>
                  <a:lnTo>
                    <a:pt x="98894" y="55507"/>
                  </a:lnTo>
                  <a:lnTo>
                    <a:pt x="99117" y="55681"/>
                  </a:lnTo>
                  <a:lnTo>
                    <a:pt x="99265" y="55878"/>
                  </a:lnTo>
                  <a:lnTo>
                    <a:pt x="99389" y="56101"/>
                  </a:lnTo>
                  <a:lnTo>
                    <a:pt x="99463" y="56348"/>
                  </a:lnTo>
                  <a:lnTo>
                    <a:pt x="99488" y="56596"/>
                  </a:lnTo>
                  <a:lnTo>
                    <a:pt x="99463" y="56843"/>
                  </a:lnTo>
                  <a:lnTo>
                    <a:pt x="99389" y="57091"/>
                  </a:lnTo>
                  <a:lnTo>
                    <a:pt x="99265" y="57313"/>
                  </a:lnTo>
                  <a:lnTo>
                    <a:pt x="99117" y="57511"/>
                  </a:lnTo>
                  <a:lnTo>
                    <a:pt x="98894" y="57684"/>
                  </a:lnTo>
                  <a:lnTo>
                    <a:pt x="98672" y="57808"/>
                  </a:lnTo>
                  <a:lnTo>
                    <a:pt x="98424" y="57882"/>
                  </a:lnTo>
                  <a:lnTo>
                    <a:pt x="98177" y="57907"/>
                  </a:lnTo>
                  <a:lnTo>
                    <a:pt x="97930" y="57882"/>
                  </a:lnTo>
                  <a:lnTo>
                    <a:pt x="97707" y="57808"/>
                  </a:lnTo>
                  <a:lnTo>
                    <a:pt x="97460" y="57684"/>
                  </a:lnTo>
                  <a:lnTo>
                    <a:pt x="97262" y="57511"/>
                  </a:lnTo>
                  <a:lnTo>
                    <a:pt x="97089" y="57313"/>
                  </a:lnTo>
                  <a:lnTo>
                    <a:pt x="96990" y="57091"/>
                  </a:lnTo>
                  <a:lnTo>
                    <a:pt x="96916" y="56843"/>
                  </a:lnTo>
                  <a:lnTo>
                    <a:pt x="96891" y="56596"/>
                  </a:lnTo>
                  <a:lnTo>
                    <a:pt x="96916" y="56348"/>
                  </a:lnTo>
                  <a:lnTo>
                    <a:pt x="96990" y="56101"/>
                  </a:lnTo>
                  <a:lnTo>
                    <a:pt x="97089" y="55878"/>
                  </a:lnTo>
                  <a:lnTo>
                    <a:pt x="97262" y="55681"/>
                  </a:lnTo>
                  <a:lnTo>
                    <a:pt x="97460" y="55507"/>
                  </a:lnTo>
                  <a:lnTo>
                    <a:pt x="97707" y="55384"/>
                  </a:lnTo>
                  <a:lnTo>
                    <a:pt x="97930" y="55310"/>
                  </a:lnTo>
                  <a:close/>
                  <a:moveTo>
                    <a:pt x="84622" y="55928"/>
                  </a:moveTo>
                  <a:lnTo>
                    <a:pt x="84820" y="55953"/>
                  </a:lnTo>
                  <a:lnTo>
                    <a:pt x="85018" y="56002"/>
                  </a:lnTo>
                  <a:lnTo>
                    <a:pt x="85191" y="56101"/>
                  </a:lnTo>
                  <a:lnTo>
                    <a:pt x="85339" y="56225"/>
                  </a:lnTo>
                  <a:lnTo>
                    <a:pt x="85463" y="56373"/>
                  </a:lnTo>
                  <a:lnTo>
                    <a:pt x="85562" y="56546"/>
                  </a:lnTo>
                  <a:lnTo>
                    <a:pt x="85611" y="56744"/>
                  </a:lnTo>
                  <a:lnTo>
                    <a:pt x="85636" y="56917"/>
                  </a:lnTo>
                  <a:lnTo>
                    <a:pt x="85611" y="57115"/>
                  </a:lnTo>
                  <a:lnTo>
                    <a:pt x="85562" y="57313"/>
                  </a:lnTo>
                  <a:lnTo>
                    <a:pt x="85463" y="57486"/>
                  </a:lnTo>
                  <a:lnTo>
                    <a:pt x="85339" y="57635"/>
                  </a:lnTo>
                  <a:lnTo>
                    <a:pt x="85191" y="57758"/>
                  </a:lnTo>
                  <a:lnTo>
                    <a:pt x="85018" y="57857"/>
                  </a:lnTo>
                  <a:lnTo>
                    <a:pt x="84820" y="57907"/>
                  </a:lnTo>
                  <a:lnTo>
                    <a:pt x="84622" y="57932"/>
                  </a:lnTo>
                  <a:lnTo>
                    <a:pt x="84449" y="57907"/>
                  </a:lnTo>
                  <a:lnTo>
                    <a:pt x="84251" y="57857"/>
                  </a:lnTo>
                  <a:lnTo>
                    <a:pt x="84078" y="57758"/>
                  </a:lnTo>
                  <a:lnTo>
                    <a:pt x="83929" y="57635"/>
                  </a:lnTo>
                  <a:lnTo>
                    <a:pt x="83805" y="57486"/>
                  </a:lnTo>
                  <a:lnTo>
                    <a:pt x="83707" y="57313"/>
                  </a:lnTo>
                  <a:lnTo>
                    <a:pt x="83657" y="57115"/>
                  </a:lnTo>
                  <a:lnTo>
                    <a:pt x="83632" y="56917"/>
                  </a:lnTo>
                  <a:lnTo>
                    <a:pt x="83657" y="56744"/>
                  </a:lnTo>
                  <a:lnTo>
                    <a:pt x="83707" y="56546"/>
                  </a:lnTo>
                  <a:lnTo>
                    <a:pt x="83805" y="56373"/>
                  </a:lnTo>
                  <a:lnTo>
                    <a:pt x="83929" y="56225"/>
                  </a:lnTo>
                  <a:lnTo>
                    <a:pt x="84078" y="56101"/>
                  </a:lnTo>
                  <a:lnTo>
                    <a:pt x="84251" y="56002"/>
                  </a:lnTo>
                  <a:lnTo>
                    <a:pt x="84449" y="55953"/>
                  </a:lnTo>
                  <a:lnTo>
                    <a:pt x="84622" y="55928"/>
                  </a:lnTo>
                  <a:close/>
                  <a:moveTo>
                    <a:pt x="93898" y="55532"/>
                  </a:moveTo>
                  <a:lnTo>
                    <a:pt x="94145" y="55557"/>
                  </a:lnTo>
                  <a:lnTo>
                    <a:pt x="94368" y="55631"/>
                  </a:lnTo>
                  <a:lnTo>
                    <a:pt x="94566" y="55730"/>
                  </a:lnTo>
                  <a:lnTo>
                    <a:pt x="94764" y="55878"/>
                  </a:lnTo>
                  <a:lnTo>
                    <a:pt x="94912" y="56076"/>
                  </a:lnTo>
                  <a:lnTo>
                    <a:pt x="95036" y="56274"/>
                  </a:lnTo>
                  <a:lnTo>
                    <a:pt x="95085" y="56522"/>
                  </a:lnTo>
                  <a:lnTo>
                    <a:pt x="95110" y="56744"/>
                  </a:lnTo>
                  <a:lnTo>
                    <a:pt x="95085" y="56967"/>
                  </a:lnTo>
                  <a:lnTo>
                    <a:pt x="95036" y="57189"/>
                  </a:lnTo>
                  <a:lnTo>
                    <a:pt x="94912" y="57412"/>
                  </a:lnTo>
                  <a:lnTo>
                    <a:pt x="94764" y="57585"/>
                  </a:lnTo>
                  <a:lnTo>
                    <a:pt x="94566" y="57758"/>
                  </a:lnTo>
                  <a:lnTo>
                    <a:pt x="94368" y="57857"/>
                  </a:lnTo>
                  <a:lnTo>
                    <a:pt x="94145" y="57932"/>
                  </a:lnTo>
                  <a:lnTo>
                    <a:pt x="93898" y="57956"/>
                  </a:lnTo>
                  <a:lnTo>
                    <a:pt x="93675" y="57932"/>
                  </a:lnTo>
                  <a:lnTo>
                    <a:pt x="93453" y="57857"/>
                  </a:lnTo>
                  <a:lnTo>
                    <a:pt x="93230" y="57758"/>
                  </a:lnTo>
                  <a:lnTo>
                    <a:pt x="93057" y="57585"/>
                  </a:lnTo>
                  <a:lnTo>
                    <a:pt x="92908" y="57412"/>
                  </a:lnTo>
                  <a:lnTo>
                    <a:pt x="92785" y="57189"/>
                  </a:lnTo>
                  <a:lnTo>
                    <a:pt x="92710" y="56967"/>
                  </a:lnTo>
                  <a:lnTo>
                    <a:pt x="92686" y="56744"/>
                  </a:lnTo>
                  <a:lnTo>
                    <a:pt x="92710" y="56522"/>
                  </a:lnTo>
                  <a:lnTo>
                    <a:pt x="92785" y="56274"/>
                  </a:lnTo>
                  <a:lnTo>
                    <a:pt x="92908" y="56076"/>
                  </a:lnTo>
                  <a:lnTo>
                    <a:pt x="93057" y="55878"/>
                  </a:lnTo>
                  <a:lnTo>
                    <a:pt x="93230" y="55730"/>
                  </a:lnTo>
                  <a:lnTo>
                    <a:pt x="93453" y="55631"/>
                  </a:lnTo>
                  <a:lnTo>
                    <a:pt x="93675" y="55557"/>
                  </a:lnTo>
                  <a:lnTo>
                    <a:pt x="93898" y="55532"/>
                  </a:lnTo>
                  <a:close/>
                  <a:moveTo>
                    <a:pt x="16078" y="56670"/>
                  </a:moveTo>
                  <a:lnTo>
                    <a:pt x="16227" y="56695"/>
                  </a:lnTo>
                  <a:lnTo>
                    <a:pt x="16375" y="56744"/>
                  </a:lnTo>
                  <a:lnTo>
                    <a:pt x="16524" y="56818"/>
                  </a:lnTo>
                  <a:lnTo>
                    <a:pt x="16647" y="56917"/>
                  </a:lnTo>
                  <a:lnTo>
                    <a:pt x="16746" y="57041"/>
                  </a:lnTo>
                  <a:lnTo>
                    <a:pt x="16820" y="57165"/>
                  </a:lnTo>
                  <a:lnTo>
                    <a:pt x="16845" y="57313"/>
                  </a:lnTo>
                  <a:lnTo>
                    <a:pt x="16870" y="57462"/>
                  </a:lnTo>
                  <a:lnTo>
                    <a:pt x="16845" y="57610"/>
                  </a:lnTo>
                  <a:lnTo>
                    <a:pt x="16820" y="57758"/>
                  </a:lnTo>
                  <a:lnTo>
                    <a:pt x="16746" y="57907"/>
                  </a:lnTo>
                  <a:lnTo>
                    <a:pt x="16647" y="58030"/>
                  </a:lnTo>
                  <a:lnTo>
                    <a:pt x="16524" y="58129"/>
                  </a:lnTo>
                  <a:lnTo>
                    <a:pt x="16375" y="58204"/>
                  </a:lnTo>
                  <a:lnTo>
                    <a:pt x="16227" y="58253"/>
                  </a:lnTo>
                  <a:lnTo>
                    <a:pt x="15930" y="58253"/>
                  </a:lnTo>
                  <a:lnTo>
                    <a:pt x="15782" y="58204"/>
                  </a:lnTo>
                  <a:lnTo>
                    <a:pt x="15633" y="58129"/>
                  </a:lnTo>
                  <a:lnTo>
                    <a:pt x="15509" y="58030"/>
                  </a:lnTo>
                  <a:lnTo>
                    <a:pt x="15411" y="57907"/>
                  </a:lnTo>
                  <a:lnTo>
                    <a:pt x="15336" y="57758"/>
                  </a:lnTo>
                  <a:lnTo>
                    <a:pt x="15312" y="57610"/>
                  </a:lnTo>
                  <a:lnTo>
                    <a:pt x="15287" y="57462"/>
                  </a:lnTo>
                  <a:lnTo>
                    <a:pt x="15312" y="57313"/>
                  </a:lnTo>
                  <a:lnTo>
                    <a:pt x="15336" y="57165"/>
                  </a:lnTo>
                  <a:lnTo>
                    <a:pt x="15411" y="57041"/>
                  </a:lnTo>
                  <a:lnTo>
                    <a:pt x="15509" y="56917"/>
                  </a:lnTo>
                  <a:lnTo>
                    <a:pt x="15633" y="56818"/>
                  </a:lnTo>
                  <a:lnTo>
                    <a:pt x="15782" y="56744"/>
                  </a:lnTo>
                  <a:lnTo>
                    <a:pt x="15930" y="56695"/>
                  </a:lnTo>
                  <a:lnTo>
                    <a:pt x="16078" y="56670"/>
                  </a:lnTo>
                  <a:close/>
                  <a:moveTo>
                    <a:pt x="20135" y="56992"/>
                  </a:moveTo>
                  <a:lnTo>
                    <a:pt x="20259" y="57041"/>
                  </a:lnTo>
                  <a:lnTo>
                    <a:pt x="20382" y="57091"/>
                  </a:lnTo>
                  <a:lnTo>
                    <a:pt x="20481" y="57189"/>
                  </a:lnTo>
                  <a:lnTo>
                    <a:pt x="20580" y="57288"/>
                  </a:lnTo>
                  <a:lnTo>
                    <a:pt x="20630" y="57412"/>
                  </a:lnTo>
                  <a:lnTo>
                    <a:pt x="20679" y="57536"/>
                  </a:lnTo>
                  <a:lnTo>
                    <a:pt x="20679" y="57659"/>
                  </a:lnTo>
                  <a:lnTo>
                    <a:pt x="20679" y="57783"/>
                  </a:lnTo>
                  <a:lnTo>
                    <a:pt x="20630" y="57907"/>
                  </a:lnTo>
                  <a:lnTo>
                    <a:pt x="20580" y="58030"/>
                  </a:lnTo>
                  <a:lnTo>
                    <a:pt x="20481" y="58129"/>
                  </a:lnTo>
                  <a:lnTo>
                    <a:pt x="20382" y="58228"/>
                  </a:lnTo>
                  <a:lnTo>
                    <a:pt x="20259" y="58278"/>
                  </a:lnTo>
                  <a:lnTo>
                    <a:pt x="20135" y="58327"/>
                  </a:lnTo>
                  <a:lnTo>
                    <a:pt x="19888" y="58327"/>
                  </a:lnTo>
                  <a:lnTo>
                    <a:pt x="19764" y="58278"/>
                  </a:lnTo>
                  <a:lnTo>
                    <a:pt x="19640" y="58228"/>
                  </a:lnTo>
                  <a:lnTo>
                    <a:pt x="19541" y="58129"/>
                  </a:lnTo>
                  <a:lnTo>
                    <a:pt x="19442" y="58030"/>
                  </a:lnTo>
                  <a:lnTo>
                    <a:pt x="19393" y="57907"/>
                  </a:lnTo>
                  <a:lnTo>
                    <a:pt x="19344" y="57783"/>
                  </a:lnTo>
                  <a:lnTo>
                    <a:pt x="19344" y="57659"/>
                  </a:lnTo>
                  <a:lnTo>
                    <a:pt x="19344" y="57536"/>
                  </a:lnTo>
                  <a:lnTo>
                    <a:pt x="19393" y="57412"/>
                  </a:lnTo>
                  <a:lnTo>
                    <a:pt x="19442" y="57288"/>
                  </a:lnTo>
                  <a:lnTo>
                    <a:pt x="19541" y="57189"/>
                  </a:lnTo>
                  <a:lnTo>
                    <a:pt x="19640" y="57091"/>
                  </a:lnTo>
                  <a:lnTo>
                    <a:pt x="19764" y="57041"/>
                  </a:lnTo>
                  <a:lnTo>
                    <a:pt x="19888" y="56992"/>
                  </a:lnTo>
                  <a:close/>
                  <a:moveTo>
                    <a:pt x="24192" y="57585"/>
                  </a:moveTo>
                  <a:lnTo>
                    <a:pt x="24291" y="57610"/>
                  </a:lnTo>
                  <a:lnTo>
                    <a:pt x="24390" y="57635"/>
                  </a:lnTo>
                  <a:lnTo>
                    <a:pt x="24489" y="57684"/>
                  </a:lnTo>
                  <a:lnTo>
                    <a:pt x="24588" y="57758"/>
                  </a:lnTo>
                  <a:lnTo>
                    <a:pt x="24662" y="57833"/>
                  </a:lnTo>
                  <a:lnTo>
                    <a:pt x="24711" y="57932"/>
                  </a:lnTo>
                  <a:lnTo>
                    <a:pt x="24736" y="58030"/>
                  </a:lnTo>
                  <a:lnTo>
                    <a:pt x="24736" y="58154"/>
                  </a:lnTo>
                  <a:lnTo>
                    <a:pt x="24736" y="58253"/>
                  </a:lnTo>
                  <a:lnTo>
                    <a:pt x="24711" y="58352"/>
                  </a:lnTo>
                  <a:lnTo>
                    <a:pt x="24662" y="58451"/>
                  </a:lnTo>
                  <a:lnTo>
                    <a:pt x="24588" y="58550"/>
                  </a:lnTo>
                  <a:lnTo>
                    <a:pt x="24489" y="58599"/>
                  </a:lnTo>
                  <a:lnTo>
                    <a:pt x="24390" y="58674"/>
                  </a:lnTo>
                  <a:lnTo>
                    <a:pt x="24291" y="58698"/>
                  </a:lnTo>
                  <a:lnTo>
                    <a:pt x="24093" y="58698"/>
                  </a:lnTo>
                  <a:lnTo>
                    <a:pt x="23969" y="58674"/>
                  </a:lnTo>
                  <a:lnTo>
                    <a:pt x="23870" y="58599"/>
                  </a:lnTo>
                  <a:lnTo>
                    <a:pt x="23796" y="58550"/>
                  </a:lnTo>
                  <a:lnTo>
                    <a:pt x="23722" y="58451"/>
                  </a:lnTo>
                  <a:lnTo>
                    <a:pt x="23672" y="58352"/>
                  </a:lnTo>
                  <a:lnTo>
                    <a:pt x="23648" y="58253"/>
                  </a:lnTo>
                  <a:lnTo>
                    <a:pt x="23623" y="58154"/>
                  </a:lnTo>
                  <a:lnTo>
                    <a:pt x="23648" y="58030"/>
                  </a:lnTo>
                  <a:lnTo>
                    <a:pt x="23672" y="57932"/>
                  </a:lnTo>
                  <a:lnTo>
                    <a:pt x="23722" y="57833"/>
                  </a:lnTo>
                  <a:lnTo>
                    <a:pt x="23796" y="57758"/>
                  </a:lnTo>
                  <a:lnTo>
                    <a:pt x="23870" y="57684"/>
                  </a:lnTo>
                  <a:lnTo>
                    <a:pt x="23969" y="57635"/>
                  </a:lnTo>
                  <a:lnTo>
                    <a:pt x="24093" y="57610"/>
                  </a:lnTo>
                  <a:lnTo>
                    <a:pt x="24192" y="57585"/>
                  </a:lnTo>
                  <a:close/>
                  <a:moveTo>
                    <a:pt x="69904" y="57313"/>
                  </a:moveTo>
                  <a:lnTo>
                    <a:pt x="70028" y="57363"/>
                  </a:lnTo>
                  <a:lnTo>
                    <a:pt x="70151" y="57412"/>
                  </a:lnTo>
                  <a:lnTo>
                    <a:pt x="70275" y="57511"/>
                  </a:lnTo>
                  <a:lnTo>
                    <a:pt x="70349" y="57635"/>
                  </a:lnTo>
                  <a:lnTo>
                    <a:pt x="70423" y="57758"/>
                  </a:lnTo>
                  <a:lnTo>
                    <a:pt x="70473" y="57882"/>
                  </a:lnTo>
                  <a:lnTo>
                    <a:pt x="70473" y="58006"/>
                  </a:lnTo>
                  <a:lnTo>
                    <a:pt x="70473" y="58154"/>
                  </a:lnTo>
                  <a:lnTo>
                    <a:pt x="70423" y="58278"/>
                  </a:lnTo>
                  <a:lnTo>
                    <a:pt x="70349" y="58402"/>
                  </a:lnTo>
                  <a:lnTo>
                    <a:pt x="70275" y="58525"/>
                  </a:lnTo>
                  <a:lnTo>
                    <a:pt x="70151" y="58599"/>
                  </a:lnTo>
                  <a:lnTo>
                    <a:pt x="70028" y="58674"/>
                  </a:lnTo>
                  <a:lnTo>
                    <a:pt x="69904" y="58698"/>
                  </a:lnTo>
                  <a:lnTo>
                    <a:pt x="69755" y="58723"/>
                  </a:lnTo>
                  <a:lnTo>
                    <a:pt x="69632" y="58698"/>
                  </a:lnTo>
                  <a:lnTo>
                    <a:pt x="69508" y="58674"/>
                  </a:lnTo>
                  <a:lnTo>
                    <a:pt x="69384" y="58599"/>
                  </a:lnTo>
                  <a:lnTo>
                    <a:pt x="69261" y="58525"/>
                  </a:lnTo>
                  <a:lnTo>
                    <a:pt x="69162" y="58402"/>
                  </a:lnTo>
                  <a:lnTo>
                    <a:pt x="69112" y="58278"/>
                  </a:lnTo>
                  <a:lnTo>
                    <a:pt x="69063" y="58154"/>
                  </a:lnTo>
                  <a:lnTo>
                    <a:pt x="69063" y="58006"/>
                  </a:lnTo>
                  <a:lnTo>
                    <a:pt x="69063" y="57882"/>
                  </a:lnTo>
                  <a:lnTo>
                    <a:pt x="69112" y="57758"/>
                  </a:lnTo>
                  <a:lnTo>
                    <a:pt x="69162" y="57635"/>
                  </a:lnTo>
                  <a:lnTo>
                    <a:pt x="69261" y="57511"/>
                  </a:lnTo>
                  <a:lnTo>
                    <a:pt x="69384" y="57412"/>
                  </a:lnTo>
                  <a:lnTo>
                    <a:pt x="69508" y="57363"/>
                  </a:lnTo>
                  <a:lnTo>
                    <a:pt x="69632" y="57313"/>
                  </a:lnTo>
                  <a:close/>
                  <a:moveTo>
                    <a:pt x="47839" y="58327"/>
                  </a:moveTo>
                  <a:lnTo>
                    <a:pt x="47963" y="58352"/>
                  </a:lnTo>
                  <a:lnTo>
                    <a:pt x="48062" y="58402"/>
                  </a:lnTo>
                  <a:lnTo>
                    <a:pt x="48111" y="58500"/>
                  </a:lnTo>
                  <a:lnTo>
                    <a:pt x="48136" y="58624"/>
                  </a:lnTo>
                  <a:lnTo>
                    <a:pt x="48111" y="58723"/>
                  </a:lnTo>
                  <a:lnTo>
                    <a:pt x="48062" y="58822"/>
                  </a:lnTo>
                  <a:lnTo>
                    <a:pt x="47963" y="58896"/>
                  </a:lnTo>
                  <a:lnTo>
                    <a:pt x="47839" y="58921"/>
                  </a:lnTo>
                  <a:lnTo>
                    <a:pt x="47740" y="58896"/>
                  </a:lnTo>
                  <a:lnTo>
                    <a:pt x="47641" y="58822"/>
                  </a:lnTo>
                  <a:lnTo>
                    <a:pt x="47567" y="58723"/>
                  </a:lnTo>
                  <a:lnTo>
                    <a:pt x="47543" y="58624"/>
                  </a:lnTo>
                  <a:lnTo>
                    <a:pt x="47567" y="58500"/>
                  </a:lnTo>
                  <a:lnTo>
                    <a:pt x="47641" y="58402"/>
                  </a:lnTo>
                  <a:lnTo>
                    <a:pt x="47740" y="58352"/>
                  </a:lnTo>
                  <a:lnTo>
                    <a:pt x="47839" y="58327"/>
                  </a:lnTo>
                  <a:close/>
                  <a:moveTo>
                    <a:pt x="56546" y="57981"/>
                  </a:moveTo>
                  <a:lnTo>
                    <a:pt x="56645" y="58006"/>
                  </a:lnTo>
                  <a:lnTo>
                    <a:pt x="56720" y="58030"/>
                  </a:lnTo>
                  <a:lnTo>
                    <a:pt x="56819" y="58055"/>
                  </a:lnTo>
                  <a:lnTo>
                    <a:pt x="56893" y="58129"/>
                  </a:lnTo>
                  <a:lnTo>
                    <a:pt x="56942" y="58204"/>
                  </a:lnTo>
                  <a:lnTo>
                    <a:pt x="56992" y="58278"/>
                  </a:lnTo>
                  <a:lnTo>
                    <a:pt x="57016" y="58377"/>
                  </a:lnTo>
                  <a:lnTo>
                    <a:pt x="57016" y="58476"/>
                  </a:lnTo>
                  <a:lnTo>
                    <a:pt x="57016" y="58550"/>
                  </a:lnTo>
                  <a:lnTo>
                    <a:pt x="56992" y="58649"/>
                  </a:lnTo>
                  <a:lnTo>
                    <a:pt x="56942" y="58723"/>
                  </a:lnTo>
                  <a:lnTo>
                    <a:pt x="56893" y="58797"/>
                  </a:lnTo>
                  <a:lnTo>
                    <a:pt x="56819" y="58872"/>
                  </a:lnTo>
                  <a:lnTo>
                    <a:pt x="56720" y="58921"/>
                  </a:lnTo>
                  <a:lnTo>
                    <a:pt x="56645" y="58946"/>
                  </a:lnTo>
                  <a:lnTo>
                    <a:pt x="56448" y="58946"/>
                  </a:lnTo>
                  <a:lnTo>
                    <a:pt x="56373" y="58921"/>
                  </a:lnTo>
                  <a:lnTo>
                    <a:pt x="56274" y="58872"/>
                  </a:lnTo>
                  <a:lnTo>
                    <a:pt x="56200" y="58797"/>
                  </a:lnTo>
                  <a:lnTo>
                    <a:pt x="56151" y="58723"/>
                  </a:lnTo>
                  <a:lnTo>
                    <a:pt x="56101" y="58649"/>
                  </a:lnTo>
                  <a:lnTo>
                    <a:pt x="56076" y="58550"/>
                  </a:lnTo>
                  <a:lnTo>
                    <a:pt x="56052" y="58476"/>
                  </a:lnTo>
                  <a:lnTo>
                    <a:pt x="56076" y="58377"/>
                  </a:lnTo>
                  <a:lnTo>
                    <a:pt x="56101" y="58278"/>
                  </a:lnTo>
                  <a:lnTo>
                    <a:pt x="56151" y="58204"/>
                  </a:lnTo>
                  <a:lnTo>
                    <a:pt x="56200" y="58129"/>
                  </a:lnTo>
                  <a:lnTo>
                    <a:pt x="56274" y="58055"/>
                  </a:lnTo>
                  <a:lnTo>
                    <a:pt x="56373" y="58030"/>
                  </a:lnTo>
                  <a:lnTo>
                    <a:pt x="56448" y="58006"/>
                  </a:lnTo>
                  <a:lnTo>
                    <a:pt x="56546" y="57981"/>
                  </a:lnTo>
                  <a:close/>
                  <a:moveTo>
                    <a:pt x="28545" y="58129"/>
                  </a:moveTo>
                  <a:lnTo>
                    <a:pt x="28620" y="58154"/>
                  </a:lnTo>
                  <a:lnTo>
                    <a:pt x="28694" y="58204"/>
                  </a:lnTo>
                  <a:lnTo>
                    <a:pt x="28768" y="58253"/>
                  </a:lnTo>
                  <a:lnTo>
                    <a:pt x="28817" y="58327"/>
                  </a:lnTo>
                  <a:lnTo>
                    <a:pt x="28867" y="58402"/>
                  </a:lnTo>
                  <a:lnTo>
                    <a:pt x="28892" y="58476"/>
                  </a:lnTo>
                  <a:lnTo>
                    <a:pt x="28892" y="58550"/>
                  </a:lnTo>
                  <a:lnTo>
                    <a:pt x="28892" y="58649"/>
                  </a:lnTo>
                  <a:lnTo>
                    <a:pt x="28867" y="58723"/>
                  </a:lnTo>
                  <a:lnTo>
                    <a:pt x="28817" y="58797"/>
                  </a:lnTo>
                  <a:lnTo>
                    <a:pt x="28768" y="58872"/>
                  </a:lnTo>
                  <a:lnTo>
                    <a:pt x="28694" y="58921"/>
                  </a:lnTo>
                  <a:lnTo>
                    <a:pt x="28620" y="58946"/>
                  </a:lnTo>
                  <a:lnTo>
                    <a:pt x="28545" y="58970"/>
                  </a:lnTo>
                  <a:lnTo>
                    <a:pt x="28471" y="58995"/>
                  </a:lnTo>
                  <a:lnTo>
                    <a:pt x="28372" y="58970"/>
                  </a:lnTo>
                  <a:lnTo>
                    <a:pt x="28298" y="58946"/>
                  </a:lnTo>
                  <a:lnTo>
                    <a:pt x="28224" y="58921"/>
                  </a:lnTo>
                  <a:lnTo>
                    <a:pt x="28150" y="58872"/>
                  </a:lnTo>
                  <a:lnTo>
                    <a:pt x="28100" y="58797"/>
                  </a:lnTo>
                  <a:lnTo>
                    <a:pt x="28075" y="58723"/>
                  </a:lnTo>
                  <a:lnTo>
                    <a:pt x="28051" y="58649"/>
                  </a:lnTo>
                  <a:lnTo>
                    <a:pt x="28026" y="58550"/>
                  </a:lnTo>
                  <a:lnTo>
                    <a:pt x="28051" y="58476"/>
                  </a:lnTo>
                  <a:lnTo>
                    <a:pt x="28075" y="58402"/>
                  </a:lnTo>
                  <a:lnTo>
                    <a:pt x="28100" y="58327"/>
                  </a:lnTo>
                  <a:lnTo>
                    <a:pt x="28150" y="58253"/>
                  </a:lnTo>
                  <a:lnTo>
                    <a:pt x="28224" y="58204"/>
                  </a:lnTo>
                  <a:lnTo>
                    <a:pt x="28298" y="58154"/>
                  </a:lnTo>
                  <a:lnTo>
                    <a:pt x="28372" y="58129"/>
                  </a:lnTo>
                  <a:close/>
                  <a:moveTo>
                    <a:pt x="32750" y="58377"/>
                  </a:moveTo>
                  <a:lnTo>
                    <a:pt x="32849" y="58402"/>
                  </a:lnTo>
                  <a:lnTo>
                    <a:pt x="32948" y="58476"/>
                  </a:lnTo>
                  <a:lnTo>
                    <a:pt x="33023" y="58575"/>
                  </a:lnTo>
                  <a:lnTo>
                    <a:pt x="33047" y="58698"/>
                  </a:lnTo>
                  <a:lnTo>
                    <a:pt x="33023" y="58797"/>
                  </a:lnTo>
                  <a:lnTo>
                    <a:pt x="32948" y="58896"/>
                  </a:lnTo>
                  <a:lnTo>
                    <a:pt x="32849" y="58970"/>
                  </a:lnTo>
                  <a:lnTo>
                    <a:pt x="32750" y="58995"/>
                  </a:lnTo>
                  <a:lnTo>
                    <a:pt x="32627" y="58970"/>
                  </a:lnTo>
                  <a:lnTo>
                    <a:pt x="32528" y="58896"/>
                  </a:lnTo>
                  <a:lnTo>
                    <a:pt x="32454" y="58797"/>
                  </a:lnTo>
                  <a:lnTo>
                    <a:pt x="32429" y="58698"/>
                  </a:lnTo>
                  <a:lnTo>
                    <a:pt x="32454" y="58575"/>
                  </a:lnTo>
                  <a:lnTo>
                    <a:pt x="32528" y="58476"/>
                  </a:lnTo>
                  <a:lnTo>
                    <a:pt x="32627" y="58402"/>
                  </a:lnTo>
                  <a:lnTo>
                    <a:pt x="32750" y="58377"/>
                  </a:lnTo>
                  <a:close/>
                  <a:moveTo>
                    <a:pt x="37302" y="58723"/>
                  </a:moveTo>
                  <a:lnTo>
                    <a:pt x="37351" y="58748"/>
                  </a:lnTo>
                  <a:lnTo>
                    <a:pt x="37401" y="58773"/>
                  </a:lnTo>
                  <a:lnTo>
                    <a:pt x="37450" y="58822"/>
                  </a:lnTo>
                  <a:lnTo>
                    <a:pt x="37450" y="58896"/>
                  </a:lnTo>
                  <a:lnTo>
                    <a:pt x="37450" y="58946"/>
                  </a:lnTo>
                  <a:lnTo>
                    <a:pt x="37401" y="58995"/>
                  </a:lnTo>
                  <a:lnTo>
                    <a:pt x="37351" y="59045"/>
                  </a:lnTo>
                  <a:lnTo>
                    <a:pt x="37228" y="59045"/>
                  </a:lnTo>
                  <a:lnTo>
                    <a:pt x="37178" y="58995"/>
                  </a:lnTo>
                  <a:lnTo>
                    <a:pt x="37153" y="58946"/>
                  </a:lnTo>
                  <a:lnTo>
                    <a:pt x="37129" y="58896"/>
                  </a:lnTo>
                  <a:lnTo>
                    <a:pt x="37153" y="58822"/>
                  </a:lnTo>
                  <a:lnTo>
                    <a:pt x="37178" y="58773"/>
                  </a:lnTo>
                  <a:lnTo>
                    <a:pt x="37228" y="58748"/>
                  </a:lnTo>
                  <a:lnTo>
                    <a:pt x="37302" y="58723"/>
                  </a:lnTo>
                  <a:close/>
                  <a:moveTo>
                    <a:pt x="101640" y="56249"/>
                  </a:moveTo>
                  <a:lnTo>
                    <a:pt x="101912" y="56274"/>
                  </a:lnTo>
                  <a:lnTo>
                    <a:pt x="102160" y="56348"/>
                  </a:lnTo>
                  <a:lnTo>
                    <a:pt x="102407" y="56472"/>
                  </a:lnTo>
                  <a:lnTo>
                    <a:pt x="102630" y="56645"/>
                  </a:lnTo>
                  <a:lnTo>
                    <a:pt x="102827" y="56868"/>
                  </a:lnTo>
                  <a:lnTo>
                    <a:pt x="102951" y="57115"/>
                  </a:lnTo>
                  <a:lnTo>
                    <a:pt x="103025" y="57387"/>
                  </a:lnTo>
                  <a:lnTo>
                    <a:pt x="103050" y="57659"/>
                  </a:lnTo>
                  <a:lnTo>
                    <a:pt x="103025" y="57932"/>
                  </a:lnTo>
                  <a:lnTo>
                    <a:pt x="102951" y="58179"/>
                  </a:lnTo>
                  <a:lnTo>
                    <a:pt x="102827" y="58426"/>
                  </a:lnTo>
                  <a:lnTo>
                    <a:pt x="102630" y="58649"/>
                  </a:lnTo>
                  <a:lnTo>
                    <a:pt x="102407" y="58822"/>
                  </a:lnTo>
                  <a:lnTo>
                    <a:pt x="102160" y="58946"/>
                  </a:lnTo>
                  <a:lnTo>
                    <a:pt x="101912" y="59045"/>
                  </a:lnTo>
                  <a:lnTo>
                    <a:pt x="101640" y="59069"/>
                  </a:lnTo>
                  <a:lnTo>
                    <a:pt x="101368" y="59045"/>
                  </a:lnTo>
                  <a:lnTo>
                    <a:pt x="101121" y="58946"/>
                  </a:lnTo>
                  <a:lnTo>
                    <a:pt x="100873" y="58822"/>
                  </a:lnTo>
                  <a:lnTo>
                    <a:pt x="100651" y="58649"/>
                  </a:lnTo>
                  <a:lnTo>
                    <a:pt x="100453" y="58426"/>
                  </a:lnTo>
                  <a:lnTo>
                    <a:pt x="100329" y="58179"/>
                  </a:lnTo>
                  <a:lnTo>
                    <a:pt x="100255" y="57932"/>
                  </a:lnTo>
                  <a:lnTo>
                    <a:pt x="100230" y="57659"/>
                  </a:lnTo>
                  <a:lnTo>
                    <a:pt x="100255" y="57387"/>
                  </a:lnTo>
                  <a:lnTo>
                    <a:pt x="100329" y="57115"/>
                  </a:lnTo>
                  <a:lnTo>
                    <a:pt x="100453" y="56868"/>
                  </a:lnTo>
                  <a:lnTo>
                    <a:pt x="100651" y="56645"/>
                  </a:lnTo>
                  <a:lnTo>
                    <a:pt x="100873" y="56472"/>
                  </a:lnTo>
                  <a:lnTo>
                    <a:pt x="101121" y="56348"/>
                  </a:lnTo>
                  <a:lnTo>
                    <a:pt x="101368" y="56274"/>
                  </a:lnTo>
                  <a:lnTo>
                    <a:pt x="101640" y="56249"/>
                  </a:lnTo>
                  <a:close/>
                  <a:moveTo>
                    <a:pt x="42521" y="58970"/>
                  </a:moveTo>
                  <a:lnTo>
                    <a:pt x="42571" y="58995"/>
                  </a:lnTo>
                  <a:lnTo>
                    <a:pt x="42620" y="59020"/>
                  </a:lnTo>
                  <a:lnTo>
                    <a:pt x="42670" y="59069"/>
                  </a:lnTo>
                  <a:lnTo>
                    <a:pt x="42670" y="59144"/>
                  </a:lnTo>
                  <a:lnTo>
                    <a:pt x="42670" y="59193"/>
                  </a:lnTo>
                  <a:lnTo>
                    <a:pt x="42620" y="59243"/>
                  </a:lnTo>
                  <a:lnTo>
                    <a:pt x="42571" y="59292"/>
                  </a:lnTo>
                  <a:lnTo>
                    <a:pt x="42447" y="59292"/>
                  </a:lnTo>
                  <a:lnTo>
                    <a:pt x="42397" y="59243"/>
                  </a:lnTo>
                  <a:lnTo>
                    <a:pt x="42373" y="59193"/>
                  </a:lnTo>
                  <a:lnTo>
                    <a:pt x="42348" y="59144"/>
                  </a:lnTo>
                  <a:lnTo>
                    <a:pt x="42373" y="59069"/>
                  </a:lnTo>
                  <a:lnTo>
                    <a:pt x="42397" y="59020"/>
                  </a:lnTo>
                  <a:lnTo>
                    <a:pt x="42447" y="58995"/>
                  </a:lnTo>
                  <a:lnTo>
                    <a:pt x="42521" y="58970"/>
                  </a:lnTo>
                  <a:close/>
                  <a:moveTo>
                    <a:pt x="88258" y="57091"/>
                  </a:moveTo>
                  <a:lnTo>
                    <a:pt x="88481" y="57115"/>
                  </a:lnTo>
                  <a:lnTo>
                    <a:pt x="88678" y="57165"/>
                  </a:lnTo>
                  <a:lnTo>
                    <a:pt x="88876" y="57264"/>
                  </a:lnTo>
                  <a:lnTo>
                    <a:pt x="89050" y="57412"/>
                  </a:lnTo>
                  <a:lnTo>
                    <a:pt x="89173" y="57585"/>
                  </a:lnTo>
                  <a:lnTo>
                    <a:pt x="89272" y="57783"/>
                  </a:lnTo>
                  <a:lnTo>
                    <a:pt x="89346" y="57981"/>
                  </a:lnTo>
                  <a:lnTo>
                    <a:pt x="89371" y="58204"/>
                  </a:lnTo>
                  <a:lnTo>
                    <a:pt x="89346" y="58402"/>
                  </a:lnTo>
                  <a:lnTo>
                    <a:pt x="89272" y="58624"/>
                  </a:lnTo>
                  <a:lnTo>
                    <a:pt x="89173" y="58797"/>
                  </a:lnTo>
                  <a:lnTo>
                    <a:pt x="89050" y="58970"/>
                  </a:lnTo>
                  <a:lnTo>
                    <a:pt x="88876" y="59119"/>
                  </a:lnTo>
                  <a:lnTo>
                    <a:pt x="88678" y="59218"/>
                  </a:lnTo>
                  <a:lnTo>
                    <a:pt x="88481" y="59292"/>
                  </a:lnTo>
                  <a:lnTo>
                    <a:pt x="88035" y="59292"/>
                  </a:lnTo>
                  <a:lnTo>
                    <a:pt x="87837" y="59218"/>
                  </a:lnTo>
                  <a:lnTo>
                    <a:pt x="87640" y="59119"/>
                  </a:lnTo>
                  <a:lnTo>
                    <a:pt x="87466" y="58970"/>
                  </a:lnTo>
                  <a:lnTo>
                    <a:pt x="87343" y="58797"/>
                  </a:lnTo>
                  <a:lnTo>
                    <a:pt x="87244" y="58624"/>
                  </a:lnTo>
                  <a:lnTo>
                    <a:pt x="87170" y="58402"/>
                  </a:lnTo>
                  <a:lnTo>
                    <a:pt x="87145" y="58204"/>
                  </a:lnTo>
                  <a:lnTo>
                    <a:pt x="87170" y="57981"/>
                  </a:lnTo>
                  <a:lnTo>
                    <a:pt x="87244" y="57783"/>
                  </a:lnTo>
                  <a:lnTo>
                    <a:pt x="87343" y="57585"/>
                  </a:lnTo>
                  <a:lnTo>
                    <a:pt x="87466" y="57412"/>
                  </a:lnTo>
                  <a:lnTo>
                    <a:pt x="87640" y="57264"/>
                  </a:lnTo>
                  <a:lnTo>
                    <a:pt x="87837" y="57165"/>
                  </a:lnTo>
                  <a:lnTo>
                    <a:pt x="88035" y="57115"/>
                  </a:lnTo>
                  <a:lnTo>
                    <a:pt x="88258" y="57091"/>
                  </a:lnTo>
                  <a:close/>
                  <a:moveTo>
                    <a:pt x="66515" y="58129"/>
                  </a:moveTo>
                  <a:lnTo>
                    <a:pt x="66639" y="58154"/>
                  </a:lnTo>
                  <a:lnTo>
                    <a:pt x="66762" y="58179"/>
                  </a:lnTo>
                  <a:lnTo>
                    <a:pt x="66886" y="58253"/>
                  </a:lnTo>
                  <a:lnTo>
                    <a:pt x="66985" y="58327"/>
                  </a:lnTo>
                  <a:lnTo>
                    <a:pt x="67084" y="58426"/>
                  </a:lnTo>
                  <a:lnTo>
                    <a:pt x="67133" y="58550"/>
                  </a:lnTo>
                  <a:lnTo>
                    <a:pt x="67183" y="58674"/>
                  </a:lnTo>
                  <a:lnTo>
                    <a:pt x="67183" y="58797"/>
                  </a:lnTo>
                  <a:lnTo>
                    <a:pt x="67183" y="58921"/>
                  </a:lnTo>
                  <a:lnTo>
                    <a:pt x="67133" y="59069"/>
                  </a:lnTo>
                  <a:lnTo>
                    <a:pt x="67084" y="59168"/>
                  </a:lnTo>
                  <a:lnTo>
                    <a:pt x="66985" y="59267"/>
                  </a:lnTo>
                  <a:lnTo>
                    <a:pt x="66886" y="59366"/>
                  </a:lnTo>
                  <a:lnTo>
                    <a:pt x="66762" y="59416"/>
                  </a:lnTo>
                  <a:lnTo>
                    <a:pt x="66639" y="59465"/>
                  </a:lnTo>
                  <a:lnTo>
                    <a:pt x="66391" y="59465"/>
                  </a:lnTo>
                  <a:lnTo>
                    <a:pt x="66268" y="59416"/>
                  </a:lnTo>
                  <a:lnTo>
                    <a:pt x="66144" y="59366"/>
                  </a:lnTo>
                  <a:lnTo>
                    <a:pt x="66045" y="59267"/>
                  </a:lnTo>
                  <a:lnTo>
                    <a:pt x="65946" y="59168"/>
                  </a:lnTo>
                  <a:lnTo>
                    <a:pt x="65897" y="59069"/>
                  </a:lnTo>
                  <a:lnTo>
                    <a:pt x="65847" y="58921"/>
                  </a:lnTo>
                  <a:lnTo>
                    <a:pt x="65847" y="58797"/>
                  </a:lnTo>
                  <a:lnTo>
                    <a:pt x="65847" y="58674"/>
                  </a:lnTo>
                  <a:lnTo>
                    <a:pt x="65897" y="58550"/>
                  </a:lnTo>
                  <a:lnTo>
                    <a:pt x="65946" y="58426"/>
                  </a:lnTo>
                  <a:lnTo>
                    <a:pt x="66045" y="58327"/>
                  </a:lnTo>
                  <a:lnTo>
                    <a:pt x="66144" y="58253"/>
                  </a:lnTo>
                  <a:lnTo>
                    <a:pt x="66268" y="58179"/>
                  </a:lnTo>
                  <a:lnTo>
                    <a:pt x="66391" y="58154"/>
                  </a:lnTo>
                  <a:lnTo>
                    <a:pt x="66515" y="58129"/>
                  </a:lnTo>
                  <a:close/>
                  <a:moveTo>
                    <a:pt x="76830" y="57758"/>
                  </a:moveTo>
                  <a:lnTo>
                    <a:pt x="77003" y="57783"/>
                  </a:lnTo>
                  <a:lnTo>
                    <a:pt x="77176" y="57833"/>
                  </a:lnTo>
                  <a:lnTo>
                    <a:pt x="77325" y="57907"/>
                  </a:lnTo>
                  <a:lnTo>
                    <a:pt x="77448" y="58006"/>
                  </a:lnTo>
                  <a:lnTo>
                    <a:pt x="77572" y="58154"/>
                  </a:lnTo>
                  <a:lnTo>
                    <a:pt x="77646" y="58303"/>
                  </a:lnTo>
                  <a:lnTo>
                    <a:pt x="77696" y="58451"/>
                  </a:lnTo>
                  <a:lnTo>
                    <a:pt x="77696" y="58624"/>
                  </a:lnTo>
                  <a:lnTo>
                    <a:pt x="77696" y="58797"/>
                  </a:lnTo>
                  <a:lnTo>
                    <a:pt x="77646" y="58946"/>
                  </a:lnTo>
                  <a:lnTo>
                    <a:pt x="77572" y="59094"/>
                  </a:lnTo>
                  <a:lnTo>
                    <a:pt x="77448" y="59243"/>
                  </a:lnTo>
                  <a:lnTo>
                    <a:pt x="77325" y="59341"/>
                  </a:lnTo>
                  <a:lnTo>
                    <a:pt x="77176" y="59416"/>
                  </a:lnTo>
                  <a:lnTo>
                    <a:pt x="77003" y="59465"/>
                  </a:lnTo>
                  <a:lnTo>
                    <a:pt x="76830" y="59490"/>
                  </a:lnTo>
                  <a:lnTo>
                    <a:pt x="76682" y="59465"/>
                  </a:lnTo>
                  <a:lnTo>
                    <a:pt x="76508" y="59416"/>
                  </a:lnTo>
                  <a:lnTo>
                    <a:pt x="76360" y="59341"/>
                  </a:lnTo>
                  <a:lnTo>
                    <a:pt x="76236" y="59243"/>
                  </a:lnTo>
                  <a:lnTo>
                    <a:pt x="76113" y="59094"/>
                  </a:lnTo>
                  <a:lnTo>
                    <a:pt x="76038" y="58946"/>
                  </a:lnTo>
                  <a:lnTo>
                    <a:pt x="75989" y="58797"/>
                  </a:lnTo>
                  <a:lnTo>
                    <a:pt x="75989" y="58624"/>
                  </a:lnTo>
                  <a:lnTo>
                    <a:pt x="75989" y="58451"/>
                  </a:lnTo>
                  <a:lnTo>
                    <a:pt x="76038" y="58303"/>
                  </a:lnTo>
                  <a:lnTo>
                    <a:pt x="76113" y="58154"/>
                  </a:lnTo>
                  <a:lnTo>
                    <a:pt x="76236" y="58006"/>
                  </a:lnTo>
                  <a:lnTo>
                    <a:pt x="76360" y="57907"/>
                  </a:lnTo>
                  <a:lnTo>
                    <a:pt x="76508" y="57833"/>
                  </a:lnTo>
                  <a:lnTo>
                    <a:pt x="76682" y="57783"/>
                  </a:lnTo>
                  <a:lnTo>
                    <a:pt x="76830" y="57758"/>
                  </a:lnTo>
                  <a:close/>
                  <a:moveTo>
                    <a:pt x="59935" y="58476"/>
                  </a:moveTo>
                  <a:lnTo>
                    <a:pt x="60059" y="58525"/>
                  </a:lnTo>
                  <a:lnTo>
                    <a:pt x="60158" y="58575"/>
                  </a:lnTo>
                  <a:lnTo>
                    <a:pt x="60232" y="58649"/>
                  </a:lnTo>
                  <a:lnTo>
                    <a:pt x="60306" y="58723"/>
                  </a:lnTo>
                  <a:lnTo>
                    <a:pt x="60356" y="58822"/>
                  </a:lnTo>
                  <a:lnTo>
                    <a:pt x="60381" y="58921"/>
                  </a:lnTo>
                  <a:lnTo>
                    <a:pt x="60405" y="59020"/>
                  </a:lnTo>
                  <a:lnTo>
                    <a:pt x="60381" y="59144"/>
                  </a:lnTo>
                  <a:lnTo>
                    <a:pt x="60356" y="59243"/>
                  </a:lnTo>
                  <a:lnTo>
                    <a:pt x="60306" y="59341"/>
                  </a:lnTo>
                  <a:lnTo>
                    <a:pt x="60232" y="59416"/>
                  </a:lnTo>
                  <a:lnTo>
                    <a:pt x="60158" y="59490"/>
                  </a:lnTo>
                  <a:lnTo>
                    <a:pt x="60059" y="59539"/>
                  </a:lnTo>
                  <a:lnTo>
                    <a:pt x="59935" y="59589"/>
                  </a:lnTo>
                  <a:lnTo>
                    <a:pt x="59737" y="59589"/>
                  </a:lnTo>
                  <a:lnTo>
                    <a:pt x="59638" y="59539"/>
                  </a:lnTo>
                  <a:lnTo>
                    <a:pt x="59539" y="59490"/>
                  </a:lnTo>
                  <a:lnTo>
                    <a:pt x="59441" y="59416"/>
                  </a:lnTo>
                  <a:lnTo>
                    <a:pt x="59366" y="59341"/>
                  </a:lnTo>
                  <a:lnTo>
                    <a:pt x="59317" y="59243"/>
                  </a:lnTo>
                  <a:lnTo>
                    <a:pt x="59292" y="59144"/>
                  </a:lnTo>
                  <a:lnTo>
                    <a:pt x="59292" y="59020"/>
                  </a:lnTo>
                  <a:lnTo>
                    <a:pt x="59292" y="58921"/>
                  </a:lnTo>
                  <a:lnTo>
                    <a:pt x="59317" y="58822"/>
                  </a:lnTo>
                  <a:lnTo>
                    <a:pt x="59366" y="58723"/>
                  </a:lnTo>
                  <a:lnTo>
                    <a:pt x="59441" y="58649"/>
                  </a:lnTo>
                  <a:lnTo>
                    <a:pt x="59539" y="58575"/>
                  </a:lnTo>
                  <a:lnTo>
                    <a:pt x="59638" y="58525"/>
                  </a:lnTo>
                  <a:lnTo>
                    <a:pt x="59737" y="58476"/>
                  </a:lnTo>
                  <a:close/>
                  <a:moveTo>
                    <a:pt x="1484" y="57437"/>
                  </a:moveTo>
                  <a:lnTo>
                    <a:pt x="1707" y="57462"/>
                  </a:lnTo>
                  <a:lnTo>
                    <a:pt x="1905" y="57511"/>
                  </a:lnTo>
                  <a:lnTo>
                    <a:pt x="2103" y="57635"/>
                  </a:lnTo>
                  <a:lnTo>
                    <a:pt x="2276" y="57758"/>
                  </a:lnTo>
                  <a:lnTo>
                    <a:pt x="2424" y="57956"/>
                  </a:lnTo>
                  <a:lnTo>
                    <a:pt x="2548" y="58154"/>
                  </a:lnTo>
                  <a:lnTo>
                    <a:pt x="2597" y="58352"/>
                  </a:lnTo>
                  <a:lnTo>
                    <a:pt x="2622" y="58575"/>
                  </a:lnTo>
                  <a:lnTo>
                    <a:pt x="2597" y="58797"/>
                  </a:lnTo>
                  <a:lnTo>
                    <a:pt x="2548" y="58995"/>
                  </a:lnTo>
                  <a:lnTo>
                    <a:pt x="2424" y="59218"/>
                  </a:lnTo>
                  <a:lnTo>
                    <a:pt x="2276" y="59391"/>
                  </a:lnTo>
                  <a:lnTo>
                    <a:pt x="2103" y="59539"/>
                  </a:lnTo>
                  <a:lnTo>
                    <a:pt x="1905" y="59638"/>
                  </a:lnTo>
                  <a:lnTo>
                    <a:pt x="1707" y="59688"/>
                  </a:lnTo>
                  <a:lnTo>
                    <a:pt x="1484" y="59713"/>
                  </a:lnTo>
                  <a:lnTo>
                    <a:pt x="1262" y="59688"/>
                  </a:lnTo>
                  <a:lnTo>
                    <a:pt x="1039" y="59638"/>
                  </a:lnTo>
                  <a:lnTo>
                    <a:pt x="841" y="59539"/>
                  </a:lnTo>
                  <a:lnTo>
                    <a:pt x="668" y="59391"/>
                  </a:lnTo>
                  <a:lnTo>
                    <a:pt x="519" y="59218"/>
                  </a:lnTo>
                  <a:lnTo>
                    <a:pt x="421" y="58995"/>
                  </a:lnTo>
                  <a:lnTo>
                    <a:pt x="346" y="58797"/>
                  </a:lnTo>
                  <a:lnTo>
                    <a:pt x="346" y="58575"/>
                  </a:lnTo>
                  <a:lnTo>
                    <a:pt x="346" y="58352"/>
                  </a:lnTo>
                  <a:lnTo>
                    <a:pt x="421" y="58154"/>
                  </a:lnTo>
                  <a:lnTo>
                    <a:pt x="519" y="57956"/>
                  </a:lnTo>
                  <a:lnTo>
                    <a:pt x="668" y="57758"/>
                  </a:lnTo>
                  <a:lnTo>
                    <a:pt x="841" y="57635"/>
                  </a:lnTo>
                  <a:lnTo>
                    <a:pt x="1039" y="57511"/>
                  </a:lnTo>
                  <a:lnTo>
                    <a:pt x="1262" y="57462"/>
                  </a:lnTo>
                  <a:lnTo>
                    <a:pt x="1484" y="57437"/>
                  </a:lnTo>
                  <a:close/>
                  <a:moveTo>
                    <a:pt x="63176" y="58525"/>
                  </a:moveTo>
                  <a:lnTo>
                    <a:pt x="63299" y="58550"/>
                  </a:lnTo>
                  <a:lnTo>
                    <a:pt x="63423" y="58575"/>
                  </a:lnTo>
                  <a:lnTo>
                    <a:pt x="63522" y="58624"/>
                  </a:lnTo>
                  <a:lnTo>
                    <a:pt x="63621" y="58698"/>
                  </a:lnTo>
                  <a:lnTo>
                    <a:pt x="63695" y="58797"/>
                  </a:lnTo>
                  <a:lnTo>
                    <a:pt x="63769" y="58921"/>
                  </a:lnTo>
                  <a:lnTo>
                    <a:pt x="63794" y="59020"/>
                  </a:lnTo>
                  <a:lnTo>
                    <a:pt x="63794" y="59144"/>
                  </a:lnTo>
                  <a:lnTo>
                    <a:pt x="63794" y="59267"/>
                  </a:lnTo>
                  <a:lnTo>
                    <a:pt x="63769" y="59366"/>
                  </a:lnTo>
                  <a:lnTo>
                    <a:pt x="63695" y="59490"/>
                  </a:lnTo>
                  <a:lnTo>
                    <a:pt x="63621" y="59589"/>
                  </a:lnTo>
                  <a:lnTo>
                    <a:pt x="63522" y="59663"/>
                  </a:lnTo>
                  <a:lnTo>
                    <a:pt x="63423" y="59713"/>
                  </a:lnTo>
                  <a:lnTo>
                    <a:pt x="63299" y="59762"/>
                  </a:lnTo>
                  <a:lnTo>
                    <a:pt x="63077" y="59762"/>
                  </a:lnTo>
                  <a:lnTo>
                    <a:pt x="62953" y="59713"/>
                  </a:lnTo>
                  <a:lnTo>
                    <a:pt x="62854" y="59663"/>
                  </a:lnTo>
                  <a:lnTo>
                    <a:pt x="62755" y="59589"/>
                  </a:lnTo>
                  <a:lnTo>
                    <a:pt x="62656" y="59490"/>
                  </a:lnTo>
                  <a:lnTo>
                    <a:pt x="62607" y="59366"/>
                  </a:lnTo>
                  <a:lnTo>
                    <a:pt x="62582" y="59267"/>
                  </a:lnTo>
                  <a:lnTo>
                    <a:pt x="62557" y="59144"/>
                  </a:lnTo>
                  <a:lnTo>
                    <a:pt x="62582" y="59020"/>
                  </a:lnTo>
                  <a:lnTo>
                    <a:pt x="62607" y="58921"/>
                  </a:lnTo>
                  <a:lnTo>
                    <a:pt x="62656" y="58797"/>
                  </a:lnTo>
                  <a:lnTo>
                    <a:pt x="62755" y="58698"/>
                  </a:lnTo>
                  <a:lnTo>
                    <a:pt x="62854" y="58624"/>
                  </a:lnTo>
                  <a:lnTo>
                    <a:pt x="62953" y="58575"/>
                  </a:lnTo>
                  <a:lnTo>
                    <a:pt x="63077" y="58550"/>
                  </a:lnTo>
                  <a:lnTo>
                    <a:pt x="63176" y="58525"/>
                  </a:lnTo>
                  <a:close/>
                  <a:moveTo>
                    <a:pt x="109160" y="56893"/>
                  </a:moveTo>
                  <a:lnTo>
                    <a:pt x="109481" y="56917"/>
                  </a:lnTo>
                  <a:lnTo>
                    <a:pt x="109630" y="56942"/>
                  </a:lnTo>
                  <a:lnTo>
                    <a:pt x="109778" y="56992"/>
                  </a:lnTo>
                  <a:lnTo>
                    <a:pt x="109902" y="57066"/>
                  </a:lnTo>
                  <a:lnTo>
                    <a:pt x="110050" y="57140"/>
                  </a:lnTo>
                  <a:lnTo>
                    <a:pt x="110174" y="57239"/>
                  </a:lnTo>
                  <a:lnTo>
                    <a:pt x="110298" y="57363"/>
                  </a:lnTo>
                  <a:lnTo>
                    <a:pt x="110421" y="57486"/>
                  </a:lnTo>
                  <a:lnTo>
                    <a:pt x="110520" y="57610"/>
                  </a:lnTo>
                  <a:lnTo>
                    <a:pt x="110595" y="57734"/>
                  </a:lnTo>
                  <a:lnTo>
                    <a:pt x="110644" y="57882"/>
                  </a:lnTo>
                  <a:lnTo>
                    <a:pt x="110718" y="58030"/>
                  </a:lnTo>
                  <a:lnTo>
                    <a:pt x="110743" y="58179"/>
                  </a:lnTo>
                  <a:lnTo>
                    <a:pt x="110768" y="58500"/>
                  </a:lnTo>
                  <a:lnTo>
                    <a:pt x="110743" y="58797"/>
                  </a:lnTo>
                  <a:lnTo>
                    <a:pt x="110718" y="58946"/>
                  </a:lnTo>
                  <a:lnTo>
                    <a:pt x="110644" y="59094"/>
                  </a:lnTo>
                  <a:lnTo>
                    <a:pt x="110595" y="59243"/>
                  </a:lnTo>
                  <a:lnTo>
                    <a:pt x="110520" y="59366"/>
                  </a:lnTo>
                  <a:lnTo>
                    <a:pt x="110421" y="59515"/>
                  </a:lnTo>
                  <a:lnTo>
                    <a:pt x="110298" y="59638"/>
                  </a:lnTo>
                  <a:lnTo>
                    <a:pt x="110174" y="59737"/>
                  </a:lnTo>
                  <a:lnTo>
                    <a:pt x="110050" y="59836"/>
                  </a:lnTo>
                  <a:lnTo>
                    <a:pt x="109902" y="59910"/>
                  </a:lnTo>
                  <a:lnTo>
                    <a:pt x="109778" y="59985"/>
                  </a:lnTo>
                  <a:lnTo>
                    <a:pt x="109630" y="60034"/>
                  </a:lnTo>
                  <a:lnTo>
                    <a:pt x="109481" y="60059"/>
                  </a:lnTo>
                  <a:lnTo>
                    <a:pt x="109160" y="60108"/>
                  </a:lnTo>
                  <a:lnTo>
                    <a:pt x="108863" y="60059"/>
                  </a:lnTo>
                  <a:lnTo>
                    <a:pt x="108715" y="60034"/>
                  </a:lnTo>
                  <a:lnTo>
                    <a:pt x="108566" y="59985"/>
                  </a:lnTo>
                  <a:lnTo>
                    <a:pt x="108418" y="59910"/>
                  </a:lnTo>
                  <a:lnTo>
                    <a:pt x="108269" y="59836"/>
                  </a:lnTo>
                  <a:lnTo>
                    <a:pt x="108146" y="59737"/>
                  </a:lnTo>
                  <a:lnTo>
                    <a:pt x="108022" y="59638"/>
                  </a:lnTo>
                  <a:lnTo>
                    <a:pt x="107923" y="59515"/>
                  </a:lnTo>
                  <a:lnTo>
                    <a:pt x="107824" y="59366"/>
                  </a:lnTo>
                  <a:lnTo>
                    <a:pt x="107750" y="59243"/>
                  </a:lnTo>
                  <a:lnTo>
                    <a:pt x="107676" y="59094"/>
                  </a:lnTo>
                  <a:lnTo>
                    <a:pt x="107626" y="58946"/>
                  </a:lnTo>
                  <a:lnTo>
                    <a:pt x="107577" y="58797"/>
                  </a:lnTo>
                  <a:lnTo>
                    <a:pt x="107552" y="58500"/>
                  </a:lnTo>
                  <a:lnTo>
                    <a:pt x="107577" y="58179"/>
                  </a:lnTo>
                  <a:lnTo>
                    <a:pt x="107626" y="58030"/>
                  </a:lnTo>
                  <a:lnTo>
                    <a:pt x="107676" y="57882"/>
                  </a:lnTo>
                  <a:lnTo>
                    <a:pt x="107750" y="57734"/>
                  </a:lnTo>
                  <a:lnTo>
                    <a:pt x="107824" y="57610"/>
                  </a:lnTo>
                  <a:lnTo>
                    <a:pt x="107923" y="57486"/>
                  </a:lnTo>
                  <a:lnTo>
                    <a:pt x="108022" y="57363"/>
                  </a:lnTo>
                  <a:lnTo>
                    <a:pt x="108146" y="57239"/>
                  </a:lnTo>
                  <a:lnTo>
                    <a:pt x="108269" y="57140"/>
                  </a:lnTo>
                  <a:lnTo>
                    <a:pt x="108418" y="57066"/>
                  </a:lnTo>
                  <a:lnTo>
                    <a:pt x="108566" y="56992"/>
                  </a:lnTo>
                  <a:lnTo>
                    <a:pt x="108715" y="56942"/>
                  </a:lnTo>
                  <a:lnTo>
                    <a:pt x="108863" y="56917"/>
                  </a:lnTo>
                  <a:lnTo>
                    <a:pt x="109160" y="56893"/>
                  </a:lnTo>
                  <a:close/>
                  <a:moveTo>
                    <a:pt x="82371" y="58154"/>
                  </a:moveTo>
                  <a:lnTo>
                    <a:pt x="82544" y="58228"/>
                  </a:lnTo>
                  <a:lnTo>
                    <a:pt x="82717" y="58303"/>
                  </a:lnTo>
                  <a:lnTo>
                    <a:pt x="82890" y="58426"/>
                  </a:lnTo>
                  <a:lnTo>
                    <a:pt x="83014" y="58599"/>
                  </a:lnTo>
                  <a:lnTo>
                    <a:pt x="83088" y="58773"/>
                  </a:lnTo>
                  <a:lnTo>
                    <a:pt x="83162" y="58946"/>
                  </a:lnTo>
                  <a:lnTo>
                    <a:pt x="83162" y="59144"/>
                  </a:lnTo>
                  <a:lnTo>
                    <a:pt x="83162" y="59317"/>
                  </a:lnTo>
                  <a:lnTo>
                    <a:pt x="83088" y="59515"/>
                  </a:lnTo>
                  <a:lnTo>
                    <a:pt x="83014" y="59688"/>
                  </a:lnTo>
                  <a:lnTo>
                    <a:pt x="82890" y="59836"/>
                  </a:lnTo>
                  <a:lnTo>
                    <a:pt x="82717" y="59960"/>
                  </a:lnTo>
                  <a:lnTo>
                    <a:pt x="82544" y="60059"/>
                  </a:lnTo>
                  <a:lnTo>
                    <a:pt x="82371" y="60108"/>
                  </a:lnTo>
                  <a:lnTo>
                    <a:pt x="82173" y="60133"/>
                  </a:lnTo>
                  <a:lnTo>
                    <a:pt x="82000" y="60108"/>
                  </a:lnTo>
                  <a:lnTo>
                    <a:pt x="81802" y="60059"/>
                  </a:lnTo>
                  <a:lnTo>
                    <a:pt x="81629" y="59960"/>
                  </a:lnTo>
                  <a:lnTo>
                    <a:pt x="81480" y="59836"/>
                  </a:lnTo>
                  <a:lnTo>
                    <a:pt x="81357" y="59688"/>
                  </a:lnTo>
                  <a:lnTo>
                    <a:pt x="81258" y="59515"/>
                  </a:lnTo>
                  <a:lnTo>
                    <a:pt x="81208" y="59317"/>
                  </a:lnTo>
                  <a:lnTo>
                    <a:pt x="81183" y="59144"/>
                  </a:lnTo>
                  <a:lnTo>
                    <a:pt x="81208" y="58946"/>
                  </a:lnTo>
                  <a:lnTo>
                    <a:pt x="81258" y="58773"/>
                  </a:lnTo>
                  <a:lnTo>
                    <a:pt x="81357" y="58599"/>
                  </a:lnTo>
                  <a:lnTo>
                    <a:pt x="81480" y="58426"/>
                  </a:lnTo>
                  <a:lnTo>
                    <a:pt x="81629" y="58303"/>
                  </a:lnTo>
                  <a:lnTo>
                    <a:pt x="81802" y="58228"/>
                  </a:lnTo>
                  <a:lnTo>
                    <a:pt x="82000" y="58154"/>
                  </a:lnTo>
                  <a:close/>
                  <a:moveTo>
                    <a:pt x="105103" y="57165"/>
                  </a:moveTo>
                  <a:lnTo>
                    <a:pt x="105375" y="57189"/>
                  </a:lnTo>
                  <a:lnTo>
                    <a:pt x="105672" y="57264"/>
                  </a:lnTo>
                  <a:lnTo>
                    <a:pt x="105796" y="57338"/>
                  </a:lnTo>
                  <a:lnTo>
                    <a:pt x="105919" y="57412"/>
                  </a:lnTo>
                  <a:lnTo>
                    <a:pt x="106043" y="57511"/>
                  </a:lnTo>
                  <a:lnTo>
                    <a:pt x="106167" y="57610"/>
                  </a:lnTo>
                  <a:lnTo>
                    <a:pt x="106266" y="57709"/>
                  </a:lnTo>
                  <a:lnTo>
                    <a:pt x="106365" y="57833"/>
                  </a:lnTo>
                  <a:lnTo>
                    <a:pt x="106439" y="57981"/>
                  </a:lnTo>
                  <a:lnTo>
                    <a:pt x="106488" y="58105"/>
                  </a:lnTo>
                  <a:lnTo>
                    <a:pt x="106587" y="58377"/>
                  </a:lnTo>
                  <a:lnTo>
                    <a:pt x="106612" y="58674"/>
                  </a:lnTo>
                  <a:lnTo>
                    <a:pt x="106587" y="58970"/>
                  </a:lnTo>
                  <a:lnTo>
                    <a:pt x="106488" y="59243"/>
                  </a:lnTo>
                  <a:lnTo>
                    <a:pt x="106439" y="59366"/>
                  </a:lnTo>
                  <a:lnTo>
                    <a:pt x="106365" y="59515"/>
                  </a:lnTo>
                  <a:lnTo>
                    <a:pt x="106266" y="59614"/>
                  </a:lnTo>
                  <a:lnTo>
                    <a:pt x="106167" y="59737"/>
                  </a:lnTo>
                  <a:lnTo>
                    <a:pt x="106043" y="59836"/>
                  </a:lnTo>
                  <a:lnTo>
                    <a:pt x="105919" y="59935"/>
                  </a:lnTo>
                  <a:lnTo>
                    <a:pt x="105796" y="60009"/>
                  </a:lnTo>
                  <a:lnTo>
                    <a:pt x="105672" y="60084"/>
                  </a:lnTo>
                  <a:lnTo>
                    <a:pt x="105375" y="60158"/>
                  </a:lnTo>
                  <a:lnTo>
                    <a:pt x="105103" y="60183"/>
                  </a:lnTo>
                  <a:lnTo>
                    <a:pt x="104806" y="60158"/>
                  </a:lnTo>
                  <a:lnTo>
                    <a:pt x="104534" y="60084"/>
                  </a:lnTo>
                  <a:lnTo>
                    <a:pt x="104386" y="60009"/>
                  </a:lnTo>
                  <a:lnTo>
                    <a:pt x="104262" y="59935"/>
                  </a:lnTo>
                  <a:lnTo>
                    <a:pt x="104138" y="59836"/>
                  </a:lnTo>
                  <a:lnTo>
                    <a:pt x="104015" y="59737"/>
                  </a:lnTo>
                  <a:lnTo>
                    <a:pt x="103916" y="59614"/>
                  </a:lnTo>
                  <a:lnTo>
                    <a:pt x="103842" y="59515"/>
                  </a:lnTo>
                  <a:lnTo>
                    <a:pt x="103767" y="59366"/>
                  </a:lnTo>
                  <a:lnTo>
                    <a:pt x="103693" y="59243"/>
                  </a:lnTo>
                  <a:lnTo>
                    <a:pt x="103619" y="58970"/>
                  </a:lnTo>
                  <a:lnTo>
                    <a:pt x="103594" y="58674"/>
                  </a:lnTo>
                  <a:lnTo>
                    <a:pt x="103619" y="58377"/>
                  </a:lnTo>
                  <a:lnTo>
                    <a:pt x="103693" y="58105"/>
                  </a:lnTo>
                  <a:lnTo>
                    <a:pt x="103767" y="57981"/>
                  </a:lnTo>
                  <a:lnTo>
                    <a:pt x="103842" y="57833"/>
                  </a:lnTo>
                  <a:lnTo>
                    <a:pt x="103916" y="57709"/>
                  </a:lnTo>
                  <a:lnTo>
                    <a:pt x="104015" y="57610"/>
                  </a:lnTo>
                  <a:lnTo>
                    <a:pt x="104138" y="57511"/>
                  </a:lnTo>
                  <a:lnTo>
                    <a:pt x="104262" y="57412"/>
                  </a:lnTo>
                  <a:lnTo>
                    <a:pt x="104386" y="57338"/>
                  </a:lnTo>
                  <a:lnTo>
                    <a:pt x="104534" y="57264"/>
                  </a:lnTo>
                  <a:lnTo>
                    <a:pt x="104806" y="57189"/>
                  </a:lnTo>
                  <a:lnTo>
                    <a:pt x="105103" y="57165"/>
                  </a:lnTo>
                  <a:close/>
                  <a:moveTo>
                    <a:pt x="5442" y="58154"/>
                  </a:moveTo>
                  <a:lnTo>
                    <a:pt x="5640" y="58179"/>
                  </a:lnTo>
                  <a:lnTo>
                    <a:pt x="5813" y="58228"/>
                  </a:lnTo>
                  <a:lnTo>
                    <a:pt x="5986" y="58327"/>
                  </a:lnTo>
                  <a:lnTo>
                    <a:pt x="6159" y="58476"/>
                  </a:lnTo>
                  <a:lnTo>
                    <a:pt x="6283" y="58624"/>
                  </a:lnTo>
                  <a:lnTo>
                    <a:pt x="6382" y="58797"/>
                  </a:lnTo>
                  <a:lnTo>
                    <a:pt x="6431" y="58995"/>
                  </a:lnTo>
                  <a:lnTo>
                    <a:pt x="6456" y="59193"/>
                  </a:lnTo>
                  <a:lnTo>
                    <a:pt x="6431" y="59391"/>
                  </a:lnTo>
                  <a:lnTo>
                    <a:pt x="6382" y="59564"/>
                  </a:lnTo>
                  <a:lnTo>
                    <a:pt x="6283" y="59762"/>
                  </a:lnTo>
                  <a:lnTo>
                    <a:pt x="6159" y="59910"/>
                  </a:lnTo>
                  <a:lnTo>
                    <a:pt x="5986" y="60034"/>
                  </a:lnTo>
                  <a:lnTo>
                    <a:pt x="5813" y="60133"/>
                  </a:lnTo>
                  <a:lnTo>
                    <a:pt x="5640" y="60207"/>
                  </a:lnTo>
                  <a:lnTo>
                    <a:pt x="5244" y="60207"/>
                  </a:lnTo>
                  <a:lnTo>
                    <a:pt x="5046" y="60133"/>
                  </a:lnTo>
                  <a:lnTo>
                    <a:pt x="4873" y="60034"/>
                  </a:lnTo>
                  <a:lnTo>
                    <a:pt x="4700" y="59910"/>
                  </a:lnTo>
                  <a:lnTo>
                    <a:pt x="4576" y="59762"/>
                  </a:lnTo>
                  <a:lnTo>
                    <a:pt x="4477" y="59564"/>
                  </a:lnTo>
                  <a:lnTo>
                    <a:pt x="4428" y="59391"/>
                  </a:lnTo>
                  <a:lnTo>
                    <a:pt x="4403" y="59193"/>
                  </a:lnTo>
                  <a:lnTo>
                    <a:pt x="4428" y="58995"/>
                  </a:lnTo>
                  <a:lnTo>
                    <a:pt x="4477" y="58797"/>
                  </a:lnTo>
                  <a:lnTo>
                    <a:pt x="4576" y="58624"/>
                  </a:lnTo>
                  <a:lnTo>
                    <a:pt x="4700" y="58476"/>
                  </a:lnTo>
                  <a:lnTo>
                    <a:pt x="4873" y="58327"/>
                  </a:lnTo>
                  <a:lnTo>
                    <a:pt x="5046" y="58228"/>
                  </a:lnTo>
                  <a:lnTo>
                    <a:pt x="5244" y="58179"/>
                  </a:lnTo>
                  <a:lnTo>
                    <a:pt x="5442" y="58154"/>
                  </a:lnTo>
                  <a:close/>
                  <a:moveTo>
                    <a:pt x="9276" y="58451"/>
                  </a:moveTo>
                  <a:lnTo>
                    <a:pt x="9449" y="58476"/>
                  </a:lnTo>
                  <a:lnTo>
                    <a:pt x="9622" y="58525"/>
                  </a:lnTo>
                  <a:lnTo>
                    <a:pt x="9795" y="58624"/>
                  </a:lnTo>
                  <a:lnTo>
                    <a:pt x="9944" y="58723"/>
                  </a:lnTo>
                  <a:lnTo>
                    <a:pt x="10068" y="58872"/>
                  </a:lnTo>
                  <a:lnTo>
                    <a:pt x="10142" y="59045"/>
                  </a:lnTo>
                  <a:lnTo>
                    <a:pt x="10191" y="59218"/>
                  </a:lnTo>
                  <a:lnTo>
                    <a:pt x="10216" y="59391"/>
                  </a:lnTo>
                  <a:lnTo>
                    <a:pt x="10191" y="59564"/>
                  </a:lnTo>
                  <a:lnTo>
                    <a:pt x="10142" y="59737"/>
                  </a:lnTo>
                  <a:lnTo>
                    <a:pt x="10068" y="59886"/>
                  </a:lnTo>
                  <a:lnTo>
                    <a:pt x="9944" y="60034"/>
                  </a:lnTo>
                  <a:lnTo>
                    <a:pt x="9795" y="60158"/>
                  </a:lnTo>
                  <a:lnTo>
                    <a:pt x="9622" y="60257"/>
                  </a:lnTo>
                  <a:lnTo>
                    <a:pt x="9449" y="60306"/>
                  </a:lnTo>
                  <a:lnTo>
                    <a:pt x="9103" y="60306"/>
                  </a:lnTo>
                  <a:lnTo>
                    <a:pt x="8930" y="60257"/>
                  </a:lnTo>
                  <a:lnTo>
                    <a:pt x="8781" y="60158"/>
                  </a:lnTo>
                  <a:lnTo>
                    <a:pt x="8633" y="60034"/>
                  </a:lnTo>
                  <a:lnTo>
                    <a:pt x="8509" y="59886"/>
                  </a:lnTo>
                  <a:lnTo>
                    <a:pt x="8435" y="59737"/>
                  </a:lnTo>
                  <a:lnTo>
                    <a:pt x="8385" y="59564"/>
                  </a:lnTo>
                  <a:lnTo>
                    <a:pt x="8361" y="59391"/>
                  </a:lnTo>
                  <a:lnTo>
                    <a:pt x="8385" y="59218"/>
                  </a:lnTo>
                  <a:lnTo>
                    <a:pt x="8435" y="59045"/>
                  </a:lnTo>
                  <a:lnTo>
                    <a:pt x="8509" y="58872"/>
                  </a:lnTo>
                  <a:lnTo>
                    <a:pt x="8633" y="58723"/>
                  </a:lnTo>
                  <a:lnTo>
                    <a:pt x="8781" y="58624"/>
                  </a:lnTo>
                  <a:lnTo>
                    <a:pt x="8930" y="58525"/>
                  </a:lnTo>
                  <a:lnTo>
                    <a:pt x="9103" y="58476"/>
                  </a:lnTo>
                  <a:lnTo>
                    <a:pt x="9276" y="58451"/>
                  </a:lnTo>
                  <a:close/>
                  <a:moveTo>
                    <a:pt x="50931" y="59787"/>
                  </a:moveTo>
                  <a:lnTo>
                    <a:pt x="51006" y="59811"/>
                  </a:lnTo>
                  <a:lnTo>
                    <a:pt x="51055" y="59861"/>
                  </a:lnTo>
                  <a:lnTo>
                    <a:pt x="51129" y="59910"/>
                  </a:lnTo>
                  <a:lnTo>
                    <a:pt x="51179" y="59960"/>
                  </a:lnTo>
                  <a:lnTo>
                    <a:pt x="51228" y="60034"/>
                  </a:lnTo>
                  <a:lnTo>
                    <a:pt x="51253" y="60108"/>
                  </a:lnTo>
                  <a:lnTo>
                    <a:pt x="51253" y="60207"/>
                  </a:lnTo>
                  <a:lnTo>
                    <a:pt x="51253" y="60281"/>
                  </a:lnTo>
                  <a:lnTo>
                    <a:pt x="51228" y="60356"/>
                  </a:lnTo>
                  <a:lnTo>
                    <a:pt x="51179" y="60430"/>
                  </a:lnTo>
                  <a:lnTo>
                    <a:pt x="51129" y="60479"/>
                  </a:lnTo>
                  <a:lnTo>
                    <a:pt x="51055" y="60529"/>
                  </a:lnTo>
                  <a:lnTo>
                    <a:pt x="51006" y="60578"/>
                  </a:lnTo>
                  <a:lnTo>
                    <a:pt x="50931" y="60603"/>
                  </a:lnTo>
                  <a:lnTo>
                    <a:pt x="50758" y="60603"/>
                  </a:lnTo>
                  <a:lnTo>
                    <a:pt x="50684" y="60578"/>
                  </a:lnTo>
                  <a:lnTo>
                    <a:pt x="50610" y="60529"/>
                  </a:lnTo>
                  <a:lnTo>
                    <a:pt x="50560" y="60479"/>
                  </a:lnTo>
                  <a:lnTo>
                    <a:pt x="50511" y="60430"/>
                  </a:lnTo>
                  <a:lnTo>
                    <a:pt x="50461" y="60356"/>
                  </a:lnTo>
                  <a:lnTo>
                    <a:pt x="50437" y="60281"/>
                  </a:lnTo>
                  <a:lnTo>
                    <a:pt x="50437" y="60207"/>
                  </a:lnTo>
                  <a:lnTo>
                    <a:pt x="50437" y="60108"/>
                  </a:lnTo>
                  <a:lnTo>
                    <a:pt x="50461" y="60034"/>
                  </a:lnTo>
                  <a:lnTo>
                    <a:pt x="50511" y="59960"/>
                  </a:lnTo>
                  <a:lnTo>
                    <a:pt x="50560" y="59910"/>
                  </a:lnTo>
                  <a:lnTo>
                    <a:pt x="50610" y="59861"/>
                  </a:lnTo>
                  <a:lnTo>
                    <a:pt x="50684" y="59811"/>
                  </a:lnTo>
                  <a:lnTo>
                    <a:pt x="50758" y="59787"/>
                  </a:lnTo>
                  <a:close/>
                  <a:moveTo>
                    <a:pt x="91845" y="58179"/>
                  </a:moveTo>
                  <a:lnTo>
                    <a:pt x="92092" y="58204"/>
                  </a:lnTo>
                  <a:lnTo>
                    <a:pt x="92315" y="58278"/>
                  </a:lnTo>
                  <a:lnTo>
                    <a:pt x="92513" y="58402"/>
                  </a:lnTo>
                  <a:lnTo>
                    <a:pt x="92710" y="58550"/>
                  </a:lnTo>
                  <a:lnTo>
                    <a:pt x="92859" y="58748"/>
                  </a:lnTo>
                  <a:lnTo>
                    <a:pt x="92983" y="58946"/>
                  </a:lnTo>
                  <a:lnTo>
                    <a:pt x="93057" y="59168"/>
                  </a:lnTo>
                  <a:lnTo>
                    <a:pt x="93057" y="59416"/>
                  </a:lnTo>
                  <a:lnTo>
                    <a:pt x="93057" y="59638"/>
                  </a:lnTo>
                  <a:lnTo>
                    <a:pt x="92983" y="59861"/>
                  </a:lnTo>
                  <a:lnTo>
                    <a:pt x="92859" y="60084"/>
                  </a:lnTo>
                  <a:lnTo>
                    <a:pt x="92710" y="60257"/>
                  </a:lnTo>
                  <a:lnTo>
                    <a:pt x="92513" y="60430"/>
                  </a:lnTo>
                  <a:lnTo>
                    <a:pt x="92315" y="60529"/>
                  </a:lnTo>
                  <a:lnTo>
                    <a:pt x="92092" y="60603"/>
                  </a:lnTo>
                  <a:lnTo>
                    <a:pt x="91845" y="60628"/>
                  </a:lnTo>
                  <a:lnTo>
                    <a:pt x="91622" y="60603"/>
                  </a:lnTo>
                  <a:lnTo>
                    <a:pt x="91399" y="60529"/>
                  </a:lnTo>
                  <a:lnTo>
                    <a:pt x="91177" y="60430"/>
                  </a:lnTo>
                  <a:lnTo>
                    <a:pt x="91004" y="60257"/>
                  </a:lnTo>
                  <a:lnTo>
                    <a:pt x="90831" y="60084"/>
                  </a:lnTo>
                  <a:lnTo>
                    <a:pt x="90732" y="59861"/>
                  </a:lnTo>
                  <a:lnTo>
                    <a:pt x="90657" y="59638"/>
                  </a:lnTo>
                  <a:lnTo>
                    <a:pt x="90633" y="59416"/>
                  </a:lnTo>
                  <a:lnTo>
                    <a:pt x="90657" y="59168"/>
                  </a:lnTo>
                  <a:lnTo>
                    <a:pt x="90732" y="58946"/>
                  </a:lnTo>
                  <a:lnTo>
                    <a:pt x="90831" y="58748"/>
                  </a:lnTo>
                  <a:lnTo>
                    <a:pt x="91004" y="58550"/>
                  </a:lnTo>
                  <a:lnTo>
                    <a:pt x="91177" y="58402"/>
                  </a:lnTo>
                  <a:lnTo>
                    <a:pt x="91399" y="58278"/>
                  </a:lnTo>
                  <a:lnTo>
                    <a:pt x="91622" y="58204"/>
                  </a:lnTo>
                  <a:lnTo>
                    <a:pt x="91845" y="58179"/>
                  </a:lnTo>
                  <a:close/>
                  <a:moveTo>
                    <a:pt x="96347" y="58030"/>
                  </a:moveTo>
                  <a:lnTo>
                    <a:pt x="96594" y="58055"/>
                  </a:lnTo>
                  <a:lnTo>
                    <a:pt x="96841" y="58129"/>
                  </a:lnTo>
                  <a:lnTo>
                    <a:pt x="97064" y="58253"/>
                  </a:lnTo>
                  <a:lnTo>
                    <a:pt x="97287" y="58402"/>
                  </a:lnTo>
                  <a:lnTo>
                    <a:pt x="97460" y="58624"/>
                  </a:lnTo>
                  <a:lnTo>
                    <a:pt x="97583" y="58847"/>
                  </a:lnTo>
                  <a:lnTo>
                    <a:pt x="97633" y="59094"/>
                  </a:lnTo>
                  <a:lnTo>
                    <a:pt x="97658" y="59341"/>
                  </a:lnTo>
                  <a:lnTo>
                    <a:pt x="97633" y="59589"/>
                  </a:lnTo>
                  <a:lnTo>
                    <a:pt x="97583" y="59836"/>
                  </a:lnTo>
                  <a:lnTo>
                    <a:pt x="97460" y="60059"/>
                  </a:lnTo>
                  <a:lnTo>
                    <a:pt x="97287" y="60281"/>
                  </a:lnTo>
                  <a:lnTo>
                    <a:pt x="97064" y="60455"/>
                  </a:lnTo>
                  <a:lnTo>
                    <a:pt x="96841" y="60554"/>
                  </a:lnTo>
                  <a:lnTo>
                    <a:pt x="96594" y="60628"/>
                  </a:lnTo>
                  <a:lnTo>
                    <a:pt x="96347" y="60652"/>
                  </a:lnTo>
                  <a:lnTo>
                    <a:pt x="96099" y="60628"/>
                  </a:lnTo>
                  <a:lnTo>
                    <a:pt x="95852" y="60554"/>
                  </a:lnTo>
                  <a:lnTo>
                    <a:pt x="95629" y="60455"/>
                  </a:lnTo>
                  <a:lnTo>
                    <a:pt x="95407" y="60281"/>
                  </a:lnTo>
                  <a:lnTo>
                    <a:pt x="95258" y="60059"/>
                  </a:lnTo>
                  <a:lnTo>
                    <a:pt x="95135" y="59836"/>
                  </a:lnTo>
                  <a:lnTo>
                    <a:pt x="95060" y="59589"/>
                  </a:lnTo>
                  <a:lnTo>
                    <a:pt x="95036" y="59341"/>
                  </a:lnTo>
                  <a:lnTo>
                    <a:pt x="95060" y="59094"/>
                  </a:lnTo>
                  <a:lnTo>
                    <a:pt x="95135" y="58847"/>
                  </a:lnTo>
                  <a:lnTo>
                    <a:pt x="95258" y="58624"/>
                  </a:lnTo>
                  <a:lnTo>
                    <a:pt x="95407" y="58402"/>
                  </a:lnTo>
                  <a:lnTo>
                    <a:pt x="95629" y="58253"/>
                  </a:lnTo>
                  <a:lnTo>
                    <a:pt x="95852" y="58129"/>
                  </a:lnTo>
                  <a:lnTo>
                    <a:pt x="96099" y="58055"/>
                  </a:lnTo>
                  <a:lnTo>
                    <a:pt x="96347" y="58030"/>
                  </a:lnTo>
                  <a:close/>
                  <a:moveTo>
                    <a:pt x="13357" y="59144"/>
                  </a:moveTo>
                  <a:lnTo>
                    <a:pt x="13506" y="59168"/>
                  </a:lnTo>
                  <a:lnTo>
                    <a:pt x="13654" y="59193"/>
                  </a:lnTo>
                  <a:lnTo>
                    <a:pt x="13778" y="59267"/>
                  </a:lnTo>
                  <a:lnTo>
                    <a:pt x="13902" y="59391"/>
                  </a:lnTo>
                  <a:lnTo>
                    <a:pt x="14025" y="59515"/>
                  </a:lnTo>
                  <a:lnTo>
                    <a:pt x="14100" y="59638"/>
                  </a:lnTo>
                  <a:lnTo>
                    <a:pt x="14124" y="59787"/>
                  </a:lnTo>
                  <a:lnTo>
                    <a:pt x="14149" y="59935"/>
                  </a:lnTo>
                  <a:lnTo>
                    <a:pt x="14124" y="60108"/>
                  </a:lnTo>
                  <a:lnTo>
                    <a:pt x="14100" y="60232"/>
                  </a:lnTo>
                  <a:lnTo>
                    <a:pt x="14025" y="60380"/>
                  </a:lnTo>
                  <a:lnTo>
                    <a:pt x="13902" y="60504"/>
                  </a:lnTo>
                  <a:lnTo>
                    <a:pt x="13778" y="60603"/>
                  </a:lnTo>
                  <a:lnTo>
                    <a:pt x="13654" y="60677"/>
                  </a:lnTo>
                  <a:lnTo>
                    <a:pt x="13506" y="60727"/>
                  </a:lnTo>
                  <a:lnTo>
                    <a:pt x="13357" y="60751"/>
                  </a:lnTo>
                  <a:lnTo>
                    <a:pt x="13184" y="60727"/>
                  </a:lnTo>
                  <a:lnTo>
                    <a:pt x="13036" y="60677"/>
                  </a:lnTo>
                  <a:lnTo>
                    <a:pt x="12912" y="60603"/>
                  </a:lnTo>
                  <a:lnTo>
                    <a:pt x="12789" y="60504"/>
                  </a:lnTo>
                  <a:lnTo>
                    <a:pt x="12690" y="60380"/>
                  </a:lnTo>
                  <a:lnTo>
                    <a:pt x="12615" y="60232"/>
                  </a:lnTo>
                  <a:lnTo>
                    <a:pt x="12566" y="60108"/>
                  </a:lnTo>
                  <a:lnTo>
                    <a:pt x="12541" y="59935"/>
                  </a:lnTo>
                  <a:lnTo>
                    <a:pt x="12566" y="59787"/>
                  </a:lnTo>
                  <a:lnTo>
                    <a:pt x="12615" y="59638"/>
                  </a:lnTo>
                  <a:lnTo>
                    <a:pt x="12690" y="59515"/>
                  </a:lnTo>
                  <a:lnTo>
                    <a:pt x="12789" y="59391"/>
                  </a:lnTo>
                  <a:lnTo>
                    <a:pt x="12912" y="59267"/>
                  </a:lnTo>
                  <a:lnTo>
                    <a:pt x="13036" y="59193"/>
                  </a:lnTo>
                  <a:lnTo>
                    <a:pt x="13184" y="59168"/>
                  </a:lnTo>
                  <a:lnTo>
                    <a:pt x="13357" y="59144"/>
                  </a:lnTo>
                  <a:close/>
                  <a:moveTo>
                    <a:pt x="73837" y="59341"/>
                  </a:moveTo>
                  <a:lnTo>
                    <a:pt x="74010" y="59366"/>
                  </a:lnTo>
                  <a:lnTo>
                    <a:pt x="74158" y="59416"/>
                  </a:lnTo>
                  <a:lnTo>
                    <a:pt x="74307" y="59490"/>
                  </a:lnTo>
                  <a:lnTo>
                    <a:pt x="74455" y="59589"/>
                  </a:lnTo>
                  <a:lnTo>
                    <a:pt x="74554" y="59737"/>
                  </a:lnTo>
                  <a:lnTo>
                    <a:pt x="74628" y="59886"/>
                  </a:lnTo>
                  <a:lnTo>
                    <a:pt x="74678" y="60034"/>
                  </a:lnTo>
                  <a:lnTo>
                    <a:pt x="74703" y="60207"/>
                  </a:lnTo>
                  <a:lnTo>
                    <a:pt x="74678" y="60356"/>
                  </a:lnTo>
                  <a:lnTo>
                    <a:pt x="74628" y="60529"/>
                  </a:lnTo>
                  <a:lnTo>
                    <a:pt x="74554" y="60677"/>
                  </a:lnTo>
                  <a:lnTo>
                    <a:pt x="74455" y="60801"/>
                  </a:lnTo>
                  <a:lnTo>
                    <a:pt x="74307" y="60900"/>
                  </a:lnTo>
                  <a:lnTo>
                    <a:pt x="74158" y="60974"/>
                  </a:lnTo>
                  <a:lnTo>
                    <a:pt x="74010" y="61024"/>
                  </a:lnTo>
                  <a:lnTo>
                    <a:pt x="73837" y="61048"/>
                  </a:lnTo>
                  <a:lnTo>
                    <a:pt x="73688" y="61024"/>
                  </a:lnTo>
                  <a:lnTo>
                    <a:pt x="73515" y="60974"/>
                  </a:lnTo>
                  <a:lnTo>
                    <a:pt x="73367" y="60900"/>
                  </a:lnTo>
                  <a:lnTo>
                    <a:pt x="73243" y="60801"/>
                  </a:lnTo>
                  <a:lnTo>
                    <a:pt x="73144" y="60677"/>
                  </a:lnTo>
                  <a:lnTo>
                    <a:pt x="73045" y="60529"/>
                  </a:lnTo>
                  <a:lnTo>
                    <a:pt x="73021" y="60356"/>
                  </a:lnTo>
                  <a:lnTo>
                    <a:pt x="72996" y="60207"/>
                  </a:lnTo>
                  <a:lnTo>
                    <a:pt x="73021" y="60034"/>
                  </a:lnTo>
                  <a:lnTo>
                    <a:pt x="73045" y="59886"/>
                  </a:lnTo>
                  <a:lnTo>
                    <a:pt x="73144" y="59737"/>
                  </a:lnTo>
                  <a:lnTo>
                    <a:pt x="73243" y="59589"/>
                  </a:lnTo>
                  <a:lnTo>
                    <a:pt x="73367" y="59490"/>
                  </a:lnTo>
                  <a:lnTo>
                    <a:pt x="73515" y="59416"/>
                  </a:lnTo>
                  <a:lnTo>
                    <a:pt x="73688" y="59366"/>
                  </a:lnTo>
                  <a:lnTo>
                    <a:pt x="73837" y="59341"/>
                  </a:lnTo>
                  <a:close/>
                  <a:moveTo>
                    <a:pt x="17488" y="59762"/>
                  </a:moveTo>
                  <a:lnTo>
                    <a:pt x="17612" y="59787"/>
                  </a:lnTo>
                  <a:lnTo>
                    <a:pt x="17736" y="59836"/>
                  </a:lnTo>
                  <a:lnTo>
                    <a:pt x="17859" y="59886"/>
                  </a:lnTo>
                  <a:lnTo>
                    <a:pt x="17958" y="59985"/>
                  </a:lnTo>
                  <a:lnTo>
                    <a:pt x="18057" y="60084"/>
                  </a:lnTo>
                  <a:lnTo>
                    <a:pt x="18107" y="60207"/>
                  </a:lnTo>
                  <a:lnTo>
                    <a:pt x="18156" y="60331"/>
                  </a:lnTo>
                  <a:lnTo>
                    <a:pt x="18156" y="60455"/>
                  </a:lnTo>
                  <a:lnTo>
                    <a:pt x="18156" y="60578"/>
                  </a:lnTo>
                  <a:lnTo>
                    <a:pt x="18107" y="60702"/>
                  </a:lnTo>
                  <a:lnTo>
                    <a:pt x="18057" y="60826"/>
                  </a:lnTo>
                  <a:lnTo>
                    <a:pt x="17958" y="60925"/>
                  </a:lnTo>
                  <a:lnTo>
                    <a:pt x="17859" y="61024"/>
                  </a:lnTo>
                  <a:lnTo>
                    <a:pt x="17736" y="61073"/>
                  </a:lnTo>
                  <a:lnTo>
                    <a:pt x="17612" y="61122"/>
                  </a:lnTo>
                  <a:lnTo>
                    <a:pt x="17365" y="61122"/>
                  </a:lnTo>
                  <a:lnTo>
                    <a:pt x="17241" y="61073"/>
                  </a:lnTo>
                  <a:lnTo>
                    <a:pt x="17117" y="61024"/>
                  </a:lnTo>
                  <a:lnTo>
                    <a:pt x="17018" y="60925"/>
                  </a:lnTo>
                  <a:lnTo>
                    <a:pt x="16919" y="60826"/>
                  </a:lnTo>
                  <a:lnTo>
                    <a:pt x="16845" y="60702"/>
                  </a:lnTo>
                  <a:lnTo>
                    <a:pt x="16820" y="60578"/>
                  </a:lnTo>
                  <a:lnTo>
                    <a:pt x="16796" y="60455"/>
                  </a:lnTo>
                  <a:lnTo>
                    <a:pt x="16820" y="60331"/>
                  </a:lnTo>
                  <a:lnTo>
                    <a:pt x="16845" y="60207"/>
                  </a:lnTo>
                  <a:lnTo>
                    <a:pt x="16919" y="60084"/>
                  </a:lnTo>
                  <a:lnTo>
                    <a:pt x="17018" y="59985"/>
                  </a:lnTo>
                  <a:lnTo>
                    <a:pt x="17117" y="59886"/>
                  </a:lnTo>
                  <a:lnTo>
                    <a:pt x="17241" y="59836"/>
                  </a:lnTo>
                  <a:lnTo>
                    <a:pt x="17365" y="59787"/>
                  </a:lnTo>
                  <a:lnTo>
                    <a:pt x="17488" y="59762"/>
                  </a:lnTo>
                  <a:close/>
                  <a:moveTo>
                    <a:pt x="21545" y="60059"/>
                  </a:moveTo>
                  <a:lnTo>
                    <a:pt x="21669" y="60084"/>
                  </a:lnTo>
                  <a:lnTo>
                    <a:pt x="21768" y="60108"/>
                  </a:lnTo>
                  <a:lnTo>
                    <a:pt x="21867" y="60158"/>
                  </a:lnTo>
                  <a:lnTo>
                    <a:pt x="21966" y="60232"/>
                  </a:lnTo>
                  <a:lnTo>
                    <a:pt x="22015" y="60331"/>
                  </a:lnTo>
                  <a:lnTo>
                    <a:pt x="22089" y="60405"/>
                  </a:lnTo>
                  <a:lnTo>
                    <a:pt x="22114" y="60529"/>
                  </a:lnTo>
                  <a:lnTo>
                    <a:pt x="22114" y="60628"/>
                  </a:lnTo>
                  <a:lnTo>
                    <a:pt x="22114" y="60727"/>
                  </a:lnTo>
                  <a:lnTo>
                    <a:pt x="22089" y="60850"/>
                  </a:lnTo>
                  <a:lnTo>
                    <a:pt x="22015" y="60949"/>
                  </a:lnTo>
                  <a:lnTo>
                    <a:pt x="21966" y="61024"/>
                  </a:lnTo>
                  <a:lnTo>
                    <a:pt x="21867" y="61098"/>
                  </a:lnTo>
                  <a:lnTo>
                    <a:pt x="21768" y="61147"/>
                  </a:lnTo>
                  <a:lnTo>
                    <a:pt x="21669" y="61172"/>
                  </a:lnTo>
                  <a:lnTo>
                    <a:pt x="21545" y="61197"/>
                  </a:lnTo>
                  <a:lnTo>
                    <a:pt x="21446" y="61172"/>
                  </a:lnTo>
                  <a:lnTo>
                    <a:pt x="21347" y="61147"/>
                  </a:lnTo>
                  <a:lnTo>
                    <a:pt x="21248" y="61098"/>
                  </a:lnTo>
                  <a:lnTo>
                    <a:pt x="21149" y="61024"/>
                  </a:lnTo>
                  <a:lnTo>
                    <a:pt x="21075" y="60949"/>
                  </a:lnTo>
                  <a:lnTo>
                    <a:pt x="21026" y="60850"/>
                  </a:lnTo>
                  <a:lnTo>
                    <a:pt x="21001" y="60727"/>
                  </a:lnTo>
                  <a:lnTo>
                    <a:pt x="21001" y="60628"/>
                  </a:lnTo>
                  <a:lnTo>
                    <a:pt x="21001" y="60529"/>
                  </a:lnTo>
                  <a:lnTo>
                    <a:pt x="21026" y="60405"/>
                  </a:lnTo>
                  <a:lnTo>
                    <a:pt x="21075" y="60331"/>
                  </a:lnTo>
                  <a:lnTo>
                    <a:pt x="21149" y="60232"/>
                  </a:lnTo>
                  <a:lnTo>
                    <a:pt x="21248" y="60158"/>
                  </a:lnTo>
                  <a:lnTo>
                    <a:pt x="21347" y="60108"/>
                  </a:lnTo>
                  <a:lnTo>
                    <a:pt x="21446" y="60084"/>
                  </a:lnTo>
                  <a:lnTo>
                    <a:pt x="21545" y="60059"/>
                  </a:lnTo>
                  <a:close/>
                  <a:moveTo>
                    <a:pt x="45292" y="60801"/>
                  </a:moveTo>
                  <a:lnTo>
                    <a:pt x="45391" y="60875"/>
                  </a:lnTo>
                  <a:lnTo>
                    <a:pt x="45440" y="60974"/>
                  </a:lnTo>
                  <a:lnTo>
                    <a:pt x="45465" y="61073"/>
                  </a:lnTo>
                  <a:lnTo>
                    <a:pt x="45440" y="61197"/>
                  </a:lnTo>
                  <a:lnTo>
                    <a:pt x="45391" y="61296"/>
                  </a:lnTo>
                  <a:lnTo>
                    <a:pt x="45292" y="61345"/>
                  </a:lnTo>
                  <a:lnTo>
                    <a:pt x="45168" y="61370"/>
                  </a:lnTo>
                  <a:lnTo>
                    <a:pt x="45069" y="61345"/>
                  </a:lnTo>
                  <a:lnTo>
                    <a:pt x="44970" y="61296"/>
                  </a:lnTo>
                  <a:lnTo>
                    <a:pt x="44921" y="61197"/>
                  </a:lnTo>
                  <a:lnTo>
                    <a:pt x="44896" y="61073"/>
                  </a:lnTo>
                  <a:lnTo>
                    <a:pt x="44921" y="60974"/>
                  </a:lnTo>
                  <a:lnTo>
                    <a:pt x="44970" y="60875"/>
                  </a:lnTo>
                  <a:lnTo>
                    <a:pt x="45069" y="60801"/>
                  </a:lnTo>
                  <a:close/>
                  <a:moveTo>
                    <a:pt x="25948" y="60578"/>
                  </a:moveTo>
                  <a:lnTo>
                    <a:pt x="26047" y="60603"/>
                  </a:lnTo>
                  <a:lnTo>
                    <a:pt x="26121" y="60652"/>
                  </a:lnTo>
                  <a:lnTo>
                    <a:pt x="26171" y="60702"/>
                  </a:lnTo>
                  <a:lnTo>
                    <a:pt x="26245" y="60776"/>
                  </a:lnTo>
                  <a:lnTo>
                    <a:pt x="26270" y="60850"/>
                  </a:lnTo>
                  <a:lnTo>
                    <a:pt x="26294" y="60925"/>
                  </a:lnTo>
                  <a:lnTo>
                    <a:pt x="26319" y="61024"/>
                  </a:lnTo>
                  <a:lnTo>
                    <a:pt x="26294" y="61098"/>
                  </a:lnTo>
                  <a:lnTo>
                    <a:pt x="26270" y="61172"/>
                  </a:lnTo>
                  <a:lnTo>
                    <a:pt x="26245" y="61271"/>
                  </a:lnTo>
                  <a:lnTo>
                    <a:pt x="26171" y="61320"/>
                  </a:lnTo>
                  <a:lnTo>
                    <a:pt x="26121" y="61395"/>
                  </a:lnTo>
                  <a:lnTo>
                    <a:pt x="26047" y="61419"/>
                  </a:lnTo>
                  <a:lnTo>
                    <a:pt x="25948" y="61444"/>
                  </a:lnTo>
                  <a:lnTo>
                    <a:pt x="25874" y="61469"/>
                  </a:lnTo>
                  <a:lnTo>
                    <a:pt x="25775" y="61444"/>
                  </a:lnTo>
                  <a:lnTo>
                    <a:pt x="25701" y="61419"/>
                  </a:lnTo>
                  <a:lnTo>
                    <a:pt x="25626" y="61395"/>
                  </a:lnTo>
                  <a:lnTo>
                    <a:pt x="25552" y="61320"/>
                  </a:lnTo>
                  <a:lnTo>
                    <a:pt x="25503" y="61271"/>
                  </a:lnTo>
                  <a:lnTo>
                    <a:pt x="25453" y="61172"/>
                  </a:lnTo>
                  <a:lnTo>
                    <a:pt x="25429" y="61098"/>
                  </a:lnTo>
                  <a:lnTo>
                    <a:pt x="25429" y="61024"/>
                  </a:lnTo>
                  <a:lnTo>
                    <a:pt x="25429" y="60925"/>
                  </a:lnTo>
                  <a:lnTo>
                    <a:pt x="25453" y="60850"/>
                  </a:lnTo>
                  <a:lnTo>
                    <a:pt x="25503" y="60776"/>
                  </a:lnTo>
                  <a:lnTo>
                    <a:pt x="25552" y="60702"/>
                  </a:lnTo>
                  <a:lnTo>
                    <a:pt x="25626" y="60652"/>
                  </a:lnTo>
                  <a:lnTo>
                    <a:pt x="25701" y="60603"/>
                  </a:lnTo>
                  <a:lnTo>
                    <a:pt x="25775" y="60578"/>
                  </a:lnTo>
                  <a:close/>
                  <a:moveTo>
                    <a:pt x="34853" y="61197"/>
                  </a:moveTo>
                  <a:lnTo>
                    <a:pt x="34902" y="61246"/>
                  </a:lnTo>
                  <a:lnTo>
                    <a:pt x="34952" y="61296"/>
                  </a:lnTo>
                  <a:lnTo>
                    <a:pt x="34952" y="61345"/>
                  </a:lnTo>
                  <a:lnTo>
                    <a:pt x="34952" y="61419"/>
                  </a:lnTo>
                  <a:lnTo>
                    <a:pt x="34902" y="61469"/>
                  </a:lnTo>
                  <a:lnTo>
                    <a:pt x="34853" y="61494"/>
                  </a:lnTo>
                  <a:lnTo>
                    <a:pt x="34779" y="61518"/>
                  </a:lnTo>
                  <a:lnTo>
                    <a:pt x="34729" y="61494"/>
                  </a:lnTo>
                  <a:lnTo>
                    <a:pt x="34680" y="61469"/>
                  </a:lnTo>
                  <a:lnTo>
                    <a:pt x="34630" y="61419"/>
                  </a:lnTo>
                  <a:lnTo>
                    <a:pt x="34630" y="61345"/>
                  </a:lnTo>
                  <a:lnTo>
                    <a:pt x="34630" y="61296"/>
                  </a:lnTo>
                  <a:lnTo>
                    <a:pt x="34680" y="61246"/>
                  </a:lnTo>
                  <a:lnTo>
                    <a:pt x="34729" y="61197"/>
                  </a:lnTo>
                  <a:close/>
                  <a:moveTo>
                    <a:pt x="30302" y="60999"/>
                  </a:moveTo>
                  <a:lnTo>
                    <a:pt x="30425" y="61024"/>
                  </a:lnTo>
                  <a:lnTo>
                    <a:pt x="30524" y="61098"/>
                  </a:lnTo>
                  <a:lnTo>
                    <a:pt x="30574" y="61197"/>
                  </a:lnTo>
                  <a:lnTo>
                    <a:pt x="30598" y="61296"/>
                  </a:lnTo>
                  <a:lnTo>
                    <a:pt x="30574" y="61419"/>
                  </a:lnTo>
                  <a:lnTo>
                    <a:pt x="30524" y="61518"/>
                  </a:lnTo>
                  <a:lnTo>
                    <a:pt x="30425" y="61568"/>
                  </a:lnTo>
                  <a:lnTo>
                    <a:pt x="30302" y="61592"/>
                  </a:lnTo>
                  <a:lnTo>
                    <a:pt x="30178" y="61568"/>
                  </a:lnTo>
                  <a:lnTo>
                    <a:pt x="30079" y="61518"/>
                  </a:lnTo>
                  <a:lnTo>
                    <a:pt x="30029" y="61419"/>
                  </a:lnTo>
                  <a:lnTo>
                    <a:pt x="30005" y="61296"/>
                  </a:lnTo>
                  <a:lnTo>
                    <a:pt x="30029" y="61197"/>
                  </a:lnTo>
                  <a:lnTo>
                    <a:pt x="30079" y="61098"/>
                  </a:lnTo>
                  <a:lnTo>
                    <a:pt x="30178" y="61024"/>
                  </a:lnTo>
                  <a:lnTo>
                    <a:pt x="30302" y="60999"/>
                  </a:lnTo>
                  <a:close/>
                  <a:moveTo>
                    <a:pt x="85908" y="59440"/>
                  </a:moveTo>
                  <a:lnTo>
                    <a:pt x="86106" y="59465"/>
                  </a:lnTo>
                  <a:lnTo>
                    <a:pt x="86329" y="59539"/>
                  </a:lnTo>
                  <a:lnTo>
                    <a:pt x="86502" y="59638"/>
                  </a:lnTo>
                  <a:lnTo>
                    <a:pt x="86675" y="59762"/>
                  </a:lnTo>
                  <a:lnTo>
                    <a:pt x="86823" y="59935"/>
                  </a:lnTo>
                  <a:lnTo>
                    <a:pt x="86922" y="60133"/>
                  </a:lnTo>
                  <a:lnTo>
                    <a:pt x="86996" y="60331"/>
                  </a:lnTo>
                  <a:lnTo>
                    <a:pt x="86996" y="60554"/>
                  </a:lnTo>
                  <a:lnTo>
                    <a:pt x="86996" y="60776"/>
                  </a:lnTo>
                  <a:lnTo>
                    <a:pt x="86922" y="60974"/>
                  </a:lnTo>
                  <a:lnTo>
                    <a:pt x="86823" y="61172"/>
                  </a:lnTo>
                  <a:lnTo>
                    <a:pt x="86675" y="61345"/>
                  </a:lnTo>
                  <a:lnTo>
                    <a:pt x="86502" y="61469"/>
                  </a:lnTo>
                  <a:lnTo>
                    <a:pt x="86329" y="61568"/>
                  </a:lnTo>
                  <a:lnTo>
                    <a:pt x="86106" y="61642"/>
                  </a:lnTo>
                  <a:lnTo>
                    <a:pt x="85908" y="61667"/>
                  </a:lnTo>
                  <a:lnTo>
                    <a:pt x="85685" y="61642"/>
                  </a:lnTo>
                  <a:lnTo>
                    <a:pt x="85488" y="61568"/>
                  </a:lnTo>
                  <a:lnTo>
                    <a:pt x="85290" y="61469"/>
                  </a:lnTo>
                  <a:lnTo>
                    <a:pt x="85116" y="61345"/>
                  </a:lnTo>
                  <a:lnTo>
                    <a:pt x="84968" y="61172"/>
                  </a:lnTo>
                  <a:lnTo>
                    <a:pt x="84869" y="60974"/>
                  </a:lnTo>
                  <a:lnTo>
                    <a:pt x="84820" y="60776"/>
                  </a:lnTo>
                  <a:lnTo>
                    <a:pt x="84795" y="60554"/>
                  </a:lnTo>
                  <a:lnTo>
                    <a:pt x="84820" y="60331"/>
                  </a:lnTo>
                  <a:lnTo>
                    <a:pt x="84869" y="60133"/>
                  </a:lnTo>
                  <a:lnTo>
                    <a:pt x="84968" y="59935"/>
                  </a:lnTo>
                  <a:lnTo>
                    <a:pt x="85116" y="59762"/>
                  </a:lnTo>
                  <a:lnTo>
                    <a:pt x="85290" y="59638"/>
                  </a:lnTo>
                  <a:lnTo>
                    <a:pt x="85488" y="59539"/>
                  </a:lnTo>
                  <a:lnTo>
                    <a:pt x="85685" y="59465"/>
                  </a:lnTo>
                  <a:lnTo>
                    <a:pt x="85908" y="59440"/>
                  </a:lnTo>
                  <a:close/>
                  <a:moveTo>
                    <a:pt x="40122" y="61494"/>
                  </a:moveTo>
                  <a:lnTo>
                    <a:pt x="40171" y="61543"/>
                  </a:lnTo>
                  <a:lnTo>
                    <a:pt x="40196" y="61592"/>
                  </a:lnTo>
                  <a:lnTo>
                    <a:pt x="40221" y="61642"/>
                  </a:lnTo>
                  <a:lnTo>
                    <a:pt x="40196" y="61716"/>
                  </a:lnTo>
                  <a:lnTo>
                    <a:pt x="40171" y="61766"/>
                  </a:lnTo>
                  <a:lnTo>
                    <a:pt x="40122" y="61790"/>
                  </a:lnTo>
                  <a:lnTo>
                    <a:pt x="40048" y="61815"/>
                  </a:lnTo>
                  <a:lnTo>
                    <a:pt x="39998" y="61790"/>
                  </a:lnTo>
                  <a:lnTo>
                    <a:pt x="39949" y="61766"/>
                  </a:lnTo>
                  <a:lnTo>
                    <a:pt x="39899" y="61716"/>
                  </a:lnTo>
                  <a:lnTo>
                    <a:pt x="39899" y="61642"/>
                  </a:lnTo>
                  <a:lnTo>
                    <a:pt x="39899" y="61592"/>
                  </a:lnTo>
                  <a:lnTo>
                    <a:pt x="39949" y="61543"/>
                  </a:lnTo>
                  <a:lnTo>
                    <a:pt x="39998" y="61494"/>
                  </a:lnTo>
                  <a:close/>
                  <a:moveTo>
                    <a:pt x="54098" y="60900"/>
                  </a:moveTo>
                  <a:lnTo>
                    <a:pt x="54197" y="60925"/>
                  </a:lnTo>
                  <a:lnTo>
                    <a:pt x="54295" y="60974"/>
                  </a:lnTo>
                  <a:lnTo>
                    <a:pt x="54370" y="61048"/>
                  </a:lnTo>
                  <a:lnTo>
                    <a:pt x="54419" y="61122"/>
                  </a:lnTo>
                  <a:lnTo>
                    <a:pt x="54469" y="61197"/>
                  </a:lnTo>
                  <a:lnTo>
                    <a:pt x="54493" y="61296"/>
                  </a:lnTo>
                  <a:lnTo>
                    <a:pt x="54518" y="61395"/>
                  </a:lnTo>
                  <a:lnTo>
                    <a:pt x="54493" y="61494"/>
                  </a:lnTo>
                  <a:lnTo>
                    <a:pt x="54469" y="61592"/>
                  </a:lnTo>
                  <a:lnTo>
                    <a:pt x="54419" y="61667"/>
                  </a:lnTo>
                  <a:lnTo>
                    <a:pt x="54370" y="61741"/>
                  </a:lnTo>
                  <a:lnTo>
                    <a:pt x="54295" y="61815"/>
                  </a:lnTo>
                  <a:lnTo>
                    <a:pt x="54197" y="61865"/>
                  </a:lnTo>
                  <a:lnTo>
                    <a:pt x="54098" y="61889"/>
                  </a:lnTo>
                  <a:lnTo>
                    <a:pt x="53900" y="61889"/>
                  </a:lnTo>
                  <a:lnTo>
                    <a:pt x="53825" y="61865"/>
                  </a:lnTo>
                  <a:lnTo>
                    <a:pt x="53727" y="61815"/>
                  </a:lnTo>
                  <a:lnTo>
                    <a:pt x="53652" y="61741"/>
                  </a:lnTo>
                  <a:lnTo>
                    <a:pt x="53578" y="61667"/>
                  </a:lnTo>
                  <a:lnTo>
                    <a:pt x="53529" y="61592"/>
                  </a:lnTo>
                  <a:lnTo>
                    <a:pt x="53504" y="61494"/>
                  </a:lnTo>
                  <a:lnTo>
                    <a:pt x="53504" y="61395"/>
                  </a:lnTo>
                  <a:lnTo>
                    <a:pt x="53504" y="61296"/>
                  </a:lnTo>
                  <a:lnTo>
                    <a:pt x="53529" y="61197"/>
                  </a:lnTo>
                  <a:lnTo>
                    <a:pt x="53578" y="61122"/>
                  </a:lnTo>
                  <a:lnTo>
                    <a:pt x="53652" y="61048"/>
                  </a:lnTo>
                  <a:lnTo>
                    <a:pt x="53727" y="60974"/>
                  </a:lnTo>
                  <a:lnTo>
                    <a:pt x="53825" y="60925"/>
                  </a:lnTo>
                  <a:lnTo>
                    <a:pt x="53900" y="60900"/>
                  </a:lnTo>
                  <a:close/>
                  <a:moveTo>
                    <a:pt x="99859" y="59020"/>
                  </a:moveTo>
                  <a:lnTo>
                    <a:pt x="100131" y="59045"/>
                  </a:lnTo>
                  <a:lnTo>
                    <a:pt x="100379" y="59144"/>
                  </a:lnTo>
                  <a:lnTo>
                    <a:pt x="100626" y="59267"/>
                  </a:lnTo>
                  <a:lnTo>
                    <a:pt x="100873" y="59440"/>
                  </a:lnTo>
                  <a:lnTo>
                    <a:pt x="101046" y="59663"/>
                  </a:lnTo>
                  <a:lnTo>
                    <a:pt x="101170" y="59910"/>
                  </a:lnTo>
                  <a:lnTo>
                    <a:pt x="101244" y="60183"/>
                  </a:lnTo>
                  <a:lnTo>
                    <a:pt x="101269" y="60455"/>
                  </a:lnTo>
                  <a:lnTo>
                    <a:pt x="101244" y="60727"/>
                  </a:lnTo>
                  <a:lnTo>
                    <a:pt x="101170" y="60999"/>
                  </a:lnTo>
                  <a:lnTo>
                    <a:pt x="101046" y="61246"/>
                  </a:lnTo>
                  <a:lnTo>
                    <a:pt x="100873" y="61469"/>
                  </a:lnTo>
                  <a:lnTo>
                    <a:pt x="100626" y="61642"/>
                  </a:lnTo>
                  <a:lnTo>
                    <a:pt x="100379" y="61766"/>
                  </a:lnTo>
                  <a:lnTo>
                    <a:pt x="100131" y="61865"/>
                  </a:lnTo>
                  <a:lnTo>
                    <a:pt x="99859" y="61889"/>
                  </a:lnTo>
                  <a:lnTo>
                    <a:pt x="99587" y="61865"/>
                  </a:lnTo>
                  <a:lnTo>
                    <a:pt x="99315" y="61766"/>
                  </a:lnTo>
                  <a:lnTo>
                    <a:pt x="99068" y="61642"/>
                  </a:lnTo>
                  <a:lnTo>
                    <a:pt x="98845" y="61469"/>
                  </a:lnTo>
                  <a:lnTo>
                    <a:pt x="98672" y="61246"/>
                  </a:lnTo>
                  <a:lnTo>
                    <a:pt x="98523" y="60999"/>
                  </a:lnTo>
                  <a:lnTo>
                    <a:pt x="98449" y="60727"/>
                  </a:lnTo>
                  <a:lnTo>
                    <a:pt x="98424" y="60455"/>
                  </a:lnTo>
                  <a:lnTo>
                    <a:pt x="98449" y="60183"/>
                  </a:lnTo>
                  <a:lnTo>
                    <a:pt x="98523" y="59910"/>
                  </a:lnTo>
                  <a:lnTo>
                    <a:pt x="98672" y="59663"/>
                  </a:lnTo>
                  <a:lnTo>
                    <a:pt x="98845" y="59440"/>
                  </a:lnTo>
                  <a:lnTo>
                    <a:pt x="99068" y="59267"/>
                  </a:lnTo>
                  <a:lnTo>
                    <a:pt x="99315" y="59144"/>
                  </a:lnTo>
                  <a:lnTo>
                    <a:pt x="99587" y="59045"/>
                  </a:lnTo>
                  <a:lnTo>
                    <a:pt x="99859" y="59020"/>
                  </a:lnTo>
                  <a:close/>
                  <a:moveTo>
                    <a:pt x="79699" y="60108"/>
                  </a:moveTo>
                  <a:lnTo>
                    <a:pt x="79872" y="60183"/>
                  </a:lnTo>
                  <a:lnTo>
                    <a:pt x="80046" y="60257"/>
                  </a:lnTo>
                  <a:lnTo>
                    <a:pt x="80219" y="60380"/>
                  </a:lnTo>
                  <a:lnTo>
                    <a:pt x="80342" y="60529"/>
                  </a:lnTo>
                  <a:lnTo>
                    <a:pt x="80417" y="60702"/>
                  </a:lnTo>
                  <a:lnTo>
                    <a:pt x="80466" y="60900"/>
                  </a:lnTo>
                  <a:lnTo>
                    <a:pt x="80491" y="61073"/>
                  </a:lnTo>
                  <a:lnTo>
                    <a:pt x="80466" y="61271"/>
                  </a:lnTo>
                  <a:lnTo>
                    <a:pt x="80417" y="61444"/>
                  </a:lnTo>
                  <a:lnTo>
                    <a:pt x="80342" y="61617"/>
                  </a:lnTo>
                  <a:lnTo>
                    <a:pt x="80219" y="61766"/>
                  </a:lnTo>
                  <a:lnTo>
                    <a:pt x="80046" y="61889"/>
                  </a:lnTo>
                  <a:lnTo>
                    <a:pt x="79872" y="61988"/>
                  </a:lnTo>
                  <a:lnTo>
                    <a:pt x="79699" y="62038"/>
                  </a:lnTo>
                  <a:lnTo>
                    <a:pt x="79501" y="62062"/>
                  </a:lnTo>
                  <a:lnTo>
                    <a:pt x="79328" y="62038"/>
                  </a:lnTo>
                  <a:lnTo>
                    <a:pt x="79155" y="61988"/>
                  </a:lnTo>
                  <a:lnTo>
                    <a:pt x="78982" y="61889"/>
                  </a:lnTo>
                  <a:lnTo>
                    <a:pt x="78809" y="61766"/>
                  </a:lnTo>
                  <a:lnTo>
                    <a:pt x="78685" y="61617"/>
                  </a:lnTo>
                  <a:lnTo>
                    <a:pt x="78611" y="61444"/>
                  </a:lnTo>
                  <a:lnTo>
                    <a:pt x="78561" y="61271"/>
                  </a:lnTo>
                  <a:lnTo>
                    <a:pt x="78537" y="61073"/>
                  </a:lnTo>
                  <a:lnTo>
                    <a:pt x="78561" y="60900"/>
                  </a:lnTo>
                  <a:lnTo>
                    <a:pt x="78611" y="60702"/>
                  </a:lnTo>
                  <a:lnTo>
                    <a:pt x="78685" y="60529"/>
                  </a:lnTo>
                  <a:lnTo>
                    <a:pt x="78809" y="60380"/>
                  </a:lnTo>
                  <a:lnTo>
                    <a:pt x="78982" y="60257"/>
                  </a:lnTo>
                  <a:lnTo>
                    <a:pt x="79155" y="60183"/>
                  </a:lnTo>
                  <a:lnTo>
                    <a:pt x="79328" y="60108"/>
                  </a:lnTo>
                  <a:close/>
                  <a:moveTo>
                    <a:pt x="70671" y="60578"/>
                  </a:moveTo>
                  <a:lnTo>
                    <a:pt x="70844" y="60603"/>
                  </a:lnTo>
                  <a:lnTo>
                    <a:pt x="70992" y="60652"/>
                  </a:lnTo>
                  <a:lnTo>
                    <a:pt x="71116" y="60727"/>
                  </a:lnTo>
                  <a:lnTo>
                    <a:pt x="71264" y="60826"/>
                  </a:lnTo>
                  <a:lnTo>
                    <a:pt x="71363" y="60949"/>
                  </a:lnTo>
                  <a:lnTo>
                    <a:pt x="71438" y="61098"/>
                  </a:lnTo>
                  <a:lnTo>
                    <a:pt x="71487" y="61246"/>
                  </a:lnTo>
                  <a:lnTo>
                    <a:pt x="71487" y="61395"/>
                  </a:lnTo>
                  <a:lnTo>
                    <a:pt x="71487" y="61543"/>
                  </a:lnTo>
                  <a:lnTo>
                    <a:pt x="71438" y="61691"/>
                  </a:lnTo>
                  <a:lnTo>
                    <a:pt x="71363" y="61840"/>
                  </a:lnTo>
                  <a:lnTo>
                    <a:pt x="71264" y="61963"/>
                  </a:lnTo>
                  <a:lnTo>
                    <a:pt x="71116" y="62087"/>
                  </a:lnTo>
                  <a:lnTo>
                    <a:pt x="70992" y="62161"/>
                  </a:lnTo>
                  <a:lnTo>
                    <a:pt x="70844" y="62186"/>
                  </a:lnTo>
                  <a:lnTo>
                    <a:pt x="70671" y="62211"/>
                  </a:lnTo>
                  <a:lnTo>
                    <a:pt x="70522" y="62186"/>
                  </a:lnTo>
                  <a:lnTo>
                    <a:pt x="70374" y="62161"/>
                  </a:lnTo>
                  <a:lnTo>
                    <a:pt x="70225" y="62087"/>
                  </a:lnTo>
                  <a:lnTo>
                    <a:pt x="70102" y="61963"/>
                  </a:lnTo>
                  <a:lnTo>
                    <a:pt x="70003" y="61840"/>
                  </a:lnTo>
                  <a:lnTo>
                    <a:pt x="69929" y="61691"/>
                  </a:lnTo>
                  <a:lnTo>
                    <a:pt x="69879" y="61543"/>
                  </a:lnTo>
                  <a:lnTo>
                    <a:pt x="69879" y="61395"/>
                  </a:lnTo>
                  <a:lnTo>
                    <a:pt x="69879" y="61246"/>
                  </a:lnTo>
                  <a:lnTo>
                    <a:pt x="69929" y="61098"/>
                  </a:lnTo>
                  <a:lnTo>
                    <a:pt x="70003" y="60949"/>
                  </a:lnTo>
                  <a:lnTo>
                    <a:pt x="70102" y="60826"/>
                  </a:lnTo>
                  <a:lnTo>
                    <a:pt x="70225" y="60727"/>
                  </a:lnTo>
                  <a:lnTo>
                    <a:pt x="70374" y="60652"/>
                  </a:lnTo>
                  <a:lnTo>
                    <a:pt x="70522" y="60603"/>
                  </a:lnTo>
                  <a:lnTo>
                    <a:pt x="70671" y="60578"/>
                  </a:lnTo>
                  <a:close/>
                  <a:moveTo>
                    <a:pt x="2647" y="60628"/>
                  </a:moveTo>
                  <a:lnTo>
                    <a:pt x="2845" y="60652"/>
                  </a:lnTo>
                  <a:lnTo>
                    <a:pt x="3043" y="60702"/>
                  </a:lnTo>
                  <a:lnTo>
                    <a:pt x="3240" y="60801"/>
                  </a:lnTo>
                  <a:lnTo>
                    <a:pt x="3389" y="60949"/>
                  </a:lnTo>
                  <a:lnTo>
                    <a:pt x="3537" y="61098"/>
                  </a:lnTo>
                  <a:lnTo>
                    <a:pt x="3636" y="61296"/>
                  </a:lnTo>
                  <a:lnTo>
                    <a:pt x="3686" y="61469"/>
                  </a:lnTo>
                  <a:lnTo>
                    <a:pt x="3710" y="61691"/>
                  </a:lnTo>
                  <a:lnTo>
                    <a:pt x="3686" y="61889"/>
                  </a:lnTo>
                  <a:lnTo>
                    <a:pt x="3636" y="62087"/>
                  </a:lnTo>
                  <a:lnTo>
                    <a:pt x="3537" y="62260"/>
                  </a:lnTo>
                  <a:lnTo>
                    <a:pt x="3389" y="62433"/>
                  </a:lnTo>
                  <a:lnTo>
                    <a:pt x="3240" y="62557"/>
                  </a:lnTo>
                  <a:lnTo>
                    <a:pt x="3043" y="62656"/>
                  </a:lnTo>
                  <a:lnTo>
                    <a:pt x="2845" y="62706"/>
                  </a:lnTo>
                  <a:lnTo>
                    <a:pt x="2647" y="62730"/>
                  </a:lnTo>
                  <a:lnTo>
                    <a:pt x="2449" y="62706"/>
                  </a:lnTo>
                  <a:lnTo>
                    <a:pt x="2251" y="62656"/>
                  </a:lnTo>
                  <a:lnTo>
                    <a:pt x="2078" y="62557"/>
                  </a:lnTo>
                  <a:lnTo>
                    <a:pt x="1905" y="62433"/>
                  </a:lnTo>
                  <a:lnTo>
                    <a:pt x="1781" y="62260"/>
                  </a:lnTo>
                  <a:lnTo>
                    <a:pt x="1682" y="62087"/>
                  </a:lnTo>
                  <a:lnTo>
                    <a:pt x="1633" y="61889"/>
                  </a:lnTo>
                  <a:lnTo>
                    <a:pt x="1608" y="61691"/>
                  </a:lnTo>
                  <a:lnTo>
                    <a:pt x="1633" y="61469"/>
                  </a:lnTo>
                  <a:lnTo>
                    <a:pt x="1682" y="61296"/>
                  </a:lnTo>
                  <a:lnTo>
                    <a:pt x="1781" y="61098"/>
                  </a:lnTo>
                  <a:lnTo>
                    <a:pt x="1905" y="60949"/>
                  </a:lnTo>
                  <a:lnTo>
                    <a:pt x="2078" y="60801"/>
                  </a:lnTo>
                  <a:lnTo>
                    <a:pt x="2251" y="60702"/>
                  </a:lnTo>
                  <a:lnTo>
                    <a:pt x="2449" y="60652"/>
                  </a:lnTo>
                  <a:lnTo>
                    <a:pt x="2647" y="60628"/>
                  </a:lnTo>
                  <a:close/>
                  <a:moveTo>
                    <a:pt x="57412" y="61617"/>
                  </a:moveTo>
                  <a:lnTo>
                    <a:pt x="57511" y="61667"/>
                  </a:lnTo>
                  <a:lnTo>
                    <a:pt x="57610" y="61716"/>
                  </a:lnTo>
                  <a:lnTo>
                    <a:pt x="57709" y="61790"/>
                  </a:lnTo>
                  <a:lnTo>
                    <a:pt x="57783" y="61889"/>
                  </a:lnTo>
                  <a:lnTo>
                    <a:pt x="57833" y="61988"/>
                  </a:lnTo>
                  <a:lnTo>
                    <a:pt x="57882" y="62087"/>
                  </a:lnTo>
                  <a:lnTo>
                    <a:pt x="57882" y="62211"/>
                  </a:lnTo>
                  <a:lnTo>
                    <a:pt x="57882" y="62310"/>
                  </a:lnTo>
                  <a:lnTo>
                    <a:pt x="57833" y="62433"/>
                  </a:lnTo>
                  <a:lnTo>
                    <a:pt x="57783" y="62532"/>
                  </a:lnTo>
                  <a:lnTo>
                    <a:pt x="57709" y="62631"/>
                  </a:lnTo>
                  <a:lnTo>
                    <a:pt x="57610" y="62706"/>
                  </a:lnTo>
                  <a:lnTo>
                    <a:pt x="57511" y="62755"/>
                  </a:lnTo>
                  <a:lnTo>
                    <a:pt x="57412" y="62780"/>
                  </a:lnTo>
                  <a:lnTo>
                    <a:pt x="57289" y="62805"/>
                  </a:lnTo>
                  <a:lnTo>
                    <a:pt x="57190" y="62780"/>
                  </a:lnTo>
                  <a:lnTo>
                    <a:pt x="57066" y="62755"/>
                  </a:lnTo>
                  <a:lnTo>
                    <a:pt x="56967" y="62706"/>
                  </a:lnTo>
                  <a:lnTo>
                    <a:pt x="56868" y="62631"/>
                  </a:lnTo>
                  <a:lnTo>
                    <a:pt x="56794" y="62532"/>
                  </a:lnTo>
                  <a:lnTo>
                    <a:pt x="56744" y="62433"/>
                  </a:lnTo>
                  <a:lnTo>
                    <a:pt x="56720" y="62310"/>
                  </a:lnTo>
                  <a:lnTo>
                    <a:pt x="56695" y="62211"/>
                  </a:lnTo>
                  <a:lnTo>
                    <a:pt x="56720" y="62087"/>
                  </a:lnTo>
                  <a:lnTo>
                    <a:pt x="56744" y="61988"/>
                  </a:lnTo>
                  <a:lnTo>
                    <a:pt x="56794" y="61889"/>
                  </a:lnTo>
                  <a:lnTo>
                    <a:pt x="56868" y="61790"/>
                  </a:lnTo>
                  <a:lnTo>
                    <a:pt x="56967" y="61716"/>
                  </a:lnTo>
                  <a:lnTo>
                    <a:pt x="57066" y="61667"/>
                  </a:lnTo>
                  <a:lnTo>
                    <a:pt x="57190" y="61617"/>
                  </a:lnTo>
                  <a:close/>
                  <a:moveTo>
                    <a:pt x="67554" y="61444"/>
                  </a:moveTo>
                  <a:lnTo>
                    <a:pt x="67678" y="61494"/>
                  </a:lnTo>
                  <a:lnTo>
                    <a:pt x="67826" y="61568"/>
                  </a:lnTo>
                  <a:lnTo>
                    <a:pt x="67950" y="61667"/>
                  </a:lnTo>
                  <a:lnTo>
                    <a:pt x="68049" y="61790"/>
                  </a:lnTo>
                  <a:lnTo>
                    <a:pt x="68123" y="61914"/>
                  </a:lnTo>
                  <a:lnTo>
                    <a:pt x="68148" y="62062"/>
                  </a:lnTo>
                  <a:lnTo>
                    <a:pt x="68172" y="62211"/>
                  </a:lnTo>
                  <a:lnTo>
                    <a:pt x="68148" y="62359"/>
                  </a:lnTo>
                  <a:lnTo>
                    <a:pt x="68123" y="62508"/>
                  </a:lnTo>
                  <a:lnTo>
                    <a:pt x="68049" y="62631"/>
                  </a:lnTo>
                  <a:lnTo>
                    <a:pt x="67950" y="62755"/>
                  </a:lnTo>
                  <a:lnTo>
                    <a:pt x="67826" y="62854"/>
                  </a:lnTo>
                  <a:lnTo>
                    <a:pt x="67678" y="62928"/>
                  </a:lnTo>
                  <a:lnTo>
                    <a:pt x="67554" y="62953"/>
                  </a:lnTo>
                  <a:lnTo>
                    <a:pt x="67406" y="62978"/>
                  </a:lnTo>
                  <a:lnTo>
                    <a:pt x="67257" y="62953"/>
                  </a:lnTo>
                  <a:lnTo>
                    <a:pt x="67109" y="62928"/>
                  </a:lnTo>
                  <a:lnTo>
                    <a:pt x="66960" y="62854"/>
                  </a:lnTo>
                  <a:lnTo>
                    <a:pt x="66837" y="62755"/>
                  </a:lnTo>
                  <a:lnTo>
                    <a:pt x="66738" y="62631"/>
                  </a:lnTo>
                  <a:lnTo>
                    <a:pt x="66688" y="62508"/>
                  </a:lnTo>
                  <a:lnTo>
                    <a:pt x="66639" y="62359"/>
                  </a:lnTo>
                  <a:lnTo>
                    <a:pt x="66614" y="62211"/>
                  </a:lnTo>
                  <a:lnTo>
                    <a:pt x="66639" y="62062"/>
                  </a:lnTo>
                  <a:lnTo>
                    <a:pt x="66688" y="61914"/>
                  </a:lnTo>
                  <a:lnTo>
                    <a:pt x="66738" y="61790"/>
                  </a:lnTo>
                  <a:lnTo>
                    <a:pt x="66837" y="61667"/>
                  </a:lnTo>
                  <a:lnTo>
                    <a:pt x="66960" y="61568"/>
                  </a:lnTo>
                  <a:lnTo>
                    <a:pt x="67109" y="61494"/>
                  </a:lnTo>
                  <a:lnTo>
                    <a:pt x="67257" y="61444"/>
                  </a:lnTo>
                  <a:close/>
                  <a:moveTo>
                    <a:pt x="107725" y="59762"/>
                  </a:moveTo>
                  <a:lnTo>
                    <a:pt x="107874" y="59787"/>
                  </a:lnTo>
                  <a:lnTo>
                    <a:pt x="108047" y="59811"/>
                  </a:lnTo>
                  <a:lnTo>
                    <a:pt x="108195" y="59886"/>
                  </a:lnTo>
                  <a:lnTo>
                    <a:pt x="108319" y="59935"/>
                  </a:lnTo>
                  <a:lnTo>
                    <a:pt x="108467" y="60034"/>
                  </a:lnTo>
                  <a:lnTo>
                    <a:pt x="108591" y="60133"/>
                  </a:lnTo>
                  <a:lnTo>
                    <a:pt x="108715" y="60232"/>
                  </a:lnTo>
                  <a:lnTo>
                    <a:pt x="108838" y="60356"/>
                  </a:lnTo>
                  <a:lnTo>
                    <a:pt x="108937" y="60479"/>
                  </a:lnTo>
                  <a:lnTo>
                    <a:pt x="109011" y="60628"/>
                  </a:lnTo>
                  <a:lnTo>
                    <a:pt x="109086" y="60776"/>
                  </a:lnTo>
                  <a:lnTo>
                    <a:pt x="109135" y="60925"/>
                  </a:lnTo>
                  <a:lnTo>
                    <a:pt x="109160" y="61073"/>
                  </a:lnTo>
                  <a:lnTo>
                    <a:pt x="109185" y="61221"/>
                  </a:lnTo>
                  <a:lnTo>
                    <a:pt x="109209" y="61395"/>
                  </a:lnTo>
                  <a:lnTo>
                    <a:pt x="109185" y="61543"/>
                  </a:lnTo>
                  <a:lnTo>
                    <a:pt x="109160" y="61691"/>
                  </a:lnTo>
                  <a:lnTo>
                    <a:pt x="109135" y="61840"/>
                  </a:lnTo>
                  <a:lnTo>
                    <a:pt x="109086" y="61988"/>
                  </a:lnTo>
                  <a:lnTo>
                    <a:pt x="109011" y="62137"/>
                  </a:lnTo>
                  <a:lnTo>
                    <a:pt x="108937" y="62285"/>
                  </a:lnTo>
                  <a:lnTo>
                    <a:pt x="108838" y="62409"/>
                  </a:lnTo>
                  <a:lnTo>
                    <a:pt x="108715" y="62532"/>
                  </a:lnTo>
                  <a:lnTo>
                    <a:pt x="108591" y="62656"/>
                  </a:lnTo>
                  <a:lnTo>
                    <a:pt x="108467" y="62730"/>
                  </a:lnTo>
                  <a:lnTo>
                    <a:pt x="108319" y="62829"/>
                  </a:lnTo>
                  <a:lnTo>
                    <a:pt x="108195" y="62879"/>
                  </a:lnTo>
                  <a:lnTo>
                    <a:pt x="108047" y="62953"/>
                  </a:lnTo>
                  <a:lnTo>
                    <a:pt x="107874" y="62978"/>
                  </a:lnTo>
                  <a:lnTo>
                    <a:pt x="107725" y="63002"/>
                  </a:lnTo>
                  <a:lnTo>
                    <a:pt x="107428" y="63002"/>
                  </a:lnTo>
                  <a:lnTo>
                    <a:pt x="107255" y="62978"/>
                  </a:lnTo>
                  <a:lnTo>
                    <a:pt x="107107" y="62953"/>
                  </a:lnTo>
                  <a:lnTo>
                    <a:pt x="106958" y="62879"/>
                  </a:lnTo>
                  <a:lnTo>
                    <a:pt x="106810" y="62829"/>
                  </a:lnTo>
                  <a:lnTo>
                    <a:pt x="106686" y="62730"/>
                  </a:lnTo>
                  <a:lnTo>
                    <a:pt x="106538" y="62656"/>
                  </a:lnTo>
                  <a:lnTo>
                    <a:pt x="106414" y="62532"/>
                  </a:lnTo>
                  <a:lnTo>
                    <a:pt x="106315" y="62409"/>
                  </a:lnTo>
                  <a:lnTo>
                    <a:pt x="106216" y="62285"/>
                  </a:lnTo>
                  <a:lnTo>
                    <a:pt x="106142" y="62137"/>
                  </a:lnTo>
                  <a:lnTo>
                    <a:pt x="106068" y="61988"/>
                  </a:lnTo>
                  <a:lnTo>
                    <a:pt x="106018" y="61840"/>
                  </a:lnTo>
                  <a:lnTo>
                    <a:pt x="105969" y="61691"/>
                  </a:lnTo>
                  <a:lnTo>
                    <a:pt x="105944" y="61543"/>
                  </a:lnTo>
                  <a:lnTo>
                    <a:pt x="105944" y="61395"/>
                  </a:lnTo>
                  <a:lnTo>
                    <a:pt x="105944" y="61221"/>
                  </a:lnTo>
                  <a:lnTo>
                    <a:pt x="105969" y="61073"/>
                  </a:lnTo>
                  <a:lnTo>
                    <a:pt x="106018" y="60925"/>
                  </a:lnTo>
                  <a:lnTo>
                    <a:pt x="106068" y="60776"/>
                  </a:lnTo>
                  <a:lnTo>
                    <a:pt x="106142" y="60628"/>
                  </a:lnTo>
                  <a:lnTo>
                    <a:pt x="106216" y="60479"/>
                  </a:lnTo>
                  <a:lnTo>
                    <a:pt x="106315" y="60356"/>
                  </a:lnTo>
                  <a:lnTo>
                    <a:pt x="106414" y="60232"/>
                  </a:lnTo>
                  <a:lnTo>
                    <a:pt x="106538" y="60133"/>
                  </a:lnTo>
                  <a:lnTo>
                    <a:pt x="106686" y="60034"/>
                  </a:lnTo>
                  <a:lnTo>
                    <a:pt x="106810" y="59935"/>
                  </a:lnTo>
                  <a:lnTo>
                    <a:pt x="106958" y="59886"/>
                  </a:lnTo>
                  <a:lnTo>
                    <a:pt x="107107" y="59811"/>
                  </a:lnTo>
                  <a:lnTo>
                    <a:pt x="107255" y="59787"/>
                  </a:lnTo>
                  <a:lnTo>
                    <a:pt x="107428" y="59762"/>
                  </a:lnTo>
                  <a:close/>
                  <a:moveTo>
                    <a:pt x="103347" y="60009"/>
                  </a:moveTo>
                  <a:lnTo>
                    <a:pt x="103644" y="60034"/>
                  </a:lnTo>
                  <a:lnTo>
                    <a:pt x="103916" y="60108"/>
                  </a:lnTo>
                  <a:lnTo>
                    <a:pt x="104064" y="60183"/>
                  </a:lnTo>
                  <a:lnTo>
                    <a:pt x="104188" y="60257"/>
                  </a:lnTo>
                  <a:lnTo>
                    <a:pt x="104312" y="60356"/>
                  </a:lnTo>
                  <a:lnTo>
                    <a:pt x="104435" y="60455"/>
                  </a:lnTo>
                  <a:lnTo>
                    <a:pt x="104534" y="60554"/>
                  </a:lnTo>
                  <a:lnTo>
                    <a:pt x="104633" y="60677"/>
                  </a:lnTo>
                  <a:lnTo>
                    <a:pt x="104707" y="60826"/>
                  </a:lnTo>
                  <a:lnTo>
                    <a:pt x="104757" y="60949"/>
                  </a:lnTo>
                  <a:lnTo>
                    <a:pt x="104856" y="61246"/>
                  </a:lnTo>
                  <a:lnTo>
                    <a:pt x="104881" y="61518"/>
                  </a:lnTo>
                  <a:lnTo>
                    <a:pt x="104856" y="61815"/>
                  </a:lnTo>
                  <a:lnTo>
                    <a:pt x="104757" y="62112"/>
                  </a:lnTo>
                  <a:lnTo>
                    <a:pt x="104707" y="62236"/>
                  </a:lnTo>
                  <a:lnTo>
                    <a:pt x="104633" y="62359"/>
                  </a:lnTo>
                  <a:lnTo>
                    <a:pt x="104534" y="62508"/>
                  </a:lnTo>
                  <a:lnTo>
                    <a:pt x="104435" y="62607"/>
                  </a:lnTo>
                  <a:lnTo>
                    <a:pt x="104312" y="62706"/>
                  </a:lnTo>
                  <a:lnTo>
                    <a:pt x="104188" y="62805"/>
                  </a:lnTo>
                  <a:lnTo>
                    <a:pt x="104064" y="62879"/>
                  </a:lnTo>
                  <a:lnTo>
                    <a:pt x="103916" y="62953"/>
                  </a:lnTo>
                  <a:lnTo>
                    <a:pt x="103644" y="63027"/>
                  </a:lnTo>
                  <a:lnTo>
                    <a:pt x="103347" y="63052"/>
                  </a:lnTo>
                  <a:lnTo>
                    <a:pt x="103050" y="63027"/>
                  </a:lnTo>
                  <a:lnTo>
                    <a:pt x="102778" y="62953"/>
                  </a:lnTo>
                  <a:lnTo>
                    <a:pt x="102630" y="62879"/>
                  </a:lnTo>
                  <a:lnTo>
                    <a:pt x="102506" y="62805"/>
                  </a:lnTo>
                  <a:lnTo>
                    <a:pt x="102382" y="62706"/>
                  </a:lnTo>
                  <a:lnTo>
                    <a:pt x="102283" y="62607"/>
                  </a:lnTo>
                  <a:lnTo>
                    <a:pt x="102160" y="62508"/>
                  </a:lnTo>
                  <a:lnTo>
                    <a:pt x="102085" y="62359"/>
                  </a:lnTo>
                  <a:lnTo>
                    <a:pt x="101986" y="62236"/>
                  </a:lnTo>
                  <a:lnTo>
                    <a:pt x="101937" y="62112"/>
                  </a:lnTo>
                  <a:lnTo>
                    <a:pt x="101863" y="61815"/>
                  </a:lnTo>
                  <a:lnTo>
                    <a:pt x="101813" y="61518"/>
                  </a:lnTo>
                  <a:lnTo>
                    <a:pt x="101863" y="61246"/>
                  </a:lnTo>
                  <a:lnTo>
                    <a:pt x="101937" y="60949"/>
                  </a:lnTo>
                  <a:lnTo>
                    <a:pt x="101986" y="60826"/>
                  </a:lnTo>
                  <a:lnTo>
                    <a:pt x="102085" y="60677"/>
                  </a:lnTo>
                  <a:lnTo>
                    <a:pt x="102160" y="60554"/>
                  </a:lnTo>
                  <a:lnTo>
                    <a:pt x="102283" y="60455"/>
                  </a:lnTo>
                  <a:lnTo>
                    <a:pt x="102382" y="60356"/>
                  </a:lnTo>
                  <a:lnTo>
                    <a:pt x="102506" y="60257"/>
                  </a:lnTo>
                  <a:lnTo>
                    <a:pt x="102630" y="60183"/>
                  </a:lnTo>
                  <a:lnTo>
                    <a:pt x="102778" y="60108"/>
                  </a:lnTo>
                  <a:lnTo>
                    <a:pt x="103050" y="60034"/>
                  </a:lnTo>
                  <a:lnTo>
                    <a:pt x="103347" y="60009"/>
                  </a:lnTo>
                  <a:close/>
                  <a:moveTo>
                    <a:pt x="89569" y="60652"/>
                  </a:moveTo>
                  <a:lnTo>
                    <a:pt x="89816" y="60677"/>
                  </a:lnTo>
                  <a:lnTo>
                    <a:pt x="90039" y="60751"/>
                  </a:lnTo>
                  <a:lnTo>
                    <a:pt x="90262" y="60850"/>
                  </a:lnTo>
                  <a:lnTo>
                    <a:pt x="90435" y="61024"/>
                  </a:lnTo>
                  <a:lnTo>
                    <a:pt x="90608" y="61221"/>
                  </a:lnTo>
                  <a:lnTo>
                    <a:pt x="90707" y="61419"/>
                  </a:lnTo>
                  <a:lnTo>
                    <a:pt x="90781" y="61642"/>
                  </a:lnTo>
                  <a:lnTo>
                    <a:pt x="90806" y="61889"/>
                  </a:lnTo>
                  <a:lnTo>
                    <a:pt x="90781" y="62112"/>
                  </a:lnTo>
                  <a:lnTo>
                    <a:pt x="90707" y="62335"/>
                  </a:lnTo>
                  <a:lnTo>
                    <a:pt x="90608" y="62557"/>
                  </a:lnTo>
                  <a:lnTo>
                    <a:pt x="90435" y="62755"/>
                  </a:lnTo>
                  <a:lnTo>
                    <a:pt x="90262" y="62903"/>
                  </a:lnTo>
                  <a:lnTo>
                    <a:pt x="90039" y="63002"/>
                  </a:lnTo>
                  <a:lnTo>
                    <a:pt x="89816" y="63077"/>
                  </a:lnTo>
                  <a:lnTo>
                    <a:pt x="89569" y="63101"/>
                  </a:lnTo>
                  <a:lnTo>
                    <a:pt x="89346" y="63077"/>
                  </a:lnTo>
                  <a:lnTo>
                    <a:pt x="89124" y="63002"/>
                  </a:lnTo>
                  <a:lnTo>
                    <a:pt x="88901" y="62903"/>
                  </a:lnTo>
                  <a:lnTo>
                    <a:pt x="88728" y="62755"/>
                  </a:lnTo>
                  <a:lnTo>
                    <a:pt x="88555" y="62557"/>
                  </a:lnTo>
                  <a:lnTo>
                    <a:pt x="88456" y="62335"/>
                  </a:lnTo>
                  <a:lnTo>
                    <a:pt x="88382" y="62112"/>
                  </a:lnTo>
                  <a:lnTo>
                    <a:pt x="88357" y="61889"/>
                  </a:lnTo>
                  <a:lnTo>
                    <a:pt x="88382" y="61642"/>
                  </a:lnTo>
                  <a:lnTo>
                    <a:pt x="88456" y="61419"/>
                  </a:lnTo>
                  <a:lnTo>
                    <a:pt x="88555" y="61221"/>
                  </a:lnTo>
                  <a:lnTo>
                    <a:pt x="88728" y="61024"/>
                  </a:lnTo>
                  <a:lnTo>
                    <a:pt x="88901" y="60850"/>
                  </a:lnTo>
                  <a:lnTo>
                    <a:pt x="89124" y="60751"/>
                  </a:lnTo>
                  <a:lnTo>
                    <a:pt x="89346" y="60677"/>
                  </a:lnTo>
                  <a:lnTo>
                    <a:pt x="89569" y="60652"/>
                  </a:lnTo>
                  <a:close/>
                  <a:moveTo>
                    <a:pt x="6703" y="61320"/>
                  </a:moveTo>
                  <a:lnTo>
                    <a:pt x="6877" y="61345"/>
                  </a:lnTo>
                  <a:lnTo>
                    <a:pt x="7050" y="61395"/>
                  </a:lnTo>
                  <a:lnTo>
                    <a:pt x="7198" y="61469"/>
                  </a:lnTo>
                  <a:lnTo>
                    <a:pt x="7347" y="61592"/>
                  </a:lnTo>
                  <a:lnTo>
                    <a:pt x="7470" y="61741"/>
                  </a:lnTo>
                  <a:lnTo>
                    <a:pt x="7544" y="61889"/>
                  </a:lnTo>
                  <a:lnTo>
                    <a:pt x="7594" y="62062"/>
                  </a:lnTo>
                  <a:lnTo>
                    <a:pt x="7619" y="62236"/>
                  </a:lnTo>
                  <a:lnTo>
                    <a:pt x="7594" y="62409"/>
                  </a:lnTo>
                  <a:lnTo>
                    <a:pt x="7544" y="62582"/>
                  </a:lnTo>
                  <a:lnTo>
                    <a:pt x="7470" y="62755"/>
                  </a:lnTo>
                  <a:lnTo>
                    <a:pt x="7347" y="62879"/>
                  </a:lnTo>
                  <a:lnTo>
                    <a:pt x="7198" y="63002"/>
                  </a:lnTo>
                  <a:lnTo>
                    <a:pt x="7050" y="63101"/>
                  </a:lnTo>
                  <a:lnTo>
                    <a:pt x="6877" y="63151"/>
                  </a:lnTo>
                  <a:lnTo>
                    <a:pt x="6530" y="63151"/>
                  </a:lnTo>
                  <a:lnTo>
                    <a:pt x="6357" y="63101"/>
                  </a:lnTo>
                  <a:lnTo>
                    <a:pt x="6184" y="63002"/>
                  </a:lnTo>
                  <a:lnTo>
                    <a:pt x="6036" y="62879"/>
                  </a:lnTo>
                  <a:lnTo>
                    <a:pt x="5937" y="62755"/>
                  </a:lnTo>
                  <a:lnTo>
                    <a:pt x="5838" y="62582"/>
                  </a:lnTo>
                  <a:lnTo>
                    <a:pt x="5788" y="62409"/>
                  </a:lnTo>
                  <a:lnTo>
                    <a:pt x="5788" y="62236"/>
                  </a:lnTo>
                  <a:lnTo>
                    <a:pt x="5788" y="62062"/>
                  </a:lnTo>
                  <a:lnTo>
                    <a:pt x="5838" y="61889"/>
                  </a:lnTo>
                  <a:lnTo>
                    <a:pt x="5937" y="61741"/>
                  </a:lnTo>
                  <a:lnTo>
                    <a:pt x="6036" y="61592"/>
                  </a:lnTo>
                  <a:lnTo>
                    <a:pt x="6184" y="61469"/>
                  </a:lnTo>
                  <a:lnTo>
                    <a:pt x="6357" y="61395"/>
                  </a:lnTo>
                  <a:lnTo>
                    <a:pt x="6530" y="61345"/>
                  </a:lnTo>
                  <a:lnTo>
                    <a:pt x="6703" y="61320"/>
                  </a:lnTo>
                  <a:close/>
                  <a:moveTo>
                    <a:pt x="48111" y="62335"/>
                  </a:moveTo>
                  <a:lnTo>
                    <a:pt x="48186" y="62359"/>
                  </a:lnTo>
                  <a:lnTo>
                    <a:pt x="48260" y="62384"/>
                  </a:lnTo>
                  <a:lnTo>
                    <a:pt x="48334" y="62458"/>
                  </a:lnTo>
                  <a:lnTo>
                    <a:pt x="48384" y="62508"/>
                  </a:lnTo>
                  <a:lnTo>
                    <a:pt x="48408" y="62582"/>
                  </a:lnTo>
                  <a:lnTo>
                    <a:pt x="48433" y="62656"/>
                  </a:lnTo>
                  <a:lnTo>
                    <a:pt x="48433" y="62730"/>
                  </a:lnTo>
                  <a:lnTo>
                    <a:pt x="48433" y="62805"/>
                  </a:lnTo>
                  <a:lnTo>
                    <a:pt x="48408" y="62879"/>
                  </a:lnTo>
                  <a:lnTo>
                    <a:pt x="48384" y="62953"/>
                  </a:lnTo>
                  <a:lnTo>
                    <a:pt x="48334" y="63027"/>
                  </a:lnTo>
                  <a:lnTo>
                    <a:pt x="48260" y="63077"/>
                  </a:lnTo>
                  <a:lnTo>
                    <a:pt x="48186" y="63101"/>
                  </a:lnTo>
                  <a:lnTo>
                    <a:pt x="48111" y="63126"/>
                  </a:lnTo>
                  <a:lnTo>
                    <a:pt x="48037" y="63151"/>
                  </a:lnTo>
                  <a:lnTo>
                    <a:pt x="47963" y="63126"/>
                  </a:lnTo>
                  <a:lnTo>
                    <a:pt x="47889" y="63101"/>
                  </a:lnTo>
                  <a:lnTo>
                    <a:pt x="47815" y="63077"/>
                  </a:lnTo>
                  <a:lnTo>
                    <a:pt x="47740" y="63027"/>
                  </a:lnTo>
                  <a:lnTo>
                    <a:pt x="47691" y="62953"/>
                  </a:lnTo>
                  <a:lnTo>
                    <a:pt x="47666" y="62879"/>
                  </a:lnTo>
                  <a:lnTo>
                    <a:pt x="47641" y="62805"/>
                  </a:lnTo>
                  <a:lnTo>
                    <a:pt x="47641" y="62730"/>
                  </a:lnTo>
                  <a:lnTo>
                    <a:pt x="47641" y="62656"/>
                  </a:lnTo>
                  <a:lnTo>
                    <a:pt x="47666" y="62582"/>
                  </a:lnTo>
                  <a:lnTo>
                    <a:pt x="47691" y="62508"/>
                  </a:lnTo>
                  <a:lnTo>
                    <a:pt x="47740" y="62458"/>
                  </a:lnTo>
                  <a:lnTo>
                    <a:pt x="47815" y="62384"/>
                  </a:lnTo>
                  <a:lnTo>
                    <a:pt x="47889" y="62359"/>
                  </a:lnTo>
                  <a:lnTo>
                    <a:pt x="47963" y="62335"/>
                  </a:lnTo>
                  <a:close/>
                  <a:moveTo>
                    <a:pt x="10661" y="61617"/>
                  </a:moveTo>
                  <a:lnTo>
                    <a:pt x="10810" y="61642"/>
                  </a:lnTo>
                  <a:lnTo>
                    <a:pt x="10958" y="61691"/>
                  </a:lnTo>
                  <a:lnTo>
                    <a:pt x="11106" y="61766"/>
                  </a:lnTo>
                  <a:lnTo>
                    <a:pt x="11230" y="61865"/>
                  </a:lnTo>
                  <a:lnTo>
                    <a:pt x="11329" y="61988"/>
                  </a:lnTo>
                  <a:lnTo>
                    <a:pt x="11403" y="62137"/>
                  </a:lnTo>
                  <a:lnTo>
                    <a:pt x="11453" y="62285"/>
                  </a:lnTo>
                  <a:lnTo>
                    <a:pt x="11453" y="62433"/>
                  </a:lnTo>
                  <a:lnTo>
                    <a:pt x="11453" y="62582"/>
                  </a:lnTo>
                  <a:lnTo>
                    <a:pt x="11403" y="62730"/>
                  </a:lnTo>
                  <a:lnTo>
                    <a:pt x="11329" y="62879"/>
                  </a:lnTo>
                  <a:lnTo>
                    <a:pt x="11230" y="63002"/>
                  </a:lnTo>
                  <a:lnTo>
                    <a:pt x="11106" y="63126"/>
                  </a:lnTo>
                  <a:lnTo>
                    <a:pt x="10958" y="63200"/>
                  </a:lnTo>
                  <a:lnTo>
                    <a:pt x="10810" y="63225"/>
                  </a:lnTo>
                  <a:lnTo>
                    <a:pt x="10661" y="63250"/>
                  </a:lnTo>
                  <a:lnTo>
                    <a:pt x="10488" y="63225"/>
                  </a:lnTo>
                  <a:lnTo>
                    <a:pt x="10340" y="63200"/>
                  </a:lnTo>
                  <a:lnTo>
                    <a:pt x="10191" y="63126"/>
                  </a:lnTo>
                  <a:lnTo>
                    <a:pt x="10068" y="63002"/>
                  </a:lnTo>
                  <a:lnTo>
                    <a:pt x="9969" y="62879"/>
                  </a:lnTo>
                  <a:lnTo>
                    <a:pt x="9894" y="62730"/>
                  </a:lnTo>
                  <a:lnTo>
                    <a:pt x="9845" y="62582"/>
                  </a:lnTo>
                  <a:lnTo>
                    <a:pt x="9845" y="62433"/>
                  </a:lnTo>
                  <a:lnTo>
                    <a:pt x="9845" y="62285"/>
                  </a:lnTo>
                  <a:lnTo>
                    <a:pt x="9894" y="62137"/>
                  </a:lnTo>
                  <a:lnTo>
                    <a:pt x="9969" y="61988"/>
                  </a:lnTo>
                  <a:lnTo>
                    <a:pt x="10068" y="61865"/>
                  </a:lnTo>
                  <a:lnTo>
                    <a:pt x="10191" y="61766"/>
                  </a:lnTo>
                  <a:lnTo>
                    <a:pt x="10340" y="61691"/>
                  </a:lnTo>
                  <a:lnTo>
                    <a:pt x="10488" y="61642"/>
                  </a:lnTo>
                  <a:lnTo>
                    <a:pt x="10661" y="61617"/>
                  </a:lnTo>
                  <a:close/>
                  <a:moveTo>
                    <a:pt x="94294" y="60603"/>
                  </a:moveTo>
                  <a:lnTo>
                    <a:pt x="94566" y="60628"/>
                  </a:lnTo>
                  <a:lnTo>
                    <a:pt x="94813" y="60702"/>
                  </a:lnTo>
                  <a:lnTo>
                    <a:pt x="95036" y="60826"/>
                  </a:lnTo>
                  <a:lnTo>
                    <a:pt x="95234" y="60999"/>
                  </a:lnTo>
                  <a:lnTo>
                    <a:pt x="95407" y="61197"/>
                  </a:lnTo>
                  <a:lnTo>
                    <a:pt x="95530" y="61444"/>
                  </a:lnTo>
                  <a:lnTo>
                    <a:pt x="95605" y="61667"/>
                  </a:lnTo>
                  <a:lnTo>
                    <a:pt x="95629" y="61939"/>
                  </a:lnTo>
                  <a:lnTo>
                    <a:pt x="95605" y="62186"/>
                  </a:lnTo>
                  <a:lnTo>
                    <a:pt x="95530" y="62433"/>
                  </a:lnTo>
                  <a:lnTo>
                    <a:pt x="95407" y="62656"/>
                  </a:lnTo>
                  <a:lnTo>
                    <a:pt x="95234" y="62879"/>
                  </a:lnTo>
                  <a:lnTo>
                    <a:pt x="95036" y="63027"/>
                  </a:lnTo>
                  <a:lnTo>
                    <a:pt x="94813" y="63151"/>
                  </a:lnTo>
                  <a:lnTo>
                    <a:pt x="94566" y="63225"/>
                  </a:lnTo>
                  <a:lnTo>
                    <a:pt x="94294" y="63250"/>
                  </a:lnTo>
                  <a:lnTo>
                    <a:pt x="94046" y="63225"/>
                  </a:lnTo>
                  <a:lnTo>
                    <a:pt x="93799" y="63151"/>
                  </a:lnTo>
                  <a:lnTo>
                    <a:pt x="93576" y="63027"/>
                  </a:lnTo>
                  <a:lnTo>
                    <a:pt x="93378" y="62879"/>
                  </a:lnTo>
                  <a:lnTo>
                    <a:pt x="93205" y="62656"/>
                  </a:lnTo>
                  <a:lnTo>
                    <a:pt x="93081" y="62433"/>
                  </a:lnTo>
                  <a:lnTo>
                    <a:pt x="93007" y="62186"/>
                  </a:lnTo>
                  <a:lnTo>
                    <a:pt x="92983" y="61939"/>
                  </a:lnTo>
                  <a:lnTo>
                    <a:pt x="93007" y="61667"/>
                  </a:lnTo>
                  <a:lnTo>
                    <a:pt x="93081" y="61444"/>
                  </a:lnTo>
                  <a:lnTo>
                    <a:pt x="93205" y="61197"/>
                  </a:lnTo>
                  <a:lnTo>
                    <a:pt x="93378" y="60999"/>
                  </a:lnTo>
                  <a:lnTo>
                    <a:pt x="93576" y="60826"/>
                  </a:lnTo>
                  <a:lnTo>
                    <a:pt x="93799" y="60702"/>
                  </a:lnTo>
                  <a:lnTo>
                    <a:pt x="94046" y="60628"/>
                  </a:lnTo>
                  <a:lnTo>
                    <a:pt x="94294" y="60603"/>
                  </a:lnTo>
                  <a:close/>
                  <a:moveTo>
                    <a:pt x="60653" y="61939"/>
                  </a:moveTo>
                  <a:lnTo>
                    <a:pt x="60776" y="61963"/>
                  </a:lnTo>
                  <a:lnTo>
                    <a:pt x="60900" y="61988"/>
                  </a:lnTo>
                  <a:lnTo>
                    <a:pt x="61024" y="62062"/>
                  </a:lnTo>
                  <a:lnTo>
                    <a:pt x="61123" y="62137"/>
                  </a:lnTo>
                  <a:lnTo>
                    <a:pt x="61197" y="62236"/>
                  </a:lnTo>
                  <a:lnTo>
                    <a:pt x="61271" y="62359"/>
                  </a:lnTo>
                  <a:lnTo>
                    <a:pt x="61296" y="62483"/>
                  </a:lnTo>
                  <a:lnTo>
                    <a:pt x="61320" y="62607"/>
                  </a:lnTo>
                  <a:lnTo>
                    <a:pt x="61296" y="62730"/>
                  </a:lnTo>
                  <a:lnTo>
                    <a:pt x="61271" y="62854"/>
                  </a:lnTo>
                  <a:lnTo>
                    <a:pt x="61197" y="62978"/>
                  </a:lnTo>
                  <a:lnTo>
                    <a:pt x="61123" y="63077"/>
                  </a:lnTo>
                  <a:lnTo>
                    <a:pt x="61024" y="63151"/>
                  </a:lnTo>
                  <a:lnTo>
                    <a:pt x="60900" y="63225"/>
                  </a:lnTo>
                  <a:lnTo>
                    <a:pt x="60776" y="63250"/>
                  </a:lnTo>
                  <a:lnTo>
                    <a:pt x="60653" y="63275"/>
                  </a:lnTo>
                  <a:lnTo>
                    <a:pt x="60529" y="63250"/>
                  </a:lnTo>
                  <a:lnTo>
                    <a:pt x="60405" y="63225"/>
                  </a:lnTo>
                  <a:lnTo>
                    <a:pt x="60282" y="63151"/>
                  </a:lnTo>
                  <a:lnTo>
                    <a:pt x="60183" y="63077"/>
                  </a:lnTo>
                  <a:lnTo>
                    <a:pt x="60108" y="62978"/>
                  </a:lnTo>
                  <a:lnTo>
                    <a:pt x="60034" y="62854"/>
                  </a:lnTo>
                  <a:lnTo>
                    <a:pt x="60009" y="62730"/>
                  </a:lnTo>
                  <a:lnTo>
                    <a:pt x="59985" y="62607"/>
                  </a:lnTo>
                  <a:lnTo>
                    <a:pt x="60009" y="62483"/>
                  </a:lnTo>
                  <a:lnTo>
                    <a:pt x="60034" y="62359"/>
                  </a:lnTo>
                  <a:lnTo>
                    <a:pt x="60108" y="62236"/>
                  </a:lnTo>
                  <a:lnTo>
                    <a:pt x="60183" y="62137"/>
                  </a:lnTo>
                  <a:lnTo>
                    <a:pt x="60282" y="62062"/>
                  </a:lnTo>
                  <a:lnTo>
                    <a:pt x="60405" y="61988"/>
                  </a:lnTo>
                  <a:lnTo>
                    <a:pt x="60529" y="61963"/>
                  </a:lnTo>
                  <a:lnTo>
                    <a:pt x="60653" y="61939"/>
                  </a:lnTo>
                  <a:close/>
                  <a:moveTo>
                    <a:pt x="64165" y="61889"/>
                  </a:moveTo>
                  <a:lnTo>
                    <a:pt x="64314" y="61939"/>
                  </a:lnTo>
                  <a:lnTo>
                    <a:pt x="64437" y="62013"/>
                  </a:lnTo>
                  <a:lnTo>
                    <a:pt x="64536" y="62087"/>
                  </a:lnTo>
                  <a:lnTo>
                    <a:pt x="64635" y="62211"/>
                  </a:lnTo>
                  <a:lnTo>
                    <a:pt x="64709" y="62335"/>
                  </a:lnTo>
                  <a:lnTo>
                    <a:pt x="64759" y="62483"/>
                  </a:lnTo>
                  <a:lnTo>
                    <a:pt x="64759" y="62607"/>
                  </a:lnTo>
                  <a:lnTo>
                    <a:pt x="64759" y="62755"/>
                  </a:lnTo>
                  <a:lnTo>
                    <a:pt x="64709" y="62879"/>
                  </a:lnTo>
                  <a:lnTo>
                    <a:pt x="64635" y="63002"/>
                  </a:lnTo>
                  <a:lnTo>
                    <a:pt x="64536" y="63126"/>
                  </a:lnTo>
                  <a:lnTo>
                    <a:pt x="64437" y="63225"/>
                  </a:lnTo>
                  <a:lnTo>
                    <a:pt x="64314" y="63275"/>
                  </a:lnTo>
                  <a:lnTo>
                    <a:pt x="64165" y="63324"/>
                  </a:lnTo>
                  <a:lnTo>
                    <a:pt x="63893" y="63324"/>
                  </a:lnTo>
                  <a:lnTo>
                    <a:pt x="63769" y="63275"/>
                  </a:lnTo>
                  <a:lnTo>
                    <a:pt x="63646" y="63225"/>
                  </a:lnTo>
                  <a:lnTo>
                    <a:pt x="63522" y="63126"/>
                  </a:lnTo>
                  <a:lnTo>
                    <a:pt x="63423" y="63002"/>
                  </a:lnTo>
                  <a:lnTo>
                    <a:pt x="63374" y="62879"/>
                  </a:lnTo>
                  <a:lnTo>
                    <a:pt x="63324" y="62755"/>
                  </a:lnTo>
                  <a:lnTo>
                    <a:pt x="63299" y="62607"/>
                  </a:lnTo>
                  <a:lnTo>
                    <a:pt x="63324" y="62483"/>
                  </a:lnTo>
                  <a:lnTo>
                    <a:pt x="63374" y="62335"/>
                  </a:lnTo>
                  <a:lnTo>
                    <a:pt x="63423" y="62211"/>
                  </a:lnTo>
                  <a:lnTo>
                    <a:pt x="63522" y="62087"/>
                  </a:lnTo>
                  <a:lnTo>
                    <a:pt x="63646" y="62013"/>
                  </a:lnTo>
                  <a:lnTo>
                    <a:pt x="63769" y="61939"/>
                  </a:lnTo>
                  <a:lnTo>
                    <a:pt x="63893" y="61889"/>
                  </a:lnTo>
                  <a:close/>
                  <a:moveTo>
                    <a:pt x="14965" y="62236"/>
                  </a:moveTo>
                  <a:lnTo>
                    <a:pt x="15089" y="62285"/>
                  </a:lnTo>
                  <a:lnTo>
                    <a:pt x="15213" y="62335"/>
                  </a:lnTo>
                  <a:lnTo>
                    <a:pt x="15312" y="62433"/>
                  </a:lnTo>
                  <a:lnTo>
                    <a:pt x="15386" y="62532"/>
                  </a:lnTo>
                  <a:lnTo>
                    <a:pt x="15460" y="62656"/>
                  </a:lnTo>
                  <a:lnTo>
                    <a:pt x="15509" y="62780"/>
                  </a:lnTo>
                  <a:lnTo>
                    <a:pt x="15509" y="62928"/>
                  </a:lnTo>
                  <a:lnTo>
                    <a:pt x="15509" y="63052"/>
                  </a:lnTo>
                  <a:lnTo>
                    <a:pt x="15460" y="63176"/>
                  </a:lnTo>
                  <a:lnTo>
                    <a:pt x="15386" y="63299"/>
                  </a:lnTo>
                  <a:lnTo>
                    <a:pt x="15312" y="63398"/>
                  </a:lnTo>
                  <a:lnTo>
                    <a:pt x="15213" y="63497"/>
                  </a:lnTo>
                  <a:lnTo>
                    <a:pt x="15089" y="63547"/>
                  </a:lnTo>
                  <a:lnTo>
                    <a:pt x="14965" y="63596"/>
                  </a:lnTo>
                  <a:lnTo>
                    <a:pt x="14693" y="63596"/>
                  </a:lnTo>
                  <a:lnTo>
                    <a:pt x="14569" y="63547"/>
                  </a:lnTo>
                  <a:lnTo>
                    <a:pt x="14446" y="63497"/>
                  </a:lnTo>
                  <a:lnTo>
                    <a:pt x="14347" y="63398"/>
                  </a:lnTo>
                  <a:lnTo>
                    <a:pt x="14248" y="63299"/>
                  </a:lnTo>
                  <a:lnTo>
                    <a:pt x="14174" y="63176"/>
                  </a:lnTo>
                  <a:lnTo>
                    <a:pt x="14149" y="63052"/>
                  </a:lnTo>
                  <a:lnTo>
                    <a:pt x="14124" y="62928"/>
                  </a:lnTo>
                  <a:lnTo>
                    <a:pt x="14149" y="62780"/>
                  </a:lnTo>
                  <a:lnTo>
                    <a:pt x="14174" y="62656"/>
                  </a:lnTo>
                  <a:lnTo>
                    <a:pt x="14248" y="62532"/>
                  </a:lnTo>
                  <a:lnTo>
                    <a:pt x="14347" y="62433"/>
                  </a:lnTo>
                  <a:lnTo>
                    <a:pt x="14446" y="62335"/>
                  </a:lnTo>
                  <a:lnTo>
                    <a:pt x="14569" y="62285"/>
                  </a:lnTo>
                  <a:lnTo>
                    <a:pt x="14693" y="62236"/>
                  </a:lnTo>
                  <a:close/>
                  <a:moveTo>
                    <a:pt x="76657" y="61766"/>
                  </a:moveTo>
                  <a:lnTo>
                    <a:pt x="76855" y="61790"/>
                  </a:lnTo>
                  <a:lnTo>
                    <a:pt x="77028" y="61840"/>
                  </a:lnTo>
                  <a:lnTo>
                    <a:pt x="77176" y="61939"/>
                  </a:lnTo>
                  <a:lnTo>
                    <a:pt x="77349" y="62062"/>
                  </a:lnTo>
                  <a:lnTo>
                    <a:pt x="77473" y="62211"/>
                  </a:lnTo>
                  <a:lnTo>
                    <a:pt x="77547" y="62359"/>
                  </a:lnTo>
                  <a:lnTo>
                    <a:pt x="77597" y="62557"/>
                  </a:lnTo>
                  <a:lnTo>
                    <a:pt x="77621" y="62730"/>
                  </a:lnTo>
                  <a:lnTo>
                    <a:pt x="77597" y="62928"/>
                  </a:lnTo>
                  <a:lnTo>
                    <a:pt x="77547" y="63101"/>
                  </a:lnTo>
                  <a:lnTo>
                    <a:pt x="77473" y="63275"/>
                  </a:lnTo>
                  <a:lnTo>
                    <a:pt x="77349" y="63423"/>
                  </a:lnTo>
                  <a:lnTo>
                    <a:pt x="77176" y="63547"/>
                  </a:lnTo>
                  <a:lnTo>
                    <a:pt x="77028" y="63621"/>
                  </a:lnTo>
                  <a:lnTo>
                    <a:pt x="76855" y="63670"/>
                  </a:lnTo>
                  <a:lnTo>
                    <a:pt x="76657" y="63695"/>
                  </a:lnTo>
                  <a:lnTo>
                    <a:pt x="76484" y="63670"/>
                  </a:lnTo>
                  <a:lnTo>
                    <a:pt x="76286" y="63621"/>
                  </a:lnTo>
                  <a:lnTo>
                    <a:pt x="76137" y="63547"/>
                  </a:lnTo>
                  <a:lnTo>
                    <a:pt x="75989" y="63423"/>
                  </a:lnTo>
                  <a:lnTo>
                    <a:pt x="75865" y="63275"/>
                  </a:lnTo>
                  <a:lnTo>
                    <a:pt x="75766" y="63101"/>
                  </a:lnTo>
                  <a:lnTo>
                    <a:pt x="75717" y="62928"/>
                  </a:lnTo>
                  <a:lnTo>
                    <a:pt x="75692" y="62730"/>
                  </a:lnTo>
                  <a:lnTo>
                    <a:pt x="75717" y="62557"/>
                  </a:lnTo>
                  <a:lnTo>
                    <a:pt x="75766" y="62359"/>
                  </a:lnTo>
                  <a:lnTo>
                    <a:pt x="75865" y="62211"/>
                  </a:lnTo>
                  <a:lnTo>
                    <a:pt x="75989" y="62062"/>
                  </a:lnTo>
                  <a:lnTo>
                    <a:pt x="76137" y="61939"/>
                  </a:lnTo>
                  <a:lnTo>
                    <a:pt x="76286" y="61840"/>
                  </a:lnTo>
                  <a:lnTo>
                    <a:pt x="76484" y="61790"/>
                  </a:lnTo>
                  <a:lnTo>
                    <a:pt x="76657" y="61766"/>
                  </a:lnTo>
                  <a:close/>
                  <a:moveTo>
                    <a:pt x="83336" y="61568"/>
                  </a:moveTo>
                  <a:lnTo>
                    <a:pt x="83533" y="61592"/>
                  </a:lnTo>
                  <a:lnTo>
                    <a:pt x="83756" y="61667"/>
                  </a:lnTo>
                  <a:lnTo>
                    <a:pt x="83929" y="61766"/>
                  </a:lnTo>
                  <a:lnTo>
                    <a:pt x="84102" y="61914"/>
                  </a:lnTo>
                  <a:lnTo>
                    <a:pt x="84251" y="62062"/>
                  </a:lnTo>
                  <a:lnTo>
                    <a:pt x="84350" y="62260"/>
                  </a:lnTo>
                  <a:lnTo>
                    <a:pt x="84424" y="62458"/>
                  </a:lnTo>
                  <a:lnTo>
                    <a:pt x="84424" y="62681"/>
                  </a:lnTo>
                  <a:lnTo>
                    <a:pt x="84424" y="62879"/>
                  </a:lnTo>
                  <a:lnTo>
                    <a:pt x="84350" y="63101"/>
                  </a:lnTo>
                  <a:lnTo>
                    <a:pt x="84251" y="63275"/>
                  </a:lnTo>
                  <a:lnTo>
                    <a:pt x="84102" y="63448"/>
                  </a:lnTo>
                  <a:lnTo>
                    <a:pt x="83929" y="63596"/>
                  </a:lnTo>
                  <a:lnTo>
                    <a:pt x="83756" y="63695"/>
                  </a:lnTo>
                  <a:lnTo>
                    <a:pt x="83533" y="63769"/>
                  </a:lnTo>
                  <a:lnTo>
                    <a:pt x="83113" y="63769"/>
                  </a:lnTo>
                  <a:lnTo>
                    <a:pt x="82915" y="63695"/>
                  </a:lnTo>
                  <a:lnTo>
                    <a:pt x="82717" y="63596"/>
                  </a:lnTo>
                  <a:lnTo>
                    <a:pt x="82544" y="63448"/>
                  </a:lnTo>
                  <a:lnTo>
                    <a:pt x="82420" y="63275"/>
                  </a:lnTo>
                  <a:lnTo>
                    <a:pt x="82321" y="63101"/>
                  </a:lnTo>
                  <a:lnTo>
                    <a:pt x="82247" y="62879"/>
                  </a:lnTo>
                  <a:lnTo>
                    <a:pt x="82222" y="62681"/>
                  </a:lnTo>
                  <a:lnTo>
                    <a:pt x="82247" y="62458"/>
                  </a:lnTo>
                  <a:lnTo>
                    <a:pt x="82321" y="62260"/>
                  </a:lnTo>
                  <a:lnTo>
                    <a:pt x="82420" y="62062"/>
                  </a:lnTo>
                  <a:lnTo>
                    <a:pt x="82544" y="61914"/>
                  </a:lnTo>
                  <a:lnTo>
                    <a:pt x="82717" y="61766"/>
                  </a:lnTo>
                  <a:lnTo>
                    <a:pt x="82915" y="61667"/>
                  </a:lnTo>
                  <a:lnTo>
                    <a:pt x="83113" y="61592"/>
                  </a:lnTo>
                  <a:lnTo>
                    <a:pt x="83336" y="61568"/>
                  </a:lnTo>
                  <a:close/>
                  <a:moveTo>
                    <a:pt x="19195" y="62780"/>
                  </a:moveTo>
                  <a:lnTo>
                    <a:pt x="19294" y="62829"/>
                  </a:lnTo>
                  <a:lnTo>
                    <a:pt x="19393" y="62879"/>
                  </a:lnTo>
                  <a:lnTo>
                    <a:pt x="19492" y="62953"/>
                  </a:lnTo>
                  <a:lnTo>
                    <a:pt x="19566" y="63027"/>
                  </a:lnTo>
                  <a:lnTo>
                    <a:pt x="19616" y="63126"/>
                  </a:lnTo>
                  <a:lnTo>
                    <a:pt x="19640" y="63225"/>
                  </a:lnTo>
                  <a:lnTo>
                    <a:pt x="19640" y="63349"/>
                  </a:lnTo>
                  <a:lnTo>
                    <a:pt x="19640" y="63448"/>
                  </a:lnTo>
                  <a:lnTo>
                    <a:pt x="19616" y="63547"/>
                  </a:lnTo>
                  <a:lnTo>
                    <a:pt x="19566" y="63646"/>
                  </a:lnTo>
                  <a:lnTo>
                    <a:pt x="19492" y="63744"/>
                  </a:lnTo>
                  <a:lnTo>
                    <a:pt x="19393" y="63819"/>
                  </a:lnTo>
                  <a:lnTo>
                    <a:pt x="19294" y="63868"/>
                  </a:lnTo>
                  <a:lnTo>
                    <a:pt x="19195" y="63893"/>
                  </a:lnTo>
                  <a:lnTo>
                    <a:pt x="19071" y="63918"/>
                  </a:lnTo>
                  <a:lnTo>
                    <a:pt x="18972" y="63893"/>
                  </a:lnTo>
                  <a:lnTo>
                    <a:pt x="18874" y="63868"/>
                  </a:lnTo>
                  <a:lnTo>
                    <a:pt x="18775" y="63819"/>
                  </a:lnTo>
                  <a:lnTo>
                    <a:pt x="18676" y="63744"/>
                  </a:lnTo>
                  <a:lnTo>
                    <a:pt x="18601" y="63646"/>
                  </a:lnTo>
                  <a:lnTo>
                    <a:pt x="18552" y="63547"/>
                  </a:lnTo>
                  <a:lnTo>
                    <a:pt x="18527" y="63448"/>
                  </a:lnTo>
                  <a:lnTo>
                    <a:pt x="18503" y="63349"/>
                  </a:lnTo>
                  <a:lnTo>
                    <a:pt x="18527" y="63225"/>
                  </a:lnTo>
                  <a:lnTo>
                    <a:pt x="18552" y="63126"/>
                  </a:lnTo>
                  <a:lnTo>
                    <a:pt x="18601" y="63027"/>
                  </a:lnTo>
                  <a:lnTo>
                    <a:pt x="18676" y="62953"/>
                  </a:lnTo>
                  <a:lnTo>
                    <a:pt x="18775" y="62879"/>
                  </a:lnTo>
                  <a:lnTo>
                    <a:pt x="18874" y="62829"/>
                  </a:lnTo>
                  <a:lnTo>
                    <a:pt x="18972" y="62780"/>
                  </a:lnTo>
                  <a:close/>
                  <a:moveTo>
                    <a:pt x="23375" y="63052"/>
                  </a:moveTo>
                  <a:lnTo>
                    <a:pt x="23474" y="63077"/>
                  </a:lnTo>
                  <a:lnTo>
                    <a:pt x="23549" y="63126"/>
                  </a:lnTo>
                  <a:lnTo>
                    <a:pt x="23623" y="63176"/>
                  </a:lnTo>
                  <a:lnTo>
                    <a:pt x="23672" y="63250"/>
                  </a:lnTo>
                  <a:lnTo>
                    <a:pt x="23722" y="63324"/>
                  </a:lnTo>
                  <a:lnTo>
                    <a:pt x="23747" y="63398"/>
                  </a:lnTo>
                  <a:lnTo>
                    <a:pt x="23747" y="63497"/>
                  </a:lnTo>
                  <a:lnTo>
                    <a:pt x="23747" y="63571"/>
                  </a:lnTo>
                  <a:lnTo>
                    <a:pt x="23722" y="63646"/>
                  </a:lnTo>
                  <a:lnTo>
                    <a:pt x="23672" y="63744"/>
                  </a:lnTo>
                  <a:lnTo>
                    <a:pt x="23623" y="63794"/>
                  </a:lnTo>
                  <a:lnTo>
                    <a:pt x="23549" y="63868"/>
                  </a:lnTo>
                  <a:lnTo>
                    <a:pt x="23474" y="63893"/>
                  </a:lnTo>
                  <a:lnTo>
                    <a:pt x="23375" y="63918"/>
                  </a:lnTo>
                  <a:lnTo>
                    <a:pt x="23301" y="63942"/>
                  </a:lnTo>
                  <a:lnTo>
                    <a:pt x="23202" y="63918"/>
                  </a:lnTo>
                  <a:lnTo>
                    <a:pt x="23128" y="63893"/>
                  </a:lnTo>
                  <a:lnTo>
                    <a:pt x="23054" y="63868"/>
                  </a:lnTo>
                  <a:lnTo>
                    <a:pt x="22980" y="63794"/>
                  </a:lnTo>
                  <a:lnTo>
                    <a:pt x="22930" y="63744"/>
                  </a:lnTo>
                  <a:lnTo>
                    <a:pt x="22881" y="63646"/>
                  </a:lnTo>
                  <a:lnTo>
                    <a:pt x="22856" y="63571"/>
                  </a:lnTo>
                  <a:lnTo>
                    <a:pt x="22856" y="63497"/>
                  </a:lnTo>
                  <a:lnTo>
                    <a:pt x="22856" y="63398"/>
                  </a:lnTo>
                  <a:lnTo>
                    <a:pt x="22881" y="63324"/>
                  </a:lnTo>
                  <a:lnTo>
                    <a:pt x="22930" y="63250"/>
                  </a:lnTo>
                  <a:lnTo>
                    <a:pt x="22980" y="63176"/>
                  </a:lnTo>
                  <a:lnTo>
                    <a:pt x="23054" y="63126"/>
                  </a:lnTo>
                  <a:lnTo>
                    <a:pt x="23128" y="63077"/>
                  </a:lnTo>
                  <a:lnTo>
                    <a:pt x="23202" y="63052"/>
                  </a:lnTo>
                  <a:close/>
                  <a:moveTo>
                    <a:pt x="42719" y="63349"/>
                  </a:moveTo>
                  <a:lnTo>
                    <a:pt x="42818" y="63373"/>
                  </a:lnTo>
                  <a:lnTo>
                    <a:pt x="42917" y="63448"/>
                  </a:lnTo>
                  <a:lnTo>
                    <a:pt x="42991" y="63547"/>
                  </a:lnTo>
                  <a:lnTo>
                    <a:pt x="43016" y="63646"/>
                  </a:lnTo>
                  <a:lnTo>
                    <a:pt x="42991" y="63769"/>
                  </a:lnTo>
                  <a:lnTo>
                    <a:pt x="42917" y="63868"/>
                  </a:lnTo>
                  <a:lnTo>
                    <a:pt x="42818" y="63918"/>
                  </a:lnTo>
                  <a:lnTo>
                    <a:pt x="42719" y="63942"/>
                  </a:lnTo>
                  <a:lnTo>
                    <a:pt x="42595" y="63918"/>
                  </a:lnTo>
                  <a:lnTo>
                    <a:pt x="42496" y="63868"/>
                  </a:lnTo>
                  <a:lnTo>
                    <a:pt x="42447" y="63769"/>
                  </a:lnTo>
                  <a:lnTo>
                    <a:pt x="42422" y="63646"/>
                  </a:lnTo>
                  <a:lnTo>
                    <a:pt x="42447" y="63547"/>
                  </a:lnTo>
                  <a:lnTo>
                    <a:pt x="42496" y="63448"/>
                  </a:lnTo>
                  <a:lnTo>
                    <a:pt x="42595" y="63373"/>
                  </a:lnTo>
                  <a:lnTo>
                    <a:pt x="42719" y="63349"/>
                  </a:lnTo>
                  <a:close/>
                  <a:moveTo>
                    <a:pt x="32355" y="63720"/>
                  </a:moveTo>
                  <a:lnTo>
                    <a:pt x="32404" y="63744"/>
                  </a:lnTo>
                  <a:lnTo>
                    <a:pt x="32454" y="63769"/>
                  </a:lnTo>
                  <a:lnTo>
                    <a:pt x="32503" y="63819"/>
                  </a:lnTo>
                  <a:lnTo>
                    <a:pt x="32503" y="63893"/>
                  </a:lnTo>
                  <a:lnTo>
                    <a:pt x="32503" y="63942"/>
                  </a:lnTo>
                  <a:lnTo>
                    <a:pt x="32454" y="63992"/>
                  </a:lnTo>
                  <a:lnTo>
                    <a:pt x="32404" y="64041"/>
                  </a:lnTo>
                  <a:lnTo>
                    <a:pt x="32280" y="64041"/>
                  </a:lnTo>
                  <a:lnTo>
                    <a:pt x="32231" y="63992"/>
                  </a:lnTo>
                  <a:lnTo>
                    <a:pt x="32206" y="63942"/>
                  </a:lnTo>
                  <a:lnTo>
                    <a:pt x="32182" y="63893"/>
                  </a:lnTo>
                  <a:lnTo>
                    <a:pt x="32206" y="63819"/>
                  </a:lnTo>
                  <a:lnTo>
                    <a:pt x="32231" y="63769"/>
                  </a:lnTo>
                  <a:lnTo>
                    <a:pt x="32280" y="63744"/>
                  </a:lnTo>
                  <a:lnTo>
                    <a:pt x="32355" y="63720"/>
                  </a:lnTo>
                  <a:close/>
                  <a:moveTo>
                    <a:pt x="27754" y="63448"/>
                  </a:moveTo>
                  <a:lnTo>
                    <a:pt x="27877" y="63472"/>
                  </a:lnTo>
                  <a:lnTo>
                    <a:pt x="27976" y="63547"/>
                  </a:lnTo>
                  <a:lnTo>
                    <a:pt x="28051" y="63646"/>
                  </a:lnTo>
                  <a:lnTo>
                    <a:pt x="28075" y="63744"/>
                  </a:lnTo>
                  <a:lnTo>
                    <a:pt x="28051" y="63868"/>
                  </a:lnTo>
                  <a:lnTo>
                    <a:pt x="27976" y="63967"/>
                  </a:lnTo>
                  <a:lnTo>
                    <a:pt x="27877" y="64041"/>
                  </a:lnTo>
                  <a:lnTo>
                    <a:pt x="27754" y="64066"/>
                  </a:lnTo>
                  <a:lnTo>
                    <a:pt x="27655" y="64041"/>
                  </a:lnTo>
                  <a:lnTo>
                    <a:pt x="27531" y="63967"/>
                  </a:lnTo>
                  <a:lnTo>
                    <a:pt x="27482" y="63868"/>
                  </a:lnTo>
                  <a:lnTo>
                    <a:pt x="27457" y="63744"/>
                  </a:lnTo>
                  <a:lnTo>
                    <a:pt x="27482" y="63646"/>
                  </a:lnTo>
                  <a:lnTo>
                    <a:pt x="27531" y="63547"/>
                  </a:lnTo>
                  <a:lnTo>
                    <a:pt x="27655" y="63472"/>
                  </a:lnTo>
                  <a:lnTo>
                    <a:pt x="27754" y="63448"/>
                  </a:lnTo>
                  <a:close/>
                  <a:moveTo>
                    <a:pt x="37648" y="63992"/>
                  </a:moveTo>
                  <a:lnTo>
                    <a:pt x="37698" y="64041"/>
                  </a:lnTo>
                  <a:lnTo>
                    <a:pt x="37747" y="64091"/>
                  </a:lnTo>
                  <a:lnTo>
                    <a:pt x="37747" y="64140"/>
                  </a:lnTo>
                  <a:lnTo>
                    <a:pt x="37747" y="64214"/>
                  </a:lnTo>
                  <a:lnTo>
                    <a:pt x="37698" y="64264"/>
                  </a:lnTo>
                  <a:lnTo>
                    <a:pt x="37648" y="64313"/>
                  </a:lnTo>
                  <a:lnTo>
                    <a:pt x="37524" y="64313"/>
                  </a:lnTo>
                  <a:lnTo>
                    <a:pt x="37475" y="64264"/>
                  </a:lnTo>
                  <a:lnTo>
                    <a:pt x="37426" y="64214"/>
                  </a:lnTo>
                  <a:lnTo>
                    <a:pt x="37426" y="64140"/>
                  </a:lnTo>
                  <a:lnTo>
                    <a:pt x="37426" y="64091"/>
                  </a:lnTo>
                  <a:lnTo>
                    <a:pt x="37475" y="64041"/>
                  </a:lnTo>
                  <a:lnTo>
                    <a:pt x="37524" y="63992"/>
                  </a:lnTo>
                  <a:close/>
                  <a:moveTo>
                    <a:pt x="97856" y="61691"/>
                  </a:moveTo>
                  <a:lnTo>
                    <a:pt x="98128" y="61716"/>
                  </a:lnTo>
                  <a:lnTo>
                    <a:pt x="98400" y="61790"/>
                  </a:lnTo>
                  <a:lnTo>
                    <a:pt x="98647" y="61914"/>
                  </a:lnTo>
                  <a:lnTo>
                    <a:pt x="98771" y="62013"/>
                  </a:lnTo>
                  <a:lnTo>
                    <a:pt x="98870" y="62112"/>
                  </a:lnTo>
                  <a:lnTo>
                    <a:pt x="98969" y="62211"/>
                  </a:lnTo>
                  <a:lnTo>
                    <a:pt x="99068" y="62335"/>
                  </a:lnTo>
                  <a:lnTo>
                    <a:pt x="99191" y="62582"/>
                  </a:lnTo>
                  <a:lnTo>
                    <a:pt x="99265" y="62854"/>
                  </a:lnTo>
                  <a:lnTo>
                    <a:pt x="99290" y="63126"/>
                  </a:lnTo>
                  <a:lnTo>
                    <a:pt x="99265" y="63398"/>
                  </a:lnTo>
                  <a:lnTo>
                    <a:pt x="99191" y="63670"/>
                  </a:lnTo>
                  <a:lnTo>
                    <a:pt x="99068" y="63918"/>
                  </a:lnTo>
                  <a:lnTo>
                    <a:pt x="98969" y="64017"/>
                  </a:lnTo>
                  <a:lnTo>
                    <a:pt x="98870" y="64140"/>
                  </a:lnTo>
                  <a:lnTo>
                    <a:pt x="98771" y="64239"/>
                  </a:lnTo>
                  <a:lnTo>
                    <a:pt x="98647" y="64313"/>
                  </a:lnTo>
                  <a:lnTo>
                    <a:pt x="98400" y="64462"/>
                  </a:lnTo>
                  <a:lnTo>
                    <a:pt x="98128" y="64536"/>
                  </a:lnTo>
                  <a:lnTo>
                    <a:pt x="97856" y="64561"/>
                  </a:lnTo>
                  <a:lnTo>
                    <a:pt x="97583" y="64536"/>
                  </a:lnTo>
                  <a:lnTo>
                    <a:pt x="97336" y="64462"/>
                  </a:lnTo>
                  <a:lnTo>
                    <a:pt x="97064" y="64313"/>
                  </a:lnTo>
                  <a:lnTo>
                    <a:pt x="96965" y="64239"/>
                  </a:lnTo>
                  <a:lnTo>
                    <a:pt x="96841" y="64140"/>
                  </a:lnTo>
                  <a:lnTo>
                    <a:pt x="96742" y="64017"/>
                  </a:lnTo>
                  <a:lnTo>
                    <a:pt x="96668" y="63918"/>
                  </a:lnTo>
                  <a:lnTo>
                    <a:pt x="96545" y="63670"/>
                  </a:lnTo>
                  <a:lnTo>
                    <a:pt x="96446" y="63398"/>
                  </a:lnTo>
                  <a:lnTo>
                    <a:pt x="96421" y="63126"/>
                  </a:lnTo>
                  <a:lnTo>
                    <a:pt x="96446" y="62854"/>
                  </a:lnTo>
                  <a:lnTo>
                    <a:pt x="96545" y="62582"/>
                  </a:lnTo>
                  <a:lnTo>
                    <a:pt x="96668" y="62335"/>
                  </a:lnTo>
                  <a:lnTo>
                    <a:pt x="96742" y="62211"/>
                  </a:lnTo>
                  <a:lnTo>
                    <a:pt x="96841" y="62112"/>
                  </a:lnTo>
                  <a:lnTo>
                    <a:pt x="96965" y="62013"/>
                  </a:lnTo>
                  <a:lnTo>
                    <a:pt x="97064" y="61914"/>
                  </a:lnTo>
                  <a:lnTo>
                    <a:pt x="97336" y="61790"/>
                  </a:lnTo>
                  <a:lnTo>
                    <a:pt x="97583" y="61716"/>
                  </a:lnTo>
                  <a:lnTo>
                    <a:pt x="97856" y="61691"/>
                  </a:lnTo>
                  <a:close/>
                  <a:moveTo>
                    <a:pt x="51154" y="63571"/>
                  </a:moveTo>
                  <a:lnTo>
                    <a:pt x="51253" y="63596"/>
                  </a:lnTo>
                  <a:lnTo>
                    <a:pt x="51327" y="63646"/>
                  </a:lnTo>
                  <a:lnTo>
                    <a:pt x="51401" y="63720"/>
                  </a:lnTo>
                  <a:lnTo>
                    <a:pt x="51476" y="63794"/>
                  </a:lnTo>
                  <a:lnTo>
                    <a:pt x="51525" y="63893"/>
                  </a:lnTo>
                  <a:lnTo>
                    <a:pt x="51550" y="63967"/>
                  </a:lnTo>
                  <a:lnTo>
                    <a:pt x="51550" y="64066"/>
                  </a:lnTo>
                  <a:lnTo>
                    <a:pt x="51550" y="64165"/>
                  </a:lnTo>
                  <a:lnTo>
                    <a:pt x="51525" y="64264"/>
                  </a:lnTo>
                  <a:lnTo>
                    <a:pt x="51476" y="64363"/>
                  </a:lnTo>
                  <a:lnTo>
                    <a:pt x="51401" y="64437"/>
                  </a:lnTo>
                  <a:lnTo>
                    <a:pt x="51327" y="64511"/>
                  </a:lnTo>
                  <a:lnTo>
                    <a:pt x="51253" y="64561"/>
                  </a:lnTo>
                  <a:lnTo>
                    <a:pt x="51154" y="64586"/>
                  </a:lnTo>
                  <a:lnTo>
                    <a:pt x="50956" y="64586"/>
                  </a:lnTo>
                  <a:lnTo>
                    <a:pt x="50857" y="64561"/>
                  </a:lnTo>
                  <a:lnTo>
                    <a:pt x="50758" y="64511"/>
                  </a:lnTo>
                  <a:lnTo>
                    <a:pt x="50684" y="64437"/>
                  </a:lnTo>
                  <a:lnTo>
                    <a:pt x="50635" y="64363"/>
                  </a:lnTo>
                  <a:lnTo>
                    <a:pt x="50585" y="64264"/>
                  </a:lnTo>
                  <a:lnTo>
                    <a:pt x="50536" y="64165"/>
                  </a:lnTo>
                  <a:lnTo>
                    <a:pt x="50536" y="64066"/>
                  </a:lnTo>
                  <a:lnTo>
                    <a:pt x="50536" y="63967"/>
                  </a:lnTo>
                  <a:lnTo>
                    <a:pt x="50585" y="63893"/>
                  </a:lnTo>
                  <a:lnTo>
                    <a:pt x="50635" y="63794"/>
                  </a:lnTo>
                  <a:lnTo>
                    <a:pt x="50684" y="63720"/>
                  </a:lnTo>
                  <a:lnTo>
                    <a:pt x="50758" y="63646"/>
                  </a:lnTo>
                  <a:lnTo>
                    <a:pt x="50857" y="63596"/>
                  </a:lnTo>
                  <a:lnTo>
                    <a:pt x="50956" y="63571"/>
                  </a:lnTo>
                  <a:close/>
                  <a:moveTo>
                    <a:pt x="73812" y="63151"/>
                  </a:moveTo>
                  <a:lnTo>
                    <a:pt x="73985" y="63200"/>
                  </a:lnTo>
                  <a:lnTo>
                    <a:pt x="74158" y="63299"/>
                  </a:lnTo>
                  <a:lnTo>
                    <a:pt x="74307" y="63423"/>
                  </a:lnTo>
                  <a:lnTo>
                    <a:pt x="74431" y="63571"/>
                  </a:lnTo>
                  <a:lnTo>
                    <a:pt x="74505" y="63720"/>
                  </a:lnTo>
                  <a:lnTo>
                    <a:pt x="74554" y="63893"/>
                  </a:lnTo>
                  <a:lnTo>
                    <a:pt x="74579" y="64066"/>
                  </a:lnTo>
                  <a:lnTo>
                    <a:pt x="74554" y="64264"/>
                  </a:lnTo>
                  <a:lnTo>
                    <a:pt x="74505" y="64437"/>
                  </a:lnTo>
                  <a:lnTo>
                    <a:pt x="74431" y="64586"/>
                  </a:lnTo>
                  <a:lnTo>
                    <a:pt x="74307" y="64734"/>
                  </a:lnTo>
                  <a:lnTo>
                    <a:pt x="74158" y="64858"/>
                  </a:lnTo>
                  <a:lnTo>
                    <a:pt x="73985" y="64932"/>
                  </a:lnTo>
                  <a:lnTo>
                    <a:pt x="73812" y="64981"/>
                  </a:lnTo>
                  <a:lnTo>
                    <a:pt x="73639" y="65006"/>
                  </a:lnTo>
                  <a:lnTo>
                    <a:pt x="73466" y="64981"/>
                  </a:lnTo>
                  <a:lnTo>
                    <a:pt x="73293" y="64932"/>
                  </a:lnTo>
                  <a:lnTo>
                    <a:pt x="73120" y="64858"/>
                  </a:lnTo>
                  <a:lnTo>
                    <a:pt x="72996" y="64734"/>
                  </a:lnTo>
                  <a:lnTo>
                    <a:pt x="72872" y="64586"/>
                  </a:lnTo>
                  <a:lnTo>
                    <a:pt x="72773" y="64437"/>
                  </a:lnTo>
                  <a:lnTo>
                    <a:pt x="72724" y="64264"/>
                  </a:lnTo>
                  <a:lnTo>
                    <a:pt x="72724" y="64066"/>
                  </a:lnTo>
                  <a:lnTo>
                    <a:pt x="72724" y="63893"/>
                  </a:lnTo>
                  <a:lnTo>
                    <a:pt x="72773" y="63720"/>
                  </a:lnTo>
                  <a:lnTo>
                    <a:pt x="72872" y="63571"/>
                  </a:lnTo>
                  <a:lnTo>
                    <a:pt x="72996" y="63423"/>
                  </a:lnTo>
                  <a:lnTo>
                    <a:pt x="73120" y="63299"/>
                  </a:lnTo>
                  <a:lnTo>
                    <a:pt x="73293" y="63200"/>
                  </a:lnTo>
                  <a:lnTo>
                    <a:pt x="73466" y="63151"/>
                  </a:lnTo>
                  <a:close/>
                  <a:moveTo>
                    <a:pt x="87095" y="62928"/>
                  </a:moveTo>
                  <a:lnTo>
                    <a:pt x="87343" y="62953"/>
                  </a:lnTo>
                  <a:lnTo>
                    <a:pt x="87565" y="63027"/>
                  </a:lnTo>
                  <a:lnTo>
                    <a:pt x="87763" y="63151"/>
                  </a:lnTo>
                  <a:lnTo>
                    <a:pt x="87961" y="63299"/>
                  </a:lnTo>
                  <a:lnTo>
                    <a:pt x="88110" y="63497"/>
                  </a:lnTo>
                  <a:lnTo>
                    <a:pt x="88233" y="63695"/>
                  </a:lnTo>
                  <a:lnTo>
                    <a:pt x="88307" y="63918"/>
                  </a:lnTo>
                  <a:lnTo>
                    <a:pt x="88307" y="64165"/>
                  </a:lnTo>
                  <a:lnTo>
                    <a:pt x="88307" y="64388"/>
                  </a:lnTo>
                  <a:lnTo>
                    <a:pt x="88233" y="64610"/>
                  </a:lnTo>
                  <a:lnTo>
                    <a:pt x="88110" y="64833"/>
                  </a:lnTo>
                  <a:lnTo>
                    <a:pt x="87961" y="65006"/>
                  </a:lnTo>
                  <a:lnTo>
                    <a:pt x="87763" y="65154"/>
                  </a:lnTo>
                  <a:lnTo>
                    <a:pt x="87565" y="65278"/>
                  </a:lnTo>
                  <a:lnTo>
                    <a:pt x="87343" y="65352"/>
                  </a:lnTo>
                  <a:lnTo>
                    <a:pt x="87095" y="65377"/>
                  </a:lnTo>
                  <a:lnTo>
                    <a:pt x="86873" y="65352"/>
                  </a:lnTo>
                  <a:lnTo>
                    <a:pt x="86650" y="65278"/>
                  </a:lnTo>
                  <a:lnTo>
                    <a:pt x="86428" y="65154"/>
                  </a:lnTo>
                  <a:lnTo>
                    <a:pt x="86254" y="65006"/>
                  </a:lnTo>
                  <a:lnTo>
                    <a:pt x="86081" y="64833"/>
                  </a:lnTo>
                  <a:lnTo>
                    <a:pt x="85982" y="64610"/>
                  </a:lnTo>
                  <a:lnTo>
                    <a:pt x="85908" y="64388"/>
                  </a:lnTo>
                  <a:lnTo>
                    <a:pt x="85883" y="64165"/>
                  </a:lnTo>
                  <a:lnTo>
                    <a:pt x="85908" y="63918"/>
                  </a:lnTo>
                  <a:lnTo>
                    <a:pt x="85982" y="63695"/>
                  </a:lnTo>
                  <a:lnTo>
                    <a:pt x="86081" y="63497"/>
                  </a:lnTo>
                  <a:lnTo>
                    <a:pt x="86254" y="63299"/>
                  </a:lnTo>
                  <a:lnTo>
                    <a:pt x="86428" y="63151"/>
                  </a:lnTo>
                  <a:lnTo>
                    <a:pt x="86650" y="63027"/>
                  </a:lnTo>
                  <a:lnTo>
                    <a:pt x="86873" y="62953"/>
                  </a:lnTo>
                  <a:lnTo>
                    <a:pt x="87095" y="62928"/>
                  </a:lnTo>
                  <a:close/>
                  <a:moveTo>
                    <a:pt x="4156" y="63794"/>
                  </a:moveTo>
                  <a:lnTo>
                    <a:pt x="4329" y="63843"/>
                  </a:lnTo>
                  <a:lnTo>
                    <a:pt x="4502" y="63942"/>
                  </a:lnTo>
                  <a:lnTo>
                    <a:pt x="4650" y="64066"/>
                  </a:lnTo>
                  <a:lnTo>
                    <a:pt x="4774" y="64214"/>
                  </a:lnTo>
                  <a:lnTo>
                    <a:pt x="4848" y="64363"/>
                  </a:lnTo>
                  <a:lnTo>
                    <a:pt x="4898" y="64536"/>
                  </a:lnTo>
                  <a:lnTo>
                    <a:pt x="4922" y="64734"/>
                  </a:lnTo>
                  <a:lnTo>
                    <a:pt x="4898" y="64907"/>
                  </a:lnTo>
                  <a:lnTo>
                    <a:pt x="4848" y="65080"/>
                  </a:lnTo>
                  <a:lnTo>
                    <a:pt x="4774" y="65229"/>
                  </a:lnTo>
                  <a:lnTo>
                    <a:pt x="4650" y="65377"/>
                  </a:lnTo>
                  <a:lnTo>
                    <a:pt x="4502" y="65501"/>
                  </a:lnTo>
                  <a:lnTo>
                    <a:pt x="4329" y="65600"/>
                  </a:lnTo>
                  <a:lnTo>
                    <a:pt x="4156" y="65649"/>
                  </a:lnTo>
                  <a:lnTo>
                    <a:pt x="3809" y="65649"/>
                  </a:lnTo>
                  <a:lnTo>
                    <a:pt x="3636" y="65600"/>
                  </a:lnTo>
                  <a:lnTo>
                    <a:pt x="3463" y="65501"/>
                  </a:lnTo>
                  <a:lnTo>
                    <a:pt x="3315" y="65377"/>
                  </a:lnTo>
                  <a:lnTo>
                    <a:pt x="3191" y="65229"/>
                  </a:lnTo>
                  <a:lnTo>
                    <a:pt x="3117" y="65080"/>
                  </a:lnTo>
                  <a:lnTo>
                    <a:pt x="3067" y="64907"/>
                  </a:lnTo>
                  <a:lnTo>
                    <a:pt x="3043" y="64734"/>
                  </a:lnTo>
                  <a:lnTo>
                    <a:pt x="3067" y="64536"/>
                  </a:lnTo>
                  <a:lnTo>
                    <a:pt x="3117" y="64363"/>
                  </a:lnTo>
                  <a:lnTo>
                    <a:pt x="3191" y="64214"/>
                  </a:lnTo>
                  <a:lnTo>
                    <a:pt x="3315" y="64066"/>
                  </a:lnTo>
                  <a:lnTo>
                    <a:pt x="3463" y="63942"/>
                  </a:lnTo>
                  <a:lnTo>
                    <a:pt x="3636" y="63843"/>
                  </a:lnTo>
                  <a:lnTo>
                    <a:pt x="3809" y="63794"/>
                  </a:lnTo>
                  <a:close/>
                  <a:moveTo>
                    <a:pt x="80565" y="63472"/>
                  </a:moveTo>
                  <a:lnTo>
                    <a:pt x="80788" y="63497"/>
                  </a:lnTo>
                  <a:lnTo>
                    <a:pt x="80986" y="63547"/>
                  </a:lnTo>
                  <a:lnTo>
                    <a:pt x="81183" y="63646"/>
                  </a:lnTo>
                  <a:lnTo>
                    <a:pt x="81332" y="63794"/>
                  </a:lnTo>
                  <a:lnTo>
                    <a:pt x="81480" y="63942"/>
                  </a:lnTo>
                  <a:lnTo>
                    <a:pt x="81579" y="64140"/>
                  </a:lnTo>
                  <a:lnTo>
                    <a:pt x="81653" y="64338"/>
                  </a:lnTo>
                  <a:lnTo>
                    <a:pt x="81653" y="64561"/>
                  </a:lnTo>
                  <a:lnTo>
                    <a:pt x="81653" y="64759"/>
                  </a:lnTo>
                  <a:lnTo>
                    <a:pt x="81579" y="64957"/>
                  </a:lnTo>
                  <a:lnTo>
                    <a:pt x="81480" y="65154"/>
                  </a:lnTo>
                  <a:lnTo>
                    <a:pt x="81332" y="65328"/>
                  </a:lnTo>
                  <a:lnTo>
                    <a:pt x="81183" y="65451"/>
                  </a:lnTo>
                  <a:lnTo>
                    <a:pt x="80986" y="65550"/>
                  </a:lnTo>
                  <a:lnTo>
                    <a:pt x="80788" y="65624"/>
                  </a:lnTo>
                  <a:lnTo>
                    <a:pt x="80565" y="65649"/>
                  </a:lnTo>
                  <a:lnTo>
                    <a:pt x="80367" y="65624"/>
                  </a:lnTo>
                  <a:lnTo>
                    <a:pt x="80169" y="65550"/>
                  </a:lnTo>
                  <a:lnTo>
                    <a:pt x="79971" y="65451"/>
                  </a:lnTo>
                  <a:lnTo>
                    <a:pt x="79798" y="65328"/>
                  </a:lnTo>
                  <a:lnTo>
                    <a:pt x="79675" y="65154"/>
                  </a:lnTo>
                  <a:lnTo>
                    <a:pt x="79576" y="64957"/>
                  </a:lnTo>
                  <a:lnTo>
                    <a:pt x="79501" y="64759"/>
                  </a:lnTo>
                  <a:lnTo>
                    <a:pt x="79477" y="64561"/>
                  </a:lnTo>
                  <a:lnTo>
                    <a:pt x="79501" y="64338"/>
                  </a:lnTo>
                  <a:lnTo>
                    <a:pt x="79576" y="64140"/>
                  </a:lnTo>
                  <a:lnTo>
                    <a:pt x="79675" y="63942"/>
                  </a:lnTo>
                  <a:lnTo>
                    <a:pt x="79798" y="63794"/>
                  </a:lnTo>
                  <a:lnTo>
                    <a:pt x="79971" y="63646"/>
                  </a:lnTo>
                  <a:lnTo>
                    <a:pt x="80169" y="63547"/>
                  </a:lnTo>
                  <a:lnTo>
                    <a:pt x="80367" y="63497"/>
                  </a:lnTo>
                  <a:lnTo>
                    <a:pt x="80565" y="63472"/>
                  </a:lnTo>
                  <a:close/>
                  <a:moveTo>
                    <a:pt x="92067" y="63027"/>
                  </a:moveTo>
                  <a:lnTo>
                    <a:pt x="92315" y="63052"/>
                  </a:lnTo>
                  <a:lnTo>
                    <a:pt x="92562" y="63126"/>
                  </a:lnTo>
                  <a:lnTo>
                    <a:pt x="92785" y="63250"/>
                  </a:lnTo>
                  <a:lnTo>
                    <a:pt x="93007" y="63423"/>
                  </a:lnTo>
                  <a:lnTo>
                    <a:pt x="93180" y="63621"/>
                  </a:lnTo>
                  <a:lnTo>
                    <a:pt x="93304" y="63843"/>
                  </a:lnTo>
                  <a:lnTo>
                    <a:pt x="93378" y="64091"/>
                  </a:lnTo>
                  <a:lnTo>
                    <a:pt x="93403" y="64363"/>
                  </a:lnTo>
                  <a:lnTo>
                    <a:pt x="93378" y="64610"/>
                  </a:lnTo>
                  <a:lnTo>
                    <a:pt x="93304" y="64858"/>
                  </a:lnTo>
                  <a:lnTo>
                    <a:pt x="93180" y="65080"/>
                  </a:lnTo>
                  <a:lnTo>
                    <a:pt x="93007" y="65303"/>
                  </a:lnTo>
                  <a:lnTo>
                    <a:pt x="92785" y="65451"/>
                  </a:lnTo>
                  <a:lnTo>
                    <a:pt x="92562" y="65575"/>
                  </a:lnTo>
                  <a:lnTo>
                    <a:pt x="92315" y="65649"/>
                  </a:lnTo>
                  <a:lnTo>
                    <a:pt x="92067" y="65674"/>
                  </a:lnTo>
                  <a:lnTo>
                    <a:pt x="91795" y="65649"/>
                  </a:lnTo>
                  <a:lnTo>
                    <a:pt x="91573" y="65575"/>
                  </a:lnTo>
                  <a:lnTo>
                    <a:pt x="91325" y="65451"/>
                  </a:lnTo>
                  <a:lnTo>
                    <a:pt x="91127" y="65303"/>
                  </a:lnTo>
                  <a:lnTo>
                    <a:pt x="90954" y="65080"/>
                  </a:lnTo>
                  <a:lnTo>
                    <a:pt x="90831" y="64858"/>
                  </a:lnTo>
                  <a:lnTo>
                    <a:pt x="90756" y="64610"/>
                  </a:lnTo>
                  <a:lnTo>
                    <a:pt x="90732" y="64363"/>
                  </a:lnTo>
                  <a:lnTo>
                    <a:pt x="90756" y="64091"/>
                  </a:lnTo>
                  <a:lnTo>
                    <a:pt x="90831" y="63843"/>
                  </a:lnTo>
                  <a:lnTo>
                    <a:pt x="90954" y="63621"/>
                  </a:lnTo>
                  <a:lnTo>
                    <a:pt x="91127" y="63423"/>
                  </a:lnTo>
                  <a:lnTo>
                    <a:pt x="91325" y="63250"/>
                  </a:lnTo>
                  <a:lnTo>
                    <a:pt x="91573" y="63126"/>
                  </a:lnTo>
                  <a:lnTo>
                    <a:pt x="91795" y="63052"/>
                  </a:lnTo>
                  <a:lnTo>
                    <a:pt x="92067" y="63027"/>
                  </a:lnTo>
                  <a:close/>
                  <a:moveTo>
                    <a:pt x="54197" y="64487"/>
                  </a:moveTo>
                  <a:lnTo>
                    <a:pt x="54295" y="64511"/>
                  </a:lnTo>
                  <a:lnTo>
                    <a:pt x="54419" y="64536"/>
                  </a:lnTo>
                  <a:lnTo>
                    <a:pt x="54518" y="64586"/>
                  </a:lnTo>
                  <a:lnTo>
                    <a:pt x="54617" y="64660"/>
                  </a:lnTo>
                  <a:lnTo>
                    <a:pt x="54691" y="64759"/>
                  </a:lnTo>
                  <a:lnTo>
                    <a:pt x="54741" y="64858"/>
                  </a:lnTo>
                  <a:lnTo>
                    <a:pt x="54765" y="64981"/>
                  </a:lnTo>
                  <a:lnTo>
                    <a:pt x="54790" y="65105"/>
                  </a:lnTo>
                  <a:lnTo>
                    <a:pt x="54765" y="65204"/>
                  </a:lnTo>
                  <a:lnTo>
                    <a:pt x="54741" y="65328"/>
                  </a:lnTo>
                  <a:lnTo>
                    <a:pt x="54691" y="65427"/>
                  </a:lnTo>
                  <a:lnTo>
                    <a:pt x="54617" y="65525"/>
                  </a:lnTo>
                  <a:lnTo>
                    <a:pt x="54518" y="65600"/>
                  </a:lnTo>
                  <a:lnTo>
                    <a:pt x="54419" y="65649"/>
                  </a:lnTo>
                  <a:lnTo>
                    <a:pt x="54295" y="65674"/>
                  </a:lnTo>
                  <a:lnTo>
                    <a:pt x="54197" y="65699"/>
                  </a:lnTo>
                  <a:lnTo>
                    <a:pt x="54073" y="65674"/>
                  </a:lnTo>
                  <a:lnTo>
                    <a:pt x="53974" y="65649"/>
                  </a:lnTo>
                  <a:lnTo>
                    <a:pt x="53850" y="65600"/>
                  </a:lnTo>
                  <a:lnTo>
                    <a:pt x="53776" y="65525"/>
                  </a:lnTo>
                  <a:lnTo>
                    <a:pt x="53677" y="65427"/>
                  </a:lnTo>
                  <a:lnTo>
                    <a:pt x="53628" y="65328"/>
                  </a:lnTo>
                  <a:lnTo>
                    <a:pt x="53603" y="65204"/>
                  </a:lnTo>
                  <a:lnTo>
                    <a:pt x="53603" y="65105"/>
                  </a:lnTo>
                  <a:lnTo>
                    <a:pt x="53603" y="64981"/>
                  </a:lnTo>
                  <a:lnTo>
                    <a:pt x="53628" y="64858"/>
                  </a:lnTo>
                  <a:lnTo>
                    <a:pt x="53677" y="64759"/>
                  </a:lnTo>
                  <a:lnTo>
                    <a:pt x="53776" y="64660"/>
                  </a:lnTo>
                  <a:lnTo>
                    <a:pt x="53850" y="64586"/>
                  </a:lnTo>
                  <a:lnTo>
                    <a:pt x="53974" y="64536"/>
                  </a:lnTo>
                  <a:lnTo>
                    <a:pt x="54073" y="64511"/>
                  </a:lnTo>
                  <a:lnTo>
                    <a:pt x="54197" y="64487"/>
                  </a:lnTo>
                  <a:close/>
                  <a:moveTo>
                    <a:pt x="45564" y="64957"/>
                  </a:moveTo>
                  <a:lnTo>
                    <a:pt x="45638" y="64981"/>
                  </a:lnTo>
                  <a:lnTo>
                    <a:pt x="45712" y="65006"/>
                  </a:lnTo>
                  <a:lnTo>
                    <a:pt x="45786" y="65031"/>
                  </a:lnTo>
                  <a:lnTo>
                    <a:pt x="45861" y="65080"/>
                  </a:lnTo>
                  <a:lnTo>
                    <a:pt x="45910" y="65154"/>
                  </a:lnTo>
                  <a:lnTo>
                    <a:pt x="45959" y="65229"/>
                  </a:lnTo>
                  <a:lnTo>
                    <a:pt x="45984" y="65303"/>
                  </a:lnTo>
                  <a:lnTo>
                    <a:pt x="45984" y="65377"/>
                  </a:lnTo>
                  <a:lnTo>
                    <a:pt x="45984" y="65476"/>
                  </a:lnTo>
                  <a:lnTo>
                    <a:pt x="45959" y="65550"/>
                  </a:lnTo>
                  <a:lnTo>
                    <a:pt x="45910" y="65624"/>
                  </a:lnTo>
                  <a:lnTo>
                    <a:pt x="45861" y="65674"/>
                  </a:lnTo>
                  <a:lnTo>
                    <a:pt x="45786" y="65748"/>
                  </a:lnTo>
                  <a:lnTo>
                    <a:pt x="45712" y="65773"/>
                  </a:lnTo>
                  <a:lnTo>
                    <a:pt x="45638" y="65798"/>
                  </a:lnTo>
                  <a:lnTo>
                    <a:pt x="45489" y="65798"/>
                  </a:lnTo>
                  <a:lnTo>
                    <a:pt x="45415" y="65773"/>
                  </a:lnTo>
                  <a:lnTo>
                    <a:pt x="45341" y="65748"/>
                  </a:lnTo>
                  <a:lnTo>
                    <a:pt x="45267" y="65674"/>
                  </a:lnTo>
                  <a:lnTo>
                    <a:pt x="45217" y="65624"/>
                  </a:lnTo>
                  <a:lnTo>
                    <a:pt x="45168" y="65550"/>
                  </a:lnTo>
                  <a:lnTo>
                    <a:pt x="45143" y="65476"/>
                  </a:lnTo>
                  <a:lnTo>
                    <a:pt x="45143" y="65377"/>
                  </a:lnTo>
                  <a:lnTo>
                    <a:pt x="45143" y="65303"/>
                  </a:lnTo>
                  <a:lnTo>
                    <a:pt x="45168" y="65229"/>
                  </a:lnTo>
                  <a:lnTo>
                    <a:pt x="45217" y="65154"/>
                  </a:lnTo>
                  <a:lnTo>
                    <a:pt x="45267" y="65080"/>
                  </a:lnTo>
                  <a:lnTo>
                    <a:pt x="45341" y="65031"/>
                  </a:lnTo>
                  <a:lnTo>
                    <a:pt x="45415" y="65006"/>
                  </a:lnTo>
                  <a:lnTo>
                    <a:pt x="45489" y="64981"/>
                  </a:lnTo>
                  <a:lnTo>
                    <a:pt x="45564" y="64957"/>
                  </a:lnTo>
                  <a:close/>
                  <a:moveTo>
                    <a:pt x="101418" y="62730"/>
                  </a:moveTo>
                  <a:lnTo>
                    <a:pt x="101714" y="62755"/>
                  </a:lnTo>
                  <a:lnTo>
                    <a:pt x="101986" y="62829"/>
                  </a:lnTo>
                  <a:lnTo>
                    <a:pt x="102135" y="62903"/>
                  </a:lnTo>
                  <a:lnTo>
                    <a:pt x="102259" y="62978"/>
                  </a:lnTo>
                  <a:lnTo>
                    <a:pt x="102382" y="63077"/>
                  </a:lnTo>
                  <a:lnTo>
                    <a:pt x="102506" y="63176"/>
                  </a:lnTo>
                  <a:lnTo>
                    <a:pt x="102605" y="63299"/>
                  </a:lnTo>
                  <a:lnTo>
                    <a:pt x="102704" y="63423"/>
                  </a:lnTo>
                  <a:lnTo>
                    <a:pt x="102778" y="63547"/>
                  </a:lnTo>
                  <a:lnTo>
                    <a:pt x="102852" y="63695"/>
                  </a:lnTo>
                  <a:lnTo>
                    <a:pt x="102926" y="63967"/>
                  </a:lnTo>
                  <a:lnTo>
                    <a:pt x="102951" y="64264"/>
                  </a:lnTo>
                  <a:lnTo>
                    <a:pt x="102926" y="64561"/>
                  </a:lnTo>
                  <a:lnTo>
                    <a:pt x="102852" y="64833"/>
                  </a:lnTo>
                  <a:lnTo>
                    <a:pt x="102778" y="64981"/>
                  </a:lnTo>
                  <a:lnTo>
                    <a:pt x="102704" y="65105"/>
                  </a:lnTo>
                  <a:lnTo>
                    <a:pt x="102605" y="65229"/>
                  </a:lnTo>
                  <a:lnTo>
                    <a:pt x="102506" y="65352"/>
                  </a:lnTo>
                  <a:lnTo>
                    <a:pt x="102382" y="65451"/>
                  </a:lnTo>
                  <a:lnTo>
                    <a:pt x="102259" y="65550"/>
                  </a:lnTo>
                  <a:lnTo>
                    <a:pt x="102135" y="65624"/>
                  </a:lnTo>
                  <a:lnTo>
                    <a:pt x="101986" y="65699"/>
                  </a:lnTo>
                  <a:lnTo>
                    <a:pt x="101714" y="65773"/>
                  </a:lnTo>
                  <a:lnTo>
                    <a:pt x="101418" y="65798"/>
                  </a:lnTo>
                  <a:lnTo>
                    <a:pt x="101121" y="65773"/>
                  </a:lnTo>
                  <a:lnTo>
                    <a:pt x="100849" y="65699"/>
                  </a:lnTo>
                  <a:lnTo>
                    <a:pt x="100700" y="65624"/>
                  </a:lnTo>
                  <a:lnTo>
                    <a:pt x="100576" y="65550"/>
                  </a:lnTo>
                  <a:lnTo>
                    <a:pt x="100453" y="65451"/>
                  </a:lnTo>
                  <a:lnTo>
                    <a:pt x="100329" y="65352"/>
                  </a:lnTo>
                  <a:lnTo>
                    <a:pt x="100230" y="65229"/>
                  </a:lnTo>
                  <a:lnTo>
                    <a:pt x="100131" y="65105"/>
                  </a:lnTo>
                  <a:lnTo>
                    <a:pt x="100057" y="64981"/>
                  </a:lnTo>
                  <a:lnTo>
                    <a:pt x="99983" y="64833"/>
                  </a:lnTo>
                  <a:lnTo>
                    <a:pt x="99909" y="64561"/>
                  </a:lnTo>
                  <a:lnTo>
                    <a:pt x="99884" y="64264"/>
                  </a:lnTo>
                  <a:lnTo>
                    <a:pt x="99909" y="63967"/>
                  </a:lnTo>
                  <a:lnTo>
                    <a:pt x="99983" y="63695"/>
                  </a:lnTo>
                  <a:lnTo>
                    <a:pt x="100057" y="63547"/>
                  </a:lnTo>
                  <a:lnTo>
                    <a:pt x="100131" y="63423"/>
                  </a:lnTo>
                  <a:lnTo>
                    <a:pt x="100230" y="63299"/>
                  </a:lnTo>
                  <a:lnTo>
                    <a:pt x="100329" y="63176"/>
                  </a:lnTo>
                  <a:lnTo>
                    <a:pt x="100453" y="63077"/>
                  </a:lnTo>
                  <a:lnTo>
                    <a:pt x="100576" y="62978"/>
                  </a:lnTo>
                  <a:lnTo>
                    <a:pt x="100700" y="62903"/>
                  </a:lnTo>
                  <a:lnTo>
                    <a:pt x="100849" y="62829"/>
                  </a:lnTo>
                  <a:lnTo>
                    <a:pt x="101121" y="62755"/>
                  </a:lnTo>
                  <a:lnTo>
                    <a:pt x="101418" y="62730"/>
                  </a:lnTo>
                  <a:close/>
                  <a:moveTo>
                    <a:pt x="70498" y="64190"/>
                  </a:moveTo>
                  <a:lnTo>
                    <a:pt x="70671" y="64214"/>
                  </a:lnTo>
                  <a:lnTo>
                    <a:pt x="70844" y="64264"/>
                  </a:lnTo>
                  <a:lnTo>
                    <a:pt x="70992" y="64338"/>
                  </a:lnTo>
                  <a:lnTo>
                    <a:pt x="71141" y="64462"/>
                  </a:lnTo>
                  <a:lnTo>
                    <a:pt x="71264" y="64610"/>
                  </a:lnTo>
                  <a:lnTo>
                    <a:pt x="71339" y="64759"/>
                  </a:lnTo>
                  <a:lnTo>
                    <a:pt x="71388" y="64932"/>
                  </a:lnTo>
                  <a:lnTo>
                    <a:pt x="71413" y="65105"/>
                  </a:lnTo>
                  <a:lnTo>
                    <a:pt x="71388" y="65253"/>
                  </a:lnTo>
                  <a:lnTo>
                    <a:pt x="71339" y="65427"/>
                  </a:lnTo>
                  <a:lnTo>
                    <a:pt x="71264" y="65575"/>
                  </a:lnTo>
                  <a:lnTo>
                    <a:pt x="71141" y="65723"/>
                  </a:lnTo>
                  <a:lnTo>
                    <a:pt x="70992" y="65847"/>
                  </a:lnTo>
                  <a:lnTo>
                    <a:pt x="70844" y="65921"/>
                  </a:lnTo>
                  <a:lnTo>
                    <a:pt x="70671" y="65971"/>
                  </a:lnTo>
                  <a:lnTo>
                    <a:pt x="70498" y="65995"/>
                  </a:lnTo>
                  <a:lnTo>
                    <a:pt x="70324" y="65971"/>
                  </a:lnTo>
                  <a:lnTo>
                    <a:pt x="70176" y="65921"/>
                  </a:lnTo>
                  <a:lnTo>
                    <a:pt x="70003" y="65847"/>
                  </a:lnTo>
                  <a:lnTo>
                    <a:pt x="69879" y="65723"/>
                  </a:lnTo>
                  <a:lnTo>
                    <a:pt x="69755" y="65575"/>
                  </a:lnTo>
                  <a:lnTo>
                    <a:pt x="69681" y="65427"/>
                  </a:lnTo>
                  <a:lnTo>
                    <a:pt x="69632" y="65253"/>
                  </a:lnTo>
                  <a:lnTo>
                    <a:pt x="69607" y="65105"/>
                  </a:lnTo>
                  <a:lnTo>
                    <a:pt x="69632" y="64932"/>
                  </a:lnTo>
                  <a:lnTo>
                    <a:pt x="69681" y="64759"/>
                  </a:lnTo>
                  <a:lnTo>
                    <a:pt x="69755" y="64610"/>
                  </a:lnTo>
                  <a:lnTo>
                    <a:pt x="69879" y="64462"/>
                  </a:lnTo>
                  <a:lnTo>
                    <a:pt x="70003" y="64338"/>
                  </a:lnTo>
                  <a:lnTo>
                    <a:pt x="70176" y="64264"/>
                  </a:lnTo>
                  <a:lnTo>
                    <a:pt x="70324" y="64214"/>
                  </a:lnTo>
                  <a:lnTo>
                    <a:pt x="70498" y="64190"/>
                  </a:lnTo>
                  <a:close/>
                  <a:moveTo>
                    <a:pt x="8287" y="64412"/>
                  </a:moveTo>
                  <a:lnTo>
                    <a:pt x="8435" y="64462"/>
                  </a:lnTo>
                  <a:lnTo>
                    <a:pt x="8559" y="64536"/>
                  </a:lnTo>
                  <a:lnTo>
                    <a:pt x="8682" y="64635"/>
                  </a:lnTo>
                  <a:lnTo>
                    <a:pt x="8806" y="64783"/>
                  </a:lnTo>
                  <a:lnTo>
                    <a:pt x="8880" y="64907"/>
                  </a:lnTo>
                  <a:lnTo>
                    <a:pt x="8905" y="65055"/>
                  </a:lnTo>
                  <a:lnTo>
                    <a:pt x="8930" y="65229"/>
                  </a:lnTo>
                  <a:lnTo>
                    <a:pt x="8905" y="65377"/>
                  </a:lnTo>
                  <a:lnTo>
                    <a:pt x="8880" y="65525"/>
                  </a:lnTo>
                  <a:lnTo>
                    <a:pt x="8806" y="65674"/>
                  </a:lnTo>
                  <a:lnTo>
                    <a:pt x="8682" y="65798"/>
                  </a:lnTo>
                  <a:lnTo>
                    <a:pt x="8559" y="65897"/>
                  </a:lnTo>
                  <a:lnTo>
                    <a:pt x="8435" y="65971"/>
                  </a:lnTo>
                  <a:lnTo>
                    <a:pt x="8287" y="66020"/>
                  </a:lnTo>
                  <a:lnTo>
                    <a:pt x="7965" y="66020"/>
                  </a:lnTo>
                  <a:lnTo>
                    <a:pt x="7817" y="65971"/>
                  </a:lnTo>
                  <a:lnTo>
                    <a:pt x="7668" y="65897"/>
                  </a:lnTo>
                  <a:lnTo>
                    <a:pt x="7544" y="65798"/>
                  </a:lnTo>
                  <a:lnTo>
                    <a:pt x="7446" y="65674"/>
                  </a:lnTo>
                  <a:lnTo>
                    <a:pt x="7371" y="65525"/>
                  </a:lnTo>
                  <a:lnTo>
                    <a:pt x="7322" y="65377"/>
                  </a:lnTo>
                  <a:lnTo>
                    <a:pt x="7297" y="65229"/>
                  </a:lnTo>
                  <a:lnTo>
                    <a:pt x="7322" y="65055"/>
                  </a:lnTo>
                  <a:lnTo>
                    <a:pt x="7371" y="64907"/>
                  </a:lnTo>
                  <a:lnTo>
                    <a:pt x="7446" y="64783"/>
                  </a:lnTo>
                  <a:lnTo>
                    <a:pt x="7544" y="64635"/>
                  </a:lnTo>
                  <a:lnTo>
                    <a:pt x="7668" y="64536"/>
                  </a:lnTo>
                  <a:lnTo>
                    <a:pt x="7817" y="64462"/>
                  </a:lnTo>
                  <a:lnTo>
                    <a:pt x="7965" y="64412"/>
                  </a:lnTo>
                  <a:close/>
                  <a:moveTo>
                    <a:pt x="12319" y="64709"/>
                  </a:moveTo>
                  <a:lnTo>
                    <a:pt x="12442" y="64759"/>
                  </a:lnTo>
                  <a:lnTo>
                    <a:pt x="12566" y="64808"/>
                  </a:lnTo>
                  <a:lnTo>
                    <a:pt x="12690" y="64907"/>
                  </a:lnTo>
                  <a:lnTo>
                    <a:pt x="12764" y="65006"/>
                  </a:lnTo>
                  <a:lnTo>
                    <a:pt x="12838" y="65130"/>
                  </a:lnTo>
                  <a:lnTo>
                    <a:pt x="12863" y="65278"/>
                  </a:lnTo>
                  <a:lnTo>
                    <a:pt x="12887" y="65402"/>
                  </a:lnTo>
                  <a:lnTo>
                    <a:pt x="12863" y="65525"/>
                  </a:lnTo>
                  <a:lnTo>
                    <a:pt x="12838" y="65674"/>
                  </a:lnTo>
                  <a:lnTo>
                    <a:pt x="12764" y="65798"/>
                  </a:lnTo>
                  <a:lnTo>
                    <a:pt x="12690" y="65897"/>
                  </a:lnTo>
                  <a:lnTo>
                    <a:pt x="12566" y="65995"/>
                  </a:lnTo>
                  <a:lnTo>
                    <a:pt x="12442" y="66045"/>
                  </a:lnTo>
                  <a:lnTo>
                    <a:pt x="12319" y="66094"/>
                  </a:lnTo>
                  <a:lnTo>
                    <a:pt x="12046" y="66094"/>
                  </a:lnTo>
                  <a:lnTo>
                    <a:pt x="11923" y="66045"/>
                  </a:lnTo>
                  <a:lnTo>
                    <a:pt x="11799" y="65995"/>
                  </a:lnTo>
                  <a:lnTo>
                    <a:pt x="11675" y="65897"/>
                  </a:lnTo>
                  <a:lnTo>
                    <a:pt x="11601" y="65798"/>
                  </a:lnTo>
                  <a:lnTo>
                    <a:pt x="11527" y="65674"/>
                  </a:lnTo>
                  <a:lnTo>
                    <a:pt x="11502" y="65525"/>
                  </a:lnTo>
                  <a:lnTo>
                    <a:pt x="11477" y="65402"/>
                  </a:lnTo>
                  <a:lnTo>
                    <a:pt x="11502" y="65278"/>
                  </a:lnTo>
                  <a:lnTo>
                    <a:pt x="11527" y="65130"/>
                  </a:lnTo>
                  <a:lnTo>
                    <a:pt x="11601" y="65006"/>
                  </a:lnTo>
                  <a:lnTo>
                    <a:pt x="11675" y="64907"/>
                  </a:lnTo>
                  <a:lnTo>
                    <a:pt x="11799" y="64808"/>
                  </a:lnTo>
                  <a:lnTo>
                    <a:pt x="11923" y="64759"/>
                  </a:lnTo>
                  <a:lnTo>
                    <a:pt x="12046" y="64709"/>
                  </a:lnTo>
                  <a:close/>
                  <a:moveTo>
                    <a:pt x="16573" y="65229"/>
                  </a:moveTo>
                  <a:lnTo>
                    <a:pt x="16697" y="65278"/>
                  </a:lnTo>
                  <a:lnTo>
                    <a:pt x="16796" y="65328"/>
                  </a:lnTo>
                  <a:lnTo>
                    <a:pt x="16870" y="65402"/>
                  </a:lnTo>
                  <a:lnTo>
                    <a:pt x="16944" y="65476"/>
                  </a:lnTo>
                  <a:lnTo>
                    <a:pt x="17018" y="65575"/>
                  </a:lnTo>
                  <a:lnTo>
                    <a:pt x="17043" y="65699"/>
                  </a:lnTo>
                  <a:lnTo>
                    <a:pt x="17043" y="65798"/>
                  </a:lnTo>
                  <a:lnTo>
                    <a:pt x="17043" y="65921"/>
                  </a:lnTo>
                  <a:lnTo>
                    <a:pt x="17018" y="66020"/>
                  </a:lnTo>
                  <a:lnTo>
                    <a:pt x="16944" y="66119"/>
                  </a:lnTo>
                  <a:lnTo>
                    <a:pt x="16870" y="66218"/>
                  </a:lnTo>
                  <a:lnTo>
                    <a:pt x="16796" y="66292"/>
                  </a:lnTo>
                  <a:lnTo>
                    <a:pt x="16697" y="66342"/>
                  </a:lnTo>
                  <a:lnTo>
                    <a:pt x="16573" y="66366"/>
                  </a:lnTo>
                  <a:lnTo>
                    <a:pt x="16474" y="66391"/>
                  </a:lnTo>
                  <a:lnTo>
                    <a:pt x="16350" y="66366"/>
                  </a:lnTo>
                  <a:lnTo>
                    <a:pt x="16252" y="66342"/>
                  </a:lnTo>
                  <a:lnTo>
                    <a:pt x="16153" y="66292"/>
                  </a:lnTo>
                  <a:lnTo>
                    <a:pt x="16054" y="66218"/>
                  </a:lnTo>
                  <a:lnTo>
                    <a:pt x="15979" y="66119"/>
                  </a:lnTo>
                  <a:lnTo>
                    <a:pt x="15930" y="66020"/>
                  </a:lnTo>
                  <a:lnTo>
                    <a:pt x="15905" y="65921"/>
                  </a:lnTo>
                  <a:lnTo>
                    <a:pt x="15905" y="65798"/>
                  </a:lnTo>
                  <a:lnTo>
                    <a:pt x="15905" y="65699"/>
                  </a:lnTo>
                  <a:lnTo>
                    <a:pt x="15930" y="65575"/>
                  </a:lnTo>
                  <a:lnTo>
                    <a:pt x="15979" y="65476"/>
                  </a:lnTo>
                  <a:lnTo>
                    <a:pt x="16054" y="65402"/>
                  </a:lnTo>
                  <a:lnTo>
                    <a:pt x="16153" y="65328"/>
                  </a:lnTo>
                  <a:lnTo>
                    <a:pt x="16252" y="65278"/>
                  </a:lnTo>
                  <a:lnTo>
                    <a:pt x="16350" y="65229"/>
                  </a:lnTo>
                  <a:close/>
                  <a:moveTo>
                    <a:pt x="57536" y="65105"/>
                  </a:moveTo>
                  <a:lnTo>
                    <a:pt x="57684" y="65154"/>
                  </a:lnTo>
                  <a:lnTo>
                    <a:pt x="57783" y="65204"/>
                  </a:lnTo>
                  <a:lnTo>
                    <a:pt x="57907" y="65303"/>
                  </a:lnTo>
                  <a:lnTo>
                    <a:pt x="57981" y="65402"/>
                  </a:lnTo>
                  <a:lnTo>
                    <a:pt x="58055" y="65525"/>
                  </a:lnTo>
                  <a:lnTo>
                    <a:pt x="58080" y="65649"/>
                  </a:lnTo>
                  <a:lnTo>
                    <a:pt x="58105" y="65773"/>
                  </a:lnTo>
                  <a:lnTo>
                    <a:pt x="58080" y="65897"/>
                  </a:lnTo>
                  <a:lnTo>
                    <a:pt x="58055" y="66045"/>
                  </a:lnTo>
                  <a:lnTo>
                    <a:pt x="57981" y="66144"/>
                  </a:lnTo>
                  <a:lnTo>
                    <a:pt x="57907" y="66268"/>
                  </a:lnTo>
                  <a:lnTo>
                    <a:pt x="57783" y="66342"/>
                  </a:lnTo>
                  <a:lnTo>
                    <a:pt x="57684" y="66416"/>
                  </a:lnTo>
                  <a:lnTo>
                    <a:pt x="57536" y="66441"/>
                  </a:lnTo>
                  <a:lnTo>
                    <a:pt x="57412" y="66465"/>
                  </a:lnTo>
                  <a:lnTo>
                    <a:pt x="57289" y="66441"/>
                  </a:lnTo>
                  <a:lnTo>
                    <a:pt x="57165" y="66416"/>
                  </a:lnTo>
                  <a:lnTo>
                    <a:pt x="57041" y="66342"/>
                  </a:lnTo>
                  <a:lnTo>
                    <a:pt x="56942" y="66268"/>
                  </a:lnTo>
                  <a:lnTo>
                    <a:pt x="56843" y="66144"/>
                  </a:lnTo>
                  <a:lnTo>
                    <a:pt x="56794" y="66045"/>
                  </a:lnTo>
                  <a:lnTo>
                    <a:pt x="56744" y="65897"/>
                  </a:lnTo>
                  <a:lnTo>
                    <a:pt x="56744" y="65773"/>
                  </a:lnTo>
                  <a:lnTo>
                    <a:pt x="56744" y="65649"/>
                  </a:lnTo>
                  <a:lnTo>
                    <a:pt x="56794" y="65525"/>
                  </a:lnTo>
                  <a:lnTo>
                    <a:pt x="56843" y="65402"/>
                  </a:lnTo>
                  <a:lnTo>
                    <a:pt x="56942" y="65303"/>
                  </a:lnTo>
                  <a:lnTo>
                    <a:pt x="57041" y="65204"/>
                  </a:lnTo>
                  <a:lnTo>
                    <a:pt x="57165" y="65154"/>
                  </a:lnTo>
                  <a:lnTo>
                    <a:pt x="57289" y="65105"/>
                  </a:lnTo>
                  <a:close/>
                  <a:moveTo>
                    <a:pt x="29832" y="66169"/>
                  </a:moveTo>
                  <a:lnTo>
                    <a:pt x="29906" y="66193"/>
                  </a:lnTo>
                  <a:lnTo>
                    <a:pt x="29955" y="66218"/>
                  </a:lnTo>
                  <a:lnTo>
                    <a:pt x="30005" y="66292"/>
                  </a:lnTo>
                  <a:lnTo>
                    <a:pt x="30005" y="66342"/>
                  </a:lnTo>
                  <a:lnTo>
                    <a:pt x="30005" y="66416"/>
                  </a:lnTo>
                  <a:lnTo>
                    <a:pt x="29955" y="66465"/>
                  </a:lnTo>
                  <a:lnTo>
                    <a:pt x="29906" y="66490"/>
                  </a:lnTo>
                  <a:lnTo>
                    <a:pt x="29832" y="66515"/>
                  </a:lnTo>
                  <a:lnTo>
                    <a:pt x="29782" y="66490"/>
                  </a:lnTo>
                  <a:lnTo>
                    <a:pt x="29733" y="66465"/>
                  </a:lnTo>
                  <a:lnTo>
                    <a:pt x="29683" y="66416"/>
                  </a:lnTo>
                  <a:lnTo>
                    <a:pt x="29683" y="66342"/>
                  </a:lnTo>
                  <a:lnTo>
                    <a:pt x="29683" y="66292"/>
                  </a:lnTo>
                  <a:lnTo>
                    <a:pt x="29733" y="66218"/>
                  </a:lnTo>
                  <a:lnTo>
                    <a:pt x="29782" y="66193"/>
                  </a:lnTo>
                  <a:lnTo>
                    <a:pt x="29832" y="66169"/>
                  </a:lnTo>
                  <a:close/>
                  <a:moveTo>
                    <a:pt x="40245" y="65897"/>
                  </a:moveTo>
                  <a:lnTo>
                    <a:pt x="40369" y="65921"/>
                  </a:lnTo>
                  <a:lnTo>
                    <a:pt x="40468" y="65995"/>
                  </a:lnTo>
                  <a:lnTo>
                    <a:pt x="40542" y="66094"/>
                  </a:lnTo>
                  <a:lnTo>
                    <a:pt x="40542" y="66193"/>
                  </a:lnTo>
                  <a:lnTo>
                    <a:pt x="40542" y="66317"/>
                  </a:lnTo>
                  <a:lnTo>
                    <a:pt x="40468" y="66416"/>
                  </a:lnTo>
                  <a:lnTo>
                    <a:pt x="40369" y="66490"/>
                  </a:lnTo>
                  <a:lnTo>
                    <a:pt x="40245" y="66515"/>
                  </a:lnTo>
                  <a:lnTo>
                    <a:pt x="40146" y="66490"/>
                  </a:lnTo>
                  <a:lnTo>
                    <a:pt x="40048" y="66416"/>
                  </a:lnTo>
                  <a:lnTo>
                    <a:pt x="39973" y="66317"/>
                  </a:lnTo>
                  <a:lnTo>
                    <a:pt x="39949" y="66193"/>
                  </a:lnTo>
                  <a:lnTo>
                    <a:pt x="39973" y="66094"/>
                  </a:lnTo>
                  <a:lnTo>
                    <a:pt x="40048" y="65995"/>
                  </a:lnTo>
                  <a:lnTo>
                    <a:pt x="40146" y="65921"/>
                  </a:lnTo>
                  <a:lnTo>
                    <a:pt x="40245" y="65897"/>
                  </a:lnTo>
                  <a:close/>
                  <a:moveTo>
                    <a:pt x="25354" y="65921"/>
                  </a:moveTo>
                  <a:lnTo>
                    <a:pt x="25453" y="65995"/>
                  </a:lnTo>
                  <a:lnTo>
                    <a:pt x="25528" y="66094"/>
                  </a:lnTo>
                  <a:lnTo>
                    <a:pt x="25552" y="66218"/>
                  </a:lnTo>
                  <a:lnTo>
                    <a:pt x="25528" y="66342"/>
                  </a:lnTo>
                  <a:lnTo>
                    <a:pt x="25453" y="66441"/>
                  </a:lnTo>
                  <a:lnTo>
                    <a:pt x="25354" y="66515"/>
                  </a:lnTo>
                  <a:lnTo>
                    <a:pt x="25231" y="66540"/>
                  </a:lnTo>
                  <a:lnTo>
                    <a:pt x="25107" y="66515"/>
                  </a:lnTo>
                  <a:lnTo>
                    <a:pt x="25008" y="66441"/>
                  </a:lnTo>
                  <a:lnTo>
                    <a:pt x="24934" y="66342"/>
                  </a:lnTo>
                  <a:lnTo>
                    <a:pt x="24934" y="66218"/>
                  </a:lnTo>
                  <a:lnTo>
                    <a:pt x="24934" y="66094"/>
                  </a:lnTo>
                  <a:lnTo>
                    <a:pt x="25008" y="65995"/>
                  </a:lnTo>
                  <a:lnTo>
                    <a:pt x="25107" y="65921"/>
                  </a:lnTo>
                  <a:close/>
                  <a:moveTo>
                    <a:pt x="20852" y="65674"/>
                  </a:moveTo>
                  <a:lnTo>
                    <a:pt x="20927" y="65699"/>
                  </a:lnTo>
                  <a:lnTo>
                    <a:pt x="21026" y="65723"/>
                  </a:lnTo>
                  <a:lnTo>
                    <a:pt x="21100" y="65748"/>
                  </a:lnTo>
                  <a:lnTo>
                    <a:pt x="21174" y="65822"/>
                  </a:lnTo>
                  <a:lnTo>
                    <a:pt x="21223" y="65872"/>
                  </a:lnTo>
                  <a:lnTo>
                    <a:pt x="21273" y="65971"/>
                  </a:lnTo>
                  <a:lnTo>
                    <a:pt x="21298" y="66045"/>
                  </a:lnTo>
                  <a:lnTo>
                    <a:pt x="21298" y="66119"/>
                  </a:lnTo>
                  <a:lnTo>
                    <a:pt x="21298" y="66218"/>
                  </a:lnTo>
                  <a:lnTo>
                    <a:pt x="21273" y="66292"/>
                  </a:lnTo>
                  <a:lnTo>
                    <a:pt x="21223" y="66366"/>
                  </a:lnTo>
                  <a:lnTo>
                    <a:pt x="21174" y="66441"/>
                  </a:lnTo>
                  <a:lnTo>
                    <a:pt x="21100" y="66490"/>
                  </a:lnTo>
                  <a:lnTo>
                    <a:pt x="21026" y="66540"/>
                  </a:lnTo>
                  <a:lnTo>
                    <a:pt x="20927" y="66564"/>
                  </a:lnTo>
                  <a:lnTo>
                    <a:pt x="20778" y="66564"/>
                  </a:lnTo>
                  <a:lnTo>
                    <a:pt x="20679" y="66540"/>
                  </a:lnTo>
                  <a:lnTo>
                    <a:pt x="20605" y="66490"/>
                  </a:lnTo>
                  <a:lnTo>
                    <a:pt x="20531" y="66441"/>
                  </a:lnTo>
                  <a:lnTo>
                    <a:pt x="20481" y="66366"/>
                  </a:lnTo>
                  <a:lnTo>
                    <a:pt x="20432" y="66292"/>
                  </a:lnTo>
                  <a:lnTo>
                    <a:pt x="20407" y="66218"/>
                  </a:lnTo>
                  <a:lnTo>
                    <a:pt x="20407" y="66119"/>
                  </a:lnTo>
                  <a:lnTo>
                    <a:pt x="20407" y="66045"/>
                  </a:lnTo>
                  <a:lnTo>
                    <a:pt x="20432" y="65971"/>
                  </a:lnTo>
                  <a:lnTo>
                    <a:pt x="20481" y="65872"/>
                  </a:lnTo>
                  <a:lnTo>
                    <a:pt x="20531" y="65822"/>
                  </a:lnTo>
                  <a:lnTo>
                    <a:pt x="20605" y="65748"/>
                  </a:lnTo>
                  <a:lnTo>
                    <a:pt x="20679" y="65723"/>
                  </a:lnTo>
                  <a:lnTo>
                    <a:pt x="20778" y="65699"/>
                  </a:lnTo>
                  <a:lnTo>
                    <a:pt x="20852" y="65674"/>
                  </a:lnTo>
                  <a:close/>
                  <a:moveTo>
                    <a:pt x="67430" y="64932"/>
                  </a:moveTo>
                  <a:lnTo>
                    <a:pt x="67603" y="64981"/>
                  </a:lnTo>
                  <a:lnTo>
                    <a:pt x="67752" y="65055"/>
                  </a:lnTo>
                  <a:lnTo>
                    <a:pt x="67876" y="65179"/>
                  </a:lnTo>
                  <a:lnTo>
                    <a:pt x="67999" y="65303"/>
                  </a:lnTo>
                  <a:lnTo>
                    <a:pt x="68073" y="65451"/>
                  </a:lnTo>
                  <a:lnTo>
                    <a:pt x="68123" y="65624"/>
                  </a:lnTo>
                  <a:lnTo>
                    <a:pt x="68148" y="65773"/>
                  </a:lnTo>
                  <a:lnTo>
                    <a:pt x="68123" y="65946"/>
                  </a:lnTo>
                  <a:lnTo>
                    <a:pt x="68073" y="66094"/>
                  </a:lnTo>
                  <a:lnTo>
                    <a:pt x="67999" y="66243"/>
                  </a:lnTo>
                  <a:lnTo>
                    <a:pt x="67876" y="66391"/>
                  </a:lnTo>
                  <a:lnTo>
                    <a:pt x="67752" y="66490"/>
                  </a:lnTo>
                  <a:lnTo>
                    <a:pt x="67603" y="66564"/>
                  </a:lnTo>
                  <a:lnTo>
                    <a:pt x="67430" y="66614"/>
                  </a:lnTo>
                  <a:lnTo>
                    <a:pt x="67282" y="66639"/>
                  </a:lnTo>
                  <a:lnTo>
                    <a:pt x="67109" y="66614"/>
                  </a:lnTo>
                  <a:lnTo>
                    <a:pt x="66960" y="66564"/>
                  </a:lnTo>
                  <a:lnTo>
                    <a:pt x="66812" y="66490"/>
                  </a:lnTo>
                  <a:lnTo>
                    <a:pt x="66663" y="66391"/>
                  </a:lnTo>
                  <a:lnTo>
                    <a:pt x="66565" y="66243"/>
                  </a:lnTo>
                  <a:lnTo>
                    <a:pt x="66490" y="66094"/>
                  </a:lnTo>
                  <a:lnTo>
                    <a:pt x="66441" y="65946"/>
                  </a:lnTo>
                  <a:lnTo>
                    <a:pt x="66416" y="65773"/>
                  </a:lnTo>
                  <a:lnTo>
                    <a:pt x="66441" y="65624"/>
                  </a:lnTo>
                  <a:lnTo>
                    <a:pt x="66490" y="65451"/>
                  </a:lnTo>
                  <a:lnTo>
                    <a:pt x="66565" y="65303"/>
                  </a:lnTo>
                  <a:lnTo>
                    <a:pt x="66663" y="65179"/>
                  </a:lnTo>
                  <a:lnTo>
                    <a:pt x="66812" y="65055"/>
                  </a:lnTo>
                  <a:lnTo>
                    <a:pt x="66960" y="64981"/>
                  </a:lnTo>
                  <a:lnTo>
                    <a:pt x="67109" y="64932"/>
                  </a:lnTo>
                  <a:close/>
                  <a:moveTo>
                    <a:pt x="35125" y="66441"/>
                  </a:moveTo>
                  <a:lnTo>
                    <a:pt x="35175" y="66490"/>
                  </a:lnTo>
                  <a:lnTo>
                    <a:pt x="35224" y="66540"/>
                  </a:lnTo>
                  <a:lnTo>
                    <a:pt x="35224" y="66614"/>
                  </a:lnTo>
                  <a:lnTo>
                    <a:pt x="35224" y="66663"/>
                  </a:lnTo>
                  <a:lnTo>
                    <a:pt x="35175" y="66713"/>
                  </a:lnTo>
                  <a:lnTo>
                    <a:pt x="35125" y="66762"/>
                  </a:lnTo>
                  <a:lnTo>
                    <a:pt x="35001" y="66762"/>
                  </a:lnTo>
                  <a:lnTo>
                    <a:pt x="34952" y="66713"/>
                  </a:lnTo>
                  <a:lnTo>
                    <a:pt x="34902" y="66663"/>
                  </a:lnTo>
                  <a:lnTo>
                    <a:pt x="34902" y="66614"/>
                  </a:lnTo>
                  <a:lnTo>
                    <a:pt x="34902" y="66540"/>
                  </a:lnTo>
                  <a:lnTo>
                    <a:pt x="34952" y="66490"/>
                  </a:lnTo>
                  <a:lnTo>
                    <a:pt x="35001" y="66441"/>
                  </a:lnTo>
                  <a:close/>
                  <a:moveTo>
                    <a:pt x="60702" y="65377"/>
                  </a:moveTo>
                  <a:lnTo>
                    <a:pt x="60851" y="65402"/>
                  </a:lnTo>
                  <a:lnTo>
                    <a:pt x="60974" y="65427"/>
                  </a:lnTo>
                  <a:lnTo>
                    <a:pt x="61098" y="65501"/>
                  </a:lnTo>
                  <a:lnTo>
                    <a:pt x="61222" y="65600"/>
                  </a:lnTo>
                  <a:lnTo>
                    <a:pt x="61320" y="65723"/>
                  </a:lnTo>
                  <a:lnTo>
                    <a:pt x="61395" y="65847"/>
                  </a:lnTo>
                  <a:lnTo>
                    <a:pt x="61419" y="65971"/>
                  </a:lnTo>
                  <a:lnTo>
                    <a:pt x="61444" y="66119"/>
                  </a:lnTo>
                  <a:lnTo>
                    <a:pt x="61419" y="66268"/>
                  </a:lnTo>
                  <a:lnTo>
                    <a:pt x="61395" y="66391"/>
                  </a:lnTo>
                  <a:lnTo>
                    <a:pt x="61320" y="66540"/>
                  </a:lnTo>
                  <a:lnTo>
                    <a:pt x="61222" y="66639"/>
                  </a:lnTo>
                  <a:lnTo>
                    <a:pt x="61098" y="66738"/>
                  </a:lnTo>
                  <a:lnTo>
                    <a:pt x="60974" y="66812"/>
                  </a:lnTo>
                  <a:lnTo>
                    <a:pt x="60851" y="66861"/>
                  </a:lnTo>
                  <a:lnTo>
                    <a:pt x="60554" y="66861"/>
                  </a:lnTo>
                  <a:lnTo>
                    <a:pt x="60405" y="66812"/>
                  </a:lnTo>
                  <a:lnTo>
                    <a:pt x="60282" y="66738"/>
                  </a:lnTo>
                  <a:lnTo>
                    <a:pt x="60158" y="66639"/>
                  </a:lnTo>
                  <a:lnTo>
                    <a:pt x="60084" y="66540"/>
                  </a:lnTo>
                  <a:lnTo>
                    <a:pt x="60009" y="66391"/>
                  </a:lnTo>
                  <a:lnTo>
                    <a:pt x="59960" y="66268"/>
                  </a:lnTo>
                  <a:lnTo>
                    <a:pt x="59960" y="66119"/>
                  </a:lnTo>
                  <a:lnTo>
                    <a:pt x="59960" y="65971"/>
                  </a:lnTo>
                  <a:lnTo>
                    <a:pt x="60009" y="65847"/>
                  </a:lnTo>
                  <a:lnTo>
                    <a:pt x="60084" y="65723"/>
                  </a:lnTo>
                  <a:lnTo>
                    <a:pt x="60158" y="65600"/>
                  </a:lnTo>
                  <a:lnTo>
                    <a:pt x="60282" y="65501"/>
                  </a:lnTo>
                  <a:lnTo>
                    <a:pt x="60405" y="65427"/>
                  </a:lnTo>
                  <a:lnTo>
                    <a:pt x="60554" y="65402"/>
                  </a:lnTo>
                  <a:lnTo>
                    <a:pt x="60702" y="65377"/>
                  </a:lnTo>
                  <a:close/>
                  <a:moveTo>
                    <a:pt x="63992" y="65303"/>
                  </a:moveTo>
                  <a:lnTo>
                    <a:pt x="64140" y="65328"/>
                  </a:lnTo>
                  <a:lnTo>
                    <a:pt x="64289" y="65377"/>
                  </a:lnTo>
                  <a:lnTo>
                    <a:pt x="64437" y="65451"/>
                  </a:lnTo>
                  <a:lnTo>
                    <a:pt x="64561" y="65550"/>
                  </a:lnTo>
                  <a:lnTo>
                    <a:pt x="64660" y="65674"/>
                  </a:lnTo>
                  <a:lnTo>
                    <a:pt x="64734" y="65822"/>
                  </a:lnTo>
                  <a:lnTo>
                    <a:pt x="64784" y="65971"/>
                  </a:lnTo>
                  <a:lnTo>
                    <a:pt x="64808" y="66119"/>
                  </a:lnTo>
                  <a:lnTo>
                    <a:pt x="64784" y="66268"/>
                  </a:lnTo>
                  <a:lnTo>
                    <a:pt x="64734" y="66416"/>
                  </a:lnTo>
                  <a:lnTo>
                    <a:pt x="64660" y="66564"/>
                  </a:lnTo>
                  <a:lnTo>
                    <a:pt x="64561" y="66688"/>
                  </a:lnTo>
                  <a:lnTo>
                    <a:pt x="64437" y="66787"/>
                  </a:lnTo>
                  <a:lnTo>
                    <a:pt x="64289" y="66861"/>
                  </a:lnTo>
                  <a:lnTo>
                    <a:pt x="64140" y="66911"/>
                  </a:lnTo>
                  <a:lnTo>
                    <a:pt x="63992" y="66935"/>
                  </a:lnTo>
                  <a:lnTo>
                    <a:pt x="63844" y="66911"/>
                  </a:lnTo>
                  <a:lnTo>
                    <a:pt x="63695" y="66861"/>
                  </a:lnTo>
                  <a:lnTo>
                    <a:pt x="63547" y="66787"/>
                  </a:lnTo>
                  <a:lnTo>
                    <a:pt x="63423" y="66688"/>
                  </a:lnTo>
                  <a:lnTo>
                    <a:pt x="63324" y="66564"/>
                  </a:lnTo>
                  <a:lnTo>
                    <a:pt x="63250" y="66416"/>
                  </a:lnTo>
                  <a:lnTo>
                    <a:pt x="63200" y="66268"/>
                  </a:lnTo>
                  <a:lnTo>
                    <a:pt x="63200" y="66119"/>
                  </a:lnTo>
                  <a:lnTo>
                    <a:pt x="63200" y="65971"/>
                  </a:lnTo>
                  <a:lnTo>
                    <a:pt x="63250" y="65822"/>
                  </a:lnTo>
                  <a:lnTo>
                    <a:pt x="63324" y="65674"/>
                  </a:lnTo>
                  <a:lnTo>
                    <a:pt x="63423" y="65550"/>
                  </a:lnTo>
                  <a:lnTo>
                    <a:pt x="63547" y="65451"/>
                  </a:lnTo>
                  <a:lnTo>
                    <a:pt x="63695" y="65377"/>
                  </a:lnTo>
                  <a:lnTo>
                    <a:pt x="63844" y="65328"/>
                  </a:lnTo>
                  <a:lnTo>
                    <a:pt x="63992" y="65303"/>
                  </a:lnTo>
                  <a:close/>
                  <a:moveTo>
                    <a:pt x="95679" y="64190"/>
                  </a:moveTo>
                  <a:lnTo>
                    <a:pt x="95951" y="64214"/>
                  </a:lnTo>
                  <a:lnTo>
                    <a:pt x="96223" y="64313"/>
                  </a:lnTo>
                  <a:lnTo>
                    <a:pt x="96470" y="64437"/>
                  </a:lnTo>
                  <a:lnTo>
                    <a:pt x="96594" y="64511"/>
                  </a:lnTo>
                  <a:lnTo>
                    <a:pt x="96693" y="64610"/>
                  </a:lnTo>
                  <a:lnTo>
                    <a:pt x="96792" y="64734"/>
                  </a:lnTo>
                  <a:lnTo>
                    <a:pt x="96891" y="64858"/>
                  </a:lnTo>
                  <a:lnTo>
                    <a:pt x="97015" y="65105"/>
                  </a:lnTo>
                  <a:lnTo>
                    <a:pt x="97089" y="65352"/>
                  </a:lnTo>
                  <a:lnTo>
                    <a:pt x="97113" y="65649"/>
                  </a:lnTo>
                  <a:lnTo>
                    <a:pt x="97089" y="65921"/>
                  </a:lnTo>
                  <a:lnTo>
                    <a:pt x="97015" y="66169"/>
                  </a:lnTo>
                  <a:lnTo>
                    <a:pt x="96891" y="66441"/>
                  </a:lnTo>
                  <a:lnTo>
                    <a:pt x="96792" y="66540"/>
                  </a:lnTo>
                  <a:lnTo>
                    <a:pt x="96693" y="66663"/>
                  </a:lnTo>
                  <a:lnTo>
                    <a:pt x="96594" y="66762"/>
                  </a:lnTo>
                  <a:lnTo>
                    <a:pt x="96470" y="66836"/>
                  </a:lnTo>
                  <a:lnTo>
                    <a:pt x="96223" y="66960"/>
                  </a:lnTo>
                  <a:lnTo>
                    <a:pt x="95951" y="67059"/>
                  </a:lnTo>
                  <a:lnTo>
                    <a:pt x="95679" y="67084"/>
                  </a:lnTo>
                  <a:lnTo>
                    <a:pt x="95407" y="67059"/>
                  </a:lnTo>
                  <a:lnTo>
                    <a:pt x="95135" y="66960"/>
                  </a:lnTo>
                  <a:lnTo>
                    <a:pt x="94887" y="66836"/>
                  </a:lnTo>
                  <a:lnTo>
                    <a:pt x="94788" y="66762"/>
                  </a:lnTo>
                  <a:lnTo>
                    <a:pt x="94665" y="66663"/>
                  </a:lnTo>
                  <a:lnTo>
                    <a:pt x="94566" y="66540"/>
                  </a:lnTo>
                  <a:lnTo>
                    <a:pt x="94491" y="66441"/>
                  </a:lnTo>
                  <a:lnTo>
                    <a:pt x="94343" y="66169"/>
                  </a:lnTo>
                  <a:lnTo>
                    <a:pt x="94269" y="65921"/>
                  </a:lnTo>
                  <a:lnTo>
                    <a:pt x="94244" y="65649"/>
                  </a:lnTo>
                  <a:lnTo>
                    <a:pt x="94269" y="65352"/>
                  </a:lnTo>
                  <a:lnTo>
                    <a:pt x="94343" y="65105"/>
                  </a:lnTo>
                  <a:lnTo>
                    <a:pt x="94491" y="64858"/>
                  </a:lnTo>
                  <a:lnTo>
                    <a:pt x="94566" y="64734"/>
                  </a:lnTo>
                  <a:lnTo>
                    <a:pt x="94665" y="64610"/>
                  </a:lnTo>
                  <a:lnTo>
                    <a:pt x="94788" y="64511"/>
                  </a:lnTo>
                  <a:lnTo>
                    <a:pt x="94887" y="64437"/>
                  </a:lnTo>
                  <a:lnTo>
                    <a:pt x="95135" y="64313"/>
                  </a:lnTo>
                  <a:lnTo>
                    <a:pt x="95407" y="64214"/>
                  </a:lnTo>
                  <a:lnTo>
                    <a:pt x="95679" y="64190"/>
                  </a:lnTo>
                  <a:close/>
                  <a:moveTo>
                    <a:pt x="77646" y="65080"/>
                  </a:moveTo>
                  <a:lnTo>
                    <a:pt x="77844" y="65105"/>
                  </a:lnTo>
                  <a:lnTo>
                    <a:pt x="78042" y="65154"/>
                  </a:lnTo>
                  <a:lnTo>
                    <a:pt x="78240" y="65253"/>
                  </a:lnTo>
                  <a:lnTo>
                    <a:pt x="78413" y="65402"/>
                  </a:lnTo>
                  <a:lnTo>
                    <a:pt x="78537" y="65575"/>
                  </a:lnTo>
                  <a:lnTo>
                    <a:pt x="78636" y="65748"/>
                  </a:lnTo>
                  <a:lnTo>
                    <a:pt x="78710" y="65946"/>
                  </a:lnTo>
                  <a:lnTo>
                    <a:pt x="78710" y="66144"/>
                  </a:lnTo>
                  <a:lnTo>
                    <a:pt x="78710" y="66366"/>
                  </a:lnTo>
                  <a:lnTo>
                    <a:pt x="78636" y="66564"/>
                  </a:lnTo>
                  <a:lnTo>
                    <a:pt x="78537" y="66738"/>
                  </a:lnTo>
                  <a:lnTo>
                    <a:pt x="78413" y="66911"/>
                  </a:lnTo>
                  <a:lnTo>
                    <a:pt x="78240" y="67034"/>
                  </a:lnTo>
                  <a:lnTo>
                    <a:pt x="78042" y="67133"/>
                  </a:lnTo>
                  <a:lnTo>
                    <a:pt x="77844" y="67208"/>
                  </a:lnTo>
                  <a:lnTo>
                    <a:pt x="77448" y="67208"/>
                  </a:lnTo>
                  <a:lnTo>
                    <a:pt x="77250" y="67133"/>
                  </a:lnTo>
                  <a:lnTo>
                    <a:pt x="77053" y="67034"/>
                  </a:lnTo>
                  <a:lnTo>
                    <a:pt x="76904" y="66911"/>
                  </a:lnTo>
                  <a:lnTo>
                    <a:pt x="76756" y="66738"/>
                  </a:lnTo>
                  <a:lnTo>
                    <a:pt x="76657" y="66564"/>
                  </a:lnTo>
                  <a:lnTo>
                    <a:pt x="76607" y="66366"/>
                  </a:lnTo>
                  <a:lnTo>
                    <a:pt x="76583" y="66144"/>
                  </a:lnTo>
                  <a:lnTo>
                    <a:pt x="76607" y="65946"/>
                  </a:lnTo>
                  <a:lnTo>
                    <a:pt x="76657" y="65748"/>
                  </a:lnTo>
                  <a:lnTo>
                    <a:pt x="76756" y="65575"/>
                  </a:lnTo>
                  <a:lnTo>
                    <a:pt x="76904" y="65402"/>
                  </a:lnTo>
                  <a:lnTo>
                    <a:pt x="77053" y="65253"/>
                  </a:lnTo>
                  <a:lnTo>
                    <a:pt x="77250" y="65154"/>
                  </a:lnTo>
                  <a:lnTo>
                    <a:pt x="77448" y="65105"/>
                  </a:lnTo>
                  <a:lnTo>
                    <a:pt x="77646" y="65080"/>
                  </a:lnTo>
                  <a:close/>
                  <a:moveTo>
                    <a:pt x="48656" y="66317"/>
                  </a:moveTo>
                  <a:lnTo>
                    <a:pt x="48755" y="66342"/>
                  </a:lnTo>
                  <a:lnTo>
                    <a:pt x="48854" y="66391"/>
                  </a:lnTo>
                  <a:lnTo>
                    <a:pt x="48928" y="66465"/>
                  </a:lnTo>
                  <a:lnTo>
                    <a:pt x="49002" y="66564"/>
                  </a:lnTo>
                  <a:lnTo>
                    <a:pt x="49051" y="66639"/>
                  </a:lnTo>
                  <a:lnTo>
                    <a:pt x="49076" y="66738"/>
                  </a:lnTo>
                  <a:lnTo>
                    <a:pt x="49101" y="66836"/>
                  </a:lnTo>
                  <a:lnTo>
                    <a:pt x="49076" y="66935"/>
                  </a:lnTo>
                  <a:lnTo>
                    <a:pt x="49051" y="67034"/>
                  </a:lnTo>
                  <a:lnTo>
                    <a:pt x="49002" y="67133"/>
                  </a:lnTo>
                  <a:lnTo>
                    <a:pt x="48928" y="67232"/>
                  </a:lnTo>
                  <a:lnTo>
                    <a:pt x="48854" y="67282"/>
                  </a:lnTo>
                  <a:lnTo>
                    <a:pt x="48755" y="67331"/>
                  </a:lnTo>
                  <a:lnTo>
                    <a:pt x="48656" y="67356"/>
                  </a:lnTo>
                  <a:lnTo>
                    <a:pt x="48557" y="67381"/>
                  </a:lnTo>
                  <a:lnTo>
                    <a:pt x="48458" y="67356"/>
                  </a:lnTo>
                  <a:lnTo>
                    <a:pt x="48359" y="67331"/>
                  </a:lnTo>
                  <a:lnTo>
                    <a:pt x="48260" y="67282"/>
                  </a:lnTo>
                  <a:lnTo>
                    <a:pt x="48186" y="67232"/>
                  </a:lnTo>
                  <a:lnTo>
                    <a:pt x="48111" y="67133"/>
                  </a:lnTo>
                  <a:lnTo>
                    <a:pt x="48062" y="67034"/>
                  </a:lnTo>
                  <a:lnTo>
                    <a:pt x="48037" y="66935"/>
                  </a:lnTo>
                  <a:lnTo>
                    <a:pt x="48037" y="66836"/>
                  </a:lnTo>
                  <a:lnTo>
                    <a:pt x="48037" y="66738"/>
                  </a:lnTo>
                  <a:lnTo>
                    <a:pt x="48062" y="66639"/>
                  </a:lnTo>
                  <a:lnTo>
                    <a:pt x="48111" y="66564"/>
                  </a:lnTo>
                  <a:lnTo>
                    <a:pt x="48186" y="66465"/>
                  </a:lnTo>
                  <a:lnTo>
                    <a:pt x="48260" y="66391"/>
                  </a:lnTo>
                  <a:lnTo>
                    <a:pt x="48359" y="66342"/>
                  </a:lnTo>
                  <a:lnTo>
                    <a:pt x="48458" y="66317"/>
                  </a:lnTo>
                  <a:close/>
                  <a:moveTo>
                    <a:pt x="84671" y="65006"/>
                  </a:moveTo>
                  <a:lnTo>
                    <a:pt x="84894" y="65080"/>
                  </a:lnTo>
                  <a:lnTo>
                    <a:pt x="85116" y="65204"/>
                  </a:lnTo>
                  <a:lnTo>
                    <a:pt x="85290" y="65352"/>
                  </a:lnTo>
                  <a:lnTo>
                    <a:pt x="85438" y="65550"/>
                  </a:lnTo>
                  <a:lnTo>
                    <a:pt x="85562" y="65748"/>
                  </a:lnTo>
                  <a:lnTo>
                    <a:pt x="85636" y="65971"/>
                  </a:lnTo>
                  <a:lnTo>
                    <a:pt x="85636" y="66193"/>
                  </a:lnTo>
                  <a:lnTo>
                    <a:pt x="85636" y="66441"/>
                  </a:lnTo>
                  <a:lnTo>
                    <a:pt x="85562" y="66663"/>
                  </a:lnTo>
                  <a:lnTo>
                    <a:pt x="85438" y="66861"/>
                  </a:lnTo>
                  <a:lnTo>
                    <a:pt x="85290" y="67059"/>
                  </a:lnTo>
                  <a:lnTo>
                    <a:pt x="85116" y="67208"/>
                  </a:lnTo>
                  <a:lnTo>
                    <a:pt x="84894" y="67331"/>
                  </a:lnTo>
                  <a:lnTo>
                    <a:pt x="84671" y="67381"/>
                  </a:lnTo>
                  <a:lnTo>
                    <a:pt x="84449" y="67405"/>
                  </a:lnTo>
                  <a:lnTo>
                    <a:pt x="84201" y="67381"/>
                  </a:lnTo>
                  <a:lnTo>
                    <a:pt x="83979" y="67331"/>
                  </a:lnTo>
                  <a:lnTo>
                    <a:pt x="83781" y="67208"/>
                  </a:lnTo>
                  <a:lnTo>
                    <a:pt x="83583" y="67059"/>
                  </a:lnTo>
                  <a:lnTo>
                    <a:pt x="83434" y="66861"/>
                  </a:lnTo>
                  <a:lnTo>
                    <a:pt x="83311" y="66663"/>
                  </a:lnTo>
                  <a:lnTo>
                    <a:pt x="83261" y="66441"/>
                  </a:lnTo>
                  <a:lnTo>
                    <a:pt x="83237" y="66193"/>
                  </a:lnTo>
                  <a:lnTo>
                    <a:pt x="83261" y="65971"/>
                  </a:lnTo>
                  <a:lnTo>
                    <a:pt x="83311" y="65748"/>
                  </a:lnTo>
                  <a:lnTo>
                    <a:pt x="83434" y="65550"/>
                  </a:lnTo>
                  <a:lnTo>
                    <a:pt x="83583" y="65352"/>
                  </a:lnTo>
                  <a:lnTo>
                    <a:pt x="83781" y="65204"/>
                  </a:lnTo>
                  <a:lnTo>
                    <a:pt x="83979" y="65080"/>
                  </a:lnTo>
                  <a:lnTo>
                    <a:pt x="84201" y="65006"/>
                  </a:lnTo>
                  <a:close/>
                  <a:moveTo>
                    <a:pt x="89643" y="65278"/>
                  </a:moveTo>
                  <a:lnTo>
                    <a:pt x="89891" y="65303"/>
                  </a:lnTo>
                  <a:lnTo>
                    <a:pt x="90138" y="65377"/>
                  </a:lnTo>
                  <a:lnTo>
                    <a:pt x="90361" y="65476"/>
                  </a:lnTo>
                  <a:lnTo>
                    <a:pt x="90583" y="65649"/>
                  </a:lnTo>
                  <a:lnTo>
                    <a:pt x="90756" y="65872"/>
                  </a:lnTo>
                  <a:lnTo>
                    <a:pt x="90880" y="66094"/>
                  </a:lnTo>
                  <a:lnTo>
                    <a:pt x="90929" y="66342"/>
                  </a:lnTo>
                  <a:lnTo>
                    <a:pt x="90954" y="66589"/>
                  </a:lnTo>
                  <a:lnTo>
                    <a:pt x="90929" y="66836"/>
                  </a:lnTo>
                  <a:lnTo>
                    <a:pt x="90880" y="67084"/>
                  </a:lnTo>
                  <a:lnTo>
                    <a:pt x="90756" y="67331"/>
                  </a:lnTo>
                  <a:lnTo>
                    <a:pt x="90583" y="67529"/>
                  </a:lnTo>
                  <a:lnTo>
                    <a:pt x="90361" y="67702"/>
                  </a:lnTo>
                  <a:lnTo>
                    <a:pt x="90138" y="67826"/>
                  </a:lnTo>
                  <a:lnTo>
                    <a:pt x="89891" y="67900"/>
                  </a:lnTo>
                  <a:lnTo>
                    <a:pt x="89643" y="67925"/>
                  </a:lnTo>
                  <a:lnTo>
                    <a:pt x="89396" y="67900"/>
                  </a:lnTo>
                  <a:lnTo>
                    <a:pt x="89148" y="67826"/>
                  </a:lnTo>
                  <a:lnTo>
                    <a:pt x="88901" y="67702"/>
                  </a:lnTo>
                  <a:lnTo>
                    <a:pt x="88703" y="67529"/>
                  </a:lnTo>
                  <a:lnTo>
                    <a:pt x="88530" y="67331"/>
                  </a:lnTo>
                  <a:lnTo>
                    <a:pt x="88406" y="67084"/>
                  </a:lnTo>
                  <a:lnTo>
                    <a:pt x="88332" y="66836"/>
                  </a:lnTo>
                  <a:lnTo>
                    <a:pt x="88307" y="66589"/>
                  </a:lnTo>
                  <a:lnTo>
                    <a:pt x="88332" y="66342"/>
                  </a:lnTo>
                  <a:lnTo>
                    <a:pt x="88406" y="66094"/>
                  </a:lnTo>
                  <a:lnTo>
                    <a:pt x="88530" y="65872"/>
                  </a:lnTo>
                  <a:lnTo>
                    <a:pt x="88703" y="65649"/>
                  </a:lnTo>
                  <a:lnTo>
                    <a:pt x="88901" y="65476"/>
                  </a:lnTo>
                  <a:lnTo>
                    <a:pt x="89148" y="65377"/>
                  </a:lnTo>
                  <a:lnTo>
                    <a:pt x="89396" y="65303"/>
                  </a:lnTo>
                  <a:lnTo>
                    <a:pt x="89643" y="65278"/>
                  </a:lnTo>
                  <a:close/>
                  <a:moveTo>
                    <a:pt x="1459" y="66268"/>
                  </a:moveTo>
                  <a:lnTo>
                    <a:pt x="1633" y="66317"/>
                  </a:lnTo>
                  <a:lnTo>
                    <a:pt x="1806" y="66416"/>
                  </a:lnTo>
                  <a:lnTo>
                    <a:pt x="1954" y="66540"/>
                  </a:lnTo>
                  <a:lnTo>
                    <a:pt x="2078" y="66688"/>
                  </a:lnTo>
                  <a:lnTo>
                    <a:pt x="2152" y="66861"/>
                  </a:lnTo>
                  <a:lnTo>
                    <a:pt x="2202" y="67034"/>
                  </a:lnTo>
                  <a:lnTo>
                    <a:pt x="2226" y="67208"/>
                  </a:lnTo>
                  <a:lnTo>
                    <a:pt x="2202" y="67381"/>
                  </a:lnTo>
                  <a:lnTo>
                    <a:pt x="2152" y="67554"/>
                  </a:lnTo>
                  <a:lnTo>
                    <a:pt x="2078" y="67727"/>
                  </a:lnTo>
                  <a:lnTo>
                    <a:pt x="1954" y="67875"/>
                  </a:lnTo>
                  <a:lnTo>
                    <a:pt x="1806" y="67999"/>
                  </a:lnTo>
                  <a:lnTo>
                    <a:pt x="1633" y="68073"/>
                  </a:lnTo>
                  <a:lnTo>
                    <a:pt x="1459" y="68123"/>
                  </a:lnTo>
                  <a:lnTo>
                    <a:pt x="1286" y="68147"/>
                  </a:lnTo>
                  <a:lnTo>
                    <a:pt x="1113" y="68123"/>
                  </a:lnTo>
                  <a:lnTo>
                    <a:pt x="915" y="68073"/>
                  </a:lnTo>
                  <a:lnTo>
                    <a:pt x="767" y="67999"/>
                  </a:lnTo>
                  <a:lnTo>
                    <a:pt x="618" y="67875"/>
                  </a:lnTo>
                  <a:lnTo>
                    <a:pt x="495" y="67727"/>
                  </a:lnTo>
                  <a:lnTo>
                    <a:pt x="396" y="67554"/>
                  </a:lnTo>
                  <a:lnTo>
                    <a:pt x="346" y="67381"/>
                  </a:lnTo>
                  <a:lnTo>
                    <a:pt x="346" y="67208"/>
                  </a:lnTo>
                  <a:lnTo>
                    <a:pt x="346" y="67034"/>
                  </a:lnTo>
                  <a:lnTo>
                    <a:pt x="396" y="66861"/>
                  </a:lnTo>
                  <a:lnTo>
                    <a:pt x="495" y="66688"/>
                  </a:lnTo>
                  <a:lnTo>
                    <a:pt x="618" y="66540"/>
                  </a:lnTo>
                  <a:lnTo>
                    <a:pt x="767" y="66416"/>
                  </a:lnTo>
                  <a:lnTo>
                    <a:pt x="915" y="66317"/>
                  </a:lnTo>
                  <a:lnTo>
                    <a:pt x="1113" y="66268"/>
                  </a:lnTo>
                  <a:close/>
                  <a:moveTo>
                    <a:pt x="99290" y="65303"/>
                  </a:moveTo>
                  <a:lnTo>
                    <a:pt x="99587" y="65328"/>
                  </a:lnTo>
                  <a:lnTo>
                    <a:pt x="99884" y="65427"/>
                  </a:lnTo>
                  <a:lnTo>
                    <a:pt x="100032" y="65476"/>
                  </a:lnTo>
                  <a:lnTo>
                    <a:pt x="100156" y="65575"/>
                  </a:lnTo>
                  <a:lnTo>
                    <a:pt x="100280" y="65649"/>
                  </a:lnTo>
                  <a:lnTo>
                    <a:pt x="100403" y="65773"/>
                  </a:lnTo>
                  <a:lnTo>
                    <a:pt x="100502" y="65872"/>
                  </a:lnTo>
                  <a:lnTo>
                    <a:pt x="100601" y="65995"/>
                  </a:lnTo>
                  <a:lnTo>
                    <a:pt x="100675" y="66144"/>
                  </a:lnTo>
                  <a:lnTo>
                    <a:pt x="100725" y="66268"/>
                  </a:lnTo>
                  <a:lnTo>
                    <a:pt x="100824" y="66564"/>
                  </a:lnTo>
                  <a:lnTo>
                    <a:pt x="100849" y="66861"/>
                  </a:lnTo>
                  <a:lnTo>
                    <a:pt x="100824" y="67158"/>
                  </a:lnTo>
                  <a:lnTo>
                    <a:pt x="100725" y="67430"/>
                  </a:lnTo>
                  <a:lnTo>
                    <a:pt x="100675" y="67579"/>
                  </a:lnTo>
                  <a:lnTo>
                    <a:pt x="100601" y="67702"/>
                  </a:lnTo>
                  <a:lnTo>
                    <a:pt x="100502" y="67826"/>
                  </a:lnTo>
                  <a:lnTo>
                    <a:pt x="100403" y="67950"/>
                  </a:lnTo>
                  <a:lnTo>
                    <a:pt x="100280" y="68049"/>
                  </a:lnTo>
                  <a:lnTo>
                    <a:pt x="100156" y="68147"/>
                  </a:lnTo>
                  <a:lnTo>
                    <a:pt x="100032" y="68222"/>
                  </a:lnTo>
                  <a:lnTo>
                    <a:pt x="99884" y="68296"/>
                  </a:lnTo>
                  <a:lnTo>
                    <a:pt x="99587" y="68370"/>
                  </a:lnTo>
                  <a:lnTo>
                    <a:pt x="99290" y="68395"/>
                  </a:lnTo>
                  <a:lnTo>
                    <a:pt x="99018" y="68370"/>
                  </a:lnTo>
                  <a:lnTo>
                    <a:pt x="98721" y="68296"/>
                  </a:lnTo>
                  <a:lnTo>
                    <a:pt x="98573" y="68222"/>
                  </a:lnTo>
                  <a:lnTo>
                    <a:pt x="98449" y="68147"/>
                  </a:lnTo>
                  <a:lnTo>
                    <a:pt x="98326" y="68049"/>
                  </a:lnTo>
                  <a:lnTo>
                    <a:pt x="98202" y="67950"/>
                  </a:lnTo>
                  <a:lnTo>
                    <a:pt x="98103" y="67826"/>
                  </a:lnTo>
                  <a:lnTo>
                    <a:pt x="98004" y="67702"/>
                  </a:lnTo>
                  <a:lnTo>
                    <a:pt x="97930" y="67579"/>
                  </a:lnTo>
                  <a:lnTo>
                    <a:pt x="97880" y="67430"/>
                  </a:lnTo>
                  <a:lnTo>
                    <a:pt x="97781" y="67158"/>
                  </a:lnTo>
                  <a:lnTo>
                    <a:pt x="97757" y="66861"/>
                  </a:lnTo>
                  <a:lnTo>
                    <a:pt x="97781" y="66564"/>
                  </a:lnTo>
                  <a:lnTo>
                    <a:pt x="97880" y="66268"/>
                  </a:lnTo>
                  <a:lnTo>
                    <a:pt x="97930" y="66144"/>
                  </a:lnTo>
                  <a:lnTo>
                    <a:pt x="98004" y="65995"/>
                  </a:lnTo>
                  <a:lnTo>
                    <a:pt x="98103" y="65872"/>
                  </a:lnTo>
                  <a:lnTo>
                    <a:pt x="98202" y="65773"/>
                  </a:lnTo>
                  <a:lnTo>
                    <a:pt x="98326" y="65649"/>
                  </a:lnTo>
                  <a:lnTo>
                    <a:pt x="98449" y="65575"/>
                  </a:lnTo>
                  <a:lnTo>
                    <a:pt x="98573" y="65476"/>
                  </a:lnTo>
                  <a:lnTo>
                    <a:pt x="98721" y="65427"/>
                  </a:lnTo>
                  <a:lnTo>
                    <a:pt x="99018" y="65328"/>
                  </a:lnTo>
                  <a:lnTo>
                    <a:pt x="99290" y="65303"/>
                  </a:lnTo>
                  <a:close/>
                  <a:moveTo>
                    <a:pt x="43090" y="67579"/>
                  </a:moveTo>
                  <a:lnTo>
                    <a:pt x="43164" y="67603"/>
                  </a:lnTo>
                  <a:lnTo>
                    <a:pt x="43238" y="67603"/>
                  </a:lnTo>
                  <a:lnTo>
                    <a:pt x="43313" y="67653"/>
                  </a:lnTo>
                  <a:lnTo>
                    <a:pt x="43387" y="67702"/>
                  </a:lnTo>
                  <a:lnTo>
                    <a:pt x="43436" y="67776"/>
                  </a:lnTo>
                  <a:lnTo>
                    <a:pt x="43486" y="67851"/>
                  </a:lnTo>
                  <a:lnTo>
                    <a:pt x="43511" y="67925"/>
                  </a:lnTo>
                  <a:lnTo>
                    <a:pt x="43511" y="68024"/>
                  </a:lnTo>
                  <a:lnTo>
                    <a:pt x="43511" y="68098"/>
                  </a:lnTo>
                  <a:lnTo>
                    <a:pt x="43486" y="68172"/>
                  </a:lnTo>
                  <a:lnTo>
                    <a:pt x="43436" y="68246"/>
                  </a:lnTo>
                  <a:lnTo>
                    <a:pt x="43387" y="68321"/>
                  </a:lnTo>
                  <a:lnTo>
                    <a:pt x="43313" y="68370"/>
                  </a:lnTo>
                  <a:lnTo>
                    <a:pt x="43238" y="68420"/>
                  </a:lnTo>
                  <a:lnTo>
                    <a:pt x="43164" y="68444"/>
                  </a:lnTo>
                  <a:lnTo>
                    <a:pt x="42991" y="68444"/>
                  </a:lnTo>
                  <a:lnTo>
                    <a:pt x="42917" y="68420"/>
                  </a:lnTo>
                  <a:lnTo>
                    <a:pt x="42843" y="68370"/>
                  </a:lnTo>
                  <a:lnTo>
                    <a:pt x="42769" y="68321"/>
                  </a:lnTo>
                  <a:lnTo>
                    <a:pt x="42719" y="68246"/>
                  </a:lnTo>
                  <a:lnTo>
                    <a:pt x="42694" y="68172"/>
                  </a:lnTo>
                  <a:lnTo>
                    <a:pt x="42670" y="68098"/>
                  </a:lnTo>
                  <a:lnTo>
                    <a:pt x="42645" y="68024"/>
                  </a:lnTo>
                  <a:lnTo>
                    <a:pt x="42670" y="67925"/>
                  </a:lnTo>
                  <a:lnTo>
                    <a:pt x="42694" y="67851"/>
                  </a:lnTo>
                  <a:lnTo>
                    <a:pt x="42719" y="67776"/>
                  </a:lnTo>
                  <a:lnTo>
                    <a:pt x="42769" y="67702"/>
                  </a:lnTo>
                  <a:lnTo>
                    <a:pt x="42843" y="67653"/>
                  </a:lnTo>
                  <a:lnTo>
                    <a:pt x="42917" y="67603"/>
                  </a:lnTo>
                  <a:lnTo>
                    <a:pt x="42991" y="67603"/>
                  </a:lnTo>
                  <a:lnTo>
                    <a:pt x="43090" y="67579"/>
                  </a:lnTo>
                  <a:close/>
                  <a:moveTo>
                    <a:pt x="74579" y="66416"/>
                  </a:moveTo>
                  <a:lnTo>
                    <a:pt x="74777" y="66441"/>
                  </a:lnTo>
                  <a:lnTo>
                    <a:pt x="74975" y="66515"/>
                  </a:lnTo>
                  <a:lnTo>
                    <a:pt x="75148" y="66589"/>
                  </a:lnTo>
                  <a:lnTo>
                    <a:pt x="75321" y="66738"/>
                  </a:lnTo>
                  <a:lnTo>
                    <a:pt x="75445" y="66886"/>
                  </a:lnTo>
                  <a:lnTo>
                    <a:pt x="75544" y="67084"/>
                  </a:lnTo>
                  <a:lnTo>
                    <a:pt x="75593" y="67257"/>
                  </a:lnTo>
                  <a:lnTo>
                    <a:pt x="75618" y="67455"/>
                  </a:lnTo>
                  <a:lnTo>
                    <a:pt x="75593" y="67653"/>
                  </a:lnTo>
                  <a:lnTo>
                    <a:pt x="75544" y="67851"/>
                  </a:lnTo>
                  <a:lnTo>
                    <a:pt x="75445" y="68024"/>
                  </a:lnTo>
                  <a:lnTo>
                    <a:pt x="75321" y="68197"/>
                  </a:lnTo>
                  <a:lnTo>
                    <a:pt x="75148" y="68321"/>
                  </a:lnTo>
                  <a:lnTo>
                    <a:pt x="74975" y="68420"/>
                  </a:lnTo>
                  <a:lnTo>
                    <a:pt x="74777" y="68469"/>
                  </a:lnTo>
                  <a:lnTo>
                    <a:pt x="74579" y="68494"/>
                  </a:lnTo>
                  <a:lnTo>
                    <a:pt x="74381" y="68469"/>
                  </a:lnTo>
                  <a:lnTo>
                    <a:pt x="74208" y="68420"/>
                  </a:lnTo>
                  <a:lnTo>
                    <a:pt x="74010" y="68321"/>
                  </a:lnTo>
                  <a:lnTo>
                    <a:pt x="73862" y="68197"/>
                  </a:lnTo>
                  <a:lnTo>
                    <a:pt x="73713" y="68024"/>
                  </a:lnTo>
                  <a:lnTo>
                    <a:pt x="73639" y="67851"/>
                  </a:lnTo>
                  <a:lnTo>
                    <a:pt x="73565" y="67653"/>
                  </a:lnTo>
                  <a:lnTo>
                    <a:pt x="73540" y="67455"/>
                  </a:lnTo>
                  <a:lnTo>
                    <a:pt x="73565" y="67257"/>
                  </a:lnTo>
                  <a:lnTo>
                    <a:pt x="73639" y="67084"/>
                  </a:lnTo>
                  <a:lnTo>
                    <a:pt x="73713" y="66886"/>
                  </a:lnTo>
                  <a:lnTo>
                    <a:pt x="73862" y="66738"/>
                  </a:lnTo>
                  <a:lnTo>
                    <a:pt x="74010" y="66589"/>
                  </a:lnTo>
                  <a:lnTo>
                    <a:pt x="74208" y="66515"/>
                  </a:lnTo>
                  <a:lnTo>
                    <a:pt x="74381" y="66441"/>
                  </a:lnTo>
                  <a:lnTo>
                    <a:pt x="74579" y="66416"/>
                  </a:lnTo>
                  <a:close/>
                  <a:moveTo>
                    <a:pt x="5467" y="66861"/>
                  </a:moveTo>
                  <a:lnTo>
                    <a:pt x="5615" y="66886"/>
                  </a:lnTo>
                  <a:lnTo>
                    <a:pt x="5763" y="66935"/>
                  </a:lnTo>
                  <a:lnTo>
                    <a:pt x="5912" y="67010"/>
                  </a:lnTo>
                  <a:lnTo>
                    <a:pt x="6036" y="67109"/>
                  </a:lnTo>
                  <a:lnTo>
                    <a:pt x="6159" y="67232"/>
                  </a:lnTo>
                  <a:lnTo>
                    <a:pt x="6233" y="67381"/>
                  </a:lnTo>
                  <a:lnTo>
                    <a:pt x="6258" y="67529"/>
                  </a:lnTo>
                  <a:lnTo>
                    <a:pt x="6283" y="67702"/>
                  </a:lnTo>
                  <a:lnTo>
                    <a:pt x="6258" y="67851"/>
                  </a:lnTo>
                  <a:lnTo>
                    <a:pt x="6233" y="67999"/>
                  </a:lnTo>
                  <a:lnTo>
                    <a:pt x="6159" y="68147"/>
                  </a:lnTo>
                  <a:lnTo>
                    <a:pt x="6036" y="68271"/>
                  </a:lnTo>
                  <a:lnTo>
                    <a:pt x="5912" y="68395"/>
                  </a:lnTo>
                  <a:lnTo>
                    <a:pt x="5763" y="68469"/>
                  </a:lnTo>
                  <a:lnTo>
                    <a:pt x="5615" y="68494"/>
                  </a:lnTo>
                  <a:lnTo>
                    <a:pt x="5467" y="68519"/>
                  </a:lnTo>
                  <a:lnTo>
                    <a:pt x="5293" y="68494"/>
                  </a:lnTo>
                  <a:lnTo>
                    <a:pt x="5145" y="68469"/>
                  </a:lnTo>
                  <a:lnTo>
                    <a:pt x="4997" y="68395"/>
                  </a:lnTo>
                  <a:lnTo>
                    <a:pt x="4873" y="68271"/>
                  </a:lnTo>
                  <a:lnTo>
                    <a:pt x="4774" y="68147"/>
                  </a:lnTo>
                  <a:lnTo>
                    <a:pt x="4700" y="67999"/>
                  </a:lnTo>
                  <a:lnTo>
                    <a:pt x="4650" y="67851"/>
                  </a:lnTo>
                  <a:lnTo>
                    <a:pt x="4626" y="67702"/>
                  </a:lnTo>
                  <a:lnTo>
                    <a:pt x="4650" y="67529"/>
                  </a:lnTo>
                  <a:lnTo>
                    <a:pt x="4700" y="67381"/>
                  </a:lnTo>
                  <a:lnTo>
                    <a:pt x="4774" y="67232"/>
                  </a:lnTo>
                  <a:lnTo>
                    <a:pt x="4873" y="67109"/>
                  </a:lnTo>
                  <a:lnTo>
                    <a:pt x="4997" y="67010"/>
                  </a:lnTo>
                  <a:lnTo>
                    <a:pt x="5145" y="66935"/>
                  </a:lnTo>
                  <a:lnTo>
                    <a:pt x="5293" y="66886"/>
                  </a:lnTo>
                  <a:lnTo>
                    <a:pt x="5467" y="66861"/>
                  </a:lnTo>
                  <a:close/>
                  <a:moveTo>
                    <a:pt x="51673" y="67381"/>
                  </a:moveTo>
                  <a:lnTo>
                    <a:pt x="51797" y="67405"/>
                  </a:lnTo>
                  <a:lnTo>
                    <a:pt x="51921" y="67430"/>
                  </a:lnTo>
                  <a:lnTo>
                    <a:pt x="52020" y="67480"/>
                  </a:lnTo>
                  <a:lnTo>
                    <a:pt x="52119" y="67579"/>
                  </a:lnTo>
                  <a:lnTo>
                    <a:pt x="52193" y="67677"/>
                  </a:lnTo>
                  <a:lnTo>
                    <a:pt x="52267" y="67776"/>
                  </a:lnTo>
                  <a:lnTo>
                    <a:pt x="52292" y="67900"/>
                  </a:lnTo>
                  <a:lnTo>
                    <a:pt x="52317" y="67999"/>
                  </a:lnTo>
                  <a:lnTo>
                    <a:pt x="52292" y="68123"/>
                  </a:lnTo>
                  <a:lnTo>
                    <a:pt x="52267" y="68246"/>
                  </a:lnTo>
                  <a:lnTo>
                    <a:pt x="52193" y="68345"/>
                  </a:lnTo>
                  <a:lnTo>
                    <a:pt x="52119" y="68444"/>
                  </a:lnTo>
                  <a:lnTo>
                    <a:pt x="52020" y="68519"/>
                  </a:lnTo>
                  <a:lnTo>
                    <a:pt x="51921" y="68593"/>
                  </a:lnTo>
                  <a:lnTo>
                    <a:pt x="51797" y="68617"/>
                  </a:lnTo>
                  <a:lnTo>
                    <a:pt x="51673" y="68642"/>
                  </a:lnTo>
                  <a:lnTo>
                    <a:pt x="51575" y="68617"/>
                  </a:lnTo>
                  <a:lnTo>
                    <a:pt x="51451" y="68593"/>
                  </a:lnTo>
                  <a:lnTo>
                    <a:pt x="51327" y="68519"/>
                  </a:lnTo>
                  <a:lnTo>
                    <a:pt x="51253" y="68444"/>
                  </a:lnTo>
                  <a:lnTo>
                    <a:pt x="51154" y="68345"/>
                  </a:lnTo>
                  <a:lnTo>
                    <a:pt x="51105" y="68246"/>
                  </a:lnTo>
                  <a:lnTo>
                    <a:pt x="51080" y="68123"/>
                  </a:lnTo>
                  <a:lnTo>
                    <a:pt x="51055" y="67999"/>
                  </a:lnTo>
                  <a:lnTo>
                    <a:pt x="51080" y="67900"/>
                  </a:lnTo>
                  <a:lnTo>
                    <a:pt x="51105" y="67776"/>
                  </a:lnTo>
                  <a:lnTo>
                    <a:pt x="51154" y="67677"/>
                  </a:lnTo>
                  <a:lnTo>
                    <a:pt x="51253" y="67579"/>
                  </a:lnTo>
                  <a:lnTo>
                    <a:pt x="51327" y="67480"/>
                  </a:lnTo>
                  <a:lnTo>
                    <a:pt x="51451" y="67430"/>
                  </a:lnTo>
                  <a:lnTo>
                    <a:pt x="51575" y="67405"/>
                  </a:lnTo>
                  <a:lnTo>
                    <a:pt x="51673" y="67381"/>
                  </a:lnTo>
                  <a:close/>
                  <a:moveTo>
                    <a:pt x="9697" y="67405"/>
                  </a:moveTo>
                  <a:lnTo>
                    <a:pt x="9820" y="67430"/>
                  </a:lnTo>
                  <a:lnTo>
                    <a:pt x="9969" y="67480"/>
                  </a:lnTo>
                  <a:lnTo>
                    <a:pt x="10092" y="67529"/>
                  </a:lnTo>
                  <a:lnTo>
                    <a:pt x="10191" y="67628"/>
                  </a:lnTo>
                  <a:lnTo>
                    <a:pt x="10290" y="67727"/>
                  </a:lnTo>
                  <a:lnTo>
                    <a:pt x="10340" y="67851"/>
                  </a:lnTo>
                  <a:lnTo>
                    <a:pt x="10389" y="67974"/>
                  </a:lnTo>
                  <a:lnTo>
                    <a:pt x="10389" y="68123"/>
                  </a:lnTo>
                  <a:lnTo>
                    <a:pt x="10389" y="68246"/>
                  </a:lnTo>
                  <a:lnTo>
                    <a:pt x="10340" y="68370"/>
                  </a:lnTo>
                  <a:lnTo>
                    <a:pt x="10290" y="68494"/>
                  </a:lnTo>
                  <a:lnTo>
                    <a:pt x="10191" y="68617"/>
                  </a:lnTo>
                  <a:lnTo>
                    <a:pt x="10092" y="68692"/>
                  </a:lnTo>
                  <a:lnTo>
                    <a:pt x="9969" y="68766"/>
                  </a:lnTo>
                  <a:lnTo>
                    <a:pt x="9820" y="68815"/>
                  </a:lnTo>
                  <a:lnTo>
                    <a:pt x="9573" y="68815"/>
                  </a:lnTo>
                  <a:lnTo>
                    <a:pt x="9424" y="68766"/>
                  </a:lnTo>
                  <a:lnTo>
                    <a:pt x="9301" y="68692"/>
                  </a:lnTo>
                  <a:lnTo>
                    <a:pt x="9202" y="68617"/>
                  </a:lnTo>
                  <a:lnTo>
                    <a:pt x="9103" y="68494"/>
                  </a:lnTo>
                  <a:lnTo>
                    <a:pt x="9053" y="68370"/>
                  </a:lnTo>
                  <a:lnTo>
                    <a:pt x="9004" y="68246"/>
                  </a:lnTo>
                  <a:lnTo>
                    <a:pt x="9004" y="68123"/>
                  </a:lnTo>
                  <a:lnTo>
                    <a:pt x="9004" y="67974"/>
                  </a:lnTo>
                  <a:lnTo>
                    <a:pt x="9053" y="67851"/>
                  </a:lnTo>
                  <a:lnTo>
                    <a:pt x="9103" y="67727"/>
                  </a:lnTo>
                  <a:lnTo>
                    <a:pt x="9202" y="67628"/>
                  </a:lnTo>
                  <a:lnTo>
                    <a:pt x="9301" y="67529"/>
                  </a:lnTo>
                  <a:lnTo>
                    <a:pt x="9424" y="67480"/>
                  </a:lnTo>
                  <a:lnTo>
                    <a:pt x="9573" y="67430"/>
                  </a:lnTo>
                  <a:lnTo>
                    <a:pt x="9697" y="67405"/>
                  </a:lnTo>
                  <a:close/>
                  <a:moveTo>
                    <a:pt x="13877" y="67677"/>
                  </a:moveTo>
                  <a:lnTo>
                    <a:pt x="14001" y="67702"/>
                  </a:lnTo>
                  <a:lnTo>
                    <a:pt x="14100" y="67727"/>
                  </a:lnTo>
                  <a:lnTo>
                    <a:pt x="14198" y="67776"/>
                  </a:lnTo>
                  <a:lnTo>
                    <a:pt x="14297" y="67851"/>
                  </a:lnTo>
                  <a:lnTo>
                    <a:pt x="14372" y="67950"/>
                  </a:lnTo>
                  <a:lnTo>
                    <a:pt x="14421" y="68049"/>
                  </a:lnTo>
                  <a:lnTo>
                    <a:pt x="14471" y="68172"/>
                  </a:lnTo>
                  <a:lnTo>
                    <a:pt x="14471" y="68271"/>
                  </a:lnTo>
                  <a:lnTo>
                    <a:pt x="14471" y="68395"/>
                  </a:lnTo>
                  <a:lnTo>
                    <a:pt x="14421" y="68494"/>
                  </a:lnTo>
                  <a:lnTo>
                    <a:pt x="14372" y="68593"/>
                  </a:lnTo>
                  <a:lnTo>
                    <a:pt x="14297" y="68692"/>
                  </a:lnTo>
                  <a:lnTo>
                    <a:pt x="14198" y="68766"/>
                  </a:lnTo>
                  <a:lnTo>
                    <a:pt x="14100" y="68815"/>
                  </a:lnTo>
                  <a:lnTo>
                    <a:pt x="14001" y="68865"/>
                  </a:lnTo>
                  <a:lnTo>
                    <a:pt x="13778" y="68865"/>
                  </a:lnTo>
                  <a:lnTo>
                    <a:pt x="13654" y="68815"/>
                  </a:lnTo>
                  <a:lnTo>
                    <a:pt x="13555" y="68766"/>
                  </a:lnTo>
                  <a:lnTo>
                    <a:pt x="13456" y="68692"/>
                  </a:lnTo>
                  <a:lnTo>
                    <a:pt x="13382" y="68593"/>
                  </a:lnTo>
                  <a:lnTo>
                    <a:pt x="13333" y="68494"/>
                  </a:lnTo>
                  <a:lnTo>
                    <a:pt x="13308" y="68395"/>
                  </a:lnTo>
                  <a:lnTo>
                    <a:pt x="13283" y="68271"/>
                  </a:lnTo>
                  <a:lnTo>
                    <a:pt x="13308" y="68172"/>
                  </a:lnTo>
                  <a:lnTo>
                    <a:pt x="13333" y="68049"/>
                  </a:lnTo>
                  <a:lnTo>
                    <a:pt x="13382" y="67950"/>
                  </a:lnTo>
                  <a:lnTo>
                    <a:pt x="13456" y="67851"/>
                  </a:lnTo>
                  <a:lnTo>
                    <a:pt x="13555" y="67776"/>
                  </a:lnTo>
                  <a:lnTo>
                    <a:pt x="13654" y="67727"/>
                  </a:lnTo>
                  <a:lnTo>
                    <a:pt x="13778" y="67702"/>
                  </a:lnTo>
                  <a:lnTo>
                    <a:pt x="13877" y="67677"/>
                  </a:lnTo>
                  <a:close/>
                  <a:moveTo>
                    <a:pt x="37648" y="68345"/>
                  </a:moveTo>
                  <a:lnTo>
                    <a:pt x="37772" y="68370"/>
                  </a:lnTo>
                  <a:lnTo>
                    <a:pt x="37871" y="68444"/>
                  </a:lnTo>
                  <a:lnTo>
                    <a:pt x="37920" y="68543"/>
                  </a:lnTo>
                  <a:lnTo>
                    <a:pt x="37945" y="68642"/>
                  </a:lnTo>
                  <a:lnTo>
                    <a:pt x="37920" y="68766"/>
                  </a:lnTo>
                  <a:lnTo>
                    <a:pt x="37871" y="68865"/>
                  </a:lnTo>
                  <a:lnTo>
                    <a:pt x="37772" y="68939"/>
                  </a:lnTo>
                  <a:lnTo>
                    <a:pt x="37524" y="68939"/>
                  </a:lnTo>
                  <a:lnTo>
                    <a:pt x="37426" y="68865"/>
                  </a:lnTo>
                  <a:lnTo>
                    <a:pt x="37376" y="68766"/>
                  </a:lnTo>
                  <a:lnTo>
                    <a:pt x="37351" y="68642"/>
                  </a:lnTo>
                  <a:lnTo>
                    <a:pt x="37376" y="68543"/>
                  </a:lnTo>
                  <a:lnTo>
                    <a:pt x="37426" y="68444"/>
                  </a:lnTo>
                  <a:lnTo>
                    <a:pt x="37524" y="68370"/>
                  </a:lnTo>
                  <a:lnTo>
                    <a:pt x="37648" y="68345"/>
                  </a:lnTo>
                  <a:close/>
                  <a:moveTo>
                    <a:pt x="27358" y="68642"/>
                  </a:moveTo>
                  <a:lnTo>
                    <a:pt x="27407" y="68667"/>
                  </a:lnTo>
                  <a:lnTo>
                    <a:pt x="27457" y="68692"/>
                  </a:lnTo>
                  <a:lnTo>
                    <a:pt x="27506" y="68766"/>
                  </a:lnTo>
                  <a:lnTo>
                    <a:pt x="27506" y="68815"/>
                  </a:lnTo>
                  <a:lnTo>
                    <a:pt x="27506" y="68890"/>
                  </a:lnTo>
                  <a:lnTo>
                    <a:pt x="27457" y="68939"/>
                  </a:lnTo>
                  <a:lnTo>
                    <a:pt x="27407" y="68964"/>
                  </a:lnTo>
                  <a:lnTo>
                    <a:pt x="27358" y="68988"/>
                  </a:lnTo>
                  <a:lnTo>
                    <a:pt x="27284" y="68964"/>
                  </a:lnTo>
                  <a:lnTo>
                    <a:pt x="27234" y="68939"/>
                  </a:lnTo>
                  <a:lnTo>
                    <a:pt x="27210" y="68890"/>
                  </a:lnTo>
                  <a:lnTo>
                    <a:pt x="27185" y="68815"/>
                  </a:lnTo>
                  <a:lnTo>
                    <a:pt x="27210" y="68766"/>
                  </a:lnTo>
                  <a:lnTo>
                    <a:pt x="27234" y="68692"/>
                  </a:lnTo>
                  <a:lnTo>
                    <a:pt x="27284" y="68667"/>
                  </a:lnTo>
                  <a:lnTo>
                    <a:pt x="27358" y="68642"/>
                  </a:lnTo>
                  <a:close/>
                  <a:moveTo>
                    <a:pt x="18379" y="68147"/>
                  </a:moveTo>
                  <a:lnTo>
                    <a:pt x="18453" y="68172"/>
                  </a:lnTo>
                  <a:lnTo>
                    <a:pt x="18527" y="68222"/>
                  </a:lnTo>
                  <a:lnTo>
                    <a:pt x="18601" y="68271"/>
                  </a:lnTo>
                  <a:lnTo>
                    <a:pt x="18676" y="68345"/>
                  </a:lnTo>
                  <a:lnTo>
                    <a:pt x="18700" y="68420"/>
                  </a:lnTo>
                  <a:lnTo>
                    <a:pt x="18725" y="68494"/>
                  </a:lnTo>
                  <a:lnTo>
                    <a:pt x="18750" y="68593"/>
                  </a:lnTo>
                  <a:lnTo>
                    <a:pt x="18725" y="68667"/>
                  </a:lnTo>
                  <a:lnTo>
                    <a:pt x="18700" y="68741"/>
                  </a:lnTo>
                  <a:lnTo>
                    <a:pt x="18676" y="68840"/>
                  </a:lnTo>
                  <a:lnTo>
                    <a:pt x="18601" y="68890"/>
                  </a:lnTo>
                  <a:lnTo>
                    <a:pt x="18527" y="68964"/>
                  </a:lnTo>
                  <a:lnTo>
                    <a:pt x="18453" y="68988"/>
                  </a:lnTo>
                  <a:lnTo>
                    <a:pt x="18379" y="69013"/>
                  </a:lnTo>
                  <a:lnTo>
                    <a:pt x="18280" y="69038"/>
                  </a:lnTo>
                  <a:lnTo>
                    <a:pt x="18206" y="69013"/>
                  </a:lnTo>
                  <a:lnTo>
                    <a:pt x="18131" y="68988"/>
                  </a:lnTo>
                  <a:lnTo>
                    <a:pt x="18033" y="68964"/>
                  </a:lnTo>
                  <a:lnTo>
                    <a:pt x="17983" y="68890"/>
                  </a:lnTo>
                  <a:lnTo>
                    <a:pt x="17909" y="68840"/>
                  </a:lnTo>
                  <a:lnTo>
                    <a:pt x="17884" y="68741"/>
                  </a:lnTo>
                  <a:lnTo>
                    <a:pt x="17859" y="68667"/>
                  </a:lnTo>
                  <a:lnTo>
                    <a:pt x="17835" y="68593"/>
                  </a:lnTo>
                  <a:lnTo>
                    <a:pt x="17859" y="68494"/>
                  </a:lnTo>
                  <a:lnTo>
                    <a:pt x="17884" y="68420"/>
                  </a:lnTo>
                  <a:lnTo>
                    <a:pt x="17909" y="68345"/>
                  </a:lnTo>
                  <a:lnTo>
                    <a:pt x="17983" y="68271"/>
                  </a:lnTo>
                  <a:lnTo>
                    <a:pt x="18033" y="68222"/>
                  </a:lnTo>
                  <a:lnTo>
                    <a:pt x="18131" y="68172"/>
                  </a:lnTo>
                  <a:lnTo>
                    <a:pt x="18206" y="68147"/>
                  </a:lnTo>
                  <a:close/>
                  <a:moveTo>
                    <a:pt x="22807" y="68494"/>
                  </a:moveTo>
                  <a:lnTo>
                    <a:pt x="22906" y="68519"/>
                  </a:lnTo>
                  <a:lnTo>
                    <a:pt x="23004" y="68568"/>
                  </a:lnTo>
                  <a:lnTo>
                    <a:pt x="23079" y="68667"/>
                  </a:lnTo>
                  <a:lnTo>
                    <a:pt x="23103" y="68791"/>
                  </a:lnTo>
                  <a:lnTo>
                    <a:pt x="23079" y="68914"/>
                  </a:lnTo>
                  <a:lnTo>
                    <a:pt x="23004" y="69013"/>
                  </a:lnTo>
                  <a:lnTo>
                    <a:pt x="22906" y="69087"/>
                  </a:lnTo>
                  <a:lnTo>
                    <a:pt x="22807" y="69112"/>
                  </a:lnTo>
                  <a:lnTo>
                    <a:pt x="22683" y="69087"/>
                  </a:lnTo>
                  <a:lnTo>
                    <a:pt x="22584" y="69013"/>
                  </a:lnTo>
                  <a:lnTo>
                    <a:pt x="22510" y="68914"/>
                  </a:lnTo>
                  <a:lnTo>
                    <a:pt x="22485" y="68791"/>
                  </a:lnTo>
                  <a:lnTo>
                    <a:pt x="22510" y="68667"/>
                  </a:lnTo>
                  <a:lnTo>
                    <a:pt x="22584" y="68568"/>
                  </a:lnTo>
                  <a:lnTo>
                    <a:pt x="22683" y="68519"/>
                  </a:lnTo>
                  <a:lnTo>
                    <a:pt x="22807" y="68494"/>
                  </a:lnTo>
                  <a:close/>
                  <a:moveTo>
                    <a:pt x="81604" y="66812"/>
                  </a:moveTo>
                  <a:lnTo>
                    <a:pt x="81827" y="66836"/>
                  </a:lnTo>
                  <a:lnTo>
                    <a:pt x="82049" y="66911"/>
                  </a:lnTo>
                  <a:lnTo>
                    <a:pt x="82272" y="67010"/>
                  </a:lnTo>
                  <a:lnTo>
                    <a:pt x="82445" y="67183"/>
                  </a:lnTo>
                  <a:lnTo>
                    <a:pt x="82593" y="67356"/>
                  </a:lnTo>
                  <a:lnTo>
                    <a:pt x="82717" y="67554"/>
                  </a:lnTo>
                  <a:lnTo>
                    <a:pt x="82767" y="67776"/>
                  </a:lnTo>
                  <a:lnTo>
                    <a:pt x="82791" y="68024"/>
                  </a:lnTo>
                  <a:lnTo>
                    <a:pt x="82767" y="68246"/>
                  </a:lnTo>
                  <a:lnTo>
                    <a:pt x="82717" y="68469"/>
                  </a:lnTo>
                  <a:lnTo>
                    <a:pt x="82593" y="68667"/>
                  </a:lnTo>
                  <a:lnTo>
                    <a:pt x="82445" y="68840"/>
                  </a:lnTo>
                  <a:lnTo>
                    <a:pt x="82272" y="69013"/>
                  </a:lnTo>
                  <a:lnTo>
                    <a:pt x="82049" y="69112"/>
                  </a:lnTo>
                  <a:lnTo>
                    <a:pt x="81827" y="69186"/>
                  </a:lnTo>
                  <a:lnTo>
                    <a:pt x="81604" y="69211"/>
                  </a:lnTo>
                  <a:lnTo>
                    <a:pt x="81381" y="69186"/>
                  </a:lnTo>
                  <a:lnTo>
                    <a:pt x="81159" y="69112"/>
                  </a:lnTo>
                  <a:lnTo>
                    <a:pt x="80961" y="69013"/>
                  </a:lnTo>
                  <a:lnTo>
                    <a:pt x="80763" y="68840"/>
                  </a:lnTo>
                  <a:lnTo>
                    <a:pt x="80615" y="68667"/>
                  </a:lnTo>
                  <a:lnTo>
                    <a:pt x="80516" y="68469"/>
                  </a:lnTo>
                  <a:lnTo>
                    <a:pt x="80441" y="68246"/>
                  </a:lnTo>
                  <a:lnTo>
                    <a:pt x="80417" y="68024"/>
                  </a:lnTo>
                  <a:lnTo>
                    <a:pt x="80441" y="67776"/>
                  </a:lnTo>
                  <a:lnTo>
                    <a:pt x="80516" y="67554"/>
                  </a:lnTo>
                  <a:lnTo>
                    <a:pt x="80615" y="67356"/>
                  </a:lnTo>
                  <a:lnTo>
                    <a:pt x="80763" y="67183"/>
                  </a:lnTo>
                  <a:lnTo>
                    <a:pt x="80961" y="67010"/>
                  </a:lnTo>
                  <a:lnTo>
                    <a:pt x="81159" y="66911"/>
                  </a:lnTo>
                  <a:lnTo>
                    <a:pt x="81381" y="66836"/>
                  </a:lnTo>
                  <a:lnTo>
                    <a:pt x="81604" y="66812"/>
                  </a:lnTo>
                  <a:close/>
                  <a:moveTo>
                    <a:pt x="32651" y="68939"/>
                  </a:moveTo>
                  <a:lnTo>
                    <a:pt x="32701" y="68988"/>
                  </a:lnTo>
                  <a:lnTo>
                    <a:pt x="32750" y="69038"/>
                  </a:lnTo>
                  <a:lnTo>
                    <a:pt x="32750" y="69087"/>
                  </a:lnTo>
                  <a:lnTo>
                    <a:pt x="32750" y="69162"/>
                  </a:lnTo>
                  <a:lnTo>
                    <a:pt x="32701" y="69211"/>
                  </a:lnTo>
                  <a:lnTo>
                    <a:pt x="32651" y="69236"/>
                  </a:lnTo>
                  <a:lnTo>
                    <a:pt x="32602" y="69261"/>
                  </a:lnTo>
                  <a:lnTo>
                    <a:pt x="32528" y="69236"/>
                  </a:lnTo>
                  <a:lnTo>
                    <a:pt x="32478" y="69211"/>
                  </a:lnTo>
                  <a:lnTo>
                    <a:pt x="32454" y="69162"/>
                  </a:lnTo>
                  <a:lnTo>
                    <a:pt x="32429" y="69087"/>
                  </a:lnTo>
                  <a:lnTo>
                    <a:pt x="32454" y="69038"/>
                  </a:lnTo>
                  <a:lnTo>
                    <a:pt x="32478" y="68988"/>
                  </a:lnTo>
                  <a:lnTo>
                    <a:pt x="32528" y="68939"/>
                  </a:lnTo>
                  <a:close/>
                  <a:moveTo>
                    <a:pt x="93329" y="66540"/>
                  </a:moveTo>
                  <a:lnTo>
                    <a:pt x="93601" y="66589"/>
                  </a:lnTo>
                  <a:lnTo>
                    <a:pt x="93873" y="66663"/>
                  </a:lnTo>
                  <a:lnTo>
                    <a:pt x="94120" y="66787"/>
                  </a:lnTo>
                  <a:lnTo>
                    <a:pt x="94244" y="66861"/>
                  </a:lnTo>
                  <a:lnTo>
                    <a:pt x="94343" y="66960"/>
                  </a:lnTo>
                  <a:lnTo>
                    <a:pt x="94442" y="67084"/>
                  </a:lnTo>
                  <a:lnTo>
                    <a:pt x="94541" y="67208"/>
                  </a:lnTo>
                  <a:lnTo>
                    <a:pt x="94665" y="67455"/>
                  </a:lnTo>
                  <a:lnTo>
                    <a:pt x="94739" y="67702"/>
                  </a:lnTo>
                  <a:lnTo>
                    <a:pt x="94764" y="67999"/>
                  </a:lnTo>
                  <a:lnTo>
                    <a:pt x="94739" y="68271"/>
                  </a:lnTo>
                  <a:lnTo>
                    <a:pt x="94665" y="68519"/>
                  </a:lnTo>
                  <a:lnTo>
                    <a:pt x="94541" y="68791"/>
                  </a:lnTo>
                  <a:lnTo>
                    <a:pt x="94442" y="68890"/>
                  </a:lnTo>
                  <a:lnTo>
                    <a:pt x="94343" y="69013"/>
                  </a:lnTo>
                  <a:lnTo>
                    <a:pt x="94244" y="69112"/>
                  </a:lnTo>
                  <a:lnTo>
                    <a:pt x="94120" y="69186"/>
                  </a:lnTo>
                  <a:lnTo>
                    <a:pt x="93873" y="69310"/>
                  </a:lnTo>
                  <a:lnTo>
                    <a:pt x="93601" y="69409"/>
                  </a:lnTo>
                  <a:lnTo>
                    <a:pt x="93329" y="69434"/>
                  </a:lnTo>
                  <a:lnTo>
                    <a:pt x="93057" y="69409"/>
                  </a:lnTo>
                  <a:lnTo>
                    <a:pt x="92785" y="69310"/>
                  </a:lnTo>
                  <a:lnTo>
                    <a:pt x="92537" y="69186"/>
                  </a:lnTo>
                  <a:lnTo>
                    <a:pt x="92438" y="69112"/>
                  </a:lnTo>
                  <a:lnTo>
                    <a:pt x="92315" y="69013"/>
                  </a:lnTo>
                  <a:lnTo>
                    <a:pt x="92216" y="68890"/>
                  </a:lnTo>
                  <a:lnTo>
                    <a:pt x="92142" y="68791"/>
                  </a:lnTo>
                  <a:lnTo>
                    <a:pt x="91993" y="68519"/>
                  </a:lnTo>
                  <a:lnTo>
                    <a:pt x="91919" y="68271"/>
                  </a:lnTo>
                  <a:lnTo>
                    <a:pt x="91894" y="67999"/>
                  </a:lnTo>
                  <a:lnTo>
                    <a:pt x="91919" y="67702"/>
                  </a:lnTo>
                  <a:lnTo>
                    <a:pt x="91993" y="67455"/>
                  </a:lnTo>
                  <a:lnTo>
                    <a:pt x="92142" y="67208"/>
                  </a:lnTo>
                  <a:lnTo>
                    <a:pt x="92216" y="67084"/>
                  </a:lnTo>
                  <a:lnTo>
                    <a:pt x="92315" y="66960"/>
                  </a:lnTo>
                  <a:lnTo>
                    <a:pt x="92438" y="66861"/>
                  </a:lnTo>
                  <a:lnTo>
                    <a:pt x="92537" y="66787"/>
                  </a:lnTo>
                  <a:lnTo>
                    <a:pt x="92785" y="66663"/>
                  </a:lnTo>
                  <a:lnTo>
                    <a:pt x="93057" y="66589"/>
                  </a:lnTo>
                  <a:lnTo>
                    <a:pt x="93329" y="66540"/>
                  </a:lnTo>
                  <a:close/>
                  <a:moveTo>
                    <a:pt x="71413" y="67480"/>
                  </a:moveTo>
                  <a:lnTo>
                    <a:pt x="71611" y="67504"/>
                  </a:lnTo>
                  <a:lnTo>
                    <a:pt x="71784" y="67554"/>
                  </a:lnTo>
                  <a:lnTo>
                    <a:pt x="71957" y="67653"/>
                  </a:lnTo>
                  <a:lnTo>
                    <a:pt x="72130" y="67776"/>
                  </a:lnTo>
                  <a:lnTo>
                    <a:pt x="72254" y="67925"/>
                  </a:lnTo>
                  <a:lnTo>
                    <a:pt x="72328" y="68098"/>
                  </a:lnTo>
                  <a:lnTo>
                    <a:pt x="72402" y="68296"/>
                  </a:lnTo>
                  <a:lnTo>
                    <a:pt x="72402" y="68469"/>
                  </a:lnTo>
                  <a:lnTo>
                    <a:pt x="72402" y="68667"/>
                  </a:lnTo>
                  <a:lnTo>
                    <a:pt x="72328" y="68865"/>
                  </a:lnTo>
                  <a:lnTo>
                    <a:pt x="72254" y="69038"/>
                  </a:lnTo>
                  <a:lnTo>
                    <a:pt x="72130" y="69186"/>
                  </a:lnTo>
                  <a:lnTo>
                    <a:pt x="71957" y="69310"/>
                  </a:lnTo>
                  <a:lnTo>
                    <a:pt x="71784" y="69409"/>
                  </a:lnTo>
                  <a:lnTo>
                    <a:pt x="71611" y="69458"/>
                  </a:lnTo>
                  <a:lnTo>
                    <a:pt x="71413" y="69483"/>
                  </a:lnTo>
                  <a:lnTo>
                    <a:pt x="71215" y="69458"/>
                  </a:lnTo>
                  <a:lnTo>
                    <a:pt x="71042" y="69409"/>
                  </a:lnTo>
                  <a:lnTo>
                    <a:pt x="70869" y="69310"/>
                  </a:lnTo>
                  <a:lnTo>
                    <a:pt x="70695" y="69186"/>
                  </a:lnTo>
                  <a:lnTo>
                    <a:pt x="70572" y="69038"/>
                  </a:lnTo>
                  <a:lnTo>
                    <a:pt x="70498" y="68865"/>
                  </a:lnTo>
                  <a:lnTo>
                    <a:pt x="70423" y="68667"/>
                  </a:lnTo>
                  <a:lnTo>
                    <a:pt x="70423" y="68469"/>
                  </a:lnTo>
                  <a:lnTo>
                    <a:pt x="70423" y="68296"/>
                  </a:lnTo>
                  <a:lnTo>
                    <a:pt x="70498" y="68098"/>
                  </a:lnTo>
                  <a:lnTo>
                    <a:pt x="70572" y="67925"/>
                  </a:lnTo>
                  <a:lnTo>
                    <a:pt x="70695" y="67776"/>
                  </a:lnTo>
                  <a:lnTo>
                    <a:pt x="70869" y="67653"/>
                  </a:lnTo>
                  <a:lnTo>
                    <a:pt x="71042" y="67554"/>
                  </a:lnTo>
                  <a:lnTo>
                    <a:pt x="71215" y="67504"/>
                  </a:lnTo>
                  <a:lnTo>
                    <a:pt x="71413" y="67480"/>
                  </a:lnTo>
                  <a:close/>
                  <a:moveTo>
                    <a:pt x="54914" y="68147"/>
                  </a:moveTo>
                  <a:lnTo>
                    <a:pt x="55038" y="68172"/>
                  </a:lnTo>
                  <a:lnTo>
                    <a:pt x="55161" y="68222"/>
                  </a:lnTo>
                  <a:lnTo>
                    <a:pt x="55285" y="68271"/>
                  </a:lnTo>
                  <a:lnTo>
                    <a:pt x="55409" y="68370"/>
                  </a:lnTo>
                  <a:lnTo>
                    <a:pt x="55483" y="68469"/>
                  </a:lnTo>
                  <a:lnTo>
                    <a:pt x="55557" y="68593"/>
                  </a:lnTo>
                  <a:lnTo>
                    <a:pt x="55606" y="68741"/>
                  </a:lnTo>
                  <a:lnTo>
                    <a:pt x="55606" y="68865"/>
                  </a:lnTo>
                  <a:lnTo>
                    <a:pt x="55606" y="69013"/>
                  </a:lnTo>
                  <a:lnTo>
                    <a:pt x="55557" y="69137"/>
                  </a:lnTo>
                  <a:lnTo>
                    <a:pt x="55483" y="69261"/>
                  </a:lnTo>
                  <a:lnTo>
                    <a:pt x="55409" y="69384"/>
                  </a:lnTo>
                  <a:lnTo>
                    <a:pt x="55285" y="69458"/>
                  </a:lnTo>
                  <a:lnTo>
                    <a:pt x="55161" y="69533"/>
                  </a:lnTo>
                  <a:lnTo>
                    <a:pt x="55038" y="69557"/>
                  </a:lnTo>
                  <a:lnTo>
                    <a:pt x="54914" y="69582"/>
                  </a:lnTo>
                  <a:lnTo>
                    <a:pt x="54765" y="69557"/>
                  </a:lnTo>
                  <a:lnTo>
                    <a:pt x="54642" y="69533"/>
                  </a:lnTo>
                  <a:lnTo>
                    <a:pt x="54518" y="69458"/>
                  </a:lnTo>
                  <a:lnTo>
                    <a:pt x="54394" y="69384"/>
                  </a:lnTo>
                  <a:lnTo>
                    <a:pt x="54320" y="69261"/>
                  </a:lnTo>
                  <a:lnTo>
                    <a:pt x="54246" y="69137"/>
                  </a:lnTo>
                  <a:lnTo>
                    <a:pt x="54197" y="69013"/>
                  </a:lnTo>
                  <a:lnTo>
                    <a:pt x="54197" y="68865"/>
                  </a:lnTo>
                  <a:lnTo>
                    <a:pt x="54197" y="68741"/>
                  </a:lnTo>
                  <a:lnTo>
                    <a:pt x="54246" y="68593"/>
                  </a:lnTo>
                  <a:lnTo>
                    <a:pt x="54320" y="68469"/>
                  </a:lnTo>
                  <a:lnTo>
                    <a:pt x="54394" y="68370"/>
                  </a:lnTo>
                  <a:lnTo>
                    <a:pt x="54518" y="68271"/>
                  </a:lnTo>
                  <a:lnTo>
                    <a:pt x="54642" y="68222"/>
                  </a:lnTo>
                  <a:lnTo>
                    <a:pt x="54765" y="68172"/>
                  </a:lnTo>
                  <a:lnTo>
                    <a:pt x="54914" y="68147"/>
                  </a:lnTo>
                  <a:close/>
                  <a:moveTo>
                    <a:pt x="87046" y="67331"/>
                  </a:moveTo>
                  <a:lnTo>
                    <a:pt x="87293" y="67356"/>
                  </a:lnTo>
                  <a:lnTo>
                    <a:pt x="87541" y="67430"/>
                  </a:lnTo>
                  <a:lnTo>
                    <a:pt x="87788" y="67529"/>
                  </a:lnTo>
                  <a:lnTo>
                    <a:pt x="87986" y="67702"/>
                  </a:lnTo>
                  <a:lnTo>
                    <a:pt x="88159" y="67925"/>
                  </a:lnTo>
                  <a:lnTo>
                    <a:pt x="88283" y="68147"/>
                  </a:lnTo>
                  <a:lnTo>
                    <a:pt x="88357" y="68395"/>
                  </a:lnTo>
                  <a:lnTo>
                    <a:pt x="88382" y="68642"/>
                  </a:lnTo>
                  <a:lnTo>
                    <a:pt x="88357" y="68890"/>
                  </a:lnTo>
                  <a:lnTo>
                    <a:pt x="88283" y="69137"/>
                  </a:lnTo>
                  <a:lnTo>
                    <a:pt x="88159" y="69360"/>
                  </a:lnTo>
                  <a:lnTo>
                    <a:pt x="87986" y="69582"/>
                  </a:lnTo>
                  <a:lnTo>
                    <a:pt x="87788" y="69755"/>
                  </a:lnTo>
                  <a:lnTo>
                    <a:pt x="87541" y="69854"/>
                  </a:lnTo>
                  <a:lnTo>
                    <a:pt x="87293" y="69928"/>
                  </a:lnTo>
                  <a:lnTo>
                    <a:pt x="87046" y="69953"/>
                  </a:lnTo>
                  <a:lnTo>
                    <a:pt x="86799" y="69928"/>
                  </a:lnTo>
                  <a:lnTo>
                    <a:pt x="86551" y="69854"/>
                  </a:lnTo>
                  <a:lnTo>
                    <a:pt x="86329" y="69755"/>
                  </a:lnTo>
                  <a:lnTo>
                    <a:pt x="86131" y="69582"/>
                  </a:lnTo>
                  <a:lnTo>
                    <a:pt x="85958" y="69360"/>
                  </a:lnTo>
                  <a:lnTo>
                    <a:pt x="85834" y="69137"/>
                  </a:lnTo>
                  <a:lnTo>
                    <a:pt x="85760" y="68890"/>
                  </a:lnTo>
                  <a:lnTo>
                    <a:pt x="85735" y="68642"/>
                  </a:lnTo>
                  <a:lnTo>
                    <a:pt x="85760" y="68395"/>
                  </a:lnTo>
                  <a:lnTo>
                    <a:pt x="85834" y="68147"/>
                  </a:lnTo>
                  <a:lnTo>
                    <a:pt x="85958" y="67925"/>
                  </a:lnTo>
                  <a:lnTo>
                    <a:pt x="86131" y="67702"/>
                  </a:lnTo>
                  <a:lnTo>
                    <a:pt x="86329" y="67529"/>
                  </a:lnTo>
                  <a:lnTo>
                    <a:pt x="86551" y="67430"/>
                  </a:lnTo>
                  <a:lnTo>
                    <a:pt x="86799" y="67356"/>
                  </a:lnTo>
                  <a:lnTo>
                    <a:pt x="87046" y="67331"/>
                  </a:lnTo>
                  <a:close/>
                  <a:moveTo>
                    <a:pt x="46157" y="69038"/>
                  </a:moveTo>
                  <a:lnTo>
                    <a:pt x="46256" y="69063"/>
                  </a:lnTo>
                  <a:lnTo>
                    <a:pt x="46355" y="69112"/>
                  </a:lnTo>
                  <a:lnTo>
                    <a:pt x="46454" y="69186"/>
                  </a:lnTo>
                  <a:lnTo>
                    <a:pt x="46504" y="69261"/>
                  </a:lnTo>
                  <a:lnTo>
                    <a:pt x="46553" y="69360"/>
                  </a:lnTo>
                  <a:lnTo>
                    <a:pt x="46603" y="69458"/>
                  </a:lnTo>
                  <a:lnTo>
                    <a:pt x="46603" y="69557"/>
                  </a:lnTo>
                  <a:lnTo>
                    <a:pt x="46603" y="69681"/>
                  </a:lnTo>
                  <a:lnTo>
                    <a:pt x="46553" y="69780"/>
                  </a:lnTo>
                  <a:lnTo>
                    <a:pt x="46504" y="69854"/>
                  </a:lnTo>
                  <a:lnTo>
                    <a:pt x="46454" y="69953"/>
                  </a:lnTo>
                  <a:lnTo>
                    <a:pt x="46355" y="70027"/>
                  </a:lnTo>
                  <a:lnTo>
                    <a:pt x="46256" y="70077"/>
                  </a:lnTo>
                  <a:lnTo>
                    <a:pt x="46157" y="70102"/>
                  </a:lnTo>
                  <a:lnTo>
                    <a:pt x="45959" y="70102"/>
                  </a:lnTo>
                  <a:lnTo>
                    <a:pt x="45861" y="70077"/>
                  </a:lnTo>
                  <a:lnTo>
                    <a:pt x="45762" y="70027"/>
                  </a:lnTo>
                  <a:lnTo>
                    <a:pt x="45687" y="69953"/>
                  </a:lnTo>
                  <a:lnTo>
                    <a:pt x="45613" y="69854"/>
                  </a:lnTo>
                  <a:lnTo>
                    <a:pt x="45564" y="69780"/>
                  </a:lnTo>
                  <a:lnTo>
                    <a:pt x="45539" y="69681"/>
                  </a:lnTo>
                  <a:lnTo>
                    <a:pt x="45514" y="69557"/>
                  </a:lnTo>
                  <a:lnTo>
                    <a:pt x="45539" y="69458"/>
                  </a:lnTo>
                  <a:lnTo>
                    <a:pt x="45564" y="69360"/>
                  </a:lnTo>
                  <a:lnTo>
                    <a:pt x="45613" y="69261"/>
                  </a:lnTo>
                  <a:lnTo>
                    <a:pt x="45687" y="69186"/>
                  </a:lnTo>
                  <a:lnTo>
                    <a:pt x="45762" y="69112"/>
                  </a:lnTo>
                  <a:lnTo>
                    <a:pt x="45861" y="69063"/>
                  </a:lnTo>
                  <a:lnTo>
                    <a:pt x="45959" y="69038"/>
                  </a:lnTo>
                  <a:close/>
                  <a:moveTo>
                    <a:pt x="68148" y="68222"/>
                  </a:moveTo>
                  <a:lnTo>
                    <a:pt x="68346" y="68246"/>
                  </a:lnTo>
                  <a:lnTo>
                    <a:pt x="68519" y="68296"/>
                  </a:lnTo>
                  <a:lnTo>
                    <a:pt x="68692" y="68370"/>
                  </a:lnTo>
                  <a:lnTo>
                    <a:pt x="68840" y="68494"/>
                  </a:lnTo>
                  <a:lnTo>
                    <a:pt x="68964" y="68667"/>
                  </a:lnTo>
                  <a:lnTo>
                    <a:pt x="69038" y="68815"/>
                  </a:lnTo>
                  <a:lnTo>
                    <a:pt x="69088" y="68988"/>
                  </a:lnTo>
                  <a:lnTo>
                    <a:pt x="69112" y="69186"/>
                  </a:lnTo>
                  <a:lnTo>
                    <a:pt x="69088" y="69360"/>
                  </a:lnTo>
                  <a:lnTo>
                    <a:pt x="69038" y="69557"/>
                  </a:lnTo>
                  <a:lnTo>
                    <a:pt x="68964" y="69706"/>
                  </a:lnTo>
                  <a:lnTo>
                    <a:pt x="68840" y="69854"/>
                  </a:lnTo>
                  <a:lnTo>
                    <a:pt x="68692" y="69978"/>
                  </a:lnTo>
                  <a:lnTo>
                    <a:pt x="68519" y="70077"/>
                  </a:lnTo>
                  <a:lnTo>
                    <a:pt x="68346" y="70126"/>
                  </a:lnTo>
                  <a:lnTo>
                    <a:pt x="68148" y="70151"/>
                  </a:lnTo>
                  <a:lnTo>
                    <a:pt x="67974" y="70126"/>
                  </a:lnTo>
                  <a:lnTo>
                    <a:pt x="67801" y="70077"/>
                  </a:lnTo>
                  <a:lnTo>
                    <a:pt x="67628" y="69978"/>
                  </a:lnTo>
                  <a:lnTo>
                    <a:pt x="67480" y="69854"/>
                  </a:lnTo>
                  <a:lnTo>
                    <a:pt x="67356" y="69706"/>
                  </a:lnTo>
                  <a:lnTo>
                    <a:pt x="67257" y="69557"/>
                  </a:lnTo>
                  <a:lnTo>
                    <a:pt x="67208" y="69360"/>
                  </a:lnTo>
                  <a:lnTo>
                    <a:pt x="67208" y="69186"/>
                  </a:lnTo>
                  <a:lnTo>
                    <a:pt x="67208" y="68988"/>
                  </a:lnTo>
                  <a:lnTo>
                    <a:pt x="67257" y="68815"/>
                  </a:lnTo>
                  <a:lnTo>
                    <a:pt x="67356" y="68667"/>
                  </a:lnTo>
                  <a:lnTo>
                    <a:pt x="67480" y="68494"/>
                  </a:lnTo>
                  <a:lnTo>
                    <a:pt x="67628" y="68370"/>
                  </a:lnTo>
                  <a:lnTo>
                    <a:pt x="67801" y="68296"/>
                  </a:lnTo>
                  <a:lnTo>
                    <a:pt x="67974" y="68246"/>
                  </a:lnTo>
                  <a:lnTo>
                    <a:pt x="68148" y="68222"/>
                  </a:lnTo>
                  <a:close/>
                  <a:moveTo>
                    <a:pt x="58327" y="68642"/>
                  </a:moveTo>
                  <a:lnTo>
                    <a:pt x="58476" y="68692"/>
                  </a:lnTo>
                  <a:lnTo>
                    <a:pt x="58624" y="68766"/>
                  </a:lnTo>
                  <a:lnTo>
                    <a:pt x="58748" y="68865"/>
                  </a:lnTo>
                  <a:lnTo>
                    <a:pt x="58847" y="68988"/>
                  </a:lnTo>
                  <a:lnTo>
                    <a:pt x="58921" y="69137"/>
                  </a:lnTo>
                  <a:lnTo>
                    <a:pt x="58971" y="69261"/>
                  </a:lnTo>
                  <a:lnTo>
                    <a:pt x="58971" y="69409"/>
                  </a:lnTo>
                  <a:lnTo>
                    <a:pt x="58971" y="69582"/>
                  </a:lnTo>
                  <a:lnTo>
                    <a:pt x="58921" y="69706"/>
                  </a:lnTo>
                  <a:lnTo>
                    <a:pt x="58847" y="69854"/>
                  </a:lnTo>
                  <a:lnTo>
                    <a:pt x="58748" y="69978"/>
                  </a:lnTo>
                  <a:lnTo>
                    <a:pt x="58624" y="70077"/>
                  </a:lnTo>
                  <a:lnTo>
                    <a:pt x="58476" y="70151"/>
                  </a:lnTo>
                  <a:lnTo>
                    <a:pt x="58327" y="70201"/>
                  </a:lnTo>
                  <a:lnTo>
                    <a:pt x="58031" y="70201"/>
                  </a:lnTo>
                  <a:lnTo>
                    <a:pt x="57882" y="70151"/>
                  </a:lnTo>
                  <a:lnTo>
                    <a:pt x="57759" y="70077"/>
                  </a:lnTo>
                  <a:lnTo>
                    <a:pt x="57635" y="69978"/>
                  </a:lnTo>
                  <a:lnTo>
                    <a:pt x="57536" y="69854"/>
                  </a:lnTo>
                  <a:lnTo>
                    <a:pt x="57462" y="69706"/>
                  </a:lnTo>
                  <a:lnTo>
                    <a:pt x="57412" y="69582"/>
                  </a:lnTo>
                  <a:lnTo>
                    <a:pt x="57412" y="69409"/>
                  </a:lnTo>
                  <a:lnTo>
                    <a:pt x="57412" y="69261"/>
                  </a:lnTo>
                  <a:lnTo>
                    <a:pt x="57462" y="69137"/>
                  </a:lnTo>
                  <a:lnTo>
                    <a:pt x="57536" y="68988"/>
                  </a:lnTo>
                  <a:lnTo>
                    <a:pt x="57635" y="68865"/>
                  </a:lnTo>
                  <a:lnTo>
                    <a:pt x="57759" y="68766"/>
                  </a:lnTo>
                  <a:lnTo>
                    <a:pt x="57882" y="68692"/>
                  </a:lnTo>
                  <a:lnTo>
                    <a:pt x="58031" y="68642"/>
                  </a:lnTo>
                  <a:close/>
                  <a:moveTo>
                    <a:pt x="61667" y="68815"/>
                  </a:moveTo>
                  <a:lnTo>
                    <a:pt x="61840" y="68865"/>
                  </a:lnTo>
                  <a:lnTo>
                    <a:pt x="61988" y="68939"/>
                  </a:lnTo>
                  <a:lnTo>
                    <a:pt x="62112" y="69063"/>
                  </a:lnTo>
                  <a:lnTo>
                    <a:pt x="62211" y="69186"/>
                  </a:lnTo>
                  <a:lnTo>
                    <a:pt x="62310" y="69335"/>
                  </a:lnTo>
                  <a:lnTo>
                    <a:pt x="62359" y="69483"/>
                  </a:lnTo>
                  <a:lnTo>
                    <a:pt x="62359" y="69656"/>
                  </a:lnTo>
                  <a:lnTo>
                    <a:pt x="62359" y="69830"/>
                  </a:lnTo>
                  <a:lnTo>
                    <a:pt x="62310" y="69978"/>
                  </a:lnTo>
                  <a:lnTo>
                    <a:pt x="62211" y="70126"/>
                  </a:lnTo>
                  <a:lnTo>
                    <a:pt x="62112" y="70250"/>
                  </a:lnTo>
                  <a:lnTo>
                    <a:pt x="61988" y="70374"/>
                  </a:lnTo>
                  <a:lnTo>
                    <a:pt x="61840" y="70448"/>
                  </a:lnTo>
                  <a:lnTo>
                    <a:pt x="61667" y="70497"/>
                  </a:lnTo>
                  <a:lnTo>
                    <a:pt x="61345" y="70497"/>
                  </a:lnTo>
                  <a:lnTo>
                    <a:pt x="61197" y="70448"/>
                  </a:lnTo>
                  <a:lnTo>
                    <a:pt x="61048" y="70374"/>
                  </a:lnTo>
                  <a:lnTo>
                    <a:pt x="60925" y="70250"/>
                  </a:lnTo>
                  <a:lnTo>
                    <a:pt x="60801" y="70126"/>
                  </a:lnTo>
                  <a:lnTo>
                    <a:pt x="60727" y="69978"/>
                  </a:lnTo>
                  <a:lnTo>
                    <a:pt x="60677" y="69830"/>
                  </a:lnTo>
                  <a:lnTo>
                    <a:pt x="60653" y="69656"/>
                  </a:lnTo>
                  <a:lnTo>
                    <a:pt x="60677" y="69483"/>
                  </a:lnTo>
                  <a:lnTo>
                    <a:pt x="60727" y="69335"/>
                  </a:lnTo>
                  <a:lnTo>
                    <a:pt x="60801" y="69186"/>
                  </a:lnTo>
                  <a:lnTo>
                    <a:pt x="60925" y="69063"/>
                  </a:lnTo>
                  <a:lnTo>
                    <a:pt x="61048" y="68939"/>
                  </a:lnTo>
                  <a:lnTo>
                    <a:pt x="61197" y="68865"/>
                  </a:lnTo>
                  <a:lnTo>
                    <a:pt x="61345" y="68815"/>
                  </a:lnTo>
                  <a:close/>
                  <a:moveTo>
                    <a:pt x="64858" y="68667"/>
                  </a:moveTo>
                  <a:lnTo>
                    <a:pt x="65031" y="68692"/>
                  </a:lnTo>
                  <a:lnTo>
                    <a:pt x="65179" y="68741"/>
                  </a:lnTo>
                  <a:lnTo>
                    <a:pt x="65352" y="68815"/>
                  </a:lnTo>
                  <a:lnTo>
                    <a:pt x="65501" y="68939"/>
                  </a:lnTo>
                  <a:lnTo>
                    <a:pt x="65600" y="69087"/>
                  </a:lnTo>
                  <a:lnTo>
                    <a:pt x="65699" y="69236"/>
                  </a:lnTo>
                  <a:lnTo>
                    <a:pt x="65748" y="69409"/>
                  </a:lnTo>
                  <a:lnTo>
                    <a:pt x="65748" y="69582"/>
                  </a:lnTo>
                  <a:lnTo>
                    <a:pt x="65748" y="69755"/>
                  </a:lnTo>
                  <a:lnTo>
                    <a:pt x="65699" y="69928"/>
                  </a:lnTo>
                  <a:lnTo>
                    <a:pt x="65600" y="70077"/>
                  </a:lnTo>
                  <a:lnTo>
                    <a:pt x="65501" y="70225"/>
                  </a:lnTo>
                  <a:lnTo>
                    <a:pt x="65352" y="70349"/>
                  </a:lnTo>
                  <a:lnTo>
                    <a:pt x="65179" y="70423"/>
                  </a:lnTo>
                  <a:lnTo>
                    <a:pt x="65031" y="70473"/>
                  </a:lnTo>
                  <a:lnTo>
                    <a:pt x="64858" y="70497"/>
                  </a:lnTo>
                  <a:lnTo>
                    <a:pt x="64660" y="70473"/>
                  </a:lnTo>
                  <a:lnTo>
                    <a:pt x="64511" y="70423"/>
                  </a:lnTo>
                  <a:lnTo>
                    <a:pt x="64338" y="70349"/>
                  </a:lnTo>
                  <a:lnTo>
                    <a:pt x="64190" y="70225"/>
                  </a:lnTo>
                  <a:lnTo>
                    <a:pt x="64091" y="70077"/>
                  </a:lnTo>
                  <a:lnTo>
                    <a:pt x="63992" y="69928"/>
                  </a:lnTo>
                  <a:lnTo>
                    <a:pt x="63943" y="69755"/>
                  </a:lnTo>
                  <a:lnTo>
                    <a:pt x="63943" y="69582"/>
                  </a:lnTo>
                  <a:lnTo>
                    <a:pt x="63943" y="69409"/>
                  </a:lnTo>
                  <a:lnTo>
                    <a:pt x="63992" y="69236"/>
                  </a:lnTo>
                  <a:lnTo>
                    <a:pt x="64091" y="69087"/>
                  </a:lnTo>
                  <a:lnTo>
                    <a:pt x="64190" y="68939"/>
                  </a:lnTo>
                  <a:lnTo>
                    <a:pt x="64338" y="68815"/>
                  </a:lnTo>
                  <a:lnTo>
                    <a:pt x="64511" y="68741"/>
                  </a:lnTo>
                  <a:lnTo>
                    <a:pt x="64660" y="68692"/>
                  </a:lnTo>
                  <a:lnTo>
                    <a:pt x="64858" y="68667"/>
                  </a:lnTo>
                  <a:close/>
                  <a:moveTo>
                    <a:pt x="78636" y="68395"/>
                  </a:moveTo>
                  <a:lnTo>
                    <a:pt x="78858" y="68420"/>
                  </a:lnTo>
                  <a:lnTo>
                    <a:pt x="79081" y="68494"/>
                  </a:lnTo>
                  <a:lnTo>
                    <a:pt x="79279" y="68593"/>
                  </a:lnTo>
                  <a:lnTo>
                    <a:pt x="79452" y="68741"/>
                  </a:lnTo>
                  <a:lnTo>
                    <a:pt x="79600" y="68914"/>
                  </a:lnTo>
                  <a:lnTo>
                    <a:pt x="79724" y="69137"/>
                  </a:lnTo>
                  <a:lnTo>
                    <a:pt x="79774" y="69335"/>
                  </a:lnTo>
                  <a:lnTo>
                    <a:pt x="79798" y="69557"/>
                  </a:lnTo>
                  <a:lnTo>
                    <a:pt x="79774" y="69780"/>
                  </a:lnTo>
                  <a:lnTo>
                    <a:pt x="79724" y="70003"/>
                  </a:lnTo>
                  <a:lnTo>
                    <a:pt x="79600" y="70201"/>
                  </a:lnTo>
                  <a:lnTo>
                    <a:pt x="79452" y="70398"/>
                  </a:lnTo>
                  <a:lnTo>
                    <a:pt x="79279" y="70547"/>
                  </a:lnTo>
                  <a:lnTo>
                    <a:pt x="79081" y="70646"/>
                  </a:lnTo>
                  <a:lnTo>
                    <a:pt x="78858" y="70720"/>
                  </a:lnTo>
                  <a:lnTo>
                    <a:pt x="78636" y="70745"/>
                  </a:lnTo>
                  <a:lnTo>
                    <a:pt x="78413" y="70720"/>
                  </a:lnTo>
                  <a:lnTo>
                    <a:pt x="78190" y="70646"/>
                  </a:lnTo>
                  <a:lnTo>
                    <a:pt x="77993" y="70547"/>
                  </a:lnTo>
                  <a:lnTo>
                    <a:pt x="77795" y="70398"/>
                  </a:lnTo>
                  <a:lnTo>
                    <a:pt x="77646" y="70201"/>
                  </a:lnTo>
                  <a:lnTo>
                    <a:pt x="77547" y="70003"/>
                  </a:lnTo>
                  <a:lnTo>
                    <a:pt x="77473" y="69780"/>
                  </a:lnTo>
                  <a:lnTo>
                    <a:pt x="77448" y="69557"/>
                  </a:lnTo>
                  <a:lnTo>
                    <a:pt x="77473" y="69335"/>
                  </a:lnTo>
                  <a:lnTo>
                    <a:pt x="77547" y="69137"/>
                  </a:lnTo>
                  <a:lnTo>
                    <a:pt x="77646" y="68914"/>
                  </a:lnTo>
                  <a:lnTo>
                    <a:pt x="77795" y="68741"/>
                  </a:lnTo>
                  <a:lnTo>
                    <a:pt x="77993" y="68593"/>
                  </a:lnTo>
                  <a:lnTo>
                    <a:pt x="78190" y="68494"/>
                  </a:lnTo>
                  <a:lnTo>
                    <a:pt x="78413" y="68420"/>
                  </a:lnTo>
                  <a:lnTo>
                    <a:pt x="78636" y="68395"/>
                  </a:lnTo>
                  <a:close/>
                  <a:moveTo>
                    <a:pt x="97015" y="67752"/>
                  </a:moveTo>
                  <a:lnTo>
                    <a:pt x="97311" y="67776"/>
                  </a:lnTo>
                  <a:lnTo>
                    <a:pt x="97608" y="67875"/>
                  </a:lnTo>
                  <a:lnTo>
                    <a:pt x="97732" y="67925"/>
                  </a:lnTo>
                  <a:lnTo>
                    <a:pt x="97880" y="67999"/>
                  </a:lnTo>
                  <a:lnTo>
                    <a:pt x="98004" y="68098"/>
                  </a:lnTo>
                  <a:lnTo>
                    <a:pt x="98103" y="68197"/>
                  </a:lnTo>
                  <a:lnTo>
                    <a:pt x="98227" y="68321"/>
                  </a:lnTo>
                  <a:lnTo>
                    <a:pt x="98301" y="68444"/>
                  </a:lnTo>
                  <a:lnTo>
                    <a:pt x="98400" y="68593"/>
                  </a:lnTo>
                  <a:lnTo>
                    <a:pt x="98449" y="68716"/>
                  </a:lnTo>
                  <a:lnTo>
                    <a:pt x="98548" y="69013"/>
                  </a:lnTo>
                  <a:lnTo>
                    <a:pt x="98573" y="69310"/>
                  </a:lnTo>
                  <a:lnTo>
                    <a:pt x="98548" y="69607"/>
                  </a:lnTo>
                  <a:lnTo>
                    <a:pt x="98449" y="69879"/>
                  </a:lnTo>
                  <a:lnTo>
                    <a:pt x="98400" y="70027"/>
                  </a:lnTo>
                  <a:lnTo>
                    <a:pt x="98301" y="70151"/>
                  </a:lnTo>
                  <a:lnTo>
                    <a:pt x="98227" y="70275"/>
                  </a:lnTo>
                  <a:lnTo>
                    <a:pt x="98103" y="70398"/>
                  </a:lnTo>
                  <a:lnTo>
                    <a:pt x="98004" y="70497"/>
                  </a:lnTo>
                  <a:lnTo>
                    <a:pt x="97880" y="70596"/>
                  </a:lnTo>
                  <a:lnTo>
                    <a:pt x="97732" y="70671"/>
                  </a:lnTo>
                  <a:lnTo>
                    <a:pt x="97608" y="70745"/>
                  </a:lnTo>
                  <a:lnTo>
                    <a:pt x="97311" y="70819"/>
                  </a:lnTo>
                  <a:lnTo>
                    <a:pt x="97015" y="70844"/>
                  </a:lnTo>
                  <a:lnTo>
                    <a:pt x="96718" y="70819"/>
                  </a:lnTo>
                  <a:lnTo>
                    <a:pt x="96421" y="70745"/>
                  </a:lnTo>
                  <a:lnTo>
                    <a:pt x="96297" y="70671"/>
                  </a:lnTo>
                  <a:lnTo>
                    <a:pt x="96149" y="70596"/>
                  </a:lnTo>
                  <a:lnTo>
                    <a:pt x="96025" y="70497"/>
                  </a:lnTo>
                  <a:lnTo>
                    <a:pt x="95926" y="70398"/>
                  </a:lnTo>
                  <a:lnTo>
                    <a:pt x="95802" y="70275"/>
                  </a:lnTo>
                  <a:lnTo>
                    <a:pt x="95728" y="70151"/>
                  </a:lnTo>
                  <a:lnTo>
                    <a:pt x="95629" y="70027"/>
                  </a:lnTo>
                  <a:lnTo>
                    <a:pt x="95580" y="69879"/>
                  </a:lnTo>
                  <a:lnTo>
                    <a:pt x="95481" y="69607"/>
                  </a:lnTo>
                  <a:lnTo>
                    <a:pt x="95456" y="69310"/>
                  </a:lnTo>
                  <a:lnTo>
                    <a:pt x="95481" y="69013"/>
                  </a:lnTo>
                  <a:lnTo>
                    <a:pt x="95580" y="68716"/>
                  </a:lnTo>
                  <a:lnTo>
                    <a:pt x="95629" y="68593"/>
                  </a:lnTo>
                  <a:lnTo>
                    <a:pt x="95728" y="68444"/>
                  </a:lnTo>
                  <a:lnTo>
                    <a:pt x="95802" y="68321"/>
                  </a:lnTo>
                  <a:lnTo>
                    <a:pt x="95926" y="68197"/>
                  </a:lnTo>
                  <a:lnTo>
                    <a:pt x="96025" y="68098"/>
                  </a:lnTo>
                  <a:lnTo>
                    <a:pt x="96149" y="67999"/>
                  </a:lnTo>
                  <a:lnTo>
                    <a:pt x="96297" y="67925"/>
                  </a:lnTo>
                  <a:lnTo>
                    <a:pt x="96421" y="67875"/>
                  </a:lnTo>
                  <a:lnTo>
                    <a:pt x="96718" y="67776"/>
                  </a:lnTo>
                  <a:lnTo>
                    <a:pt x="97015" y="67752"/>
                  </a:lnTo>
                  <a:close/>
                  <a:moveTo>
                    <a:pt x="40468" y="70052"/>
                  </a:moveTo>
                  <a:lnTo>
                    <a:pt x="40542" y="70077"/>
                  </a:lnTo>
                  <a:lnTo>
                    <a:pt x="40641" y="70126"/>
                  </a:lnTo>
                  <a:lnTo>
                    <a:pt x="40691" y="70176"/>
                  </a:lnTo>
                  <a:lnTo>
                    <a:pt x="40765" y="70250"/>
                  </a:lnTo>
                  <a:lnTo>
                    <a:pt x="40790" y="70324"/>
                  </a:lnTo>
                  <a:lnTo>
                    <a:pt x="40814" y="70398"/>
                  </a:lnTo>
                  <a:lnTo>
                    <a:pt x="40814" y="70473"/>
                  </a:lnTo>
                  <a:lnTo>
                    <a:pt x="40814" y="70572"/>
                  </a:lnTo>
                  <a:lnTo>
                    <a:pt x="40790" y="70646"/>
                  </a:lnTo>
                  <a:lnTo>
                    <a:pt x="40765" y="70720"/>
                  </a:lnTo>
                  <a:lnTo>
                    <a:pt x="40691" y="70794"/>
                  </a:lnTo>
                  <a:lnTo>
                    <a:pt x="40641" y="70844"/>
                  </a:lnTo>
                  <a:lnTo>
                    <a:pt x="40542" y="70893"/>
                  </a:lnTo>
                  <a:lnTo>
                    <a:pt x="40468" y="70918"/>
                  </a:lnTo>
                  <a:lnTo>
                    <a:pt x="40320" y="70918"/>
                  </a:lnTo>
                  <a:lnTo>
                    <a:pt x="40221" y="70893"/>
                  </a:lnTo>
                  <a:lnTo>
                    <a:pt x="40146" y="70844"/>
                  </a:lnTo>
                  <a:lnTo>
                    <a:pt x="40097" y="70794"/>
                  </a:lnTo>
                  <a:lnTo>
                    <a:pt x="40023" y="70720"/>
                  </a:lnTo>
                  <a:lnTo>
                    <a:pt x="39998" y="70646"/>
                  </a:lnTo>
                  <a:lnTo>
                    <a:pt x="39973" y="70572"/>
                  </a:lnTo>
                  <a:lnTo>
                    <a:pt x="39949" y="70473"/>
                  </a:lnTo>
                  <a:lnTo>
                    <a:pt x="39973" y="70398"/>
                  </a:lnTo>
                  <a:lnTo>
                    <a:pt x="39998" y="70324"/>
                  </a:lnTo>
                  <a:lnTo>
                    <a:pt x="40023" y="70250"/>
                  </a:lnTo>
                  <a:lnTo>
                    <a:pt x="40097" y="70176"/>
                  </a:lnTo>
                  <a:lnTo>
                    <a:pt x="40146" y="70126"/>
                  </a:lnTo>
                  <a:lnTo>
                    <a:pt x="40221" y="70077"/>
                  </a:lnTo>
                  <a:lnTo>
                    <a:pt x="40320" y="70052"/>
                  </a:lnTo>
                  <a:close/>
                  <a:moveTo>
                    <a:pt x="2820" y="69335"/>
                  </a:moveTo>
                  <a:lnTo>
                    <a:pt x="2968" y="69360"/>
                  </a:lnTo>
                  <a:lnTo>
                    <a:pt x="3117" y="69384"/>
                  </a:lnTo>
                  <a:lnTo>
                    <a:pt x="3265" y="69458"/>
                  </a:lnTo>
                  <a:lnTo>
                    <a:pt x="3414" y="69582"/>
                  </a:lnTo>
                  <a:lnTo>
                    <a:pt x="3513" y="69706"/>
                  </a:lnTo>
                  <a:lnTo>
                    <a:pt x="3587" y="69854"/>
                  </a:lnTo>
                  <a:lnTo>
                    <a:pt x="3636" y="70003"/>
                  </a:lnTo>
                  <a:lnTo>
                    <a:pt x="3636" y="70176"/>
                  </a:lnTo>
                  <a:lnTo>
                    <a:pt x="3636" y="70324"/>
                  </a:lnTo>
                  <a:lnTo>
                    <a:pt x="3587" y="70473"/>
                  </a:lnTo>
                  <a:lnTo>
                    <a:pt x="3513" y="70621"/>
                  </a:lnTo>
                  <a:lnTo>
                    <a:pt x="3414" y="70769"/>
                  </a:lnTo>
                  <a:lnTo>
                    <a:pt x="3265" y="70868"/>
                  </a:lnTo>
                  <a:lnTo>
                    <a:pt x="3117" y="70943"/>
                  </a:lnTo>
                  <a:lnTo>
                    <a:pt x="2968" y="70992"/>
                  </a:lnTo>
                  <a:lnTo>
                    <a:pt x="2647" y="70992"/>
                  </a:lnTo>
                  <a:lnTo>
                    <a:pt x="2498" y="70943"/>
                  </a:lnTo>
                  <a:lnTo>
                    <a:pt x="2350" y="70868"/>
                  </a:lnTo>
                  <a:lnTo>
                    <a:pt x="2226" y="70769"/>
                  </a:lnTo>
                  <a:lnTo>
                    <a:pt x="2127" y="70621"/>
                  </a:lnTo>
                  <a:lnTo>
                    <a:pt x="2028" y="70473"/>
                  </a:lnTo>
                  <a:lnTo>
                    <a:pt x="2004" y="70324"/>
                  </a:lnTo>
                  <a:lnTo>
                    <a:pt x="1979" y="70176"/>
                  </a:lnTo>
                  <a:lnTo>
                    <a:pt x="2004" y="70003"/>
                  </a:lnTo>
                  <a:lnTo>
                    <a:pt x="2028" y="69854"/>
                  </a:lnTo>
                  <a:lnTo>
                    <a:pt x="2127" y="69706"/>
                  </a:lnTo>
                  <a:lnTo>
                    <a:pt x="2226" y="69582"/>
                  </a:lnTo>
                  <a:lnTo>
                    <a:pt x="2350" y="69458"/>
                  </a:lnTo>
                  <a:lnTo>
                    <a:pt x="2498" y="69384"/>
                  </a:lnTo>
                  <a:lnTo>
                    <a:pt x="2647" y="69360"/>
                  </a:lnTo>
                  <a:lnTo>
                    <a:pt x="2820" y="69335"/>
                  </a:lnTo>
                  <a:close/>
                  <a:moveTo>
                    <a:pt x="19541" y="0"/>
                  </a:moveTo>
                  <a:lnTo>
                    <a:pt x="19467" y="223"/>
                  </a:lnTo>
                  <a:lnTo>
                    <a:pt x="19368" y="421"/>
                  </a:lnTo>
                  <a:lnTo>
                    <a:pt x="19245" y="618"/>
                  </a:lnTo>
                  <a:lnTo>
                    <a:pt x="19071" y="816"/>
                  </a:lnTo>
                  <a:lnTo>
                    <a:pt x="18898" y="965"/>
                  </a:lnTo>
                  <a:lnTo>
                    <a:pt x="18700" y="1088"/>
                  </a:lnTo>
                  <a:lnTo>
                    <a:pt x="18503" y="1187"/>
                  </a:lnTo>
                  <a:lnTo>
                    <a:pt x="18305" y="1262"/>
                  </a:lnTo>
                  <a:lnTo>
                    <a:pt x="18082" y="1336"/>
                  </a:lnTo>
                  <a:lnTo>
                    <a:pt x="17859" y="1360"/>
                  </a:lnTo>
                  <a:lnTo>
                    <a:pt x="17637" y="1360"/>
                  </a:lnTo>
                  <a:lnTo>
                    <a:pt x="17414" y="1311"/>
                  </a:lnTo>
                  <a:lnTo>
                    <a:pt x="17513" y="1583"/>
                  </a:lnTo>
                  <a:lnTo>
                    <a:pt x="17587" y="1880"/>
                  </a:lnTo>
                  <a:lnTo>
                    <a:pt x="17612" y="2152"/>
                  </a:lnTo>
                  <a:lnTo>
                    <a:pt x="17587" y="2449"/>
                  </a:lnTo>
                  <a:lnTo>
                    <a:pt x="17513" y="2721"/>
                  </a:lnTo>
                  <a:lnTo>
                    <a:pt x="17414" y="2993"/>
                  </a:lnTo>
                  <a:lnTo>
                    <a:pt x="17266" y="3240"/>
                  </a:lnTo>
                  <a:lnTo>
                    <a:pt x="17068" y="3463"/>
                  </a:lnTo>
                  <a:lnTo>
                    <a:pt x="16895" y="3611"/>
                  </a:lnTo>
                  <a:lnTo>
                    <a:pt x="16722" y="3735"/>
                  </a:lnTo>
                  <a:lnTo>
                    <a:pt x="16524" y="3834"/>
                  </a:lnTo>
                  <a:lnTo>
                    <a:pt x="16326" y="3933"/>
                  </a:lnTo>
                  <a:lnTo>
                    <a:pt x="16103" y="3982"/>
                  </a:lnTo>
                  <a:lnTo>
                    <a:pt x="15905" y="4007"/>
                  </a:lnTo>
                  <a:lnTo>
                    <a:pt x="15683" y="4007"/>
                  </a:lnTo>
                  <a:lnTo>
                    <a:pt x="15485" y="3982"/>
                  </a:lnTo>
                  <a:lnTo>
                    <a:pt x="15608" y="4279"/>
                  </a:lnTo>
                  <a:lnTo>
                    <a:pt x="15707" y="4551"/>
                  </a:lnTo>
                  <a:lnTo>
                    <a:pt x="15732" y="4848"/>
                  </a:lnTo>
                  <a:lnTo>
                    <a:pt x="15707" y="5145"/>
                  </a:lnTo>
                  <a:lnTo>
                    <a:pt x="15658" y="5442"/>
                  </a:lnTo>
                  <a:lnTo>
                    <a:pt x="15559" y="5714"/>
                  </a:lnTo>
                  <a:lnTo>
                    <a:pt x="15386" y="5986"/>
                  </a:lnTo>
                  <a:lnTo>
                    <a:pt x="15188" y="6233"/>
                  </a:lnTo>
                  <a:lnTo>
                    <a:pt x="15039" y="6382"/>
                  </a:lnTo>
                  <a:lnTo>
                    <a:pt x="14866" y="6506"/>
                  </a:lnTo>
                  <a:lnTo>
                    <a:pt x="14668" y="6604"/>
                  </a:lnTo>
                  <a:lnTo>
                    <a:pt x="14495" y="6679"/>
                  </a:lnTo>
                  <a:lnTo>
                    <a:pt x="14297" y="6728"/>
                  </a:lnTo>
                  <a:lnTo>
                    <a:pt x="14100" y="6753"/>
                  </a:lnTo>
                  <a:lnTo>
                    <a:pt x="13902" y="6778"/>
                  </a:lnTo>
                  <a:lnTo>
                    <a:pt x="13704" y="6753"/>
                  </a:lnTo>
                  <a:lnTo>
                    <a:pt x="13852" y="7050"/>
                  </a:lnTo>
                  <a:lnTo>
                    <a:pt x="13951" y="7347"/>
                  </a:lnTo>
                  <a:lnTo>
                    <a:pt x="14001" y="7643"/>
                  </a:lnTo>
                  <a:lnTo>
                    <a:pt x="14001" y="7965"/>
                  </a:lnTo>
                  <a:lnTo>
                    <a:pt x="13951" y="8262"/>
                  </a:lnTo>
                  <a:lnTo>
                    <a:pt x="13852" y="8559"/>
                  </a:lnTo>
                  <a:lnTo>
                    <a:pt x="13679" y="8831"/>
                  </a:lnTo>
                  <a:lnTo>
                    <a:pt x="13580" y="8979"/>
                  </a:lnTo>
                  <a:lnTo>
                    <a:pt x="13481" y="9103"/>
                  </a:lnTo>
                  <a:lnTo>
                    <a:pt x="13333" y="9227"/>
                  </a:lnTo>
                  <a:lnTo>
                    <a:pt x="13160" y="9350"/>
                  </a:lnTo>
                  <a:lnTo>
                    <a:pt x="12986" y="9449"/>
                  </a:lnTo>
                  <a:lnTo>
                    <a:pt x="12813" y="9523"/>
                  </a:lnTo>
                  <a:lnTo>
                    <a:pt x="12640" y="9573"/>
                  </a:lnTo>
                  <a:lnTo>
                    <a:pt x="12442" y="9622"/>
                  </a:lnTo>
                  <a:lnTo>
                    <a:pt x="12046" y="9622"/>
                  </a:lnTo>
                  <a:lnTo>
                    <a:pt x="12170" y="9771"/>
                  </a:lnTo>
                  <a:lnTo>
                    <a:pt x="12244" y="9894"/>
                  </a:lnTo>
                  <a:lnTo>
                    <a:pt x="12319" y="10068"/>
                  </a:lnTo>
                  <a:lnTo>
                    <a:pt x="12368" y="10216"/>
                  </a:lnTo>
                  <a:lnTo>
                    <a:pt x="12442" y="10538"/>
                  </a:lnTo>
                  <a:lnTo>
                    <a:pt x="12467" y="10859"/>
                  </a:lnTo>
                  <a:lnTo>
                    <a:pt x="12417" y="11181"/>
                  </a:lnTo>
                  <a:lnTo>
                    <a:pt x="12368" y="11329"/>
                  </a:lnTo>
                  <a:lnTo>
                    <a:pt x="12319" y="11477"/>
                  </a:lnTo>
                  <a:lnTo>
                    <a:pt x="12244" y="11626"/>
                  </a:lnTo>
                  <a:lnTo>
                    <a:pt x="12145" y="11774"/>
                  </a:lnTo>
                  <a:lnTo>
                    <a:pt x="12046" y="11923"/>
                  </a:lnTo>
                  <a:lnTo>
                    <a:pt x="11923" y="12046"/>
                  </a:lnTo>
                  <a:lnTo>
                    <a:pt x="11774" y="12170"/>
                  </a:lnTo>
                  <a:lnTo>
                    <a:pt x="11626" y="12294"/>
                  </a:lnTo>
                  <a:lnTo>
                    <a:pt x="11453" y="12393"/>
                  </a:lnTo>
                  <a:lnTo>
                    <a:pt x="11304" y="12467"/>
                  </a:lnTo>
                  <a:lnTo>
                    <a:pt x="11106" y="12516"/>
                  </a:lnTo>
                  <a:lnTo>
                    <a:pt x="10933" y="12541"/>
                  </a:lnTo>
                  <a:lnTo>
                    <a:pt x="10760" y="12566"/>
                  </a:lnTo>
                  <a:lnTo>
                    <a:pt x="10562" y="12566"/>
                  </a:lnTo>
                  <a:lnTo>
                    <a:pt x="10686" y="12714"/>
                  </a:lnTo>
                  <a:lnTo>
                    <a:pt x="10785" y="12863"/>
                  </a:lnTo>
                  <a:lnTo>
                    <a:pt x="10884" y="13011"/>
                  </a:lnTo>
                  <a:lnTo>
                    <a:pt x="10958" y="13160"/>
                  </a:lnTo>
                  <a:lnTo>
                    <a:pt x="11008" y="13333"/>
                  </a:lnTo>
                  <a:lnTo>
                    <a:pt x="11032" y="13481"/>
                  </a:lnTo>
                  <a:lnTo>
                    <a:pt x="11057" y="13654"/>
                  </a:lnTo>
                  <a:lnTo>
                    <a:pt x="11082" y="13827"/>
                  </a:lnTo>
                  <a:lnTo>
                    <a:pt x="11057" y="14001"/>
                  </a:lnTo>
                  <a:lnTo>
                    <a:pt x="11032" y="14174"/>
                  </a:lnTo>
                  <a:lnTo>
                    <a:pt x="10983" y="14322"/>
                  </a:lnTo>
                  <a:lnTo>
                    <a:pt x="10933" y="14495"/>
                  </a:lnTo>
                  <a:lnTo>
                    <a:pt x="10859" y="14644"/>
                  </a:lnTo>
                  <a:lnTo>
                    <a:pt x="10785" y="14792"/>
                  </a:lnTo>
                  <a:lnTo>
                    <a:pt x="10661" y="14941"/>
                  </a:lnTo>
                  <a:lnTo>
                    <a:pt x="10538" y="15089"/>
                  </a:lnTo>
                  <a:lnTo>
                    <a:pt x="10414" y="15213"/>
                  </a:lnTo>
                  <a:lnTo>
                    <a:pt x="10265" y="15312"/>
                  </a:lnTo>
                  <a:lnTo>
                    <a:pt x="10092" y="15410"/>
                  </a:lnTo>
                  <a:lnTo>
                    <a:pt x="9919" y="15485"/>
                  </a:lnTo>
                  <a:lnTo>
                    <a:pt x="9771" y="15534"/>
                  </a:lnTo>
                  <a:lnTo>
                    <a:pt x="9598" y="15584"/>
                  </a:lnTo>
                  <a:lnTo>
                    <a:pt x="9400" y="15584"/>
                  </a:lnTo>
                  <a:lnTo>
                    <a:pt x="9227" y="15608"/>
                  </a:lnTo>
                  <a:lnTo>
                    <a:pt x="9325" y="15683"/>
                  </a:lnTo>
                  <a:lnTo>
                    <a:pt x="9449" y="15831"/>
                  </a:lnTo>
                  <a:lnTo>
                    <a:pt x="9548" y="15955"/>
                  </a:lnTo>
                  <a:lnTo>
                    <a:pt x="9647" y="16128"/>
                  </a:lnTo>
                  <a:lnTo>
                    <a:pt x="9721" y="16276"/>
                  </a:lnTo>
                  <a:lnTo>
                    <a:pt x="9771" y="16425"/>
                  </a:lnTo>
                  <a:lnTo>
                    <a:pt x="9820" y="16598"/>
                  </a:lnTo>
                  <a:lnTo>
                    <a:pt x="9845" y="16771"/>
                  </a:lnTo>
                  <a:lnTo>
                    <a:pt x="9845" y="16944"/>
                  </a:lnTo>
                  <a:lnTo>
                    <a:pt x="9845" y="17093"/>
                  </a:lnTo>
                  <a:lnTo>
                    <a:pt x="9820" y="17266"/>
                  </a:lnTo>
                  <a:lnTo>
                    <a:pt x="9771" y="17439"/>
                  </a:lnTo>
                  <a:lnTo>
                    <a:pt x="9721" y="17587"/>
                  </a:lnTo>
                  <a:lnTo>
                    <a:pt x="9647" y="17760"/>
                  </a:lnTo>
                  <a:lnTo>
                    <a:pt x="9548" y="17909"/>
                  </a:lnTo>
                  <a:lnTo>
                    <a:pt x="9449" y="18032"/>
                  </a:lnTo>
                  <a:lnTo>
                    <a:pt x="9325" y="18181"/>
                  </a:lnTo>
                  <a:lnTo>
                    <a:pt x="9202" y="18305"/>
                  </a:lnTo>
                  <a:lnTo>
                    <a:pt x="9053" y="18404"/>
                  </a:lnTo>
                  <a:lnTo>
                    <a:pt x="8880" y="18502"/>
                  </a:lnTo>
                  <a:lnTo>
                    <a:pt x="8732" y="18577"/>
                  </a:lnTo>
                  <a:lnTo>
                    <a:pt x="8559" y="18626"/>
                  </a:lnTo>
                  <a:lnTo>
                    <a:pt x="8385" y="18651"/>
                  </a:lnTo>
                  <a:lnTo>
                    <a:pt x="8212" y="18676"/>
                  </a:lnTo>
                  <a:lnTo>
                    <a:pt x="8039" y="18676"/>
                  </a:lnTo>
                  <a:lnTo>
                    <a:pt x="8163" y="18775"/>
                  </a:lnTo>
                  <a:lnTo>
                    <a:pt x="8287" y="18898"/>
                  </a:lnTo>
                  <a:lnTo>
                    <a:pt x="8410" y="19022"/>
                  </a:lnTo>
                  <a:lnTo>
                    <a:pt x="8509" y="19170"/>
                  </a:lnTo>
                  <a:lnTo>
                    <a:pt x="8608" y="19319"/>
                  </a:lnTo>
                  <a:lnTo>
                    <a:pt x="8682" y="19467"/>
                  </a:lnTo>
                  <a:lnTo>
                    <a:pt x="8732" y="19616"/>
                  </a:lnTo>
                  <a:lnTo>
                    <a:pt x="8781" y="19789"/>
                  </a:lnTo>
                  <a:lnTo>
                    <a:pt x="8806" y="19962"/>
                  </a:lnTo>
                  <a:lnTo>
                    <a:pt x="8806" y="20110"/>
                  </a:lnTo>
                  <a:lnTo>
                    <a:pt x="8806" y="20283"/>
                  </a:lnTo>
                  <a:lnTo>
                    <a:pt x="8781" y="20457"/>
                  </a:lnTo>
                  <a:lnTo>
                    <a:pt x="8732" y="20605"/>
                  </a:lnTo>
                  <a:lnTo>
                    <a:pt x="8682" y="20753"/>
                  </a:lnTo>
                  <a:lnTo>
                    <a:pt x="8608" y="20927"/>
                  </a:lnTo>
                  <a:lnTo>
                    <a:pt x="8509" y="21075"/>
                  </a:lnTo>
                  <a:lnTo>
                    <a:pt x="8410" y="21199"/>
                  </a:lnTo>
                  <a:lnTo>
                    <a:pt x="8287" y="21322"/>
                  </a:lnTo>
                  <a:lnTo>
                    <a:pt x="8163" y="21471"/>
                  </a:lnTo>
                  <a:lnTo>
                    <a:pt x="8014" y="21570"/>
                  </a:lnTo>
                  <a:lnTo>
                    <a:pt x="7841" y="21669"/>
                  </a:lnTo>
                  <a:lnTo>
                    <a:pt x="7693" y="21718"/>
                  </a:lnTo>
                  <a:lnTo>
                    <a:pt x="7520" y="21792"/>
                  </a:lnTo>
                  <a:lnTo>
                    <a:pt x="7347" y="21817"/>
                  </a:lnTo>
                  <a:lnTo>
                    <a:pt x="7149" y="21842"/>
                  </a:lnTo>
                  <a:lnTo>
                    <a:pt x="6976" y="21842"/>
                  </a:lnTo>
                  <a:lnTo>
                    <a:pt x="7223" y="21966"/>
                  </a:lnTo>
                  <a:lnTo>
                    <a:pt x="7446" y="22163"/>
                  </a:lnTo>
                  <a:lnTo>
                    <a:pt x="7544" y="22287"/>
                  </a:lnTo>
                  <a:lnTo>
                    <a:pt x="7643" y="22411"/>
                  </a:lnTo>
                  <a:lnTo>
                    <a:pt x="7742" y="22559"/>
                  </a:lnTo>
                  <a:lnTo>
                    <a:pt x="7817" y="22708"/>
                  </a:lnTo>
                  <a:lnTo>
                    <a:pt x="7866" y="22881"/>
                  </a:lnTo>
                  <a:lnTo>
                    <a:pt x="7891" y="23029"/>
                  </a:lnTo>
                  <a:lnTo>
                    <a:pt x="7916" y="23178"/>
                  </a:lnTo>
                  <a:lnTo>
                    <a:pt x="7940" y="23351"/>
                  </a:lnTo>
                  <a:lnTo>
                    <a:pt x="7916" y="23499"/>
                  </a:lnTo>
                  <a:lnTo>
                    <a:pt x="7891" y="23672"/>
                  </a:lnTo>
                  <a:lnTo>
                    <a:pt x="7866" y="23821"/>
                  </a:lnTo>
                  <a:lnTo>
                    <a:pt x="7817" y="23994"/>
                  </a:lnTo>
                  <a:lnTo>
                    <a:pt x="7742" y="24142"/>
                  </a:lnTo>
                  <a:lnTo>
                    <a:pt x="7643" y="24266"/>
                  </a:lnTo>
                  <a:lnTo>
                    <a:pt x="7544" y="24414"/>
                  </a:lnTo>
                  <a:lnTo>
                    <a:pt x="7446" y="24538"/>
                  </a:lnTo>
                  <a:lnTo>
                    <a:pt x="7322" y="24662"/>
                  </a:lnTo>
                  <a:lnTo>
                    <a:pt x="7173" y="24761"/>
                  </a:lnTo>
                  <a:lnTo>
                    <a:pt x="7025" y="24835"/>
                  </a:lnTo>
                  <a:lnTo>
                    <a:pt x="6877" y="24909"/>
                  </a:lnTo>
                  <a:lnTo>
                    <a:pt x="6728" y="24959"/>
                  </a:lnTo>
                  <a:lnTo>
                    <a:pt x="6580" y="25008"/>
                  </a:lnTo>
                  <a:lnTo>
                    <a:pt x="6407" y="25033"/>
                  </a:lnTo>
                  <a:lnTo>
                    <a:pt x="6085" y="25033"/>
                  </a:lnTo>
                  <a:lnTo>
                    <a:pt x="5937" y="25008"/>
                  </a:lnTo>
                  <a:lnTo>
                    <a:pt x="5763" y="24959"/>
                  </a:lnTo>
                  <a:lnTo>
                    <a:pt x="5615" y="24909"/>
                  </a:lnTo>
                  <a:lnTo>
                    <a:pt x="5467" y="24835"/>
                  </a:lnTo>
                  <a:lnTo>
                    <a:pt x="5318" y="24761"/>
                  </a:lnTo>
                  <a:lnTo>
                    <a:pt x="5195" y="24662"/>
                  </a:lnTo>
                  <a:lnTo>
                    <a:pt x="5046" y="24538"/>
                  </a:lnTo>
                  <a:lnTo>
                    <a:pt x="4947" y="24414"/>
                  </a:lnTo>
                  <a:lnTo>
                    <a:pt x="4848" y="24266"/>
                  </a:lnTo>
                  <a:lnTo>
                    <a:pt x="4749" y="24142"/>
                  </a:lnTo>
                  <a:lnTo>
                    <a:pt x="4675" y="23994"/>
                  </a:lnTo>
                  <a:lnTo>
                    <a:pt x="4626" y="23821"/>
                  </a:lnTo>
                  <a:lnTo>
                    <a:pt x="4601" y="23672"/>
                  </a:lnTo>
                  <a:lnTo>
                    <a:pt x="4576" y="23499"/>
                  </a:lnTo>
                  <a:lnTo>
                    <a:pt x="4551" y="23351"/>
                  </a:lnTo>
                  <a:lnTo>
                    <a:pt x="4576" y="23178"/>
                  </a:lnTo>
                  <a:lnTo>
                    <a:pt x="4601" y="23029"/>
                  </a:lnTo>
                  <a:lnTo>
                    <a:pt x="4626" y="22881"/>
                  </a:lnTo>
                  <a:lnTo>
                    <a:pt x="4675" y="22708"/>
                  </a:lnTo>
                  <a:lnTo>
                    <a:pt x="4749" y="22559"/>
                  </a:lnTo>
                  <a:lnTo>
                    <a:pt x="4848" y="22411"/>
                  </a:lnTo>
                  <a:lnTo>
                    <a:pt x="4947" y="22287"/>
                  </a:lnTo>
                  <a:lnTo>
                    <a:pt x="5046" y="22163"/>
                  </a:lnTo>
                  <a:lnTo>
                    <a:pt x="5195" y="22040"/>
                  </a:lnTo>
                  <a:lnTo>
                    <a:pt x="5343" y="21941"/>
                  </a:lnTo>
                  <a:lnTo>
                    <a:pt x="5491" y="21842"/>
                  </a:lnTo>
                  <a:lnTo>
                    <a:pt x="5665" y="21768"/>
                  </a:lnTo>
                  <a:lnTo>
                    <a:pt x="5813" y="21718"/>
                  </a:lnTo>
                  <a:lnTo>
                    <a:pt x="5986" y="21693"/>
                  </a:lnTo>
                  <a:lnTo>
                    <a:pt x="6159" y="21669"/>
                  </a:lnTo>
                  <a:lnTo>
                    <a:pt x="6332" y="21669"/>
                  </a:lnTo>
                  <a:lnTo>
                    <a:pt x="6085" y="21520"/>
                  </a:lnTo>
                  <a:lnTo>
                    <a:pt x="5862" y="21322"/>
                  </a:lnTo>
                  <a:lnTo>
                    <a:pt x="5739" y="21199"/>
                  </a:lnTo>
                  <a:lnTo>
                    <a:pt x="5640" y="21075"/>
                  </a:lnTo>
                  <a:lnTo>
                    <a:pt x="5541" y="20927"/>
                  </a:lnTo>
                  <a:lnTo>
                    <a:pt x="5491" y="20753"/>
                  </a:lnTo>
                  <a:lnTo>
                    <a:pt x="5417" y="20605"/>
                  </a:lnTo>
                  <a:lnTo>
                    <a:pt x="5392" y="20457"/>
                  </a:lnTo>
                  <a:lnTo>
                    <a:pt x="5368" y="20283"/>
                  </a:lnTo>
                  <a:lnTo>
                    <a:pt x="5343" y="20110"/>
                  </a:lnTo>
                  <a:lnTo>
                    <a:pt x="5368" y="19962"/>
                  </a:lnTo>
                  <a:lnTo>
                    <a:pt x="5392" y="19789"/>
                  </a:lnTo>
                  <a:lnTo>
                    <a:pt x="5417" y="19616"/>
                  </a:lnTo>
                  <a:lnTo>
                    <a:pt x="5491" y="19467"/>
                  </a:lnTo>
                  <a:lnTo>
                    <a:pt x="5541" y="19319"/>
                  </a:lnTo>
                  <a:lnTo>
                    <a:pt x="5640" y="19170"/>
                  </a:lnTo>
                  <a:lnTo>
                    <a:pt x="5739" y="19022"/>
                  </a:lnTo>
                  <a:lnTo>
                    <a:pt x="5862" y="18898"/>
                  </a:lnTo>
                  <a:lnTo>
                    <a:pt x="5986" y="18775"/>
                  </a:lnTo>
                  <a:lnTo>
                    <a:pt x="6135" y="18676"/>
                  </a:lnTo>
                  <a:lnTo>
                    <a:pt x="6283" y="18577"/>
                  </a:lnTo>
                  <a:lnTo>
                    <a:pt x="6456" y="18502"/>
                  </a:lnTo>
                  <a:lnTo>
                    <a:pt x="6605" y="18453"/>
                  </a:lnTo>
                  <a:lnTo>
                    <a:pt x="6778" y="18428"/>
                  </a:lnTo>
                  <a:lnTo>
                    <a:pt x="6951" y="18404"/>
                  </a:lnTo>
                  <a:lnTo>
                    <a:pt x="7124" y="18404"/>
                  </a:lnTo>
                  <a:lnTo>
                    <a:pt x="6976" y="18280"/>
                  </a:lnTo>
                  <a:lnTo>
                    <a:pt x="6852" y="18181"/>
                  </a:lnTo>
                  <a:lnTo>
                    <a:pt x="6728" y="18032"/>
                  </a:lnTo>
                  <a:lnTo>
                    <a:pt x="6629" y="17909"/>
                  </a:lnTo>
                  <a:lnTo>
                    <a:pt x="6530" y="17760"/>
                  </a:lnTo>
                  <a:lnTo>
                    <a:pt x="6456" y="17587"/>
                  </a:lnTo>
                  <a:lnTo>
                    <a:pt x="6407" y="17439"/>
                  </a:lnTo>
                  <a:lnTo>
                    <a:pt x="6357" y="17266"/>
                  </a:lnTo>
                  <a:lnTo>
                    <a:pt x="6332" y="17093"/>
                  </a:lnTo>
                  <a:lnTo>
                    <a:pt x="6332" y="16944"/>
                  </a:lnTo>
                  <a:lnTo>
                    <a:pt x="6332" y="16771"/>
                  </a:lnTo>
                  <a:lnTo>
                    <a:pt x="6357" y="16598"/>
                  </a:lnTo>
                  <a:lnTo>
                    <a:pt x="6407" y="16425"/>
                  </a:lnTo>
                  <a:lnTo>
                    <a:pt x="6456" y="16276"/>
                  </a:lnTo>
                  <a:lnTo>
                    <a:pt x="6530" y="16128"/>
                  </a:lnTo>
                  <a:lnTo>
                    <a:pt x="6629" y="15955"/>
                  </a:lnTo>
                  <a:lnTo>
                    <a:pt x="6728" y="15831"/>
                  </a:lnTo>
                  <a:lnTo>
                    <a:pt x="6852" y="15683"/>
                  </a:lnTo>
                  <a:lnTo>
                    <a:pt x="6976" y="15559"/>
                  </a:lnTo>
                  <a:lnTo>
                    <a:pt x="7124" y="15460"/>
                  </a:lnTo>
                  <a:lnTo>
                    <a:pt x="7297" y="15361"/>
                  </a:lnTo>
                  <a:lnTo>
                    <a:pt x="7446" y="15287"/>
                  </a:lnTo>
                  <a:lnTo>
                    <a:pt x="7619" y="15237"/>
                  </a:lnTo>
                  <a:lnTo>
                    <a:pt x="7792" y="15213"/>
                  </a:lnTo>
                  <a:lnTo>
                    <a:pt x="7965" y="15188"/>
                  </a:lnTo>
                  <a:lnTo>
                    <a:pt x="8138" y="15188"/>
                  </a:lnTo>
                  <a:lnTo>
                    <a:pt x="8014" y="15089"/>
                  </a:lnTo>
                  <a:lnTo>
                    <a:pt x="7891" y="14941"/>
                  </a:lnTo>
                  <a:lnTo>
                    <a:pt x="7792" y="14792"/>
                  </a:lnTo>
                  <a:lnTo>
                    <a:pt x="7693" y="14644"/>
                  </a:lnTo>
                  <a:lnTo>
                    <a:pt x="7619" y="14495"/>
                  </a:lnTo>
                  <a:lnTo>
                    <a:pt x="7569" y="14322"/>
                  </a:lnTo>
                  <a:lnTo>
                    <a:pt x="7520" y="14149"/>
                  </a:lnTo>
                  <a:lnTo>
                    <a:pt x="7495" y="13976"/>
                  </a:lnTo>
                  <a:lnTo>
                    <a:pt x="7495" y="13803"/>
                  </a:lnTo>
                  <a:lnTo>
                    <a:pt x="7495" y="13629"/>
                  </a:lnTo>
                  <a:lnTo>
                    <a:pt x="7520" y="13481"/>
                  </a:lnTo>
                  <a:lnTo>
                    <a:pt x="7569" y="13308"/>
                  </a:lnTo>
                  <a:lnTo>
                    <a:pt x="7619" y="13135"/>
                  </a:lnTo>
                  <a:lnTo>
                    <a:pt x="7693" y="12986"/>
                  </a:lnTo>
                  <a:lnTo>
                    <a:pt x="7792" y="12838"/>
                  </a:lnTo>
                  <a:lnTo>
                    <a:pt x="7891" y="12690"/>
                  </a:lnTo>
                  <a:lnTo>
                    <a:pt x="8014" y="12541"/>
                  </a:lnTo>
                  <a:lnTo>
                    <a:pt x="8163" y="12417"/>
                  </a:lnTo>
                  <a:lnTo>
                    <a:pt x="8311" y="12318"/>
                  </a:lnTo>
                  <a:lnTo>
                    <a:pt x="8484" y="12220"/>
                  </a:lnTo>
                  <a:lnTo>
                    <a:pt x="8633" y="12145"/>
                  </a:lnTo>
                  <a:lnTo>
                    <a:pt x="8806" y="12096"/>
                  </a:lnTo>
                  <a:lnTo>
                    <a:pt x="8979" y="12046"/>
                  </a:lnTo>
                  <a:lnTo>
                    <a:pt x="9177" y="12022"/>
                  </a:lnTo>
                  <a:lnTo>
                    <a:pt x="9350" y="12022"/>
                  </a:lnTo>
                  <a:lnTo>
                    <a:pt x="9227" y="11898"/>
                  </a:lnTo>
                  <a:lnTo>
                    <a:pt x="9128" y="11750"/>
                  </a:lnTo>
                  <a:lnTo>
                    <a:pt x="9029" y="11576"/>
                  </a:lnTo>
                  <a:lnTo>
                    <a:pt x="8954" y="11428"/>
                  </a:lnTo>
                  <a:lnTo>
                    <a:pt x="8905" y="11255"/>
                  </a:lnTo>
                  <a:lnTo>
                    <a:pt x="8855" y="11106"/>
                  </a:lnTo>
                  <a:lnTo>
                    <a:pt x="8831" y="10933"/>
                  </a:lnTo>
                  <a:lnTo>
                    <a:pt x="8831" y="10760"/>
                  </a:lnTo>
                  <a:lnTo>
                    <a:pt x="8831" y="10587"/>
                  </a:lnTo>
                  <a:lnTo>
                    <a:pt x="8880" y="10414"/>
                  </a:lnTo>
                  <a:lnTo>
                    <a:pt x="8905" y="10241"/>
                  </a:lnTo>
                  <a:lnTo>
                    <a:pt x="8979" y="10068"/>
                  </a:lnTo>
                  <a:lnTo>
                    <a:pt x="9053" y="9919"/>
                  </a:lnTo>
                  <a:lnTo>
                    <a:pt x="9128" y="9771"/>
                  </a:lnTo>
                  <a:lnTo>
                    <a:pt x="9251" y="9622"/>
                  </a:lnTo>
                  <a:lnTo>
                    <a:pt x="9375" y="9474"/>
                  </a:lnTo>
                  <a:lnTo>
                    <a:pt x="9523" y="9350"/>
                  </a:lnTo>
                  <a:lnTo>
                    <a:pt x="9672" y="9227"/>
                  </a:lnTo>
                  <a:lnTo>
                    <a:pt x="9845" y="9128"/>
                  </a:lnTo>
                  <a:lnTo>
                    <a:pt x="10018" y="9053"/>
                  </a:lnTo>
                  <a:lnTo>
                    <a:pt x="10191" y="9004"/>
                  </a:lnTo>
                  <a:lnTo>
                    <a:pt x="10389" y="8979"/>
                  </a:lnTo>
                  <a:lnTo>
                    <a:pt x="10562" y="8954"/>
                  </a:lnTo>
                  <a:lnTo>
                    <a:pt x="10760" y="8954"/>
                  </a:lnTo>
                  <a:lnTo>
                    <a:pt x="10587" y="8707"/>
                  </a:lnTo>
                  <a:lnTo>
                    <a:pt x="10463" y="8435"/>
                  </a:lnTo>
                  <a:lnTo>
                    <a:pt x="10389" y="8163"/>
                  </a:lnTo>
                  <a:lnTo>
                    <a:pt x="10340" y="7866"/>
                  </a:lnTo>
                  <a:lnTo>
                    <a:pt x="10364" y="7569"/>
                  </a:lnTo>
                  <a:lnTo>
                    <a:pt x="10414" y="7297"/>
                  </a:lnTo>
                  <a:lnTo>
                    <a:pt x="10513" y="7000"/>
                  </a:lnTo>
                  <a:lnTo>
                    <a:pt x="10686" y="6753"/>
                  </a:lnTo>
                  <a:lnTo>
                    <a:pt x="10463" y="6852"/>
                  </a:lnTo>
                  <a:lnTo>
                    <a:pt x="10241" y="6926"/>
                  </a:lnTo>
                  <a:lnTo>
                    <a:pt x="10018" y="7000"/>
                  </a:lnTo>
                  <a:lnTo>
                    <a:pt x="9795" y="7025"/>
                  </a:lnTo>
                  <a:lnTo>
                    <a:pt x="9919" y="7297"/>
                  </a:lnTo>
                  <a:lnTo>
                    <a:pt x="10018" y="7594"/>
                  </a:lnTo>
                  <a:lnTo>
                    <a:pt x="10043" y="7915"/>
                  </a:lnTo>
                  <a:lnTo>
                    <a:pt x="10043" y="8212"/>
                  </a:lnTo>
                  <a:lnTo>
                    <a:pt x="9969" y="8509"/>
                  </a:lnTo>
                  <a:lnTo>
                    <a:pt x="9845" y="8806"/>
                  </a:lnTo>
                  <a:lnTo>
                    <a:pt x="9697" y="9078"/>
                  </a:lnTo>
                  <a:lnTo>
                    <a:pt x="9474" y="9325"/>
                  </a:lnTo>
                  <a:lnTo>
                    <a:pt x="9350" y="9449"/>
                  </a:lnTo>
                  <a:lnTo>
                    <a:pt x="9227" y="9548"/>
                  </a:lnTo>
                  <a:lnTo>
                    <a:pt x="9078" y="9647"/>
                  </a:lnTo>
                  <a:lnTo>
                    <a:pt x="8930" y="9721"/>
                  </a:lnTo>
                  <a:lnTo>
                    <a:pt x="8608" y="9845"/>
                  </a:lnTo>
                  <a:lnTo>
                    <a:pt x="8287" y="9894"/>
                  </a:lnTo>
                  <a:lnTo>
                    <a:pt x="8435" y="10191"/>
                  </a:lnTo>
                  <a:lnTo>
                    <a:pt x="8559" y="10488"/>
                  </a:lnTo>
                  <a:lnTo>
                    <a:pt x="8608" y="10810"/>
                  </a:lnTo>
                  <a:lnTo>
                    <a:pt x="8583" y="11131"/>
                  </a:lnTo>
                  <a:lnTo>
                    <a:pt x="8534" y="11453"/>
                  </a:lnTo>
                  <a:lnTo>
                    <a:pt x="8435" y="11750"/>
                  </a:lnTo>
                  <a:lnTo>
                    <a:pt x="8262" y="12046"/>
                  </a:lnTo>
                  <a:lnTo>
                    <a:pt x="8163" y="12170"/>
                  </a:lnTo>
                  <a:lnTo>
                    <a:pt x="8039" y="12294"/>
                  </a:lnTo>
                  <a:lnTo>
                    <a:pt x="7792" y="12516"/>
                  </a:lnTo>
                  <a:lnTo>
                    <a:pt x="7520" y="12665"/>
                  </a:lnTo>
                  <a:lnTo>
                    <a:pt x="7223" y="12788"/>
                  </a:lnTo>
                  <a:lnTo>
                    <a:pt x="6901" y="12838"/>
                  </a:lnTo>
                  <a:lnTo>
                    <a:pt x="7000" y="12986"/>
                  </a:lnTo>
                  <a:lnTo>
                    <a:pt x="7099" y="13135"/>
                  </a:lnTo>
                  <a:lnTo>
                    <a:pt x="7173" y="13283"/>
                  </a:lnTo>
                  <a:lnTo>
                    <a:pt x="7223" y="13456"/>
                  </a:lnTo>
                  <a:lnTo>
                    <a:pt x="7272" y="13605"/>
                  </a:lnTo>
                  <a:lnTo>
                    <a:pt x="7297" y="13778"/>
                  </a:lnTo>
                  <a:lnTo>
                    <a:pt x="7297" y="14099"/>
                  </a:lnTo>
                  <a:lnTo>
                    <a:pt x="7297" y="14273"/>
                  </a:lnTo>
                  <a:lnTo>
                    <a:pt x="7248" y="14446"/>
                  </a:lnTo>
                  <a:lnTo>
                    <a:pt x="7223" y="14594"/>
                  </a:lnTo>
                  <a:lnTo>
                    <a:pt x="7149" y="14743"/>
                  </a:lnTo>
                  <a:lnTo>
                    <a:pt x="7074" y="14916"/>
                  </a:lnTo>
                  <a:lnTo>
                    <a:pt x="6976" y="15064"/>
                  </a:lnTo>
                  <a:lnTo>
                    <a:pt x="6877" y="15188"/>
                  </a:lnTo>
                  <a:lnTo>
                    <a:pt x="6753" y="15336"/>
                  </a:lnTo>
                  <a:lnTo>
                    <a:pt x="6530" y="15534"/>
                  </a:lnTo>
                  <a:lnTo>
                    <a:pt x="6258" y="15683"/>
                  </a:lnTo>
                  <a:lnTo>
                    <a:pt x="5961" y="15782"/>
                  </a:lnTo>
                  <a:lnTo>
                    <a:pt x="5689" y="15856"/>
                  </a:lnTo>
                  <a:lnTo>
                    <a:pt x="5788" y="16004"/>
                  </a:lnTo>
                  <a:lnTo>
                    <a:pt x="5912" y="16153"/>
                  </a:lnTo>
                  <a:lnTo>
                    <a:pt x="5986" y="16301"/>
                  </a:lnTo>
                  <a:lnTo>
                    <a:pt x="6060" y="16449"/>
                  </a:lnTo>
                  <a:lnTo>
                    <a:pt x="6110" y="16623"/>
                  </a:lnTo>
                  <a:lnTo>
                    <a:pt x="6159" y="16796"/>
                  </a:lnTo>
                  <a:lnTo>
                    <a:pt x="6159" y="16969"/>
                  </a:lnTo>
                  <a:lnTo>
                    <a:pt x="6184" y="17142"/>
                  </a:lnTo>
                  <a:lnTo>
                    <a:pt x="6159" y="17315"/>
                  </a:lnTo>
                  <a:lnTo>
                    <a:pt x="6135" y="17488"/>
                  </a:lnTo>
                  <a:lnTo>
                    <a:pt x="6085" y="17661"/>
                  </a:lnTo>
                  <a:lnTo>
                    <a:pt x="6036" y="17810"/>
                  </a:lnTo>
                  <a:lnTo>
                    <a:pt x="5961" y="17983"/>
                  </a:lnTo>
                  <a:lnTo>
                    <a:pt x="5862" y="18131"/>
                  </a:lnTo>
                  <a:lnTo>
                    <a:pt x="5763" y="18280"/>
                  </a:lnTo>
                  <a:lnTo>
                    <a:pt x="5640" y="18404"/>
                  </a:lnTo>
                  <a:lnTo>
                    <a:pt x="5417" y="18601"/>
                  </a:lnTo>
                  <a:lnTo>
                    <a:pt x="5145" y="18750"/>
                  </a:lnTo>
                  <a:lnTo>
                    <a:pt x="4873" y="18874"/>
                  </a:lnTo>
                  <a:lnTo>
                    <a:pt x="4601" y="18923"/>
                  </a:lnTo>
                  <a:lnTo>
                    <a:pt x="4675" y="18997"/>
                  </a:lnTo>
                  <a:lnTo>
                    <a:pt x="4799" y="19146"/>
                  </a:lnTo>
                  <a:lnTo>
                    <a:pt x="4922" y="19269"/>
                  </a:lnTo>
                  <a:lnTo>
                    <a:pt x="4997" y="19442"/>
                  </a:lnTo>
                  <a:lnTo>
                    <a:pt x="5071" y="19591"/>
                  </a:lnTo>
                  <a:lnTo>
                    <a:pt x="5145" y="19764"/>
                  </a:lnTo>
                  <a:lnTo>
                    <a:pt x="5170" y="19937"/>
                  </a:lnTo>
                  <a:lnTo>
                    <a:pt x="5195" y="20110"/>
                  </a:lnTo>
                  <a:lnTo>
                    <a:pt x="5219" y="20283"/>
                  </a:lnTo>
                  <a:lnTo>
                    <a:pt x="5195" y="20457"/>
                  </a:lnTo>
                  <a:lnTo>
                    <a:pt x="5170" y="20630"/>
                  </a:lnTo>
                  <a:lnTo>
                    <a:pt x="5145" y="20803"/>
                  </a:lnTo>
                  <a:lnTo>
                    <a:pt x="5071" y="20951"/>
                  </a:lnTo>
                  <a:lnTo>
                    <a:pt x="4997" y="21124"/>
                  </a:lnTo>
                  <a:lnTo>
                    <a:pt x="4922" y="21273"/>
                  </a:lnTo>
                  <a:lnTo>
                    <a:pt x="4799" y="21421"/>
                  </a:lnTo>
                  <a:lnTo>
                    <a:pt x="4675" y="21545"/>
                  </a:lnTo>
                  <a:lnTo>
                    <a:pt x="4452" y="21743"/>
                  </a:lnTo>
                  <a:lnTo>
                    <a:pt x="4205" y="21891"/>
                  </a:lnTo>
                  <a:lnTo>
                    <a:pt x="3933" y="21990"/>
                  </a:lnTo>
                  <a:lnTo>
                    <a:pt x="3661" y="22064"/>
                  </a:lnTo>
                  <a:lnTo>
                    <a:pt x="3884" y="22238"/>
                  </a:lnTo>
                  <a:lnTo>
                    <a:pt x="4007" y="22361"/>
                  </a:lnTo>
                  <a:lnTo>
                    <a:pt x="4106" y="22510"/>
                  </a:lnTo>
                  <a:lnTo>
                    <a:pt x="4205" y="22658"/>
                  </a:lnTo>
                  <a:lnTo>
                    <a:pt x="4255" y="22831"/>
                  </a:lnTo>
                  <a:lnTo>
                    <a:pt x="4329" y="22980"/>
                  </a:lnTo>
                  <a:lnTo>
                    <a:pt x="4354" y="23153"/>
                  </a:lnTo>
                  <a:lnTo>
                    <a:pt x="4378" y="23326"/>
                  </a:lnTo>
                  <a:lnTo>
                    <a:pt x="4403" y="23499"/>
                  </a:lnTo>
                  <a:lnTo>
                    <a:pt x="4378" y="23648"/>
                  </a:lnTo>
                  <a:lnTo>
                    <a:pt x="4354" y="23821"/>
                  </a:lnTo>
                  <a:lnTo>
                    <a:pt x="4329" y="23994"/>
                  </a:lnTo>
                  <a:lnTo>
                    <a:pt x="4255" y="24142"/>
                  </a:lnTo>
                  <a:lnTo>
                    <a:pt x="4205" y="24315"/>
                  </a:lnTo>
                  <a:lnTo>
                    <a:pt x="4106" y="24464"/>
                  </a:lnTo>
                  <a:lnTo>
                    <a:pt x="4007" y="24612"/>
                  </a:lnTo>
                  <a:lnTo>
                    <a:pt x="3884" y="24736"/>
                  </a:lnTo>
                  <a:lnTo>
                    <a:pt x="3661" y="24934"/>
                  </a:lnTo>
                  <a:lnTo>
                    <a:pt x="3414" y="25082"/>
                  </a:lnTo>
                  <a:lnTo>
                    <a:pt x="3141" y="25181"/>
                  </a:lnTo>
                  <a:lnTo>
                    <a:pt x="2869" y="25231"/>
                  </a:lnTo>
                  <a:lnTo>
                    <a:pt x="3067" y="25354"/>
                  </a:lnTo>
                  <a:lnTo>
                    <a:pt x="3240" y="25503"/>
                  </a:lnTo>
                  <a:lnTo>
                    <a:pt x="3364" y="25651"/>
                  </a:lnTo>
                  <a:lnTo>
                    <a:pt x="3463" y="25775"/>
                  </a:lnTo>
                  <a:lnTo>
                    <a:pt x="3562" y="25923"/>
                  </a:lnTo>
                  <a:lnTo>
                    <a:pt x="3636" y="26096"/>
                  </a:lnTo>
                  <a:lnTo>
                    <a:pt x="3686" y="26245"/>
                  </a:lnTo>
                  <a:lnTo>
                    <a:pt x="3710" y="26393"/>
                  </a:lnTo>
                  <a:lnTo>
                    <a:pt x="3735" y="26566"/>
                  </a:lnTo>
                  <a:lnTo>
                    <a:pt x="3760" y="26740"/>
                  </a:lnTo>
                  <a:lnTo>
                    <a:pt x="3735" y="26888"/>
                  </a:lnTo>
                  <a:lnTo>
                    <a:pt x="3710" y="27061"/>
                  </a:lnTo>
                  <a:lnTo>
                    <a:pt x="3686" y="27234"/>
                  </a:lnTo>
                  <a:lnTo>
                    <a:pt x="3636" y="27383"/>
                  </a:lnTo>
                  <a:lnTo>
                    <a:pt x="3562" y="27531"/>
                  </a:lnTo>
                  <a:lnTo>
                    <a:pt x="3463" y="27680"/>
                  </a:lnTo>
                  <a:lnTo>
                    <a:pt x="3364" y="27828"/>
                  </a:lnTo>
                  <a:lnTo>
                    <a:pt x="3240" y="27952"/>
                  </a:lnTo>
                  <a:lnTo>
                    <a:pt x="3018" y="28149"/>
                  </a:lnTo>
                  <a:lnTo>
                    <a:pt x="2770" y="28298"/>
                  </a:lnTo>
                  <a:lnTo>
                    <a:pt x="2498" y="28397"/>
                  </a:lnTo>
                  <a:lnTo>
                    <a:pt x="2202" y="28446"/>
                  </a:lnTo>
                  <a:lnTo>
                    <a:pt x="2375" y="28521"/>
                  </a:lnTo>
                  <a:lnTo>
                    <a:pt x="2523" y="28595"/>
                  </a:lnTo>
                  <a:lnTo>
                    <a:pt x="2647" y="28694"/>
                  </a:lnTo>
                  <a:lnTo>
                    <a:pt x="2795" y="28817"/>
                  </a:lnTo>
                  <a:lnTo>
                    <a:pt x="2894" y="28941"/>
                  </a:lnTo>
                  <a:lnTo>
                    <a:pt x="2993" y="29089"/>
                  </a:lnTo>
                  <a:lnTo>
                    <a:pt x="3092" y="29238"/>
                  </a:lnTo>
                  <a:lnTo>
                    <a:pt x="3166" y="29386"/>
                  </a:lnTo>
                  <a:lnTo>
                    <a:pt x="3216" y="29535"/>
                  </a:lnTo>
                  <a:lnTo>
                    <a:pt x="3240" y="29683"/>
                  </a:lnTo>
                  <a:lnTo>
                    <a:pt x="3265" y="29856"/>
                  </a:lnTo>
                  <a:lnTo>
                    <a:pt x="3290" y="30005"/>
                  </a:lnTo>
                  <a:lnTo>
                    <a:pt x="3265" y="30178"/>
                  </a:lnTo>
                  <a:lnTo>
                    <a:pt x="3240" y="30326"/>
                  </a:lnTo>
                  <a:lnTo>
                    <a:pt x="3216" y="30475"/>
                  </a:lnTo>
                  <a:lnTo>
                    <a:pt x="3166" y="30648"/>
                  </a:lnTo>
                  <a:lnTo>
                    <a:pt x="3092" y="30796"/>
                  </a:lnTo>
                  <a:lnTo>
                    <a:pt x="2993" y="30920"/>
                  </a:lnTo>
                  <a:lnTo>
                    <a:pt x="2894" y="31068"/>
                  </a:lnTo>
                  <a:lnTo>
                    <a:pt x="2795" y="31192"/>
                  </a:lnTo>
                  <a:lnTo>
                    <a:pt x="2671" y="31316"/>
                  </a:lnTo>
                  <a:lnTo>
                    <a:pt x="2523" y="31415"/>
                  </a:lnTo>
                  <a:lnTo>
                    <a:pt x="2375" y="31489"/>
                  </a:lnTo>
                  <a:lnTo>
                    <a:pt x="2226" y="31563"/>
                  </a:lnTo>
                  <a:lnTo>
                    <a:pt x="2078" y="31613"/>
                  </a:lnTo>
                  <a:lnTo>
                    <a:pt x="1929" y="31662"/>
                  </a:lnTo>
                  <a:lnTo>
                    <a:pt x="1756" y="31662"/>
                  </a:lnTo>
                  <a:lnTo>
                    <a:pt x="1608" y="31687"/>
                  </a:lnTo>
                  <a:lnTo>
                    <a:pt x="1435" y="31662"/>
                  </a:lnTo>
                  <a:lnTo>
                    <a:pt x="1286" y="31662"/>
                  </a:lnTo>
                  <a:lnTo>
                    <a:pt x="1113" y="31613"/>
                  </a:lnTo>
                  <a:lnTo>
                    <a:pt x="965" y="31563"/>
                  </a:lnTo>
                  <a:lnTo>
                    <a:pt x="816" y="31489"/>
                  </a:lnTo>
                  <a:lnTo>
                    <a:pt x="668" y="31415"/>
                  </a:lnTo>
                  <a:lnTo>
                    <a:pt x="544" y="31316"/>
                  </a:lnTo>
                  <a:lnTo>
                    <a:pt x="421" y="31192"/>
                  </a:lnTo>
                  <a:lnTo>
                    <a:pt x="272" y="31044"/>
                  </a:lnTo>
                  <a:lnTo>
                    <a:pt x="173" y="30870"/>
                  </a:lnTo>
                  <a:lnTo>
                    <a:pt x="74" y="30697"/>
                  </a:lnTo>
                  <a:lnTo>
                    <a:pt x="0" y="30499"/>
                  </a:lnTo>
                  <a:lnTo>
                    <a:pt x="0" y="32379"/>
                  </a:lnTo>
                  <a:lnTo>
                    <a:pt x="99" y="32256"/>
                  </a:lnTo>
                  <a:lnTo>
                    <a:pt x="198" y="32157"/>
                  </a:lnTo>
                  <a:lnTo>
                    <a:pt x="322" y="32033"/>
                  </a:lnTo>
                  <a:lnTo>
                    <a:pt x="445" y="31934"/>
                  </a:lnTo>
                  <a:lnTo>
                    <a:pt x="594" y="31860"/>
                  </a:lnTo>
                  <a:lnTo>
                    <a:pt x="742" y="31786"/>
                  </a:lnTo>
                  <a:lnTo>
                    <a:pt x="890" y="31736"/>
                  </a:lnTo>
                  <a:lnTo>
                    <a:pt x="1039" y="31711"/>
                  </a:lnTo>
                  <a:lnTo>
                    <a:pt x="1187" y="31687"/>
                  </a:lnTo>
                  <a:lnTo>
                    <a:pt x="1509" y="31687"/>
                  </a:lnTo>
                  <a:lnTo>
                    <a:pt x="1657" y="31711"/>
                  </a:lnTo>
                  <a:lnTo>
                    <a:pt x="1806" y="31736"/>
                  </a:lnTo>
                  <a:lnTo>
                    <a:pt x="1954" y="31786"/>
                  </a:lnTo>
                  <a:lnTo>
                    <a:pt x="2103" y="31860"/>
                  </a:lnTo>
                  <a:lnTo>
                    <a:pt x="2226" y="31934"/>
                  </a:lnTo>
                  <a:lnTo>
                    <a:pt x="2375" y="32033"/>
                  </a:lnTo>
                  <a:lnTo>
                    <a:pt x="2498" y="32157"/>
                  </a:lnTo>
                  <a:lnTo>
                    <a:pt x="2597" y="32280"/>
                  </a:lnTo>
                  <a:lnTo>
                    <a:pt x="2696" y="32404"/>
                  </a:lnTo>
                  <a:lnTo>
                    <a:pt x="2770" y="32552"/>
                  </a:lnTo>
                  <a:lnTo>
                    <a:pt x="2845" y="32676"/>
                  </a:lnTo>
                  <a:lnTo>
                    <a:pt x="2894" y="32825"/>
                  </a:lnTo>
                  <a:lnTo>
                    <a:pt x="2944" y="32998"/>
                  </a:lnTo>
                  <a:lnTo>
                    <a:pt x="2968" y="33146"/>
                  </a:lnTo>
                  <a:lnTo>
                    <a:pt x="2968" y="33295"/>
                  </a:lnTo>
                  <a:lnTo>
                    <a:pt x="2968" y="33443"/>
                  </a:lnTo>
                  <a:lnTo>
                    <a:pt x="2944" y="33616"/>
                  </a:lnTo>
                  <a:lnTo>
                    <a:pt x="2894" y="33765"/>
                  </a:lnTo>
                  <a:lnTo>
                    <a:pt x="2845" y="33913"/>
                  </a:lnTo>
                  <a:lnTo>
                    <a:pt x="2770" y="34061"/>
                  </a:lnTo>
                  <a:lnTo>
                    <a:pt x="2696" y="34185"/>
                  </a:lnTo>
                  <a:lnTo>
                    <a:pt x="2597" y="34309"/>
                  </a:lnTo>
                  <a:lnTo>
                    <a:pt x="2498" y="34432"/>
                  </a:lnTo>
                  <a:lnTo>
                    <a:pt x="2375" y="34556"/>
                  </a:lnTo>
                  <a:lnTo>
                    <a:pt x="2226" y="34655"/>
                  </a:lnTo>
                  <a:lnTo>
                    <a:pt x="2103" y="34729"/>
                  </a:lnTo>
                  <a:lnTo>
                    <a:pt x="1954" y="34803"/>
                  </a:lnTo>
                  <a:lnTo>
                    <a:pt x="1806" y="34853"/>
                  </a:lnTo>
                  <a:lnTo>
                    <a:pt x="1657" y="34878"/>
                  </a:lnTo>
                  <a:lnTo>
                    <a:pt x="1509" y="34902"/>
                  </a:lnTo>
                  <a:lnTo>
                    <a:pt x="1336" y="34927"/>
                  </a:lnTo>
                  <a:lnTo>
                    <a:pt x="1187" y="34902"/>
                  </a:lnTo>
                  <a:lnTo>
                    <a:pt x="1039" y="34878"/>
                  </a:lnTo>
                  <a:lnTo>
                    <a:pt x="890" y="34853"/>
                  </a:lnTo>
                  <a:lnTo>
                    <a:pt x="742" y="34803"/>
                  </a:lnTo>
                  <a:lnTo>
                    <a:pt x="594" y="34729"/>
                  </a:lnTo>
                  <a:lnTo>
                    <a:pt x="445" y="34655"/>
                  </a:lnTo>
                  <a:lnTo>
                    <a:pt x="322" y="34556"/>
                  </a:lnTo>
                  <a:lnTo>
                    <a:pt x="198" y="34432"/>
                  </a:lnTo>
                  <a:lnTo>
                    <a:pt x="99" y="34333"/>
                  </a:lnTo>
                  <a:lnTo>
                    <a:pt x="0" y="34210"/>
                  </a:lnTo>
                  <a:lnTo>
                    <a:pt x="0" y="35669"/>
                  </a:lnTo>
                  <a:lnTo>
                    <a:pt x="148" y="35496"/>
                  </a:lnTo>
                  <a:lnTo>
                    <a:pt x="272" y="35372"/>
                  </a:lnTo>
                  <a:lnTo>
                    <a:pt x="396" y="35298"/>
                  </a:lnTo>
                  <a:lnTo>
                    <a:pt x="519" y="35199"/>
                  </a:lnTo>
                  <a:lnTo>
                    <a:pt x="668" y="35150"/>
                  </a:lnTo>
                  <a:lnTo>
                    <a:pt x="965" y="35051"/>
                  </a:lnTo>
                  <a:lnTo>
                    <a:pt x="1262" y="35026"/>
                  </a:lnTo>
                  <a:lnTo>
                    <a:pt x="1558" y="35051"/>
                  </a:lnTo>
                  <a:lnTo>
                    <a:pt x="1855" y="35150"/>
                  </a:lnTo>
                  <a:lnTo>
                    <a:pt x="1979" y="35199"/>
                  </a:lnTo>
                  <a:lnTo>
                    <a:pt x="2127" y="35298"/>
                  </a:lnTo>
                  <a:lnTo>
                    <a:pt x="2251" y="35372"/>
                  </a:lnTo>
                  <a:lnTo>
                    <a:pt x="2375" y="35496"/>
                  </a:lnTo>
                  <a:lnTo>
                    <a:pt x="2474" y="35620"/>
                  </a:lnTo>
                  <a:lnTo>
                    <a:pt x="2573" y="35743"/>
                  </a:lnTo>
                  <a:lnTo>
                    <a:pt x="2647" y="35867"/>
                  </a:lnTo>
                  <a:lnTo>
                    <a:pt x="2696" y="36016"/>
                  </a:lnTo>
                  <a:lnTo>
                    <a:pt x="2795" y="36288"/>
                  </a:lnTo>
                  <a:lnTo>
                    <a:pt x="2820" y="36584"/>
                  </a:lnTo>
                  <a:lnTo>
                    <a:pt x="2795" y="36906"/>
                  </a:lnTo>
                  <a:lnTo>
                    <a:pt x="2696" y="37178"/>
                  </a:lnTo>
                  <a:lnTo>
                    <a:pt x="2647" y="37327"/>
                  </a:lnTo>
                  <a:lnTo>
                    <a:pt x="2573" y="37450"/>
                  </a:lnTo>
                  <a:lnTo>
                    <a:pt x="2474" y="37574"/>
                  </a:lnTo>
                  <a:lnTo>
                    <a:pt x="2375" y="37698"/>
                  </a:lnTo>
                  <a:lnTo>
                    <a:pt x="2251" y="37821"/>
                  </a:lnTo>
                  <a:lnTo>
                    <a:pt x="2127" y="37895"/>
                  </a:lnTo>
                  <a:lnTo>
                    <a:pt x="1979" y="37970"/>
                  </a:lnTo>
                  <a:lnTo>
                    <a:pt x="1855" y="38044"/>
                  </a:lnTo>
                  <a:lnTo>
                    <a:pt x="1558" y="38143"/>
                  </a:lnTo>
                  <a:lnTo>
                    <a:pt x="1262" y="38168"/>
                  </a:lnTo>
                  <a:lnTo>
                    <a:pt x="965" y="38143"/>
                  </a:lnTo>
                  <a:lnTo>
                    <a:pt x="668" y="38044"/>
                  </a:lnTo>
                  <a:lnTo>
                    <a:pt x="519" y="37970"/>
                  </a:lnTo>
                  <a:lnTo>
                    <a:pt x="396" y="37895"/>
                  </a:lnTo>
                  <a:lnTo>
                    <a:pt x="272" y="37821"/>
                  </a:lnTo>
                  <a:lnTo>
                    <a:pt x="148" y="37698"/>
                  </a:lnTo>
                  <a:lnTo>
                    <a:pt x="0" y="37524"/>
                  </a:lnTo>
                  <a:lnTo>
                    <a:pt x="0" y="39231"/>
                  </a:lnTo>
                  <a:lnTo>
                    <a:pt x="124" y="39009"/>
                  </a:lnTo>
                  <a:lnTo>
                    <a:pt x="272" y="38835"/>
                  </a:lnTo>
                  <a:lnTo>
                    <a:pt x="396" y="38736"/>
                  </a:lnTo>
                  <a:lnTo>
                    <a:pt x="519" y="38638"/>
                  </a:lnTo>
                  <a:lnTo>
                    <a:pt x="767" y="38514"/>
                  </a:lnTo>
                  <a:lnTo>
                    <a:pt x="1064" y="38415"/>
                  </a:lnTo>
                  <a:lnTo>
                    <a:pt x="1336" y="38390"/>
                  </a:lnTo>
                  <a:lnTo>
                    <a:pt x="1633" y="38415"/>
                  </a:lnTo>
                  <a:lnTo>
                    <a:pt x="1905" y="38514"/>
                  </a:lnTo>
                  <a:lnTo>
                    <a:pt x="2177" y="38638"/>
                  </a:lnTo>
                  <a:lnTo>
                    <a:pt x="2300" y="38736"/>
                  </a:lnTo>
                  <a:lnTo>
                    <a:pt x="2399" y="38835"/>
                  </a:lnTo>
                  <a:lnTo>
                    <a:pt x="2498" y="38934"/>
                  </a:lnTo>
                  <a:lnTo>
                    <a:pt x="2597" y="39058"/>
                  </a:lnTo>
                  <a:lnTo>
                    <a:pt x="2746" y="39330"/>
                  </a:lnTo>
                  <a:lnTo>
                    <a:pt x="2820" y="39602"/>
                  </a:lnTo>
                  <a:lnTo>
                    <a:pt x="2845" y="39899"/>
                  </a:lnTo>
                  <a:lnTo>
                    <a:pt x="2820" y="40171"/>
                  </a:lnTo>
                  <a:lnTo>
                    <a:pt x="2746" y="40468"/>
                  </a:lnTo>
                  <a:lnTo>
                    <a:pt x="2597" y="40715"/>
                  </a:lnTo>
                  <a:lnTo>
                    <a:pt x="2498" y="40839"/>
                  </a:lnTo>
                  <a:lnTo>
                    <a:pt x="2399" y="40963"/>
                  </a:lnTo>
                  <a:lnTo>
                    <a:pt x="2300" y="41062"/>
                  </a:lnTo>
                  <a:lnTo>
                    <a:pt x="2177" y="41161"/>
                  </a:lnTo>
                  <a:lnTo>
                    <a:pt x="1905" y="41284"/>
                  </a:lnTo>
                  <a:lnTo>
                    <a:pt x="1633" y="41358"/>
                  </a:lnTo>
                  <a:lnTo>
                    <a:pt x="1336" y="41408"/>
                  </a:lnTo>
                  <a:lnTo>
                    <a:pt x="1064" y="41358"/>
                  </a:lnTo>
                  <a:lnTo>
                    <a:pt x="767" y="41284"/>
                  </a:lnTo>
                  <a:lnTo>
                    <a:pt x="519" y="41161"/>
                  </a:lnTo>
                  <a:lnTo>
                    <a:pt x="396" y="41062"/>
                  </a:lnTo>
                  <a:lnTo>
                    <a:pt x="272" y="40963"/>
                  </a:lnTo>
                  <a:lnTo>
                    <a:pt x="124" y="40765"/>
                  </a:lnTo>
                  <a:lnTo>
                    <a:pt x="0" y="40567"/>
                  </a:lnTo>
                  <a:lnTo>
                    <a:pt x="0" y="48087"/>
                  </a:lnTo>
                  <a:lnTo>
                    <a:pt x="124" y="48285"/>
                  </a:lnTo>
                  <a:lnTo>
                    <a:pt x="223" y="48507"/>
                  </a:lnTo>
                  <a:lnTo>
                    <a:pt x="297" y="48730"/>
                  </a:lnTo>
                  <a:lnTo>
                    <a:pt x="322" y="48977"/>
                  </a:lnTo>
                  <a:lnTo>
                    <a:pt x="297" y="49200"/>
                  </a:lnTo>
                  <a:lnTo>
                    <a:pt x="223" y="49422"/>
                  </a:lnTo>
                  <a:lnTo>
                    <a:pt x="124" y="49645"/>
                  </a:lnTo>
                  <a:lnTo>
                    <a:pt x="0" y="49843"/>
                  </a:lnTo>
                  <a:lnTo>
                    <a:pt x="0" y="50956"/>
                  </a:lnTo>
                  <a:lnTo>
                    <a:pt x="148" y="51005"/>
                  </a:lnTo>
                  <a:lnTo>
                    <a:pt x="297" y="51080"/>
                  </a:lnTo>
                  <a:lnTo>
                    <a:pt x="421" y="51179"/>
                  </a:lnTo>
                  <a:lnTo>
                    <a:pt x="544" y="51278"/>
                  </a:lnTo>
                  <a:lnTo>
                    <a:pt x="717" y="51475"/>
                  </a:lnTo>
                  <a:lnTo>
                    <a:pt x="816" y="51723"/>
                  </a:lnTo>
                  <a:lnTo>
                    <a:pt x="890" y="51970"/>
                  </a:lnTo>
                  <a:lnTo>
                    <a:pt x="915" y="52218"/>
                  </a:lnTo>
                  <a:lnTo>
                    <a:pt x="890" y="52465"/>
                  </a:lnTo>
                  <a:lnTo>
                    <a:pt x="816" y="52712"/>
                  </a:lnTo>
                  <a:lnTo>
                    <a:pt x="717" y="52935"/>
                  </a:lnTo>
                  <a:lnTo>
                    <a:pt x="544" y="53158"/>
                  </a:lnTo>
                  <a:lnTo>
                    <a:pt x="421" y="53256"/>
                  </a:lnTo>
                  <a:lnTo>
                    <a:pt x="297" y="53355"/>
                  </a:lnTo>
                  <a:lnTo>
                    <a:pt x="148" y="53405"/>
                  </a:lnTo>
                  <a:lnTo>
                    <a:pt x="0" y="53479"/>
                  </a:lnTo>
                  <a:lnTo>
                    <a:pt x="0" y="54271"/>
                  </a:lnTo>
                  <a:lnTo>
                    <a:pt x="173" y="54221"/>
                  </a:lnTo>
                  <a:lnTo>
                    <a:pt x="346" y="54196"/>
                  </a:lnTo>
                  <a:lnTo>
                    <a:pt x="519" y="54172"/>
                  </a:lnTo>
                  <a:lnTo>
                    <a:pt x="693" y="54196"/>
                  </a:lnTo>
                  <a:lnTo>
                    <a:pt x="866" y="54246"/>
                  </a:lnTo>
                  <a:lnTo>
                    <a:pt x="1039" y="54320"/>
                  </a:lnTo>
                  <a:lnTo>
                    <a:pt x="1187" y="54419"/>
                  </a:lnTo>
                  <a:lnTo>
                    <a:pt x="1336" y="54543"/>
                  </a:lnTo>
                  <a:lnTo>
                    <a:pt x="1484" y="54741"/>
                  </a:lnTo>
                  <a:lnTo>
                    <a:pt x="1608" y="54963"/>
                  </a:lnTo>
                  <a:lnTo>
                    <a:pt x="1682" y="55186"/>
                  </a:lnTo>
                  <a:lnTo>
                    <a:pt x="1707" y="55408"/>
                  </a:lnTo>
                  <a:lnTo>
                    <a:pt x="1682" y="55656"/>
                  </a:lnTo>
                  <a:lnTo>
                    <a:pt x="1608" y="55878"/>
                  </a:lnTo>
                  <a:lnTo>
                    <a:pt x="1484" y="56101"/>
                  </a:lnTo>
                  <a:lnTo>
                    <a:pt x="1336" y="56299"/>
                  </a:lnTo>
                  <a:lnTo>
                    <a:pt x="1187" y="56423"/>
                  </a:lnTo>
                  <a:lnTo>
                    <a:pt x="1039" y="56522"/>
                  </a:lnTo>
                  <a:lnTo>
                    <a:pt x="866" y="56596"/>
                  </a:lnTo>
                  <a:lnTo>
                    <a:pt x="693" y="56621"/>
                  </a:lnTo>
                  <a:lnTo>
                    <a:pt x="519" y="56645"/>
                  </a:lnTo>
                  <a:lnTo>
                    <a:pt x="346" y="56645"/>
                  </a:lnTo>
                  <a:lnTo>
                    <a:pt x="173" y="56621"/>
                  </a:lnTo>
                  <a:lnTo>
                    <a:pt x="0" y="56571"/>
                  </a:lnTo>
                  <a:lnTo>
                    <a:pt x="0" y="63126"/>
                  </a:lnTo>
                  <a:lnTo>
                    <a:pt x="173" y="63151"/>
                  </a:lnTo>
                  <a:lnTo>
                    <a:pt x="346" y="63225"/>
                  </a:lnTo>
                  <a:lnTo>
                    <a:pt x="495" y="63299"/>
                  </a:lnTo>
                  <a:lnTo>
                    <a:pt x="643" y="63423"/>
                  </a:lnTo>
                  <a:lnTo>
                    <a:pt x="767" y="63596"/>
                  </a:lnTo>
                  <a:lnTo>
                    <a:pt x="866" y="63769"/>
                  </a:lnTo>
                  <a:lnTo>
                    <a:pt x="940" y="63967"/>
                  </a:lnTo>
                  <a:lnTo>
                    <a:pt x="965" y="64165"/>
                  </a:lnTo>
                  <a:lnTo>
                    <a:pt x="940" y="64363"/>
                  </a:lnTo>
                  <a:lnTo>
                    <a:pt x="866" y="64561"/>
                  </a:lnTo>
                  <a:lnTo>
                    <a:pt x="767" y="64759"/>
                  </a:lnTo>
                  <a:lnTo>
                    <a:pt x="643" y="64907"/>
                  </a:lnTo>
                  <a:lnTo>
                    <a:pt x="495" y="65031"/>
                  </a:lnTo>
                  <a:lnTo>
                    <a:pt x="346" y="65130"/>
                  </a:lnTo>
                  <a:lnTo>
                    <a:pt x="173" y="65179"/>
                  </a:lnTo>
                  <a:lnTo>
                    <a:pt x="0" y="65229"/>
                  </a:lnTo>
                  <a:lnTo>
                    <a:pt x="0" y="71239"/>
                  </a:lnTo>
                  <a:lnTo>
                    <a:pt x="6802" y="71239"/>
                  </a:lnTo>
                  <a:lnTo>
                    <a:pt x="6679" y="71165"/>
                  </a:lnTo>
                  <a:lnTo>
                    <a:pt x="6580" y="71091"/>
                  </a:lnTo>
                  <a:lnTo>
                    <a:pt x="6481" y="70967"/>
                  </a:lnTo>
                  <a:lnTo>
                    <a:pt x="6431" y="70844"/>
                  </a:lnTo>
                  <a:lnTo>
                    <a:pt x="6382" y="70720"/>
                  </a:lnTo>
                  <a:lnTo>
                    <a:pt x="6357" y="70596"/>
                  </a:lnTo>
                  <a:lnTo>
                    <a:pt x="6382" y="70448"/>
                  </a:lnTo>
                  <a:lnTo>
                    <a:pt x="6431" y="70324"/>
                  </a:lnTo>
                  <a:lnTo>
                    <a:pt x="6481" y="70201"/>
                  </a:lnTo>
                  <a:lnTo>
                    <a:pt x="6580" y="70077"/>
                  </a:lnTo>
                  <a:lnTo>
                    <a:pt x="6679" y="69978"/>
                  </a:lnTo>
                  <a:lnTo>
                    <a:pt x="6802" y="69928"/>
                  </a:lnTo>
                  <a:lnTo>
                    <a:pt x="6951" y="69879"/>
                  </a:lnTo>
                  <a:lnTo>
                    <a:pt x="7223" y="69879"/>
                  </a:lnTo>
                  <a:lnTo>
                    <a:pt x="7347" y="69928"/>
                  </a:lnTo>
                  <a:lnTo>
                    <a:pt x="7470" y="69978"/>
                  </a:lnTo>
                  <a:lnTo>
                    <a:pt x="7594" y="70077"/>
                  </a:lnTo>
                  <a:lnTo>
                    <a:pt x="7693" y="70201"/>
                  </a:lnTo>
                  <a:lnTo>
                    <a:pt x="7742" y="70324"/>
                  </a:lnTo>
                  <a:lnTo>
                    <a:pt x="7792" y="70448"/>
                  </a:lnTo>
                  <a:lnTo>
                    <a:pt x="7792" y="70596"/>
                  </a:lnTo>
                  <a:lnTo>
                    <a:pt x="7792" y="70720"/>
                  </a:lnTo>
                  <a:lnTo>
                    <a:pt x="7742" y="70844"/>
                  </a:lnTo>
                  <a:lnTo>
                    <a:pt x="7693" y="70967"/>
                  </a:lnTo>
                  <a:lnTo>
                    <a:pt x="7594" y="71091"/>
                  </a:lnTo>
                  <a:lnTo>
                    <a:pt x="7495" y="71165"/>
                  </a:lnTo>
                  <a:lnTo>
                    <a:pt x="7371" y="71239"/>
                  </a:lnTo>
                  <a:lnTo>
                    <a:pt x="10933" y="71239"/>
                  </a:lnTo>
                  <a:lnTo>
                    <a:pt x="10884" y="71141"/>
                  </a:lnTo>
                  <a:lnTo>
                    <a:pt x="10859" y="71066"/>
                  </a:lnTo>
                  <a:lnTo>
                    <a:pt x="10834" y="70967"/>
                  </a:lnTo>
                  <a:lnTo>
                    <a:pt x="10834" y="70868"/>
                  </a:lnTo>
                  <a:lnTo>
                    <a:pt x="10859" y="70769"/>
                  </a:lnTo>
                  <a:lnTo>
                    <a:pt x="10909" y="70671"/>
                  </a:lnTo>
                  <a:lnTo>
                    <a:pt x="10958" y="70596"/>
                  </a:lnTo>
                  <a:lnTo>
                    <a:pt x="11008" y="70522"/>
                  </a:lnTo>
                  <a:lnTo>
                    <a:pt x="11106" y="70448"/>
                  </a:lnTo>
                  <a:lnTo>
                    <a:pt x="11205" y="70398"/>
                  </a:lnTo>
                  <a:lnTo>
                    <a:pt x="11304" y="70349"/>
                  </a:lnTo>
                  <a:lnTo>
                    <a:pt x="11527" y="70349"/>
                  </a:lnTo>
                  <a:lnTo>
                    <a:pt x="11651" y="70398"/>
                  </a:lnTo>
                  <a:lnTo>
                    <a:pt x="11750" y="70448"/>
                  </a:lnTo>
                  <a:lnTo>
                    <a:pt x="11849" y="70522"/>
                  </a:lnTo>
                  <a:lnTo>
                    <a:pt x="11898" y="70596"/>
                  </a:lnTo>
                  <a:lnTo>
                    <a:pt x="11947" y="70671"/>
                  </a:lnTo>
                  <a:lnTo>
                    <a:pt x="11997" y="70769"/>
                  </a:lnTo>
                  <a:lnTo>
                    <a:pt x="11997" y="70868"/>
                  </a:lnTo>
                  <a:lnTo>
                    <a:pt x="11997" y="70967"/>
                  </a:lnTo>
                  <a:lnTo>
                    <a:pt x="11997" y="71066"/>
                  </a:lnTo>
                  <a:lnTo>
                    <a:pt x="11972" y="71141"/>
                  </a:lnTo>
                  <a:lnTo>
                    <a:pt x="11923" y="71239"/>
                  </a:lnTo>
                  <a:lnTo>
                    <a:pt x="15336" y="71239"/>
                  </a:lnTo>
                  <a:lnTo>
                    <a:pt x="15287" y="71116"/>
                  </a:lnTo>
                  <a:lnTo>
                    <a:pt x="15287" y="70967"/>
                  </a:lnTo>
                  <a:lnTo>
                    <a:pt x="15336" y="70844"/>
                  </a:lnTo>
                  <a:lnTo>
                    <a:pt x="15411" y="70720"/>
                  </a:lnTo>
                  <a:lnTo>
                    <a:pt x="15485" y="70671"/>
                  </a:lnTo>
                  <a:lnTo>
                    <a:pt x="15584" y="70621"/>
                  </a:lnTo>
                  <a:lnTo>
                    <a:pt x="15658" y="70596"/>
                  </a:lnTo>
                  <a:lnTo>
                    <a:pt x="15831" y="70596"/>
                  </a:lnTo>
                  <a:lnTo>
                    <a:pt x="15905" y="70621"/>
                  </a:lnTo>
                  <a:lnTo>
                    <a:pt x="16004" y="70671"/>
                  </a:lnTo>
                  <a:lnTo>
                    <a:pt x="16054" y="70720"/>
                  </a:lnTo>
                  <a:lnTo>
                    <a:pt x="16153" y="70844"/>
                  </a:lnTo>
                  <a:lnTo>
                    <a:pt x="16202" y="70967"/>
                  </a:lnTo>
                  <a:lnTo>
                    <a:pt x="16202" y="71116"/>
                  </a:lnTo>
                  <a:lnTo>
                    <a:pt x="16153" y="71239"/>
                  </a:lnTo>
                  <a:lnTo>
                    <a:pt x="19962" y="71239"/>
                  </a:lnTo>
                  <a:lnTo>
                    <a:pt x="19987" y="71116"/>
                  </a:lnTo>
                  <a:lnTo>
                    <a:pt x="20036" y="71017"/>
                  </a:lnTo>
                  <a:lnTo>
                    <a:pt x="20160" y="70967"/>
                  </a:lnTo>
                  <a:lnTo>
                    <a:pt x="20259" y="70943"/>
                  </a:lnTo>
                  <a:lnTo>
                    <a:pt x="20382" y="70967"/>
                  </a:lnTo>
                  <a:lnTo>
                    <a:pt x="20481" y="71017"/>
                  </a:lnTo>
                  <a:lnTo>
                    <a:pt x="20556" y="71116"/>
                  </a:lnTo>
                  <a:lnTo>
                    <a:pt x="20580" y="71239"/>
                  </a:lnTo>
                  <a:lnTo>
                    <a:pt x="24761" y="71239"/>
                  </a:lnTo>
                  <a:lnTo>
                    <a:pt x="24785" y="71215"/>
                  </a:lnTo>
                  <a:lnTo>
                    <a:pt x="24835" y="71190"/>
                  </a:lnTo>
                  <a:lnTo>
                    <a:pt x="24909" y="71165"/>
                  </a:lnTo>
                  <a:lnTo>
                    <a:pt x="24959" y="71190"/>
                  </a:lnTo>
                  <a:lnTo>
                    <a:pt x="25008" y="71215"/>
                  </a:lnTo>
                  <a:lnTo>
                    <a:pt x="25033" y="71239"/>
                  </a:lnTo>
                  <a:lnTo>
                    <a:pt x="34878" y="71239"/>
                  </a:lnTo>
                  <a:lnTo>
                    <a:pt x="34878" y="71165"/>
                  </a:lnTo>
                  <a:lnTo>
                    <a:pt x="34902" y="71091"/>
                  </a:lnTo>
                  <a:lnTo>
                    <a:pt x="34927" y="71017"/>
                  </a:lnTo>
                  <a:lnTo>
                    <a:pt x="34977" y="70967"/>
                  </a:lnTo>
                  <a:lnTo>
                    <a:pt x="35076" y="70893"/>
                  </a:lnTo>
                  <a:lnTo>
                    <a:pt x="35175" y="70868"/>
                  </a:lnTo>
                  <a:lnTo>
                    <a:pt x="35298" y="70893"/>
                  </a:lnTo>
                  <a:lnTo>
                    <a:pt x="35397" y="70967"/>
                  </a:lnTo>
                  <a:lnTo>
                    <a:pt x="35447" y="71017"/>
                  </a:lnTo>
                  <a:lnTo>
                    <a:pt x="35471" y="71091"/>
                  </a:lnTo>
                  <a:lnTo>
                    <a:pt x="35496" y="71165"/>
                  </a:lnTo>
                  <a:lnTo>
                    <a:pt x="35496" y="71239"/>
                  </a:lnTo>
                  <a:lnTo>
                    <a:pt x="48656" y="71239"/>
                  </a:lnTo>
                  <a:lnTo>
                    <a:pt x="48606" y="71141"/>
                  </a:lnTo>
                  <a:lnTo>
                    <a:pt x="48557" y="71042"/>
                  </a:lnTo>
                  <a:lnTo>
                    <a:pt x="48532" y="70918"/>
                  </a:lnTo>
                  <a:lnTo>
                    <a:pt x="48532" y="70819"/>
                  </a:lnTo>
                  <a:lnTo>
                    <a:pt x="48557" y="70695"/>
                  </a:lnTo>
                  <a:lnTo>
                    <a:pt x="48581" y="70596"/>
                  </a:lnTo>
                  <a:lnTo>
                    <a:pt x="48631" y="70497"/>
                  </a:lnTo>
                  <a:lnTo>
                    <a:pt x="48705" y="70398"/>
                  </a:lnTo>
                  <a:lnTo>
                    <a:pt x="48804" y="70324"/>
                  </a:lnTo>
                  <a:lnTo>
                    <a:pt x="48928" y="70250"/>
                  </a:lnTo>
                  <a:lnTo>
                    <a:pt x="49051" y="70225"/>
                  </a:lnTo>
                  <a:lnTo>
                    <a:pt x="49175" y="70201"/>
                  </a:lnTo>
                  <a:lnTo>
                    <a:pt x="49299" y="70225"/>
                  </a:lnTo>
                  <a:lnTo>
                    <a:pt x="49422" y="70250"/>
                  </a:lnTo>
                  <a:lnTo>
                    <a:pt x="49521" y="70324"/>
                  </a:lnTo>
                  <a:lnTo>
                    <a:pt x="49620" y="70398"/>
                  </a:lnTo>
                  <a:lnTo>
                    <a:pt x="49695" y="70497"/>
                  </a:lnTo>
                  <a:lnTo>
                    <a:pt x="49744" y="70596"/>
                  </a:lnTo>
                  <a:lnTo>
                    <a:pt x="49794" y="70695"/>
                  </a:lnTo>
                  <a:lnTo>
                    <a:pt x="49818" y="70819"/>
                  </a:lnTo>
                  <a:lnTo>
                    <a:pt x="49818" y="70918"/>
                  </a:lnTo>
                  <a:lnTo>
                    <a:pt x="49794" y="71042"/>
                  </a:lnTo>
                  <a:lnTo>
                    <a:pt x="49744" y="71141"/>
                  </a:lnTo>
                  <a:lnTo>
                    <a:pt x="49670" y="71239"/>
                  </a:lnTo>
                  <a:lnTo>
                    <a:pt x="51995" y="71239"/>
                  </a:lnTo>
                  <a:lnTo>
                    <a:pt x="52168" y="71165"/>
                  </a:lnTo>
                  <a:lnTo>
                    <a:pt x="52366" y="71141"/>
                  </a:lnTo>
                  <a:lnTo>
                    <a:pt x="52564" y="71165"/>
                  </a:lnTo>
                  <a:lnTo>
                    <a:pt x="52762" y="71239"/>
                  </a:lnTo>
                  <a:lnTo>
                    <a:pt x="71413" y="71239"/>
                  </a:lnTo>
                  <a:lnTo>
                    <a:pt x="71536" y="71091"/>
                  </a:lnTo>
                  <a:lnTo>
                    <a:pt x="71710" y="70943"/>
                  </a:lnTo>
                  <a:lnTo>
                    <a:pt x="71907" y="70844"/>
                  </a:lnTo>
                  <a:lnTo>
                    <a:pt x="72105" y="70769"/>
                  </a:lnTo>
                  <a:lnTo>
                    <a:pt x="72328" y="70745"/>
                  </a:lnTo>
                  <a:lnTo>
                    <a:pt x="72526" y="70769"/>
                  </a:lnTo>
                  <a:lnTo>
                    <a:pt x="72724" y="70844"/>
                  </a:lnTo>
                  <a:lnTo>
                    <a:pt x="72922" y="70943"/>
                  </a:lnTo>
                  <a:lnTo>
                    <a:pt x="73095" y="71091"/>
                  </a:lnTo>
                  <a:lnTo>
                    <a:pt x="73243" y="71239"/>
                  </a:lnTo>
                  <a:lnTo>
                    <a:pt x="74455" y="71239"/>
                  </a:lnTo>
                  <a:lnTo>
                    <a:pt x="74406" y="71091"/>
                  </a:lnTo>
                  <a:lnTo>
                    <a:pt x="74381" y="70918"/>
                  </a:lnTo>
                  <a:lnTo>
                    <a:pt x="74381" y="70769"/>
                  </a:lnTo>
                  <a:lnTo>
                    <a:pt x="74406" y="70621"/>
                  </a:lnTo>
                  <a:lnTo>
                    <a:pt x="74455" y="70448"/>
                  </a:lnTo>
                  <a:lnTo>
                    <a:pt x="74530" y="70324"/>
                  </a:lnTo>
                  <a:lnTo>
                    <a:pt x="74604" y="70176"/>
                  </a:lnTo>
                  <a:lnTo>
                    <a:pt x="74727" y="70052"/>
                  </a:lnTo>
                  <a:lnTo>
                    <a:pt x="74901" y="69904"/>
                  </a:lnTo>
                  <a:lnTo>
                    <a:pt x="75098" y="69805"/>
                  </a:lnTo>
                  <a:lnTo>
                    <a:pt x="75296" y="69731"/>
                  </a:lnTo>
                  <a:lnTo>
                    <a:pt x="75519" y="69706"/>
                  </a:lnTo>
                  <a:lnTo>
                    <a:pt x="75742" y="69731"/>
                  </a:lnTo>
                  <a:lnTo>
                    <a:pt x="75964" y="69805"/>
                  </a:lnTo>
                  <a:lnTo>
                    <a:pt x="76162" y="69904"/>
                  </a:lnTo>
                  <a:lnTo>
                    <a:pt x="76335" y="70052"/>
                  </a:lnTo>
                  <a:lnTo>
                    <a:pt x="76434" y="70176"/>
                  </a:lnTo>
                  <a:lnTo>
                    <a:pt x="76533" y="70324"/>
                  </a:lnTo>
                  <a:lnTo>
                    <a:pt x="76583" y="70448"/>
                  </a:lnTo>
                  <a:lnTo>
                    <a:pt x="76632" y="70621"/>
                  </a:lnTo>
                  <a:lnTo>
                    <a:pt x="76657" y="70769"/>
                  </a:lnTo>
                  <a:lnTo>
                    <a:pt x="76657" y="70918"/>
                  </a:lnTo>
                  <a:lnTo>
                    <a:pt x="76632" y="71091"/>
                  </a:lnTo>
                  <a:lnTo>
                    <a:pt x="76583" y="71239"/>
                  </a:lnTo>
                  <a:lnTo>
                    <a:pt x="80466" y="71239"/>
                  </a:lnTo>
                  <a:lnTo>
                    <a:pt x="80516" y="71190"/>
                  </a:lnTo>
                  <a:lnTo>
                    <a:pt x="80713" y="71017"/>
                  </a:lnTo>
                  <a:lnTo>
                    <a:pt x="80936" y="70893"/>
                  </a:lnTo>
                  <a:lnTo>
                    <a:pt x="81183" y="70844"/>
                  </a:lnTo>
                  <a:lnTo>
                    <a:pt x="81431" y="70819"/>
                  </a:lnTo>
                  <a:lnTo>
                    <a:pt x="81678" y="70844"/>
                  </a:lnTo>
                  <a:lnTo>
                    <a:pt x="81926" y="70893"/>
                  </a:lnTo>
                  <a:lnTo>
                    <a:pt x="82148" y="71017"/>
                  </a:lnTo>
                  <a:lnTo>
                    <a:pt x="82346" y="71190"/>
                  </a:lnTo>
                  <a:lnTo>
                    <a:pt x="82396" y="71239"/>
                  </a:lnTo>
                  <a:lnTo>
                    <a:pt x="83261" y="71239"/>
                  </a:lnTo>
                  <a:lnTo>
                    <a:pt x="83138" y="71042"/>
                  </a:lnTo>
                  <a:lnTo>
                    <a:pt x="83063" y="70819"/>
                  </a:lnTo>
                  <a:lnTo>
                    <a:pt x="83014" y="70596"/>
                  </a:lnTo>
                  <a:lnTo>
                    <a:pt x="83014" y="70374"/>
                  </a:lnTo>
                  <a:lnTo>
                    <a:pt x="83039" y="70151"/>
                  </a:lnTo>
                  <a:lnTo>
                    <a:pt x="83113" y="69953"/>
                  </a:lnTo>
                  <a:lnTo>
                    <a:pt x="83237" y="69731"/>
                  </a:lnTo>
                  <a:lnTo>
                    <a:pt x="83385" y="69557"/>
                  </a:lnTo>
                  <a:lnTo>
                    <a:pt x="83583" y="69384"/>
                  </a:lnTo>
                  <a:lnTo>
                    <a:pt x="83830" y="69261"/>
                  </a:lnTo>
                  <a:lnTo>
                    <a:pt x="84053" y="69186"/>
                  </a:lnTo>
                  <a:lnTo>
                    <a:pt x="84548" y="69186"/>
                  </a:lnTo>
                  <a:lnTo>
                    <a:pt x="84795" y="69261"/>
                  </a:lnTo>
                  <a:lnTo>
                    <a:pt x="85018" y="69384"/>
                  </a:lnTo>
                  <a:lnTo>
                    <a:pt x="85240" y="69557"/>
                  </a:lnTo>
                  <a:lnTo>
                    <a:pt x="85389" y="69731"/>
                  </a:lnTo>
                  <a:lnTo>
                    <a:pt x="85488" y="69953"/>
                  </a:lnTo>
                  <a:lnTo>
                    <a:pt x="85562" y="70151"/>
                  </a:lnTo>
                  <a:lnTo>
                    <a:pt x="85611" y="70374"/>
                  </a:lnTo>
                  <a:lnTo>
                    <a:pt x="85611" y="70596"/>
                  </a:lnTo>
                  <a:lnTo>
                    <a:pt x="85562" y="70819"/>
                  </a:lnTo>
                  <a:lnTo>
                    <a:pt x="85488" y="71042"/>
                  </a:lnTo>
                  <a:lnTo>
                    <a:pt x="85364" y="71239"/>
                  </a:lnTo>
                  <a:lnTo>
                    <a:pt x="87071" y="71239"/>
                  </a:lnTo>
                  <a:lnTo>
                    <a:pt x="87145" y="71141"/>
                  </a:lnTo>
                  <a:lnTo>
                    <a:pt x="87367" y="70967"/>
                  </a:lnTo>
                  <a:lnTo>
                    <a:pt x="87615" y="70844"/>
                  </a:lnTo>
                  <a:lnTo>
                    <a:pt x="87887" y="70745"/>
                  </a:lnTo>
                  <a:lnTo>
                    <a:pt x="88159" y="70720"/>
                  </a:lnTo>
                  <a:lnTo>
                    <a:pt x="88431" y="70745"/>
                  </a:lnTo>
                  <a:lnTo>
                    <a:pt x="88678" y="70844"/>
                  </a:lnTo>
                  <a:lnTo>
                    <a:pt x="88926" y="70967"/>
                  </a:lnTo>
                  <a:lnTo>
                    <a:pt x="89173" y="71141"/>
                  </a:lnTo>
                  <a:lnTo>
                    <a:pt x="89247" y="71239"/>
                  </a:lnTo>
                  <a:lnTo>
                    <a:pt x="89866" y="71239"/>
                  </a:lnTo>
                  <a:lnTo>
                    <a:pt x="89816" y="71190"/>
                  </a:lnTo>
                  <a:lnTo>
                    <a:pt x="89717" y="71066"/>
                  </a:lnTo>
                  <a:lnTo>
                    <a:pt x="89618" y="70943"/>
                  </a:lnTo>
                  <a:lnTo>
                    <a:pt x="89495" y="70695"/>
                  </a:lnTo>
                  <a:lnTo>
                    <a:pt x="89421" y="70448"/>
                  </a:lnTo>
                  <a:lnTo>
                    <a:pt x="89396" y="70176"/>
                  </a:lnTo>
                  <a:lnTo>
                    <a:pt x="89421" y="69904"/>
                  </a:lnTo>
                  <a:lnTo>
                    <a:pt x="89495" y="69632"/>
                  </a:lnTo>
                  <a:lnTo>
                    <a:pt x="89618" y="69384"/>
                  </a:lnTo>
                  <a:lnTo>
                    <a:pt x="89717" y="69261"/>
                  </a:lnTo>
                  <a:lnTo>
                    <a:pt x="89816" y="69162"/>
                  </a:lnTo>
                  <a:lnTo>
                    <a:pt x="89915" y="69063"/>
                  </a:lnTo>
                  <a:lnTo>
                    <a:pt x="90039" y="68964"/>
                  </a:lnTo>
                  <a:lnTo>
                    <a:pt x="90286" y="68840"/>
                  </a:lnTo>
                  <a:lnTo>
                    <a:pt x="90534" y="68766"/>
                  </a:lnTo>
                  <a:lnTo>
                    <a:pt x="90831" y="68741"/>
                  </a:lnTo>
                  <a:lnTo>
                    <a:pt x="91103" y="68766"/>
                  </a:lnTo>
                  <a:lnTo>
                    <a:pt x="91350" y="68840"/>
                  </a:lnTo>
                  <a:lnTo>
                    <a:pt x="91597" y="68964"/>
                  </a:lnTo>
                  <a:lnTo>
                    <a:pt x="91721" y="69063"/>
                  </a:lnTo>
                  <a:lnTo>
                    <a:pt x="91820" y="69162"/>
                  </a:lnTo>
                  <a:lnTo>
                    <a:pt x="91919" y="69261"/>
                  </a:lnTo>
                  <a:lnTo>
                    <a:pt x="92018" y="69384"/>
                  </a:lnTo>
                  <a:lnTo>
                    <a:pt x="92142" y="69632"/>
                  </a:lnTo>
                  <a:lnTo>
                    <a:pt x="92216" y="69904"/>
                  </a:lnTo>
                  <a:lnTo>
                    <a:pt x="92240" y="70176"/>
                  </a:lnTo>
                  <a:lnTo>
                    <a:pt x="92216" y="70448"/>
                  </a:lnTo>
                  <a:lnTo>
                    <a:pt x="92142" y="70695"/>
                  </a:lnTo>
                  <a:lnTo>
                    <a:pt x="92018" y="70943"/>
                  </a:lnTo>
                  <a:lnTo>
                    <a:pt x="91919" y="71066"/>
                  </a:lnTo>
                  <a:lnTo>
                    <a:pt x="91820" y="71190"/>
                  </a:lnTo>
                  <a:lnTo>
                    <a:pt x="91770" y="71239"/>
                  </a:lnTo>
                  <a:lnTo>
                    <a:pt x="93057" y="71239"/>
                  </a:lnTo>
                  <a:lnTo>
                    <a:pt x="93131" y="71042"/>
                  </a:lnTo>
                  <a:lnTo>
                    <a:pt x="93205" y="70844"/>
                  </a:lnTo>
                  <a:lnTo>
                    <a:pt x="93329" y="70671"/>
                  </a:lnTo>
                  <a:lnTo>
                    <a:pt x="93477" y="70497"/>
                  </a:lnTo>
                  <a:lnTo>
                    <a:pt x="93601" y="70398"/>
                  </a:lnTo>
                  <a:lnTo>
                    <a:pt x="93725" y="70300"/>
                  </a:lnTo>
                  <a:lnTo>
                    <a:pt x="93848" y="70225"/>
                  </a:lnTo>
                  <a:lnTo>
                    <a:pt x="93997" y="70151"/>
                  </a:lnTo>
                  <a:lnTo>
                    <a:pt x="94269" y="70077"/>
                  </a:lnTo>
                  <a:lnTo>
                    <a:pt x="94566" y="70052"/>
                  </a:lnTo>
                  <a:lnTo>
                    <a:pt x="94862" y="70077"/>
                  </a:lnTo>
                  <a:lnTo>
                    <a:pt x="95159" y="70151"/>
                  </a:lnTo>
                  <a:lnTo>
                    <a:pt x="95283" y="70225"/>
                  </a:lnTo>
                  <a:lnTo>
                    <a:pt x="95431" y="70300"/>
                  </a:lnTo>
                  <a:lnTo>
                    <a:pt x="95555" y="70398"/>
                  </a:lnTo>
                  <a:lnTo>
                    <a:pt x="95654" y="70497"/>
                  </a:lnTo>
                  <a:lnTo>
                    <a:pt x="95802" y="70671"/>
                  </a:lnTo>
                  <a:lnTo>
                    <a:pt x="95926" y="70844"/>
                  </a:lnTo>
                  <a:lnTo>
                    <a:pt x="96025" y="71042"/>
                  </a:lnTo>
                  <a:lnTo>
                    <a:pt x="96075" y="71239"/>
                  </a:lnTo>
                  <a:lnTo>
                    <a:pt x="97905" y="71239"/>
                  </a:lnTo>
                  <a:lnTo>
                    <a:pt x="97979" y="71066"/>
                  </a:lnTo>
                  <a:lnTo>
                    <a:pt x="98078" y="70893"/>
                  </a:lnTo>
                  <a:lnTo>
                    <a:pt x="98177" y="70745"/>
                  </a:lnTo>
                  <a:lnTo>
                    <a:pt x="98301" y="70596"/>
                  </a:lnTo>
                  <a:lnTo>
                    <a:pt x="98548" y="70398"/>
                  </a:lnTo>
                  <a:lnTo>
                    <a:pt x="98820" y="70250"/>
                  </a:lnTo>
                  <a:lnTo>
                    <a:pt x="99092" y="70176"/>
                  </a:lnTo>
                  <a:lnTo>
                    <a:pt x="99389" y="70126"/>
                  </a:lnTo>
                  <a:lnTo>
                    <a:pt x="99686" y="70126"/>
                  </a:lnTo>
                  <a:lnTo>
                    <a:pt x="99958" y="70201"/>
                  </a:lnTo>
                  <a:lnTo>
                    <a:pt x="100255" y="70300"/>
                  </a:lnTo>
                  <a:lnTo>
                    <a:pt x="100502" y="70473"/>
                  </a:lnTo>
                  <a:lnTo>
                    <a:pt x="100403" y="70349"/>
                  </a:lnTo>
                  <a:lnTo>
                    <a:pt x="100304" y="70201"/>
                  </a:lnTo>
                  <a:lnTo>
                    <a:pt x="100181" y="69928"/>
                  </a:lnTo>
                  <a:lnTo>
                    <a:pt x="100107" y="69632"/>
                  </a:lnTo>
                  <a:lnTo>
                    <a:pt x="100082" y="69335"/>
                  </a:lnTo>
                  <a:lnTo>
                    <a:pt x="100131" y="69013"/>
                  </a:lnTo>
                  <a:lnTo>
                    <a:pt x="100230" y="68716"/>
                  </a:lnTo>
                  <a:lnTo>
                    <a:pt x="100280" y="68593"/>
                  </a:lnTo>
                  <a:lnTo>
                    <a:pt x="100379" y="68444"/>
                  </a:lnTo>
                  <a:lnTo>
                    <a:pt x="100478" y="68321"/>
                  </a:lnTo>
                  <a:lnTo>
                    <a:pt x="100576" y="68197"/>
                  </a:lnTo>
                  <a:lnTo>
                    <a:pt x="100824" y="67999"/>
                  </a:lnTo>
                  <a:lnTo>
                    <a:pt x="101071" y="67851"/>
                  </a:lnTo>
                  <a:lnTo>
                    <a:pt x="101343" y="67776"/>
                  </a:lnTo>
                  <a:lnTo>
                    <a:pt x="101640" y="67727"/>
                  </a:lnTo>
                  <a:lnTo>
                    <a:pt x="101937" y="67727"/>
                  </a:lnTo>
                  <a:lnTo>
                    <a:pt x="102209" y="67776"/>
                  </a:lnTo>
                  <a:lnTo>
                    <a:pt x="102481" y="67900"/>
                  </a:lnTo>
                  <a:lnTo>
                    <a:pt x="102729" y="68049"/>
                  </a:lnTo>
                  <a:lnTo>
                    <a:pt x="102679" y="67999"/>
                  </a:lnTo>
                  <a:lnTo>
                    <a:pt x="102580" y="67875"/>
                  </a:lnTo>
                  <a:lnTo>
                    <a:pt x="102481" y="67752"/>
                  </a:lnTo>
                  <a:lnTo>
                    <a:pt x="102382" y="67603"/>
                  </a:lnTo>
                  <a:lnTo>
                    <a:pt x="102333" y="67455"/>
                  </a:lnTo>
                  <a:lnTo>
                    <a:pt x="102283" y="67306"/>
                  </a:lnTo>
                  <a:lnTo>
                    <a:pt x="102234" y="67158"/>
                  </a:lnTo>
                  <a:lnTo>
                    <a:pt x="102209" y="66985"/>
                  </a:lnTo>
                  <a:lnTo>
                    <a:pt x="102209" y="66836"/>
                  </a:lnTo>
                  <a:lnTo>
                    <a:pt x="102209" y="66688"/>
                  </a:lnTo>
                  <a:lnTo>
                    <a:pt x="102234" y="66515"/>
                  </a:lnTo>
                  <a:lnTo>
                    <a:pt x="102283" y="66366"/>
                  </a:lnTo>
                  <a:lnTo>
                    <a:pt x="102333" y="66218"/>
                  </a:lnTo>
                  <a:lnTo>
                    <a:pt x="102382" y="66070"/>
                  </a:lnTo>
                  <a:lnTo>
                    <a:pt x="102481" y="65921"/>
                  </a:lnTo>
                  <a:lnTo>
                    <a:pt x="102580" y="65798"/>
                  </a:lnTo>
                  <a:lnTo>
                    <a:pt x="102679" y="65674"/>
                  </a:lnTo>
                  <a:lnTo>
                    <a:pt x="102803" y="65550"/>
                  </a:lnTo>
                  <a:lnTo>
                    <a:pt x="102951" y="65451"/>
                  </a:lnTo>
                  <a:lnTo>
                    <a:pt x="103100" y="65377"/>
                  </a:lnTo>
                  <a:lnTo>
                    <a:pt x="103248" y="65303"/>
                  </a:lnTo>
                  <a:lnTo>
                    <a:pt x="103396" y="65253"/>
                  </a:lnTo>
                  <a:lnTo>
                    <a:pt x="103545" y="65204"/>
                  </a:lnTo>
                  <a:lnTo>
                    <a:pt x="103693" y="65204"/>
                  </a:lnTo>
                  <a:lnTo>
                    <a:pt x="103866" y="65179"/>
                  </a:lnTo>
                  <a:lnTo>
                    <a:pt x="104015" y="65204"/>
                  </a:lnTo>
                  <a:lnTo>
                    <a:pt x="104163" y="65204"/>
                  </a:lnTo>
                  <a:lnTo>
                    <a:pt x="104336" y="65253"/>
                  </a:lnTo>
                  <a:lnTo>
                    <a:pt x="104485" y="65303"/>
                  </a:lnTo>
                  <a:lnTo>
                    <a:pt x="104633" y="65377"/>
                  </a:lnTo>
                  <a:lnTo>
                    <a:pt x="104757" y="65451"/>
                  </a:lnTo>
                  <a:lnTo>
                    <a:pt x="104633" y="65328"/>
                  </a:lnTo>
                  <a:lnTo>
                    <a:pt x="104534" y="65204"/>
                  </a:lnTo>
                  <a:lnTo>
                    <a:pt x="104435" y="65080"/>
                  </a:lnTo>
                  <a:lnTo>
                    <a:pt x="104336" y="64932"/>
                  </a:lnTo>
                  <a:lnTo>
                    <a:pt x="104287" y="64783"/>
                  </a:lnTo>
                  <a:lnTo>
                    <a:pt x="104213" y="64635"/>
                  </a:lnTo>
                  <a:lnTo>
                    <a:pt x="104188" y="64487"/>
                  </a:lnTo>
                  <a:lnTo>
                    <a:pt x="104163" y="64313"/>
                  </a:lnTo>
                  <a:lnTo>
                    <a:pt x="104163" y="64165"/>
                  </a:lnTo>
                  <a:lnTo>
                    <a:pt x="104163" y="64017"/>
                  </a:lnTo>
                  <a:lnTo>
                    <a:pt x="104188" y="63843"/>
                  </a:lnTo>
                  <a:lnTo>
                    <a:pt x="104213" y="63695"/>
                  </a:lnTo>
                  <a:lnTo>
                    <a:pt x="104287" y="63547"/>
                  </a:lnTo>
                  <a:lnTo>
                    <a:pt x="104336" y="63398"/>
                  </a:lnTo>
                  <a:lnTo>
                    <a:pt x="104435" y="63275"/>
                  </a:lnTo>
                  <a:lnTo>
                    <a:pt x="104534" y="63126"/>
                  </a:lnTo>
                  <a:lnTo>
                    <a:pt x="104633" y="63002"/>
                  </a:lnTo>
                  <a:lnTo>
                    <a:pt x="104757" y="62903"/>
                  </a:lnTo>
                  <a:lnTo>
                    <a:pt x="104905" y="62805"/>
                  </a:lnTo>
                  <a:lnTo>
                    <a:pt x="105029" y="62706"/>
                  </a:lnTo>
                  <a:lnTo>
                    <a:pt x="105177" y="62631"/>
                  </a:lnTo>
                  <a:lnTo>
                    <a:pt x="105326" y="62582"/>
                  </a:lnTo>
                  <a:lnTo>
                    <a:pt x="105499" y="62557"/>
                  </a:lnTo>
                  <a:lnTo>
                    <a:pt x="105647" y="62532"/>
                  </a:lnTo>
                  <a:lnTo>
                    <a:pt x="105969" y="62532"/>
                  </a:lnTo>
                  <a:lnTo>
                    <a:pt x="106117" y="62557"/>
                  </a:lnTo>
                  <a:lnTo>
                    <a:pt x="106266" y="62582"/>
                  </a:lnTo>
                  <a:lnTo>
                    <a:pt x="106414" y="62631"/>
                  </a:lnTo>
                  <a:lnTo>
                    <a:pt x="106563" y="62706"/>
                  </a:lnTo>
                  <a:lnTo>
                    <a:pt x="106711" y="62805"/>
                  </a:lnTo>
                  <a:lnTo>
                    <a:pt x="106835" y="62903"/>
                  </a:lnTo>
                  <a:lnTo>
                    <a:pt x="106958" y="63002"/>
                  </a:lnTo>
                  <a:lnTo>
                    <a:pt x="107082" y="63126"/>
                  </a:lnTo>
                  <a:lnTo>
                    <a:pt x="107181" y="63275"/>
                  </a:lnTo>
                  <a:lnTo>
                    <a:pt x="107255" y="63398"/>
                  </a:lnTo>
                  <a:lnTo>
                    <a:pt x="107329" y="63547"/>
                  </a:lnTo>
                  <a:lnTo>
                    <a:pt x="107379" y="63695"/>
                  </a:lnTo>
                  <a:lnTo>
                    <a:pt x="107428" y="63843"/>
                  </a:lnTo>
                  <a:lnTo>
                    <a:pt x="107428" y="64017"/>
                  </a:lnTo>
                  <a:lnTo>
                    <a:pt x="107453" y="64165"/>
                  </a:lnTo>
                  <a:lnTo>
                    <a:pt x="107428" y="64313"/>
                  </a:lnTo>
                  <a:lnTo>
                    <a:pt x="107428" y="64487"/>
                  </a:lnTo>
                  <a:lnTo>
                    <a:pt x="107379" y="64635"/>
                  </a:lnTo>
                  <a:lnTo>
                    <a:pt x="107329" y="64783"/>
                  </a:lnTo>
                  <a:lnTo>
                    <a:pt x="107255" y="64932"/>
                  </a:lnTo>
                  <a:lnTo>
                    <a:pt x="107181" y="65080"/>
                  </a:lnTo>
                  <a:lnTo>
                    <a:pt x="107082" y="65204"/>
                  </a:lnTo>
                  <a:lnTo>
                    <a:pt x="106958" y="65328"/>
                  </a:lnTo>
                  <a:lnTo>
                    <a:pt x="106835" y="65451"/>
                  </a:lnTo>
                  <a:lnTo>
                    <a:pt x="106711" y="65550"/>
                  </a:lnTo>
                  <a:lnTo>
                    <a:pt x="106563" y="65624"/>
                  </a:lnTo>
                  <a:lnTo>
                    <a:pt x="106414" y="65699"/>
                  </a:lnTo>
                  <a:lnTo>
                    <a:pt x="106266" y="65748"/>
                  </a:lnTo>
                  <a:lnTo>
                    <a:pt x="106117" y="65773"/>
                  </a:lnTo>
                  <a:lnTo>
                    <a:pt x="105969" y="65798"/>
                  </a:lnTo>
                  <a:lnTo>
                    <a:pt x="105796" y="65822"/>
                  </a:lnTo>
                  <a:lnTo>
                    <a:pt x="105647" y="65798"/>
                  </a:lnTo>
                  <a:lnTo>
                    <a:pt x="105499" y="65773"/>
                  </a:lnTo>
                  <a:lnTo>
                    <a:pt x="105326" y="65748"/>
                  </a:lnTo>
                  <a:lnTo>
                    <a:pt x="105177" y="65699"/>
                  </a:lnTo>
                  <a:lnTo>
                    <a:pt x="105029" y="65624"/>
                  </a:lnTo>
                  <a:lnTo>
                    <a:pt x="104905" y="65550"/>
                  </a:lnTo>
                  <a:lnTo>
                    <a:pt x="105029" y="65674"/>
                  </a:lnTo>
                  <a:lnTo>
                    <a:pt x="105128" y="65798"/>
                  </a:lnTo>
                  <a:lnTo>
                    <a:pt x="105227" y="65921"/>
                  </a:lnTo>
                  <a:lnTo>
                    <a:pt x="105326" y="66070"/>
                  </a:lnTo>
                  <a:lnTo>
                    <a:pt x="105400" y="66218"/>
                  </a:lnTo>
                  <a:lnTo>
                    <a:pt x="105449" y="66366"/>
                  </a:lnTo>
                  <a:lnTo>
                    <a:pt x="105474" y="66515"/>
                  </a:lnTo>
                  <a:lnTo>
                    <a:pt x="105499" y="66688"/>
                  </a:lnTo>
                  <a:lnTo>
                    <a:pt x="105499" y="66836"/>
                  </a:lnTo>
                  <a:lnTo>
                    <a:pt x="105499" y="66985"/>
                  </a:lnTo>
                  <a:lnTo>
                    <a:pt x="105474" y="67158"/>
                  </a:lnTo>
                  <a:lnTo>
                    <a:pt x="105449" y="67306"/>
                  </a:lnTo>
                  <a:lnTo>
                    <a:pt x="105400" y="67455"/>
                  </a:lnTo>
                  <a:lnTo>
                    <a:pt x="105326" y="67603"/>
                  </a:lnTo>
                  <a:lnTo>
                    <a:pt x="105227" y="67752"/>
                  </a:lnTo>
                  <a:lnTo>
                    <a:pt x="105128" y="67875"/>
                  </a:lnTo>
                  <a:lnTo>
                    <a:pt x="105029" y="67999"/>
                  </a:lnTo>
                  <a:lnTo>
                    <a:pt x="104782" y="68197"/>
                  </a:lnTo>
                  <a:lnTo>
                    <a:pt x="104534" y="68345"/>
                  </a:lnTo>
                  <a:lnTo>
                    <a:pt x="104262" y="68444"/>
                  </a:lnTo>
                  <a:lnTo>
                    <a:pt x="103965" y="68494"/>
                  </a:lnTo>
                  <a:lnTo>
                    <a:pt x="103693" y="68469"/>
                  </a:lnTo>
                  <a:lnTo>
                    <a:pt x="103396" y="68420"/>
                  </a:lnTo>
                  <a:lnTo>
                    <a:pt x="103124" y="68321"/>
                  </a:lnTo>
                  <a:lnTo>
                    <a:pt x="102877" y="68147"/>
                  </a:lnTo>
                  <a:lnTo>
                    <a:pt x="102877" y="68147"/>
                  </a:lnTo>
                  <a:lnTo>
                    <a:pt x="102926" y="68197"/>
                  </a:lnTo>
                  <a:lnTo>
                    <a:pt x="103025" y="68321"/>
                  </a:lnTo>
                  <a:lnTo>
                    <a:pt x="103124" y="68469"/>
                  </a:lnTo>
                  <a:lnTo>
                    <a:pt x="103223" y="68617"/>
                  </a:lnTo>
                  <a:lnTo>
                    <a:pt x="103297" y="68741"/>
                  </a:lnTo>
                  <a:lnTo>
                    <a:pt x="103347" y="68914"/>
                  </a:lnTo>
                  <a:lnTo>
                    <a:pt x="103372" y="69063"/>
                  </a:lnTo>
                  <a:lnTo>
                    <a:pt x="103396" y="69211"/>
                  </a:lnTo>
                  <a:lnTo>
                    <a:pt x="103396" y="69384"/>
                  </a:lnTo>
                  <a:lnTo>
                    <a:pt x="103396" y="69533"/>
                  </a:lnTo>
                  <a:lnTo>
                    <a:pt x="103372" y="69681"/>
                  </a:lnTo>
                  <a:lnTo>
                    <a:pt x="103347" y="69854"/>
                  </a:lnTo>
                  <a:lnTo>
                    <a:pt x="103297" y="70003"/>
                  </a:lnTo>
                  <a:lnTo>
                    <a:pt x="103223" y="70151"/>
                  </a:lnTo>
                  <a:lnTo>
                    <a:pt x="103124" y="70300"/>
                  </a:lnTo>
                  <a:lnTo>
                    <a:pt x="103025" y="70423"/>
                  </a:lnTo>
                  <a:lnTo>
                    <a:pt x="102926" y="70547"/>
                  </a:lnTo>
                  <a:lnTo>
                    <a:pt x="102679" y="70745"/>
                  </a:lnTo>
                  <a:lnTo>
                    <a:pt x="102432" y="70893"/>
                  </a:lnTo>
                  <a:lnTo>
                    <a:pt x="102135" y="70992"/>
                  </a:lnTo>
                  <a:lnTo>
                    <a:pt x="101863" y="71042"/>
                  </a:lnTo>
                  <a:lnTo>
                    <a:pt x="101566" y="71017"/>
                  </a:lnTo>
                  <a:lnTo>
                    <a:pt x="101269" y="70967"/>
                  </a:lnTo>
                  <a:lnTo>
                    <a:pt x="100997" y="70844"/>
                  </a:lnTo>
                  <a:lnTo>
                    <a:pt x="100750" y="70695"/>
                  </a:lnTo>
                  <a:lnTo>
                    <a:pt x="100849" y="70819"/>
                  </a:lnTo>
                  <a:lnTo>
                    <a:pt x="100923" y="70943"/>
                  </a:lnTo>
                  <a:lnTo>
                    <a:pt x="100997" y="71091"/>
                  </a:lnTo>
                  <a:lnTo>
                    <a:pt x="101071" y="71239"/>
                  </a:lnTo>
                  <a:lnTo>
                    <a:pt x="103693" y="71239"/>
                  </a:lnTo>
                  <a:lnTo>
                    <a:pt x="103619" y="70992"/>
                  </a:lnTo>
                  <a:lnTo>
                    <a:pt x="103570" y="70745"/>
                  </a:lnTo>
                  <a:lnTo>
                    <a:pt x="103570" y="70497"/>
                  </a:lnTo>
                  <a:lnTo>
                    <a:pt x="103594" y="70250"/>
                  </a:lnTo>
                  <a:lnTo>
                    <a:pt x="103668" y="70003"/>
                  </a:lnTo>
                  <a:lnTo>
                    <a:pt x="103767" y="69755"/>
                  </a:lnTo>
                  <a:lnTo>
                    <a:pt x="103916" y="69533"/>
                  </a:lnTo>
                  <a:lnTo>
                    <a:pt x="104089" y="69335"/>
                  </a:lnTo>
                  <a:lnTo>
                    <a:pt x="104262" y="69162"/>
                  </a:lnTo>
                  <a:lnTo>
                    <a:pt x="104485" y="69038"/>
                  </a:lnTo>
                  <a:lnTo>
                    <a:pt x="104707" y="68939"/>
                  </a:lnTo>
                  <a:lnTo>
                    <a:pt x="104955" y="68865"/>
                  </a:lnTo>
                  <a:lnTo>
                    <a:pt x="105177" y="68840"/>
                  </a:lnTo>
                  <a:lnTo>
                    <a:pt x="105425" y="68815"/>
                  </a:lnTo>
                  <a:lnTo>
                    <a:pt x="105672" y="68865"/>
                  </a:lnTo>
                  <a:lnTo>
                    <a:pt x="105895" y="68914"/>
                  </a:lnTo>
                  <a:lnTo>
                    <a:pt x="105771" y="68667"/>
                  </a:lnTo>
                  <a:lnTo>
                    <a:pt x="105672" y="68370"/>
                  </a:lnTo>
                  <a:lnTo>
                    <a:pt x="105623" y="68098"/>
                  </a:lnTo>
                  <a:lnTo>
                    <a:pt x="105647" y="67801"/>
                  </a:lnTo>
                  <a:lnTo>
                    <a:pt x="105697" y="67504"/>
                  </a:lnTo>
                  <a:lnTo>
                    <a:pt x="105796" y="67232"/>
                  </a:lnTo>
                  <a:lnTo>
                    <a:pt x="105944" y="66985"/>
                  </a:lnTo>
                  <a:lnTo>
                    <a:pt x="106142" y="66738"/>
                  </a:lnTo>
                  <a:lnTo>
                    <a:pt x="106315" y="66564"/>
                  </a:lnTo>
                  <a:lnTo>
                    <a:pt x="106538" y="66441"/>
                  </a:lnTo>
                  <a:lnTo>
                    <a:pt x="106736" y="66342"/>
                  </a:lnTo>
                  <a:lnTo>
                    <a:pt x="106958" y="66268"/>
                  </a:lnTo>
                  <a:lnTo>
                    <a:pt x="107206" y="66243"/>
                  </a:lnTo>
                  <a:lnTo>
                    <a:pt x="107428" y="66218"/>
                  </a:lnTo>
                  <a:lnTo>
                    <a:pt x="107651" y="66243"/>
                  </a:lnTo>
                  <a:lnTo>
                    <a:pt x="107874" y="66292"/>
                  </a:lnTo>
                  <a:lnTo>
                    <a:pt x="107874" y="66292"/>
                  </a:lnTo>
                  <a:lnTo>
                    <a:pt x="107725" y="66020"/>
                  </a:lnTo>
                  <a:lnTo>
                    <a:pt x="107602" y="65748"/>
                  </a:lnTo>
                  <a:lnTo>
                    <a:pt x="107552" y="65427"/>
                  </a:lnTo>
                  <a:lnTo>
                    <a:pt x="107552" y="65130"/>
                  </a:lnTo>
                  <a:lnTo>
                    <a:pt x="107602" y="64833"/>
                  </a:lnTo>
                  <a:lnTo>
                    <a:pt x="107700" y="64536"/>
                  </a:lnTo>
                  <a:lnTo>
                    <a:pt x="107849" y="64264"/>
                  </a:lnTo>
                  <a:lnTo>
                    <a:pt x="107948" y="64140"/>
                  </a:lnTo>
                  <a:lnTo>
                    <a:pt x="108047" y="64017"/>
                  </a:lnTo>
                  <a:lnTo>
                    <a:pt x="108220" y="63868"/>
                  </a:lnTo>
                  <a:lnTo>
                    <a:pt x="108418" y="63744"/>
                  </a:lnTo>
                  <a:lnTo>
                    <a:pt x="108616" y="63646"/>
                  </a:lnTo>
                  <a:lnTo>
                    <a:pt x="108838" y="63571"/>
                  </a:lnTo>
                  <a:lnTo>
                    <a:pt x="109061" y="63522"/>
                  </a:lnTo>
                  <a:lnTo>
                    <a:pt x="109506" y="63522"/>
                  </a:lnTo>
                  <a:lnTo>
                    <a:pt x="109729" y="63571"/>
                  </a:lnTo>
                  <a:lnTo>
                    <a:pt x="109729" y="63571"/>
                  </a:lnTo>
                  <a:lnTo>
                    <a:pt x="109630" y="63448"/>
                  </a:lnTo>
                  <a:lnTo>
                    <a:pt x="109531" y="63299"/>
                  </a:lnTo>
                  <a:lnTo>
                    <a:pt x="109457" y="63151"/>
                  </a:lnTo>
                  <a:lnTo>
                    <a:pt x="109382" y="63002"/>
                  </a:lnTo>
                  <a:lnTo>
                    <a:pt x="109358" y="62854"/>
                  </a:lnTo>
                  <a:lnTo>
                    <a:pt x="109308" y="62706"/>
                  </a:lnTo>
                  <a:lnTo>
                    <a:pt x="109284" y="62384"/>
                  </a:lnTo>
                  <a:lnTo>
                    <a:pt x="109333" y="62062"/>
                  </a:lnTo>
                  <a:lnTo>
                    <a:pt x="109382" y="61914"/>
                  </a:lnTo>
                  <a:lnTo>
                    <a:pt x="109432" y="61741"/>
                  </a:lnTo>
                  <a:lnTo>
                    <a:pt x="109506" y="61617"/>
                  </a:lnTo>
                  <a:lnTo>
                    <a:pt x="109580" y="61469"/>
                  </a:lnTo>
                  <a:lnTo>
                    <a:pt x="109679" y="61320"/>
                  </a:lnTo>
                  <a:lnTo>
                    <a:pt x="109803" y="61197"/>
                  </a:lnTo>
                  <a:lnTo>
                    <a:pt x="109976" y="61048"/>
                  </a:lnTo>
                  <a:lnTo>
                    <a:pt x="110149" y="60925"/>
                  </a:lnTo>
                  <a:lnTo>
                    <a:pt x="110347" y="60826"/>
                  </a:lnTo>
                  <a:lnTo>
                    <a:pt x="110570" y="60751"/>
                  </a:lnTo>
                  <a:lnTo>
                    <a:pt x="110768" y="60727"/>
                  </a:lnTo>
                  <a:lnTo>
                    <a:pt x="110990" y="60702"/>
                  </a:lnTo>
                  <a:lnTo>
                    <a:pt x="111213" y="60702"/>
                  </a:lnTo>
                  <a:lnTo>
                    <a:pt x="111436" y="60751"/>
                  </a:lnTo>
                  <a:lnTo>
                    <a:pt x="111386" y="60702"/>
                  </a:lnTo>
                  <a:lnTo>
                    <a:pt x="111262" y="60578"/>
                  </a:lnTo>
                  <a:lnTo>
                    <a:pt x="111163" y="60430"/>
                  </a:lnTo>
                  <a:lnTo>
                    <a:pt x="111065" y="60281"/>
                  </a:lnTo>
                  <a:lnTo>
                    <a:pt x="110990" y="60133"/>
                  </a:lnTo>
                  <a:lnTo>
                    <a:pt x="110941" y="59985"/>
                  </a:lnTo>
                  <a:lnTo>
                    <a:pt x="110916" y="59811"/>
                  </a:lnTo>
                  <a:lnTo>
                    <a:pt x="110891" y="59663"/>
                  </a:lnTo>
                  <a:lnTo>
                    <a:pt x="110867" y="59490"/>
                  </a:lnTo>
                  <a:lnTo>
                    <a:pt x="110891" y="59341"/>
                  </a:lnTo>
                  <a:lnTo>
                    <a:pt x="110916" y="59168"/>
                  </a:lnTo>
                  <a:lnTo>
                    <a:pt x="110941" y="59020"/>
                  </a:lnTo>
                  <a:lnTo>
                    <a:pt x="110990" y="58847"/>
                  </a:lnTo>
                  <a:lnTo>
                    <a:pt x="111065" y="58698"/>
                  </a:lnTo>
                  <a:lnTo>
                    <a:pt x="111163" y="58550"/>
                  </a:lnTo>
                  <a:lnTo>
                    <a:pt x="111262" y="58426"/>
                  </a:lnTo>
                  <a:lnTo>
                    <a:pt x="111386" y="58278"/>
                  </a:lnTo>
                  <a:lnTo>
                    <a:pt x="111535" y="58129"/>
                  </a:lnTo>
                  <a:lnTo>
                    <a:pt x="111732" y="58006"/>
                  </a:lnTo>
                  <a:lnTo>
                    <a:pt x="111930" y="57907"/>
                  </a:lnTo>
                  <a:lnTo>
                    <a:pt x="112128" y="57857"/>
                  </a:lnTo>
                  <a:lnTo>
                    <a:pt x="112351" y="57808"/>
                  </a:lnTo>
                  <a:lnTo>
                    <a:pt x="112549" y="57783"/>
                  </a:lnTo>
                  <a:lnTo>
                    <a:pt x="112771" y="57808"/>
                  </a:lnTo>
                  <a:lnTo>
                    <a:pt x="112969" y="57833"/>
                  </a:lnTo>
                  <a:lnTo>
                    <a:pt x="112771" y="57659"/>
                  </a:lnTo>
                  <a:lnTo>
                    <a:pt x="112672" y="57536"/>
                  </a:lnTo>
                  <a:lnTo>
                    <a:pt x="112573" y="57412"/>
                  </a:lnTo>
                  <a:lnTo>
                    <a:pt x="112474" y="57264"/>
                  </a:lnTo>
                  <a:lnTo>
                    <a:pt x="112400" y="57115"/>
                  </a:lnTo>
                  <a:lnTo>
                    <a:pt x="112351" y="56967"/>
                  </a:lnTo>
                  <a:lnTo>
                    <a:pt x="112326" y="56794"/>
                  </a:lnTo>
                  <a:lnTo>
                    <a:pt x="112301" y="56645"/>
                  </a:lnTo>
                  <a:lnTo>
                    <a:pt x="112277" y="56472"/>
                  </a:lnTo>
                  <a:lnTo>
                    <a:pt x="112301" y="56324"/>
                  </a:lnTo>
                  <a:lnTo>
                    <a:pt x="112326" y="56151"/>
                  </a:lnTo>
                  <a:lnTo>
                    <a:pt x="112351" y="56002"/>
                  </a:lnTo>
                  <a:lnTo>
                    <a:pt x="112400" y="55854"/>
                  </a:lnTo>
                  <a:lnTo>
                    <a:pt x="112474" y="55705"/>
                  </a:lnTo>
                  <a:lnTo>
                    <a:pt x="112573" y="55557"/>
                  </a:lnTo>
                  <a:lnTo>
                    <a:pt x="112672" y="55408"/>
                  </a:lnTo>
                  <a:lnTo>
                    <a:pt x="112771" y="55285"/>
                  </a:lnTo>
                  <a:lnTo>
                    <a:pt x="112944" y="55136"/>
                  </a:lnTo>
                  <a:lnTo>
                    <a:pt x="113142" y="55013"/>
                  </a:lnTo>
                  <a:lnTo>
                    <a:pt x="113340" y="54914"/>
                  </a:lnTo>
                  <a:lnTo>
                    <a:pt x="113563" y="54840"/>
                  </a:lnTo>
                  <a:lnTo>
                    <a:pt x="113785" y="54815"/>
                  </a:lnTo>
                  <a:lnTo>
                    <a:pt x="114008" y="54790"/>
                  </a:lnTo>
                  <a:lnTo>
                    <a:pt x="114231" y="54815"/>
                  </a:lnTo>
                  <a:lnTo>
                    <a:pt x="114453" y="54864"/>
                  </a:lnTo>
                  <a:lnTo>
                    <a:pt x="114206" y="54716"/>
                  </a:lnTo>
                  <a:lnTo>
                    <a:pt x="114008" y="54543"/>
                  </a:lnTo>
                  <a:lnTo>
                    <a:pt x="113884" y="54419"/>
                  </a:lnTo>
                  <a:lnTo>
                    <a:pt x="113785" y="54295"/>
                  </a:lnTo>
                  <a:lnTo>
                    <a:pt x="113711" y="54147"/>
                  </a:lnTo>
                  <a:lnTo>
                    <a:pt x="113637" y="53999"/>
                  </a:lnTo>
                  <a:lnTo>
                    <a:pt x="113588" y="53850"/>
                  </a:lnTo>
                  <a:lnTo>
                    <a:pt x="113538" y="53702"/>
                  </a:lnTo>
                  <a:lnTo>
                    <a:pt x="113513" y="53529"/>
                  </a:lnTo>
                  <a:lnTo>
                    <a:pt x="113513" y="53380"/>
                  </a:lnTo>
                  <a:lnTo>
                    <a:pt x="113513" y="53232"/>
                  </a:lnTo>
                  <a:lnTo>
                    <a:pt x="113538" y="53059"/>
                  </a:lnTo>
                  <a:lnTo>
                    <a:pt x="113588" y="52910"/>
                  </a:lnTo>
                  <a:lnTo>
                    <a:pt x="113637" y="52762"/>
                  </a:lnTo>
                  <a:lnTo>
                    <a:pt x="113711" y="52613"/>
                  </a:lnTo>
                  <a:lnTo>
                    <a:pt x="113785" y="52465"/>
                  </a:lnTo>
                  <a:lnTo>
                    <a:pt x="113884" y="52341"/>
                  </a:lnTo>
                  <a:lnTo>
                    <a:pt x="114008" y="52218"/>
                  </a:lnTo>
                  <a:lnTo>
                    <a:pt x="114132" y="52094"/>
                  </a:lnTo>
                  <a:lnTo>
                    <a:pt x="114255" y="51995"/>
                  </a:lnTo>
                  <a:lnTo>
                    <a:pt x="114404" y="51921"/>
                  </a:lnTo>
                  <a:lnTo>
                    <a:pt x="114552" y="51847"/>
                  </a:lnTo>
                  <a:lnTo>
                    <a:pt x="114701" y="51797"/>
                  </a:lnTo>
                  <a:lnTo>
                    <a:pt x="114849" y="51748"/>
                  </a:lnTo>
                  <a:lnTo>
                    <a:pt x="115022" y="51748"/>
                  </a:lnTo>
                  <a:lnTo>
                    <a:pt x="115171" y="51723"/>
                  </a:lnTo>
                  <a:lnTo>
                    <a:pt x="115319" y="51748"/>
                  </a:lnTo>
                  <a:lnTo>
                    <a:pt x="115492" y="51748"/>
                  </a:lnTo>
                  <a:lnTo>
                    <a:pt x="115641" y="51797"/>
                  </a:lnTo>
                  <a:lnTo>
                    <a:pt x="115789" y="51847"/>
                  </a:lnTo>
                  <a:lnTo>
                    <a:pt x="115938" y="51921"/>
                  </a:lnTo>
                  <a:lnTo>
                    <a:pt x="116086" y="51995"/>
                  </a:lnTo>
                  <a:lnTo>
                    <a:pt x="116210" y="52094"/>
                  </a:lnTo>
                  <a:lnTo>
                    <a:pt x="116333" y="52218"/>
                  </a:lnTo>
                  <a:lnTo>
                    <a:pt x="116457" y="52341"/>
                  </a:lnTo>
                  <a:lnTo>
                    <a:pt x="116556" y="52465"/>
                  </a:lnTo>
                  <a:lnTo>
                    <a:pt x="116630" y="52613"/>
                  </a:lnTo>
                  <a:lnTo>
                    <a:pt x="116704" y="52762"/>
                  </a:lnTo>
                  <a:lnTo>
                    <a:pt x="116754" y="52910"/>
                  </a:lnTo>
                  <a:lnTo>
                    <a:pt x="116779" y="53059"/>
                  </a:lnTo>
                  <a:lnTo>
                    <a:pt x="116803" y="53232"/>
                  </a:lnTo>
                  <a:lnTo>
                    <a:pt x="116828" y="53380"/>
                  </a:lnTo>
                  <a:lnTo>
                    <a:pt x="116803" y="53529"/>
                  </a:lnTo>
                  <a:lnTo>
                    <a:pt x="116779" y="53702"/>
                  </a:lnTo>
                  <a:lnTo>
                    <a:pt x="116754" y="53850"/>
                  </a:lnTo>
                  <a:lnTo>
                    <a:pt x="116704" y="53999"/>
                  </a:lnTo>
                  <a:lnTo>
                    <a:pt x="116630" y="54147"/>
                  </a:lnTo>
                  <a:lnTo>
                    <a:pt x="116556" y="54295"/>
                  </a:lnTo>
                  <a:lnTo>
                    <a:pt x="116457" y="54419"/>
                  </a:lnTo>
                  <a:lnTo>
                    <a:pt x="116333" y="54543"/>
                  </a:lnTo>
                  <a:lnTo>
                    <a:pt x="116160" y="54691"/>
                  </a:lnTo>
                  <a:lnTo>
                    <a:pt x="115962" y="54815"/>
                  </a:lnTo>
                  <a:lnTo>
                    <a:pt x="115764" y="54914"/>
                  </a:lnTo>
                  <a:lnTo>
                    <a:pt x="115566" y="54988"/>
                  </a:lnTo>
                  <a:lnTo>
                    <a:pt x="115344" y="55013"/>
                  </a:lnTo>
                  <a:lnTo>
                    <a:pt x="115146" y="55037"/>
                  </a:lnTo>
                  <a:lnTo>
                    <a:pt x="114923" y="55013"/>
                  </a:lnTo>
                  <a:lnTo>
                    <a:pt x="114701" y="54963"/>
                  </a:lnTo>
                  <a:lnTo>
                    <a:pt x="114948" y="55112"/>
                  </a:lnTo>
                  <a:lnTo>
                    <a:pt x="115146" y="55285"/>
                  </a:lnTo>
                  <a:lnTo>
                    <a:pt x="115270" y="55408"/>
                  </a:lnTo>
                  <a:lnTo>
                    <a:pt x="115369" y="55557"/>
                  </a:lnTo>
                  <a:lnTo>
                    <a:pt x="115468" y="55705"/>
                  </a:lnTo>
                  <a:lnTo>
                    <a:pt x="115517" y="55854"/>
                  </a:lnTo>
                  <a:lnTo>
                    <a:pt x="115591" y="56002"/>
                  </a:lnTo>
                  <a:lnTo>
                    <a:pt x="115616" y="56151"/>
                  </a:lnTo>
                  <a:lnTo>
                    <a:pt x="115641" y="56324"/>
                  </a:lnTo>
                  <a:lnTo>
                    <a:pt x="115641" y="56472"/>
                  </a:lnTo>
                  <a:lnTo>
                    <a:pt x="115641" y="56645"/>
                  </a:lnTo>
                  <a:lnTo>
                    <a:pt x="115616" y="56794"/>
                  </a:lnTo>
                  <a:lnTo>
                    <a:pt x="115591" y="56967"/>
                  </a:lnTo>
                  <a:lnTo>
                    <a:pt x="115517" y="57115"/>
                  </a:lnTo>
                  <a:lnTo>
                    <a:pt x="115468" y="57264"/>
                  </a:lnTo>
                  <a:lnTo>
                    <a:pt x="115369" y="57412"/>
                  </a:lnTo>
                  <a:lnTo>
                    <a:pt x="115270" y="57536"/>
                  </a:lnTo>
                  <a:lnTo>
                    <a:pt x="115146" y="57659"/>
                  </a:lnTo>
                  <a:lnTo>
                    <a:pt x="114998" y="57808"/>
                  </a:lnTo>
                  <a:lnTo>
                    <a:pt x="114800" y="57932"/>
                  </a:lnTo>
                  <a:lnTo>
                    <a:pt x="114627" y="58030"/>
                  </a:lnTo>
                  <a:lnTo>
                    <a:pt x="114404" y="58105"/>
                  </a:lnTo>
                  <a:lnTo>
                    <a:pt x="114206" y="58129"/>
                  </a:lnTo>
                  <a:lnTo>
                    <a:pt x="114008" y="58154"/>
                  </a:lnTo>
                  <a:lnTo>
                    <a:pt x="113785" y="58154"/>
                  </a:lnTo>
                  <a:lnTo>
                    <a:pt x="113588" y="58105"/>
                  </a:lnTo>
                  <a:lnTo>
                    <a:pt x="113785" y="58278"/>
                  </a:lnTo>
                  <a:lnTo>
                    <a:pt x="113909" y="58426"/>
                  </a:lnTo>
                  <a:lnTo>
                    <a:pt x="114008" y="58550"/>
                  </a:lnTo>
                  <a:lnTo>
                    <a:pt x="114107" y="58698"/>
                  </a:lnTo>
                  <a:lnTo>
                    <a:pt x="114157" y="58847"/>
                  </a:lnTo>
                  <a:lnTo>
                    <a:pt x="114231" y="59020"/>
                  </a:lnTo>
                  <a:lnTo>
                    <a:pt x="114255" y="59168"/>
                  </a:lnTo>
                  <a:lnTo>
                    <a:pt x="114280" y="59341"/>
                  </a:lnTo>
                  <a:lnTo>
                    <a:pt x="114280" y="59490"/>
                  </a:lnTo>
                  <a:lnTo>
                    <a:pt x="114280" y="59663"/>
                  </a:lnTo>
                  <a:lnTo>
                    <a:pt x="114255" y="59811"/>
                  </a:lnTo>
                  <a:lnTo>
                    <a:pt x="114231" y="59985"/>
                  </a:lnTo>
                  <a:lnTo>
                    <a:pt x="114157" y="60133"/>
                  </a:lnTo>
                  <a:lnTo>
                    <a:pt x="114107" y="60281"/>
                  </a:lnTo>
                  <a:lnTo>
                    <a:pt x="114008" y="60430"/>
                  </a:lnTo>
                  <a:lnTo>
                    <a:pt x="113909" y="60578"/>
                  </a:lnTo>
                  <a:lnTo>
                    <a:pt x="113785" y="60702"/>
                  </a:lnTo>
                  <a:lnTo>
                    <a:pt x="113612" y="60850"/>
                  </a:lnTo>
                  <a:lnTo>
                    <a:pt x="113439" y="60974"/>
                  </a:lnTo>
                  <a:lnTo>
                    <a:pt x="113241" y="61073"/>
                  </a:lnTo>
                  <a:lnTo>
                    <a:pt x="113043" y="61147"/>
                  </a:lnTo>
                  <a:lnTo>
                    <a:pt x="112821" y="61197"/>
                  </a:lnTo>
                  <a:lnTo>
                    <a:pt x="112400" y="61197"/>
                  </a:lnTo>
                  <a:lnTo>
                    <a:pt x="112178" y="61147"/>
                  </a:lnTo>
                  <a:lnTo>
                    <a:pt x="112252" y="61197"/>
                  </a:lnTo>
                  <a:lnTo>
                    <a:pt x="112351" y="61345"/>
                  </a:lnTo>
                  <a:lnTo>
                    <a:pt x="112450" y="61469"/>
                  </a:lnTo>
                  <a:lnTo>
                    <a:pt x="112549" y="61617"/>
                  </a:lnTo>
                  <a:lnTo>
                    <a:pt x="112623" y="61766"/>
                  </a:lnTo>
                  <a:lnTo>
                    <a:pt x="112672" y="61939"/>
                  </a:lnTo>
                  <a:lnTo>
                    <a:pt x="112722" y="62087"/>
                  </a:lnTo>
                  <a:lnTo>
                    <a:pt x="112747" y="62260"/>
                  </a:lnTo>
                  <a:lnTo>
                    <a:pt x="112747" y="62433"/>
                  </a:lnTo>
                  <a:lnTo>
                    <a:pt x="112747" y="62582"/>
                  </a:lnTo>
                  <a:lnTo>
                    <a:pt x="112722" y="62755"/>
                  </a:lnTo>
                  <a:lnTo>
                    <a:pt x="112672" y="62928"/>
                  </a:lnTo>
                  <a:lnTo>
                    <a:pt x="112623" y="63077"/>
                  </a:lnTo>
                  <a:lnTo>
                    <a:pt x="112549" y="63225"/>
                  </a:lnTo>
                  <a:lnTo>
                    <a:pt x="112450" y="63373"/>
                  </a:lnTo>
                  <a:lnTo>
                    <a:pt x="112351" y="63522"/>
                  </a:lnTo>
                  <a:lnTo>
                    <a:pt x="112252" y="63646"/>
                  </a:lnTo>
                  <a:lnTo>
                    <a:pt x="112054" y="63794"/>
                  </a:lnTo>
                  <a:lnTo>
                    <a:pt x="111881" y="63918"/>
                  </a:lnTo>
                  <a:lnTo>
                    <a:pt x="111683" y="64017"/>
                  </a:lnTo>
                  <a:lnTo>
                    <a:pt x="111460" y="64091"/>
                  </a:lnTo>
                  <a:lnTo>
                    <a:pt x="111238" y="64140"/>
                  </a:lnTo>
                  <a:lnTo>
                    <a:pt x="110792" y="64140"/>
                  </a:lnTo>
                  <a:lnTo>
                    <a:pt x="110595" y="64091"/>
                  </a:lnTo>
                  <a:lnTo>
                    <a:pt x="110693" y="64239"/>
                  </a:lnTo>
                  <a:lnTo>
                    <a:pt x="110792" y="64363"/>
                  </a:lnTo>
                  <a:lnTo>
                    <a:pt x="110867" y="64511"/>
                  </a:lnTo>
                  <a:lnTo>
                    <a:pt x="110916" y="64660"/>
                  </a:lnTo>
                  <a:lnTo>
                    <a:pt x="110966" y="64833"/>
                  </a:lnTo>
                  <a:lnTo>
                    <a:pt x="111015" y="64981"/>
                  </a:lnTo>
                  <a:lnTo>
                    <a:pt x="111015" y="65154"/>
                  </a:lnTo>
                  <a:lnTo>
                    <a:pt x="111040" y="65303"/>
                  </a:lnTo>
                  <a:lnTo>
                    <a:pt x="111015" y="65476"/>
                  </a:lnTo>
                  <a:lnTo>
                    <a:pt x="110990" y="65624"/>
                  </a:lnTo>
                  <a:lnTo>
                    <a:pt x="110941" y="65773"/>
                  </a:lnTo>
                  <a:lnTo>
                    <a:pt x="110891" y="65946"/>
                  </a:lnTo>
                  <a:lnTo>
                    <a:pt x="110817" y="66094"/>
                  </a:lnTo>
                  <a:lnTo>
                    <a:pt x="110743" y="66218"/>
                  </a:lnTo>
                  <a:lnTo>
                    <a:pt x="110644" y="66366"/>
                  </a:lnTo>
                  <a:lnTo>
                    <a:pt x="110520" y="66490"/>
                  </a:lnTo>
                  <a:lnTo>
                    <a:pt x="110347" y="66663"/>
                  </a:lnTo>
                  <a:lnTo>
                    <a:pt x="110125" y="66787"/>
                  </a:lnTo>
                  <a:lnTo>
                    <a:pt x="109927" y="66886"/>
                  </a:lnTo>
                  <a:lnTo>
                    <a:pt x="109704" y="66960"/>
                  </a:lnTo>
                  <a:lnTo>
                    <a:pt x="109481" y="66985"/>
                  </a:lnTo>
                  <a:lnTo>
                    <a:pt x="109259" y="67010"/>
                  </a:lnTo>
                  <a:lnTo>
                    <a:pt x="109011" y="66985"/>
                  </a:lnTo>
                  <a:lnTo>
                    <a:pt x="108789" y="66935"/>
                  </a:lnTo>
                  <a:lnTo>
                    <a:pt x="108962" y="67208"/>
                  </a:lnTo>
                  <a:lnTo>
                    <a:pt x="109061" y="67504"/>
                  </a:lnTo>
                  <a:lnTo>
                    <a:pt x="109135" y="67801"/>
                  </a:lnTo>
                  <a:lnTo>
                    <a:pt x="109135" y="68098"/>
                  </a:lnTo>
                  <a:lnTo>
                    <a:pt x="109086" y="68395"/>
                  </a:lnTo>
                  <a:lnTo>
                    <a:pt x="108987" y="68692"/>
                  </a:lnTo>
                  <a:lnTo>
                    <a:pt x="108838" y="68964"/>
                  </a:lnTo>
                  <a:lnTo>
                    <a:pt x="108739" y="69112"/>
                  </a:lnTo>
                  <a:lnTo>
                    <a:pt x="108640" y="69236"/>
                  </a:lnTo>
                  <a:lnTo>
                    <a:pt x="108443" y="69384"/>
                  </a:lnTo>
                  <a:lnTo>
                    <a:pt x="108220" y="69533"/>
                  </a:lnTo>
                  <a:lnTo>
                    <a:pt x="107997" y="69632"/>
                  </a:lnTo>
                  <a:lnTo>
                    <a:pt x="107775" y="69706"/>
                  </a:lnTo>
                  <a:lnTo>
                    <a:pt x="107527" y="69731"/>
                  </a:lnTo>
                  <a:lnTo>
                    <a:pt x="107280" y="69731"/>
                  </a:lnTo>
                  <a:lnTo>
                    <a:pt x="107057" y="69706"/>
                  </a:lnTo>
                  <a:lnTo>
                    <a:pt x="106810" y="69632"/>
                  </a:lnTo>
                  <a:lnTo>
                    <a:pt x="106909" y="69830"/>
                  </a:lnTo>
                  <a:lnTo>
                    <a:pt x="107008" y="70027"/>
                  </a:lnTo>
                  <a:lnTo>
                    <a:pt x="107057" y="70225"/>
                  </a:lnTo>
                  <a:lnTo>
                    <a:pt x="107082" y="70423"/>
                  </a:lnTo>
                  <a:lnTo>
                    <a:pt x="107082" y="70621"/>
                  </a:lnTo>
                  <a:lnTo>
                    <a:pt x="107082" y="70844"/>
                  </a:lnTo>
                  <a:lnTo>
                    <a:pt x="107033" y="71042"/>
                  </a:lnTo>
                  <a:lnTo>
                    <a:pt x="106958" y="71239"/>
                  </a:lnTo>
                  <a:lnTo>
                    <a:pt x="107107" y="71239"/>
                  </a:lnTo>
                  <a:lnTo>
                    <a:pt x="107181" y="71017"/>
                  </a:lnTo>
                  <a:lnTo>
                    <a:pt x="107280" y="70819"/>
                  </a:lnTo>
                  <a:lnTo>
                    <a:pt x="107404" y="70621"/>
                  </a:lnTo>
                  <a:lnTo>
                    <a:pt x="107577" y="70423"/>
                  </a:lnTo>
                  <a:lnTo>
                    <a:pt x="107750" y="70275"/>
                  </a:lnTo>
                  <a:lnTo>
                    <a:pt x="107948" y="70151"/>
                  </a:lnTo>
                  <a:lnTo>
                    <a:pt x="108146" y="70052"/>
                  </a:lnTo>
                  <a:lnTo>
                    <a:pt x="108344" y="69978"/>
                  </a:lnTo>
                  <a:lnTo>
                    <a:pt x="108566" y="69904"/>
                  </a:lnTo>
                  <a:lnTo>
                    <a:pt x="108789" y="69879"/>
                  </a:lnTo>
                  <a:lnTo>
                    <a:pt x="109011" y="69879"/>
                  </a:lnTo>
                  <a:lnTo>
                    <a:pt x="109234" y="69928"/>
                  </a:lnTo>
                  <a:lnTo>
                    <a:pt x="109135" y="69656"/>
                  </a:lnTo>
                  <a:lnTo>
                    <a:pt x="109061" y="69360"/>
                  </a:lnTo>
                  <a:lnTo>
                    <a:pt x="109036" y="69087"/>
                  </a:lnTo>
                  <a:lnTo>
                    <a:pt x="109061" y="68791"/>
                  </a:lnTo>
                  <a:lnTo>
                    <a:pt x="109135" y="68519"/>
                  </a:lnTo>
                  <a:lnTo>
                    <a:pt x="109234" y="68246"/>
                  </a:lnTo>
                  <a:lnTo>
                    <a:pt x="109382" y="67999"/>
                  </a:lnTo>
                  <a:lnTo>
                    <a:pt x="109580" y="67776"/>
                  </a:lnTo>
                  <a:lnTo>
                    <a:pt x="109754" y="67628"/>
                  </a:lnTo>
                  <a:lnTo>
                    <a:pt x="109927" y="67504"/>
                  </a:lnTo>
                  <a:lnTo>
                    <a:pt x="110125" y="67405"/>
                  </a:lnTo>
                  <a:lnTo>
                    <a:pt x="110322" y="67306"/>
                  </a:lnTo>
                  <a:lnTo>
                    <a:pt x="110545" y="67257"/>
                  </a:lnTo>
                  <a:lnTo>
                    <a:pt x="110743" y="67232"/>
                  </a:lnTo>
                  <a:lnTo>
                    <a:pt x="110966" y="67232"/>
                  </a:lnTo>
                  <a:lnTo>
                    <a:pt x="111163" y="67257"/>
                  </a:lnTo>
                  <a:lnTo>
                    <a:pt x="111040" y="66960"/>
                  </a:lnTo>
                  <a:lnTo>
                    <a:pt x="110941" y="66688"/>
                  </a:lnTo>
                  <a:lnTo>
                    <a:pt x="110916" y="66391"/>
                  </a:lnTo>
                  <a:lnTo>
                    <a:pt x="110941" y="66094"/>
                  </a:lnTo>
                  <a:lnTo>
                    <a:pt x="110990" y="65798"/>
                  </a:lnTo>
                  <a:lnTo>
                    <a:pt x="111089" y="65525"/>
                  </a:lnTo>
                  <a:lnTo>
                    <a:pt x="111262" y="65253"/>
                  </a:lnTo>
                  <a:lnTo>
                    <a:pt x="111460" y="65006"/>
                  </a:lnTo>
                  <a:lnTo>
                    <a:pt x="111609" y="64858"/>
                  </a:lnTo>
                  <a:lnTo>
                    <a:pt x="111782" y="64734"/>
                  </a:lnTo>
                  <a:lnTo>
                    <a:pt x="111980" y="64635"/>
                  </a:lnTo>
                  <a:lnTo>
                    <a:pt x="112153" y="64561"/>
                  </a:lnTo>
                  <a:lnTo>
                    <a:pt x="112351" y="64511"/>
                  </a:lnTo>
                  <a:lnTo>
                    <a:pt x="112549" y="64487"/>
                  </a:lnTo>
                  <a:lnTo>
                    <a:pt x="112747" y="64462"/>
                  </a:lnTo>
                  <a:lnTo>
                    <a:pt x="112944" y="64487"/>
                  </a:lnTo>
                  <a:lnTo>
                    <a:pt x="112796" y="64190"/>
                  </a:lnTo>
                  <a:lnTo>
                    <a:pt x="112697" y="63893"/>
                  </a:lnTo>
                  <a:lnTo>
                    <a:pt x="112648" y="63596"/>
                  </a:lnTo>
                  <a:lnTo>
                    <a:pt x="112648" y="63275"/>
                  </a:lnTo>
                  <a:lnTo>
                    <a:pt x="112697" y="62978"/>
                  </a:lnTo>
                  <a:lnTo>
                    <a:pt x="112796" y="62681"/>
                  </a:lnTo>
                  <a:lnTo>
                    <a:pt x="112969" y="62409"/>
                  </a:lnTo>
                  <a:lnTo>
                    <a:pt x="113068" y="62260"/>
                  </a:lnTo>
                  <a:lnTo>
                    <a:pt x="113167" y="62137"/>
                  </a:lnTo>
                  <a:lnTo>
                    <a:pt x="113316" y="62013"/>
                  </a:lnTo>
                  <a:lnTo>
                    <a:pt x="113489" y="61889"/>
                  </a:lnTo>
                  <a:lnTo>
                    <a:pt x="113662" y="61790"/>
                  </a:lnTo>
                  <a:lnTo>
                    <a:pt x="113835" y="61716"/>
                  </a:lnTo>
                  <a:lnTo>
                    <a:pt x="114008" y="61667"/>
                  </a:lnTo>
                  <a:lnTo>
                    <a:pt x="114206" y="61617"/>
                  </a:lnTo>
                  <a:lnTo>
                    <a:pt x="114602" y="61617"/>
                  </a:lnTo>
                  <a:lnTo>
                    <a:pt x="114478" y="61469"/>
                  </a:lnTo>
                  <a:lnTo>
                    <a:pt x="114404" y="61345"/>
                  </a:lnTo>
                  <a:lnTo>
                    <a:pt x="114330" y="61172"/>
                  </a:lnTo>
                  <a:lnTo>
                    <a:pt x="114280" y="61024"/>
                  </a:lnTo>
                  <a:lnTo>
                    <a:pt x="114206" y="60702"/>
                  </a:lnTo>
                  <a:lnTo>
                    <a:pt x="114181" y="60380"/>
                  </a:lnTo>
                  <a:lnTo>
                    <a:pt x="114231" y="60059"/>
                  </a:lnTo>
                  <a:lnTo>
                    <a:pt x="114280" y="59910"/>
                  </a:lnTo>
                  <a:lnTo>
                    <a:pt x="114330" y="59762"/>
                  </a:lnTo>
                  <a:lnTo>
                    <a:pt x="114404" y="59614"/>
                  </a:lnTo>
                  <a:lnTo>
                    <a:pt x="114503" y="59465"/>
                  </a:lnTo>
                  <a:lnTo>
                    <a:pt x="114602" y="59317"/>
                  </a:lnTo>
                  <a:lnTo>
                    <a:pt x="114725" y="59193"/>
                  </a:lnTo>
                  <a:lnTo>
                    <a:pt x="114874" y="59069"/>
                  </a:lnTo>
                  <a:lnTo>
                    <a:pt x="115022" y="58946"/>
                  </a:lnTo>
                  <a:lnTo>
                    <a:pt x="115195" y="58847"/>
                  </a:lnTo>
                  <a:lnTo>
                    <a:pt x="115344" y="58773"/>
                  </a:lnTo>
                  <a:lnTo>
                    <a:pt x="115542" y="58723"/>
                  </a:lnTo>
                  <a:lnTo>
                    <a:pt x="115715" y="58698"/>
                  </a:lnTo>
                  <a:lnTo>
                    <a:pt x="115888" y="58674"/>
                  </a:lnTo>
                  <a:lnTo>
                    <a:pt x="116086" y="58674"/>
                  </a:lnTo>
                  <a:lnTo>
                    <a:pt x="115962" y="58525"/>
                  </a:lnTo>
                  <a:lnTo>
                    <a:pt x="115863" y="58377"/>
                  </a:lnTo>
                  <a:lnTo>
                    <a:pt x="115764" y="58228"/>
                  </a:lnTo>
                  <a:lnTo>
                    <a:pt x="115690" y="58080"/>
                  </a:lnTo>
                  <a:lnTo>
                    <a:pt x="115641" y="57907"/>
                  </a:lnTo>
                  <a:lnTo>
                    <a:pt x="115616" y="57758"/>
                  </a:lnTo>
                  <a:lnTo>
                    <a:pt x="115591" y="57585"/>
                  </a:lnTo>
                  <a:lnTo>
                    <a:pt x="115566" y="57412"/>
                  </a:lnTo>
                  <a:lnTo>
                    <a:pt x="115591" y="57239"/>
                  </a:lnTo>
                  <a:lnTo>
                    <a:pt x="115616" y="57066"/>
                  </a:lnTo>
                  <a:lnTo>
                    <a:pt x="115665" y="56917"/>
                  </a:lnTo>
                  <a:lnTo>
                    <a:pt x="115715" y="56744"/>
                  </a:lnTo>
                  <a:lnTo>
                    <a:pt x="115789" y="56596"/>
                  </a:lnTo>
                  <a:lnTo>
                    <a:pt x="115863" y="56447"/>
                  </a:lnTo>
                  <a:lnTo>
                    <a:pt x="115987" y="56299"/>
                  </a:lnTo>
                  <a:lnTo>
                    <a:pt x="116111" y="56151"/>
                  </a:lnTo>
                  <a:lnTo>
                    <a:pt x="116234" y="56027"/>
                  </a:lnTo>
                  <a:lnTo>
                    <a:pt x="116383" y="55928"/>
                  </a:lnTo>
                  <a:lnTo>
                    <a:pt x="116556" y="55829"/>
                  </a:lnTo>
                  <a:lnTo>
                    <a:pt x="116729" y="55755"/>
                  </a:lnTo>
                  <a:lnTo>
                    <a:pt x="116877" y="55705"/>
                  </a:lnTo>
                  <a:lnTo>
                    <a:pt x="117051" y="55656"/>
                  </a:lnTo>
                  <a:lnTo>
                    <a:pt x="117249" y="55656"/>
                  </a:lnTo>
                  <a:lnTo>
                    <a:pt x="117422" y="55631"/>
                  </a:lnTo>
                  <a:lnTo>
                    <a:pt x="117323" y="55557"/>
                  </a:lnTo>
                  <a:lnTo>
                    <a:pt x="117199" y="55408"/>
                  </a:lnTo>
                  <a:lnTo>
                    <a:pt x="117100" y="55285"/>
                  </a:lnTo>
                  <a:lnTo>
                    <a:pt x="117001" y="55112"/>
                  </a:lnTo>
                  <a:lnTo>
                    <a:pt x="116927" y="54963"/>
                  </a:lnTo>
                  <a:lnTo>
                    <a:pt x="116877" y="54815"/>
                  </a:lnTo>
                  <a:lnTo>
                    <a:pt x="116828" y="54642"/>
                  </a:lnTo>
                  <a:lnTo>
                    <a:pt x="116803" y="54469"/>
                  </a:lnTo>
                  <a:lnTo>
                    <a:pt x="116803" y="54295"/>
                  </a:lnTo>
                  <a:lnTo>
                    <a:pt x="116803" y="54147"/>
                  </a:lnTo>
                  <a:lnTo>
                    <a:pt x="116828" y="53974"/>
                  </a:lnTo>
                  <a:lnTo>
                    <a:pt x="116877" y="53801"/>
                  </a:lnTo>
                  <a:lnTo>
                    <a:pt x="116927" y="53652"/>
                  </a:lnTo>
                  <a:lnTo>
                    <a:pt x="117001" y="53479"/>
                  </a:lnTo>
                  <a:lnTo>
                    <a:pt x="117100" y="53331"/>
                  </a:lnTo>
                  <a:lnTo>
                    <a:pt x="117199" y="53207"/>
                  </a:lnTo>
                  <a:lnTo>
                    <a:pt x="117323" y="53059"/>
                  </a:lnTo>
                  <a:lnTo>
                    <a:pt x="117446" y="52935"/>
                  </a:lnTo>
                  <a:lnTo>
                    <a:pt x="117595" y="52836"/>
                  </a:lnTo>
                  <a:lnTo>
                    <a:pt x="117768" y="52737"/>
                  </a:lnTo>
                  <a:lnTo>
                    <a:pt x="117916" y="52663"/>
                  </a:lnTo>
                  <a:lnTo>
                    <a:pt x="118090" y="52613"/>
                  </a:lnTo>
                  <a:lnTo>
                    <a:pt x="118263" y="52589"/>
                  </a:lnTo>
                  <a:lnTo>
                    <a:pt x="118436" y="52564"/>
                  </a:lnTo>
                  <a:lnTo>
                    <a:pt x="118609" y="52564"/>
                  </a:lnTo>
                  <a:lnTo>
                    <a:pt x="118485" y="52465"/>
                  </a:lnTo>
                  <a:lnTo>
                    <a:pt x="118362" y="52341"/>
                  </a:lnTo>
                  <a:lnTo>
                    <a:pt x="118238" y="52218"/>
                  </a:lnTo>
                  <a:lnTo>
                    <a:pt x="118139" y="52069"/>
                  </a:lnTo>
                  <a:lnTo>
                    <a:pt x="118040" y="51921"/>
                  </a:lnTo>
                  <a:lnTo>
                    <a:pt x="117966" y="51772"/>
                  </a:lnTo>
                  <a:lnTo>
                    <a:pt x="117916" y="51624"/>
                  </a:lnTo>
                  <a:lnTo>
                    <a:pt x="117867" y="51451"/>
                  </a:lnTo>
                  <a:lnTo>
                    <a:pt x="117842" y="51278"/>
                  </a:lnTo>
                  <a:lnTo>
                    <a:pt x="117842" y="51129"/>
                  </a:lnTo>
                  <a:lnTo>
                    <a:pt x="117842" y="50956"/>
                  </a:lnTo>
                  <a:lnTo>
                    <a:pt x="117867" y="50783"/>
                  </a:lnTo>
                  <a:lnTo>
                    <a:pt x="117916" y="50634"/>
                  </a:lnTo>
                  <a:lnTo>
                    <a:pt x="117966" y="50486"/>
                  </a:lnTo>
                  <a:lnTo>
                    <a:pt x="118040" y="50313"/>
                  </a:lnTo>
                  <a:lnTo>
                    <a:pt x="118139" y="50164"/>
                  </a:lnTo>
                  <a:lnTo>
                    <a:pt x="118238" y="50041"/>
                  </a:lnTo>
                  <a:lnTo>
                    <a:pt x="118362" y="49917"/>
                  </a:lnTo>
                  <a:lnTo>
                    <a:pt x="118485" y="49769"/>
                  </a:lnTo>
                  <a:lnTo>
                    <a:pt x="118634" y="49670"/>
                  </a:lnTo>
                  <a:lnTo>
                    <a:pt x="118807" y="49571"/>
                  </a:lnTo>
                  <a:lnTo>
                    <a:pt x="118955" y="49521"/>
                  </a:lnTo>
                  <a:lnTo>
                    <a:pt x="119128" y="49447"/>
                  </a:lnTo>
                  <a:lnTo>
                    <a:pt x="119302" y="49422"/>
                  </a:lnTo>
                  <a:lnTo>
                    <a:pt x="119500" y="49398"/>
                  </a:lnTo>
                  <a:lnTo>
                    <a:pt x="119673" y="49398"/>
                  </a:lnTo>
                  <a:lnTo>
                    <a:pt x="119425" y="49274"/>
                  </a:lnTo>
                  <a:lnTo>
                    <a:pt x="119203" y="49076"/>
                  </a:lnTo>
                  <a:lnTo>
                    <a:pt x="119104" y="48952"/>
                  </a:lnTo>
                  <a:lnTo>
                    <a:pt x="119005" y="48829"/>
                  </a:lnTo>
                  <a:lnTo>
                    <a:pt x="118906" y="48680"/>
                  </a:lnTo>
                  <a:lnTo>
                    <a:pt x="118832" y="48532"/>
                  </a:lnTo>
                  <a:lnTo>
                    <a:pt x="118782" y="48359"/>
                  </a:lnTo>
                  <a:lnTo>
                    <a:pt x="118757" y="48210"/>
                  </a:lnTo>
                  <a:lnTo>
                    <a:pt x="118733" y="48062"/>
                  </a:lnTo>
                  <a:lnTo>
                    <a:pt x="118708" y="47889"/>
                  </a:lnTo>
                  <a:lnTo>
                    <a:pt x="118733" y="47740"/>
                  </a:lnTo>
                  <a:lnTo>
                    <a:pt x="118757" y="47567"/>
                  </a:lnTo>
                  <a:lnTo>
                    <a:pt x="118782" y="47419"/>
                  </a:lnTo>
                  <a:lnTo>
                    <a:pt x="118832" y="47246"/>
                  </a:lnTo>
                  <a:lnTo>
                    <a:pt x="118906" y="47097"/>
                  </a:lnTo>
                  <a:lnTo>
                    <a:pt x="119005" y="46974"/>
                  </a:lnTo>
                  <a:lnTo>
                    <a:pt x="119104" y="46825"/>
                  </a:lnTo>
                  <a:lnTo>
                    <a:pt x="119203" y="46701"/>
                  </a:lnTo>
                  <a:lnTo>
                    <a:pt x="119326" y="46578"/>
                  </a:lnTo>
                  <a:lnTo>
                    <a:pt x="119475" y="46479"/>
                  </a:lnTo>
                  <a:lnTo>
                    <a:pt x="119623" y="46405"/>
                  </a:lnTo>
                  <a:lnTo>
                    <a:pt x="119772" y="46330"/>
                  </a:lnTo>
                  <a:lnTo>
                    <a:pt x="119920" y="46281"/>
                  </a:lnTo>
                  <a:lnTo>
                    <a:pt x="120068" y="46231"/>
                  </a:lnTo>
                  <a:lnTo>
                    <a:pt x="120242" y="46207"/>
                  </a:lnTo>
                  <a:lnTo>
                    <a:pt x="120563" y="46207"/>
                  </a:lnTo>
                  <a:lnTo>
                    <a:pt x="120712" y="46231"/>
                  </a:lnTo>
                  <a:lnTo>
                    <a:pt x="120885" y="46281"/>
                  </a:lnTo>
                  <a:lnTo>
                    <a:pt x="121033" y="46330"/>
                  </a:lnTo>
                  <a:lnTo>
                    <a:pt x="121182" y="46405"/>
                  </a:lnTo>
                  <a:lnTo>
                    <a:pt x="121330" y="46479"/>
                  </a:lnTo>
                  <a:lnTo>
                    <a:pt x="121454" y="46578"/>
                  </a:lnTo>
                  <a:lnTo>
                    <a:pt x="121602" y="46701"/>
                  </a:lnTo>
                  <a:lnTo>
                    <a:pt x="121701" y="46825"/>
                  </a:lnTo>
                  <a:lnTo>
                    <a:pt x="121800" y="46974"/>
                  </a:lnTo>
                  <a:lnTo>
                    <a:pt x="121899" y="47097"/>
                  </a:lnTo>
                  <a:lnTo>
                    <a:pt x="121973" y="47246"/>
                  </a:lnTo>
                  <a:lnTo>
                    <a:pt x="122023" y="47419"/>
                  </a:lnTo>
                  <a:lnTo>
                    <a:pt x="122047" y="47567"/>
                  </a:lnTo>
                  <a:lnTo>
                    <a:pt x="122072" y="47740"/>
                  </a:lnTo>
                  <a:lnTo>
                    <a:pt x="122097" y="47889"/>
                  </a:lnTo>
                  <a:lnTo>
                    <a:pt x="122072" y="48062"/>
                  </a:lnTo>
                  <a:lnTo>
                    <a:pt x="122047" y="48210"/>
                  </a:lnTo>
                  <a:lnTo>
                    <a:pt x="122023" y="48359"/>
                  </a:lnTo>
                  <a:lnTo>
                    <a:pt x="121973" y="48532"/>
                  </a:lnTo>
                  <a:lnTo>
                    <a:pt x="121899" y="48680"/>
                  </a:lnTo>
                  <a:lnTo>
                    <a:pt x="121800" y="48829"/>
                  </a:lnTo>
                  <a:lnTo>
                    <a:pt x="121701" y="48952"/>
                  </a:lnTo>
                  <a:lnTo>
                    <a:pt x="121602" y="49076"/>
                  </a:lnTo>
                  <a:lnTo>
                    <a:pt x="121454" y="49200"/>
                  </a:lnTo>
                  <a:lnTo>
                    <a:pt x="121305" y="49299"/>
                  </a:lnTo>
                  <a:lnTo>
                    <a:pt x="121157" y="49398"/>
                  </a:lnTo>
                  <a:lnTo>
                    <a:pt x="120984" y="49472"/>
                  </a:lnTo>
                  <a:lnTo>
                    <a:pt x="120835" y="49521"/>
                  </a:lnTo>
                  <a:lnTo>
                    <a:pt x="120662" y="49546"/>
                  </a:lnTo>
                  <a:lnTo>
                    <a:pt x="120489" y="49571"/>
                  </a:lnTo>
                  <a:lnTo>
                    <a:pt x="120316" y="49571"/>
                  </a:lnTo>
                  <a:lnTo>
                    <a:pt x="120563" y="49719"/>
                  </a:lnTo>
                  <a:lnTo>
                    <a:pt x="120786" y="49917"/>
                  </a:lnTo>
                  <a:lnTo>
                    <a:pt x="120909" y="50041"/>
                  </a:lnTo>
                  <a:lnTo>
                    <a:pt x="121008" y="50164"/>
                  </a:lnTo>
                  <a:lnTo>
                    <a:pt x="121107" y="50313"/>
                  </a:lnTo>
                  <a:lnTo>
                    <a:pt x="121157" y="50486"/>
                  </a:lnTo>
                  <a:lnTo>
                    <a:pt x="121231" y="50634"/>
                  </a:lnTo>
                  <a:lnTo>
                    <a:pt x="121256" y="50783"/>
                  </a:lnTo>
                  <a:lnTo>
                    <a:pt x="121280" y="50956"/>
                  </a:lnTo>
                  <a:lnTo>
                    <a:pt x="121305" y="51129"/>
                  </a:lnTo>
                  <a:lnTo>
                    <a:pt x="121280" y="51278"/>
                  </a:lnTo>
                  <a:lnTo>
                    <a:pt x="121256" y="51451"/>
                  </a:lnTo>
                  <a:lnTo>
                    <a:pt x="121231" y="51624"/>
                  </a:lnTo>
                  <a:lnTo>
                    <a:pt x="121157" y="51772"/>
                  </a:lnTo>
                  <a:lnTo>
                    <a:pt x="121107" y="51921"/>
                  </a:lnTo>
                  <a:lnTo>
                    <a:pt x="121008" y="52069"/>
                  </a:lnTo>
                  <a:lnTo>
                    <a:pt x="120909" y="52218"/>
                  </a:lnTo>
                  <a:lnTo>
                    <a:pt x="120786" y="52341"/>
                  </a:lnTo>
                  <a:lnTo>
                    <a:pt x="120662" y="52465"/>
                  </a:lnTo>
                  <a:lnTo>
                    <a:pt x="120514" y="52564"/>
                  </a:lnTo>
                  <a:lnTo>
                    <a:pt x="120365" y="52663"/>
                  </a:lnTo>
                  <a:lnTo>
                    <a:pt x="120192" y="52737"/>
                  </a:lnTo>
                  <a:lnTo>
                    <a:pt x="120044" y="52786"/>
                  </a:lnTo>
                  <a:lnTo>
                    <a:pt x="119871" y="52811"/>
                  </a:lnTo>
                  <a:lnTo>
                    <a:pt x="119697" y="52836"/>
                  </a:lnTo>
                  <a:lnTo>
                    <a:pt x="119524" y="52836"/>
                  </a:lnTo>
                  <a:lnTo>
                    <a:pt x="119673" y="52960"/>
                  </a:lnTo>
                  <a:lnTo>
                    <a:pt x="119796" y="53059"/>
                  </a:lnTo>
                  <a:lnTo>
                    <a:pt x="119920" y="53207"/>
                  </a:lnTo>
                  <a:lnTo>
                    <a:pt x="120019" y="53331"/>
                  </a:lnTo>
                  <a:lnTo>
                    <a:pt x="120118" y="53479"/>
                  </a:lnTo>
                  <a:lnTo>
                    <a:pt x="120192" y="53652"/>
                  </a:lnTo>
                  <a:lnTo>
                    <a:pt x="120242" y="53801"/>
                  </a:lnTo>
                  <a:lnTo>
                    <a:pt x="120291" y="53974"/>
                  </a:lnTo>
                  <a:lnTo>
                    <a:pt x="120316" y="54147"/>
                  </a:lnTo>
                  <a:lnTo>
                    <a:pt x="120316" y="54295"/>
                  </a:lnTo>
                  <a:lnTo>
                    <a:pt x="120316" y="54469"/>
                  </a:lnTo>
                  <a:lnTo>
                    <a:pt x="120291" y="54642"/>
                  </a:lnTo>
                  <a:lnTo>
                    <a:pt x="120242" y="54815"/>
                  </a:lnTo>
                  <a:lnTo>
                    <a:pt x="120192" y="54963"/>
                  </a:lnTo>
                  <a:lnTo>
                    <a:pt x="120118" y="55112"/>
                  </a:lnTo>
                  <a:lnTo>
                    <a:pt x="120019" y="55285"/>
                  </a:lnTo>
                  <a:lnTo>
                    <a:pt x="119920" y="55408"/>
                  </a:lnTo>
                  <a:lnTo>
                    <a:pt x="119796" y="55557"/>
                  </a:lnTo>
                  <a:lnTo>
                    <a:pt x="119673" y="55681"/>
                  </a:lnTo>
                  <a:lnTo>
                    <a:pt x="119524" y="55780"/>
                  </a:lnTo>
                  <a:lnTo>
                    <a:pt x="119351" y="55878"/>
                  </a:lnTo>
                  <a:lnTo>
                    <a:pt x="119203" y="55953"/>
                  </a:lnTo>
                  <a:lnTo>
                    <a:pt x="119030" y="56002"/>
                  </a:lnTo>
                  <a:lnTo>
                    <a:pt x="118856" y="56027"/>
                  </a:lnTo>
                  <a:lnTo>
                    <a:pt x="118683" y="56052"/>
                  </a:lnTo>
                  <a:lnTo>
                    <a:pt x="118510" y="56052"/>
                  </a:lnTo>
                  <a:lnTo>
                    <a:pt x="118634" y="56151"/>
                  </a:lnTo>
                  <a:lnTo>
                    <a:pt x="118757" y="56299"/>
                  </a:lnTo>
                  <a:lnTo>
                    <a:pt x="118856" y="56447"/>
                  </a:lnTo>
                  <a:lnTo>
                    <a:pt x="118955" y="56596"/>
                  </a:lnTo>
                  <a:lnTo>
                    <a:pt x="119030" y="56744"/>
                  </a:lnTo>
                  <a:lnTo>
                    <a:pt x="119079" y="56917"/>
                  </a:lnTo>
                  <a:lnTo>
                    <a:pt x="119128" y="57091"/>
                  </a:lnTo>
                  <a:lnTo>
                    <a:pt x="119153" y="57264"/>
                  </a:lnTo>
                  <a:lnTo>
                    <a:pt x="119153" y="57437"/>
                  </a:lnTo>
                  <a:lnTo>
                    <a:pt x="119153" y="57610"/>
                  </a:lnTo>
                  <a:lnTo>
                    <a:pt x="119128" y="57758"/>
                  </a:lnTo>
                  <a:lnTo>
                    <a:pt x="119079" y="57932"/>
                  </a:lnTo>
                  <a:lnTo>
                    <a:pt x="119030" y="58105"/>
                  </a:lnTo>
                  <a:lnTo>
                    <a:pt x="118955" y="58253"/>
                  </a:lnTo>
                  <a:lnTo>
                    <a:pt x="118856" y="58402"/>
                  </a:lnTo>
                  <a:lnTo>
                    <a:pt x="118757" y="58550"/>
                  </a:lnTo>
                  <a:lnTo>
                    <a:pt x="118634" y="58698"/>
                  </a:lnTo>
                  <a:lnTo>
                    <a:pt x="118485" y="58822"/>
                  </a:lnTo>
                  <a:lnTo>
                    <a:pt x="118337" y="58921"/>
                  </a:lnTo>
                  <a:lnTo>
                    <a:pt x="118164" y="59020"/>
                  </a:lnTo>
                  <a:lnTo>
                    <a:pt x="118015" y="59094"/>
                  </a:lnTo>
                  <a:lnTo>
                    <a:pt x="117842" y="59144"/>
                  </a:lnTo>
                  <a:lnTo>
                    <a:pt x="117669" y="59193"/>
                  </a:lnTo>
                  <a:lnTo>
                    <a:pt x="117471" y="59218"/>
                  </a:lnTo>
                  <a:lnTo>
                    <a:pt x="117298" y="59218"/>
                  </a:lnTo>
                  <a:lnTo>
                    <a:pt x="117422" y="59341"/>
                  </a:lnTo>
                  <a:lnTo>
                    <a:pt x="117521" y="59490"/>
                  </a:lnTo>
                  <a:lnTo>
                    <a:pt x="117620" y="59663"/>
                  </a:lnTo>
                  <a:lnTo>
                    <a:pt x="117694" y="59811"/>
                  </a:lnTo>
                  <a:lnTo>
                    <a:pt x="117743" y="59985"/>
                  </a:lnTo>
                  <a:lnTo>
                    <a:pt x="117793" y="60133"/>
                  </a:lnTo>
                  <a:lnTo>
                    <a:pt x="117817" y="60306"/>
                  </a:lnTo>
                  <a:lnTo>
                    <a:pt x="117817" y="60479"/>
                  </a:lnTo>
                  <a:lnTo>
                    <a:pt x="117817" y="60652"/>
                  </a:lnTo>
                  <a:lnTo>
                    <a:pt x="117768" y="60826"/>
                  </a:lnTo>
                  <a:lnTo>
                    <a:pt x="117743" y="60999"/>
                  </a:lnTo>
                  <a:lnTo>
                    <a:pt x="117669" y="61172"/>
                  </a:lnTo>
                  <a:lnTo>
                    <a:pt x="117595" y="61320"/>
                  </a:lnTo>
                  <a:lnTo>
                    <a:pt x="117521" y="61469"/>
                  </a:lnTo>
                  <a:lnTo>
                    <a:pt x="117397" y="61617"/>
                  </a:lnTo>
                  <a:lnTo>
                    <a:pt x="117273" y="61766"/>
                  </a:lnTo>
                  <a:lnTo>
                    <a:pt x="117125" y="61889"/>
                  </a:lnTo>
                  <a:lnTo>
                    <a:pt x="116976" y="62013"/>
                  </a:lnTo>
                  <a:lnTo>
                    <a:pt x="116803" y="62112"/>
                  </a:lnTo>
                  <a:lnTo>
                    <a:pt x="116630" y="62186"/>
                  </a:lnTo>
                  <a:lnTo>
                    <a:pt x="116457" y="62236"/>
                  </a:lnTo>
                  <a:lnTo>
                    <a:pt x="116259" y="62260"/>
                  </a:lnTo>
                  <a:lnTo>
                    <a:pt x="116086" y="62285"/>
                  </a:lnTo>
                  <a:lnTo>
                    <a:pt x="115888" y="62285"/>
                  </a:lnTo>
                  <a:lnTo>
                    <a:pt x="116061" y="62532"/>
                  </a:lnTo>
                  <a:lnTo>
                    <a:pt x="116185" y="62805"/>
                  </a:lnTo>
                  <a:lnTo>
                    <a:pt x="116259" y="63077"/>
                  </a:lnTo>
                  <a:lnTo>
                    <a:pt x="116309" y="63373"/>
                  </a:lnTo>
                  <a:lnTo>
                    <a:pt x="116284" y="63670"/>
                  </a:lnTo>
                  <a:lnTo>
                    <a:pt x="116234" y="63942"/>
                  </a:lnTo>
                  <a:lnTo>
                    <a:pt x="116135" y="64239"/>
                  </a:lnTo>
                  <a:lnTo>
                    <a:pt x="115962" y="64487"/>
                  </a:lnTo>
                  <a:lnTo>
                    <a:pt x="116185" y="64388"/>
                  </a:lnTo>
                  <a:lnTo>
                    <a:pt x="116408" y="64313"/>
                  </a:lnTo>
                  <a:lnTo>
                    <a:pt x="116630" y="64239"/>
                  </a:lnTo>
                  <a:lnTo>
                    <a:pt x="116853" y="64214"/>
                  </a:lnTo>
                  <a:lnTo>
                    <a:pt x="116729" y="63942"/>
                  </a:lnTo>
                  <a:lnTo>
                    <a:pt x="116630" y="63646"/>
                  </a:lnTo>
                  <a:lnTo>
                    <a:pt x="116605" y="63324"/>
                  </a:lnTo>
                  <a:lnTo>
                    <a:pt x="116605" y="63027"/>
                  </a:lnTo>
                  <a:lnTo>
                    <a:pt x="116680" y="62730"/>
                  </a:lnTo>
                  <a:lnTo>
                    <a:pt x="116803" y="62433"/>
                  </a:lnTo>
                  <a:lnTo>
                    <a:pt x="116952" y="62161"/>
                  </a:lnTo>
                  <a:lnTo>
                    <a:pt x="117174" y="61914"/>
                  </a:lnTo>
                  <a:lnTo>
                    <a:pt x="117298" y="61790"/>
                  </a:lnTo>
                  <a:lnTo>
                    <a:pt x="117422" y="61691"/>
                  </a:lnTo>
                  <a:lnTo>
                    <a:pt x="117570" y="61592"/>
                  </a:lnTo>
                  <a:lnTo>
                    <a:pt x="117719" y="61518"/>
                  </a:lnTo>
                  <a:lnTo>
                    <a:pt x="118040" y="61395"/>
                  </a:lnTo>
                  <a:lnTo>
                    <a:pt x="118362" y="61345"/>
                  </a:lnTo>
                  <a:lnTo>
                    <a:pt x="118213" y="61048"/>
                  </a:lnTo>
                  <a:lnTo>
                    <a:pt x="118090" y="60751"/>
                  </a:lnTo>
                  <a:lnTo>
                    <a:pt x="118040" y="60430"/>
                  </a:lnTo>
                  <a:lnTo>
                    <a:pt x="118065" y="60108"/>
                  </a:lnTo>
                  <a:lnTo>
                    <a:pt x="118114" y="59787"/>
                  </a:lnTo>
                  <a:lnTo>
                    <a:pt x="118213" y="59490"/>
                  </a:lnTo>
                  <a:lnTo>
                    <a:pt x="118386" y="59193"/>
                  </a:lnTo>
                  <a:lnTo>
                    <a:pt x="118485" y="59069"/>
                  </a:lnTo>
                  <a:lnTo>
                    <a:pt x="118609" y="58946"/>
                  </a:lnTo>
                  <a:lnTo>
                    <a:pt x="118856" y="58723"/>
                  </a:lnTo>
                  <a:lnTo>
                    <a:pt x="119128" y="58575"/>
                  </a:lnTo>
                  <a:lnTo>
                    <a:pt x="119425" y="58451"/>
                  </a:lnTo>
                  <a:lnTo>
                    <a:pt x="119747" y="58402"/>
                  </a:lnTo>
                  <a:lnTo>
                    <a:pt x="119648" y="58253"/>
                  </a:lnTo>
                  <a:lnTo>
                    <a:pt x="119549" y="58105"/>
                  </a:lnTo>
                  <a:lnTo>
                    <a:pt x="119475" y="57956"/>
                  </a:lnTo>
                  <a:lnTo>
                    <a:pt x="119425" y="57783"/>
                  </a:lnTo>
                  <a:lnTo>
                    <a:pt x="119376" y="57635"/>
                  </a:lnTo>
                  <a:lnTo>
                    <a:pt x="119351" y="57462"/>
                  </a:lnTo>
                  <a:lnTo>
                    <a:pt x="119351" y="57140"/>
                  </a:lnTo>
                  <a:lnTo>
                    <a:pt x="119351" y="56967"/>
                  </a:lnTo>
                  <a:lnTo>
                    <a:pt x="119401" y="56794"/>
                  </a:lnTo>
                  <a:lnTo>
                    <a:pt x="119425" y="56645"/>
                  </a:lnTo>
                  <a:lnTo>
                    <a:pt x="119500" y="56497"/>
                  </a:lnTo>
                  <a:lnTo>
                    <a:pt x="119574" y="56324"/>
                  </a:lnTo>
                  <a:lnTo>
                    <a:pt x="119673" y="56175"/>
                  </a:lnTo>
                  <a:lnTo>
                    <a:pt x="119772" y="56052"/>
                  </a:lnTo>
                  <a:lnTo>
                    <a:pt x="119895" y="55903"/>
                  </a:lnTo>
                  <a:lnTo>
                    <a:pt x="120118" y="55705"/>
                  </a:lnTo>
                  <a:lnTo>
                    <a:pt x="120390" y="55557"/>
                  </a:lnTo>
                  <a:lnTo>
                    <a:pt x="120687" y="55458"/>
                  </a:lnTo>
                  <a:lnTo>
                    <a:pt x="120959" y="55384"/>
                  </a:lnTo>
                  <a:lnTo>
                    <a:pt x="120860" y="55235"/>
                  </a:lnTo>
                  <a:lnTo>
                    <a:pt x="120736" y="55087"/>
                  </a:lnTo>
                  <a:lnTo>
                    <a:pt x="120662" y="54938"/>
                  </a:lnTo>
                  <a:lnTo>
                    <a:pt x="120588" y="54790"/>
                  </a:lnTo>
                  <a:lnTo>
                    <a:pt x="120538" y="54617"/>
                  </a:lnTo>
                  <a:lnTo>
                    <a:pt x="120489" y="54444"/>
                  </a:lnTo>
                  <a:lnTo>
                    <a:pt x="120489" y="54271"/>
                  </a:lnTo>
                  <a:lnTo>
                    <a:pt x="120464" y="54097"/>
                  </a:lnTo>
                  <a:lnTo>
                    <a:pt x="120489" y="53924"/>
                  </a:lnTo>
                  <a:lnTo>
                    <a:pt x="120514" y="53751"/>
                  </a:lnTo>
                  <a:lnTo>
                    <a:pt x="120563" y="53578"/>
                  </a:lnTo>
                  <a:lnTo>
                    <a:pt x="120613" y="53430"/>
                  </a:lnTo>
                  <a:lnTo>
                    <a:pt x="120687" y="53256"/>
                  </a:lnTo>
                  <a:lnTo>
                    <a:pt x="120786" y="53108"/>
                  </a:lnTo>
                  <a:lnTo>
                    <a:pt x="120885" y="52960"/>
                  </a:lnTo>
                  <a:lnTo>
                    <a:pt x="121008" y="52836"/>
                  </a:lnTo>
                  <a:lnTo>
                    <a:pt x="121231" y="52638"/>
                  </a:lnTo>
                  <a:lnTo>
                    <a:pt x="121503" y="52490"/>
                  </a:lnTo>
                  <a:lnTo>
                    <a:pt x="121775" y="52366"/>
                  </a:lnTo>
                  <a:lnTo>
                    <a:pt x="122047" y="52316"/>
                  </a:lnTo>
                  <a:lnTo>
                    <a:pt x="121973" y="52242"/>
                  </a:lnTo>
                  <a:lnTo>
                    <a:pt x="121849" y="52094"/>
                  </a:lnTo>
                  <a:lnTo>
                    <a:pt x="121726" y="51970"/>
                  </a:lnTo>
                  <a:lnTo>
                    <a:pt x="121652" y="51797"/>
                  </a:lnTo>
                  <a:lnTo>
                    <a:pt x="121577" y="51649"/>
                  </a:lnTo>
                  <a:lnTo>
                    <a:pt x="121503" y="51475"/>
                  </a:lnTo>
                  <a:lnTo>
                    <a:pt x="121478" y="51302"/>
                  </a:lnTo>
                  <a:lnTo>
                    <a:pt x="121454" y="51129"/>
                  </a:lnTo>
                  <a:lnTo>
                    <a:pt x="121429" y="50956"/>
                  </a:lnTo>
                  <a:lnTo>
                    <a:pt x="121454" y="50783"/>
                  </a:lnTo>
                  <a:lnTo>
                    <a:pt x="121478" y="50610"/>
                  </a:lnTo>
                  <a:lnTo>
                    <a:pt x="121503" y="50437"/>
                  </a:lnTo>
                  <a:lnTo>
                    <a:pt x="121577" y="50288"/>
                  </a:lnTo>
                  <a:lnTo>
                    <a:pt x="121652" y="50115"/>
                  </a:lnTo>
                  <a:lnTo>
                    <a:pt x="121726" y="49967"/>
                  </a:lnTo>
                  <a:lnTo>
                    <a:pt x="121849" y="49818"/>
                  </a:lnTo>
                  <a:lnTo>
                    <a:pt x="121973" y="49694"/>
                  </a:lnTo>
                  <a:lnTo>
                    <a:pt x="122196" y="49497"/>
                  </a:lnTo>
                  <a:lnTo>
                    <a:pt x="122443" y="49348"/>
                  </a:lnTo>
                  <a:lnTo>
                    <a:pt x="122715" y="49249"/>
                  </a:lnTo>
                  <a:lnTo>
                    <a:pt x="122987" y="49175"/>
                  </a:lnTo>
                  <a:lnTo>
                    <a:pt x="122765" y="49002"/>
                  </a:lnTo>
                  <a:lnTo>
                    <a:pt x="122641" y="48878"/>
                  </a:lnTo>
                  <a:lnTo>
                    <a:pt x="122542" y="48730"/>
                  </a:lnTo>
                  <a:lnTo>
                    <a:pt x="122443" y="48581"/>
                  </a:lnTo>
                  <a:lnTo>
                    <a:pt x="122394" y="48408"/>
                  </a:lnTo>
                  <a:lnTo>
                    <a:pt x="122319" y="48260"/>
                  </a:lnTo>
                  <a:lnTo>
                    <a:pt x="122295" y="48087"/>
                  </a:lnTo>
                  <a:lnTo>
                    <a:pt x="122270" y="47913"/>
                  </a:lnTo>
                  <a:lnTo>
                    <a:pt x="122245" y="47740"/>
                  </a:lnTo>
                  <a:lnTo>
                    <a:pt x="122270" y="47592"/>
                  </a:lnTo>
                  <a:lnTo>
                    <a:pt x="122295" y="47419"/>
                  </a:lnTo>
                  <a:lnTo>
                    <a:pt x="122319" y="47246"/>
                  </a:lnTo>
                  <a:lnTo>
                    <a:pt x="122394" y="47097"/>
                  </a:lnTo>
                  <a:lnTo>
                    <a:pt x="122443" y="46924"/>
                  </a:lnTo>
                  <a:lnTo>
                    <a:pt x="122542" y="46776"/>
                  </a:lnTo>
                  <a:lnTo>
                    <a:pt x="122641" y="46627"/>
                  </a:lnTo>
                  <a:lnTo>
                    <a:pt x="122765" y="46504"/>
                  </a:lnTo>
                  <a:lnTo>
                    <a:pt x="122987" y="46306"/>
                  </a:lnTo>
                  <a:lnTo>
                    <a:pt x="123235" y="46157"/>
                  </a:lnTo>
                  <a:lnTo>
                    <a:pt x="123507" y="46058"/>
                  </a:lnTo>
                  <a:lnTo>
                    <a:pt x="123779" y="46009"/>
                  </a:lnTo>
                  <a:lnTo>
                    <a:pt x="123581" y="45885"/>
                  </a:lnTo>
                  <a:lnTo>
                    <a:pt x="123408" y="45737"/>
                  </a:lnTo>
                  <a:lnTo>
                    <a:pt x="123284" y="45588"/>
                  </a:lnTo>
                  <a:lnTo>
                    <a:pt x="123185" y="45465"/>
                  </a:lnTo>
                  <a:lnTo>
                    <a:pt x="123086" y="45316"/>
                  </a:lnTo>
                  <a:lnTo>
                    <a:pt x="123012" y="45143"/>
                  </a:lnTo>
                  <a:lnTo>
                    <a:pt x="122963" y="44995"/>
                  </a:lnTo>
                  <a:lnTo>
                    <a:pt x="122938" y="44846"/>
                  </a:lnTo>
                  <a:lnTo>
                    <a:pt x="122913" y="44673"/>
                  </a:lnTo>
                  <a:lnTo>
                    <a:pt x="122888" y="44500"/>
                  </a:lnTo>
                  <a:lnTo>
                    <a:pt x="122913" y="44352"/>
                  </a:lnTo>
                  <a:lnTo>
                    <a:pt x="122938" y="44178"/>
                  </a:lnTo>
                  <a:lnTo>
                    <a:pt x="122963" y="44005"/>
                  </a:lnTo>
                  <a:lnTo>
                    <a:pt x="123012" y="43857"/>
                  </a:lnTo>
                  <a:lnTo>
                    <a:pt x="123086" y="43708"/>
                  </a:lnTo>
                  <a:lnTo>
                    <a:pt x="123185" y="43560"/>
                  </a:lnTo>
                  <a:lnTo>
                    <a:pt x="123284" y="43412"/>
                  </a:lnTo>
                  <a:lnTo>
                    <a:pt x="123408" y="43288"/>
                  </a:lnTo>
                  <a:lnTo>
                    <a:pt x="123630" y="43090"/>
                  </a:lnTo>
                  <a:lnTo>
                    <a:pt x="123878" y="42942"/>
                  </a:lnTo>
                  <a:lnTo>
                    <a:pt x="124150" y="42843"/>
                  </a:lnTo>
                  <a:lnTo>
                    <a:pt x="124447" y="42793"/>
                  </a:lnTo>
                  <a:lnTo>
                    <a:pt x="124274" y="42719"/>
                  </a:lnTo>
                  <a:lnTo>
                    <a:pt x="124125" y="42645"/>
                  </a:lnTo>
                  <a:lnTo>
                    <a:pt x="124001" y="42546"/>
                  </a:lnTo>
                  <a:lnTo>
                    <a:pt x="123853" y="42422"/>
                  </a:lnTo>
                  <a:lnTo>
                    <a:pt x="123754" y="42298"/>
                  </a:lnTo>
                  <a:lnTo>
                    <a:pt x="123655" y="42150"/>
                  </a:lnTo>
                  <a:lnTo>
                    <a:pt x="123556" y="42002"/>
                  </a:lnTo>
                  <a:lnTo>
                    <a:pt x="123482" y="41853"/>
                  </a:lnTo>
                  <a:lnTo>
                    <a:pt x="123433" y="41705"/>
                  </a:lnTo>
                  <a:lnTo>
                    <a:pt x="123408" y="41556"/>
                  </a:lnTo>
                  <a:lnTo>
                    <a:pt x="123383" y="41383"/>
                  </a:lnTo>
                  <a:lnTo>
                    <a:pt x="123358" y="41235"/>
                  </a:lnTo>
                  <a:lnTo>
                    <a:pt x="123383" y="41062"/>
                  </a:lnTo>
                  <a:lnTo>
                    <a:pt x="123408" y="40913"/>
                  </a:lnTo>
                  <a:lnTo>
                    <a:pt x="123433" y="40765"/>
                  </a:lnTo>
                  <a:lnTo>
                    <a:pt x="123482" y="40592"/>
                  </a:lnTo>
                  <a:lnTo>
                    <a:pt x="123556" y="40443"/>
                  </a:lnTo>
                  <a:lnTo>
                    <a:pt x="123655" y="40320"/>
                  </a:lnTo>
                  <a:lnTo>
                    <a:pt x="123754" y="40171"/>
                  </a:lnTo>
                  <a:lnTo>
                    <a:pt x="123853" y="40047"/>
                  </a:lnTo>
                  <a:lnTo>
                    <a:pt x="123977" y="39924"/>
                  </a:lnTo>
                  <a:lnTo>
                    <a:pt x="124125" y="39825"/>
                  </a:lnTo>
                  <a:lnTo>
                    <a:pt x="124274" y="39751"/>
                  </a:lnTo>
                  <a:lnTo>
                    <a:pt x="124422" y="39676"/>
                  </a:lnTo>
                  <a:lnTo>
                    <a:pt x="124570" y="39627"/>
                  </a:lnTo>
                  <a:lnTo>
                    <a:pt x="124719" y="39577"/>
                  </a:lnTo>
                  <a:lnTo>
                    <a:pt x="124892" y="39577"/>
                  </a:lnTo>
                  <a:lnTo>
                    <a:pt x="125040" y="39553"/>
                  </a:lnTo>
                  <a:lnTo>
                    <a:pt x="125214" y="39577"/>
                  </a:lnTo>
                  <a:lnTo>
                    <a:pt x="125362" y="39577"/>
                  </a:lnTo>
                  <a:lnTo>
                    <a:pt x="125535" y="39627"/>
                  </a:lnTo>
                  <a:lnTo>
                    <a:pt x="125684" y="39676"/>
                  </a:lnTo>
                  <a:lnTo>
                    <a:pt x="125832" y="39751"/>
                  </a:lnTo>
                  <a:lnTo>
                    <a:pt x="125980" y="39825"/>
                  </a:lnTo>
                  <a:lnTo>
                    <a:pt x="126104" y="39924"/>
                  </a:lnTo>
                  <a:lnTo>
                    <a:pt x="126228" y="40047"/>
                  </a:lnTo>
                  <a:lnTo>
                    <a:pt x="126376" y="40196"/>
                  </a:lnTo>
                  <a:lnTo>
                    <a:pt x="126475" y="40369"/>
                  </a:lnTo>
                  <a:lnTo>
                    <a:pt x="126574" y="40542"/>
                  </a:lnTo>
                  <a:lnTo>
                    <a:pt x="126648" y="40740"/>
                  </a:lnTo>
                  <a:lnTo>
                    <a:pt x="126648" y="38860"/>
                  </a:lnTo>
                  <a:lnTo>
                    <a:pt x="126549" y="38984"/>
                  </a:lnTo>
                  <a:lnTo>
                    <a:pt x="126450" y="39083"/>
                  </a:lnTo>
                  <a:lnTo>
                    <a:pt x="126327" y="39206"/>
                  </a:lnTo>
                  <a:lnTo>
                    <a:pt x="126203" y="39305"/>
                  </a:lnTo>
                  <a:lnTo>
                    <a:pt x="126055" y="39380"/>
                  </a:lnTo>
                  <a:lnTo>
                    <a:pt x="125906" y="39454"/>
                  </a:lnTo>
                  <a:lnTo>
                    <a:pt x="125758" y="39503"/>
                  </a:lnTo>
                  <a:lnTo>
                    <a:pt x="125609" y="39528"/>
                  </a:lnTo>
                  <a:lnTo>
                    <a:pt x="125461" y="39553"/>
                  </a:lnTo>
                  <a:lnTo>
                    <a:pt x="125139" y="39553"/>
                  </a:lnTo>
                  <a:lnTo>
                    <a:pt x="124991" y="39528"/>
                  </a:lnTo>
                  <a:lnTo>
                    <a:pt x="124842" y="39503"/>
                  </a:lnTo>
                  <a:lnTo>
                    <a:pt x="124694" y="39454"/>
                  </a:lnTo>
                  <a:lnTo>
                    <a:pt x="124546" y="39380"/>
                  </a:lnTo>
                  <a:lnTo>
                    <a:pt x="124422" y="39305"/>
                  </a:lnTo>
                  <a:lnTo>
                    <a:pt x="124274" y="39206"/>
                  </a:lnTo>
                  <a:lnTo>
                    <a:pt x="124150" y="39083"/>
                  </a:lnTo>
                  <a:lnTo>
                    <a:pt x="124051" y="38959"/>
                  </a:lnTo>
                  <a:lnTo>
                    <a:pt x="123952" y="38835"/>
                  </a:lnTo>
                  <a:lnTo>
                    <a:pt x="123878" y="38687"/>
                  </a:lnTo>
                  <a:lnTo>
                    <a:pt x="123804" y="38563"/>
                  </a:lnTo>
                  <a:lnTo>
                    <a:pt x="123754" y="38415"/>
                  </a:lnTo>
                  <a:lnTo>
                    <a:pt x="123705" y="38242"/>
                  </a:lnTo>
                  <a:lnTo>
                    <a:pt x="123680" y="38093"/>
                  </a:lnTo>
                  <a:lnTo>
                    <a:pt x="123680" y="37945"/>
                  </a:lnTo>
                  <a:lnTo>
                    <a:pt x="123680" y="37796"/>
                  </a:lnTo>
                  <a:lnTo>
                    <a:pt x="123705" y="37623"/>
                  </a:lnTo>
                  <a:lnTo>
                    <a:pt x="123754" y="37475"/>
                  </a:lnTo>
                  <a:lnTo>
                    <a:pt x="123804" y="37327"/>
                  </a:lnTo>
                  <a:lnTo>
                    <a:pt x="123878" y="37178"/>
                  </a:lnTo>
                  <a:lnTo>
                    <a:pt x="123952" y="37054"/>
                  </a:lnTo>
                  <a:lnTo>
                    <a:pt x="124051" y="36931"/>
                  </a:lnTo>
                  <a:lnTo>
                    <a:pt x="124150" y="36807"/>
                  </a:lnTo>
                  <a:lnTo>
                    <a:pt x="124274" y="36683"/>
                  </a:lnTo>
                  <a:lnTo>
                    <a:pt x="124422" y="36584"/>
                  </a:lnTo>
                  <a:lnTo>
                    <a:pt x="124546" y="36510"/>
                  </a:lnTo>
                  <a:lnTo>
                    <a:pt x="124694" y="36436"/>
                  </a:lnTo>
                  <a:lnTo>
                    <a:pt x="124842" y="36387"/>
                  </a:lnTo>
                  <a:lnTo>
                    <a:pt x="124991" y="36362"/>
                  </a:lnTo>
                  <a:lnTo>
                    <a:pt x="125139" y="36337"/>
                  </a:lnTo>
                  <a:lnTo>
                    <a:pt x="125312" y="36312"/>
                  </a:lnTo>
                  <a:lnTo>
                    <a:pt x="125461" y="36337"/>
                  </a:lnTo>
                  <a:lnTo>
                    <a:pt x="125609" y="36362"/>
                  </a:lnTo>
                  <a:lnTo>
                    <a:pt x="125758" y="36387"/>
                  </a:lnTo>
                  <a:lnTo>
                    <a:pt x="125906" y="36436"/>
                  </a:lnTo>
                  <a:lnTo>
                    <a:pt x="126055" y="36510"/>
                  </a:lnTo>
                  <a:lnTo>
                    <a:pt x="126203" y="36584"/>
                  </a:lnTo>
                  <a:lnTo>
                    <a:pt x="126327" y="36683"/>
                  </a:lnTo>
                  <a:lnTo>
                    <a:pt x="126450" y="36807"/>
                  </a:lnTo>
                  <a:lnTo>
                    <a:pt x="126549" y="36906"/>
                  </a:lnTo>
                  <a:lnTo>
                    <a:pt x="126648" y="37030"/>
                  </a:lnTo>
                  <a:lnTo>
                    <a:pt x="126648" y="35570"/>
                  </a:lnTo>
                  <a:lnTo>
                    <a:pt x="126500" y="35743"/>
                  </a:lnTo>
                  <a:lnTo>
                    <a:pt x="126376" y="35867"/>
                  </a:lnTo>
                  <a:lnTo>
                    <a:pt x="126252" y="35941"/>
                  </a:lnTo>
                  <a:lnTo>
                    <a:pt x="126129" y="36040"/>
                  </a:lnTo>
                  <a:lnTo>
                    <a:pt x="125980" y="36090"/>
                  </a:lnTo>
                  <a:lnTo>
                    <a:pt x="125684" y="36189"/>
                  </a:lnTo>
                  <a:lnTo>
                    <a:pt x="125387" y="36213"/>
                  </a:lnTo>
                  <a:lnTo>
                    <a:pt x="125090" y="36189"/>
                  </a:lnTo>
                  <a:lnTo>
                    <a:pt x="124793" y="36090"/>
                  </a:lnTo>
                  <a:lnTo>
                    <a:pt x="124669" y="36040"/>
                  </a:lnTo>
                  <a:lnTo>
                    <a:pt x="124521" y="35941"/>
                  </a:lnTo>
                  <a:lnTo>
                    <a:pt x="124397" y="35867"/>
                  </a:lnTo>
                  <a:lnTo>
                    <a:pt x="124274" y="35743"/>
                  </a:lnTo>
                  <a:lnTo>
                    <a:pt x="124175" y="35620"/>
                  </a:lnTo>
                  <a:lnTo>
                    <a:pt x="124076" y="35496"/>
                  </a:lnTo>
                  <a:lnTo>
                    <a:pt x="124001" y="35372"/>
                  </a:lnTo>
                  <a:lnTo>
                    <a:pt x="123952" y="35224"/>
                  </a:lnTo>
                  <a:lnTo>
                    <a:pt x="123853" y="34952"/>
                  </a:lnTo>
                  <a:lnTo>
                    <a:pt x="123828" y="34655"/>
                  </a:lnTo>
                  <a:lnTo>
                    <a:pt x="123853" y="34333"/>
                  </a:lnTo>
                  <a:lnTo>
                    <a:pt x="123952" y="34061"/>
                  </a:lnTo>
                  <a:lnTo>
                    <a:pt x="124001" y="33913"/>
                  </a:lnTo>
                  <a:lnTo>
                    <a:pt x="124076" y="33789"/>
                  </a:lnTo>
                  <a:lnTo>
                    <a:pt x="124175" y="33666"/>
                  </a:lnTo>
                  <a:lnTo>
                    <a:pt x="124274" y="33542"/>
                  </a:lnTo>
                  <a:lnTo>
                    <a:pt x="124397" y="33418"/>
                  </a:lnTo>
                  <a:lnTo>
                    <a:pt x="124521" y="33344"/>
                  </a:lnTo>
                  <a:lnTo>
                    <a:pt x="124669" y="33270"/>
                  </a:lnTo>
                  <a:lnTo>
                    <a:pt x="124793" y="33196"/>
                  </a:lnTo>
                  <a:lnTo>
                    <a:pt x="125090" y="33097"/>
                  </a:lnTo>
                  <a:lnTo>
                    <a:pt x="125387" y="33072"/>
                  </a:lnTo>
                  <a:lnTo>
                    <a:pt x="125684" y="33097"/>
                  </a:lnTo>
                  <a:lnTo>
                    <a:pt x="125980" y="33196"/>
                  </a:lnTo>
                  <a:lnTo>
                    <a:pt x="126129" y="33270"/>
                  </a:lnTo>
                  <a:lnTo>
                    <a:pt x="126252" y="33344"/>
                  </a:lnTo>
                  <a:lnTo>
                    <a:pt x="126376" y="33418"/>
                  </a:lnTo>
                  <a:lnTo>
                    <a:pt x="126500" y="33542"/>
                  </a:lnTo>
                  <a:lnTo>
                    <a:pt x="126648" y="33715"/>
                  </a:lnTo>
                  <a:lnTo>
                    <a:pt x="126648" y="32008"/>
                  </a:lnTo>
                  <a:lnTo>
                    <a:pt x="126525" y="32231"/>
                  </a:lnTo>
                  <a:lnTo>
                    <a:pt x="126376" y="32404"/>
                  </a:lnTo>
                  <a:lnTo>
                    <a:pt x="126252" y="32503"/>
                  </a:lnTo>
                  <a:lnTo>
                    <a:pt x="126129" y="32602"/>
                  </a:lnTo>
                  <a:lnTo>
                    <a:pt x="125881" y="32726"/>
                  </a:lnTo>
                  <a:lnTo>
                    <a:pt x="125585" y="32825"/>
                  </a:lnTo>
                  <a:lnTo>
                    <a:pt x="125312" y="32849"/>
                  </a:lnTo>
                  <a:lnTo>
                    <a:pt x="125016" y="32825"/>
                  </a:lnTo>
                  <a:lnTo>
                    <a:pt x="124744" y="32726"/>
                  </a:lnTo>
                  <a:lnTo>
                    <a:pt x="124471" y="32602"/>
                  </a:lnTo>
                  <a:lnTo>
                    <a:pt x="124348" y="32503"/>
                  </a:lnTo>
                  <a:lnTo>
                    <a:pt x="124249" y="32404"/>
                  </a:lnTo>
                  <a:lnTo>
                    <a:pt x="124150" y="32305"/>
                  </a:lnTo>
                  <a:lnTo>
                    <a:pt x="124051" y="32181"/>
                  </a:lnTo>
                  <a:lnTo>
                    <a:pt x="123903" y="31909"/>
                  </a:lnTo>
                  <a:lnTo>
                    <a:pt x="123828" y="31637"/>
                  </a:lnTo>
                  <a:lnTo>
                    <a:pt x="123804" y="31340"/>
                  </a:lnTo>
                  <a:lnTo>
                    <a:pt x="123828" y="31068"/>
                  </a:lnTo>
                  <a:lnTo>
                    <a:pt x="123903" y="30771"/>
                  </a:lnTo>
                  <a:lnTo>
                    <a:pt x="124051" y="30524"/>
                  </a:lnTo>
                  <a:lnTo>
                    <a:pt x="124150" y="30400"/>
                  </a:lnTo>
                  <a:lnTo>
                    <a:pt x="124249" y="30277"/>
                  </a:lnTo>
                  <a:lnTo>
                    <a:pt x="124348" y="30178"/>
                  </a:lnTo>
                  <a:lnTo>
                    <a:pt x="124471" y="30079"/>
                  </a:lnTo>
                  <a:lnTo>
                    <a:pt x="124744" y="29955"/>
                  </a:lnTo>
                  <a:lnTo>
                    <a:pt x="125016" y="29881"/>
                  </a:lnTo>
                  <a:lnTo>
                    <a:pt x="125312" y="29832"/>
                  </a:lnTo>
                  <a:lnTo>
                    <a:pt x="125585" y="29881"/>
                  </a:lnTo>
                  <a:lnTo>
                    <a:pt x="125881" y="29955"/>
                  </a:lnTo>
                  <a:lnTo>
                    <a:pt x="126129" y="30079"/>
                  </a:lnTo>
                  <a:lnTo>
                    <a:pt x="126252" y="30178"/>
                  </a:lnTo>
                  <a:lnTo>
                    <a:pt x="126376" y="30277"/>
                  </a:lnTo>
                  <a:lnTo>
                    <a:pt x="126525" y="30475"/>
                  </a:lnTo>
                  <a:lnTo>
                    <a:pt x="126648" y="30673"/>
                  </a:lnTo>
                  <a:lnTo>
                    <a:pt x="126648" y="23153"/>
                  </a:lnTo>
                  <a:lnTo>
                    <a:pt x="126525" y="22955"/>
                  </a:lnTo>
                  <a:lnTo>
                    <a:pt x="126426" y="22732"/>
                  </a:lnTo>
                  <a:lnTo>
                    <a:pt x="126351" y="22510"/>
                  </a:lnTo>
                  <a:lnTo>
                    <a:pt x="126327" y="22262"/>
                  </a:lnTo>
                  <a:lnTo>
                    <a:pt x="126351" y="22040"/>
                  </a:lnTo>
                  <a:lnTo>
                    <a:pt x="126426" y="21817"/>
                  </a:lnTo>
                  <a:lnTo>
                    <a:pt x="126525" y="21594"/>
                  </a:lnTo>
                  <a:lnTo>
                    <a:pt x="126648" y="21397"/>
                  </a:lnTo>
                  <a:lnTo>
                    <a:pt x="126648" y="20283"/>
                  </a:lnTo>
                  <a:lnTo>
                    <a:pt x="126500" y="20234"/>
                  </a:lnTo>
                  <a:lnTo>
                    <a:pt x="126351" y="20160"/>
                  </a:lnTo>
                  <a:lnTo>
                    <a:pt x="126228" y="20061"/>
                  </a:lnTo>
                  <a:lnTo>
                    <a:pt x="126104" y="19962"/>
                  </a:lnTo>
                  <a:lnTo>
                    <a:pt x="125931" y="19764"/>
                  </a:lnTo>
                  <a:lnTo>
                    <a:pt x="125832" y="19517"/>
                  </a:lnTo>
                  <a:lnTo>
                    <a:pt x="125758" y="19269"/>
                  </a:lnTo>
                  <a:lnTo>
                    <a:pt x="125733" y="19022"/>
                  </a:lnTo>
                  <a:lnTo>
                    <a:pt x="125758" y="18775"/>
                  </a:lnTo>
                  <a:lnTo>
                    <a:pt x="125832" y="18527"/>
                  </a:lnTo>
                  <a:lnTo>
                    <a:pt x="125931" y="18305"/>
                  </a:lnTo>
                  <a:lnTo>
                    <a:pt x="126104" y="18082"/>
                  </a:lnTo>
                  <a:lnTo>
                    <a:pt x="126228" y="17983"/>
                  </a:lnTo>
                  <a:lnTo>
                    <a:pt x="126351" y="17884"/>
                  </a:lnTo>
                  <a:lnTo>
                    <a:pt x="126500" y="17835"/>
                  </a:lnTo>
                  <a:lnTo>
                    <a:pt x="126648" y="17760"/>
                  </a:lnTo>
                  <a:lnTo>
                    <a:pt x="126648" y="16969"/>
                  </a:lnTo>
                  <a:lnTo>
                    <a:pt x="126475" y="17018"/>
                  </a:lnTo>
                  <a:lnTo>
                    <a:pt x="126302" y="17043"/>
                  </a:lnTo>
                  <a:lnTo>
                    <a:pt x="126129" y="17068"/>
                  </a:lnTo>
                  <a:lnTo>
                    <a:pt x="125956" y="17043"/>
                  </a:lnTo>
                  <a:lnTo>
                    <a:pt x="125782" y="16994"/>
                  </a:lnTo>
                  <a:lnTo>
                    <a:pt x="125609" y="16919"/>
                  </a:lnTo>
                  <a:lnTo>
                    <a:pt x="125461" y="16820"/>
                  </a:lnTo>
                  <a:lnTo>
                    <a:pt x="125312" y="16697"/>
                  </a:lnTo>
                  <a:lnTo>
                    <a:pt x="125164" y="16499"/>
                  </a:lnTo>
                  <a:lnTo>
                    <a:pt x="125040" y="16276"/>
                  </a:lnTo>
                  <a:lnTo>
                    <a:pt x="124966" y="16054"/>
                  </a:lnTo>
                  <a:lnTo>
                    <a:pt x="124941" y="15831"/>
                  </a:lnTo>
                  <a:lnTo>
                    <a:pt x="124966" y="15584"/>
                  </a:lnTo>
                  <a:lnTo>
                    <a:pt x="125040" y="15361"/>
                  </a:lnTo>
                  <a:lnTo>
                    <a:pt x="125164" y="15138"/>
                  </a:lnTo>
                  <a:lnTo>
                    <a:pt x="125312" y="14941"/>
                  </a:lnTo>
                  <a:lnTo>
                    <a:pt x="125461" y="14817"/>
                  </a:lnTo>
                  <a:lnTo>
                    <a:pt x="125609" y="14718"/>
                  </a:lnTo>
                  <a:lnTo>
                    <a:pt x="125782" y="14644"/>
                  </a:lnTo>
                  <a:lnTo>
                    <a:pt x="125956" y="14619"/>
                  </a:lnTo>
                  <a:lnTo>
                    <a:pt x="126129" y="14594"/>
                  </a:lnTo>
                  <a:lnTo>
                    <a:pt x="126302" y="14594"/>
                  </a:lnTo>
                  <a:lnTo>
                    <a:pt x="126475" y="14619"/>
                  </a:lnTo>
                  <a:lnTo>
                    <a:pt x="126648" y="14668"/>
                  </a:lnTo>
                  <a:lnTo>
                    <a:pt x="126648" y="8113"/>
                  </a:lnTo>
                  <a:lnTo>
                    <a:pt x="126475" y="8089"/>
                  </a:lnTo>
                  <a:lnTo>
                    <a:pt x="126302" y="8014"/>
                  </a:lnTo>
                  <a:lnTo>
                    <a:pt x="126153" y="7940"/>
                  </a:lnTo>
                  <a:lnTo>
                    <a:pt x="126005" y="7817"/>
                  </a:lnTo>
                  <a:lnTo>
                    <a:pt x="125881" y="7643"/>
                  </a:lnTo>
                  <a:lnTo>
                    <a:pt x="125782" y="7470"/>
                  </a:lnTo>
                  <a:lnTo>
                    <a:pt x="125708" y="7272"/>
                  </a:lnTo>
                  <a:lnTo>
                    <a:pt x="125684" y="7074"/>
                  </a:lnTo>
                  <a:lnTo>
                    <a:pt x="125708" y="6877"/>
                  </a:lnTo>
                  <a:lnTo>
                    <a:pt x="125782" y="6679"/>
                  </a:lnTo>
                  <a:lnTo>
                    <a:pt x="125881" y="6481"/>
                  </a:lnTo>
                  <a:lnTo>
                    <a:pt x="126005" y="6332"/>
                  </a:lnTo>
                  <a:lnTo>
                    <a:pt x="126153" y="6209"/>
                  </a:lnTo>
                  <a:lnTo>
                    <a:pt x="126302" y="6110"/>
                  </a:lnTo>
                  <a:lnTo>
                    <a:pt x="126475" y="6060"/>
                  </a:lnTo>
                  <a:lnTo>
                    <a:pt x="126648" y="6011"/>
                  </a:lnTo>
                  <a:lnTo>
                    <a:pt x="126648" y="0"/>
                  </a:lnTo>
                  <a:lnTo>
                    <a:pt x="119846" y="0"/>
                  </a:lnTo>
                  <a:lnTo>
                    <a:pt x="119969" y="74"/>
                  </a:lnTo>
                  <a:lnTo>
                    <a:pt x="120068" y="148"/>
                  </a:lnTo>
                  <a:lnTo>
                    <a:pt x="120167" y="272"/>
                  </a:lnTo>
                  <a:lnTo>
                    <a:pt x="120217" y="396"/>
                  </a:lnTo>
                  <a:lnTo>
                    <a:pt x="120266" y="519"/>
                  </a:lnTo>
                  <a:lnTo>
                    <a:pt x="120291" y="643"/>
                  </a:lnTo>
                  <a:lnTo>
                    <a:pt x="120266" y="792"/>
                  </a:lnTo>
                  <a:lnTo>
                    <a:pt x="120217" y="915"/>
                  </a:lnTo>
                  <a:lnTo>
                    <a:pt x="120167" y="1039"/>
                  </a:lnTo>
                  <a:lnTo>
                    <a:pt x="120068" y="1163"/>
                  </a:lnTo>
                  <a:lnTo>
                    <a:pt x="119969" y="1262"/>
                  </a:lnTo>
                  <a:lnTo>
                    <a:pt x="119846" y="1311"/>
                  </a:lnTo>
                  <a:lnTo>
                    <a:pt x="119697" y="1360"/>
                  </a:lnTo>
                  <a:lnTo>
                    <a:pt x="119425" y="1360"/>
                  </a:lnTo>
                  <a:lnTo>
                    <a:pt x="119302" y="1311"/>
                  </a:lnTo>
                  <a:lnTo>
                    <a:pt x="119178" y="1262"/>
                  </a:lnTo>
                  <a:lnTo>
                    <a:pt x="119054" y="1163"/>
                  </a:lnTo>
                  <a:lnTo>
                    <a:pt x="118955" y="1039"/>
                  </a:lnTo>
                  <a:lnTo>
                    <a:pt x="118906" y="915"/>
                  </a:lnTo>
                  <a:lnTo>
                    <a:pt x="118856" y="792"/>
                  </a:lnTo>
                  <a:lnTo>
                    <a:pt x="118856" y="643"/>
                  </a:lnTo>
                  <a:lnTo>
                    <a:pt x="118856" y="519"/>
                  </a:lnTo>
                  <a:lnTo>
                    <a:pt x="118906" y="396"/>
                  </a:lnTo>
                  <a:lnTo>
                    <a:pt x="118955" y="272"/>
                  </a:lnTo>
                  <a:lnTo>
                    <a:pt x="119054" y="148"/>
                  </a:lnTo>
                  <a:lnTo>
                    <a:pt x="119153" y="74"/>
                  </a:lnTo>
                  <a:lnTo>
                    <a:pt x="119277" y="0"/>
                  </a:lnTo>
                  <a:lnTo>
                    <a:pt x="115715" y="0"/>
                  </a:lnTo>
                  <a:lnTo>
                    <a:pt x="115764" y="99"/>
                  </a:lnTo>
                  <a:lnTo>
                    <a:pt x="115789" y="173"/>
                  </a:lnTo>
                  <a:lnTo>
                    <a:pt x="115814" y="272"/>
                  </a:lnTo>
                  <a:lnTo>
                    <a:pt x="115814" y="371"/>
                  </a:lnTo>
                  <a:lnTo>
                    <a:pt x="115789" y="470"/>
                  </a:lnTo>
                  <a:lnTo>
                    <a:pt x="115740" y="569"/>
                  </a:lnTo>
                  <a:lnTo>
                    <a:pt x="115690" y="643"/>
                  </a:lnTo>
                  <a:lnTo>
                    <a:pt x="115641" y="717"/>
                  </a:lnTo>
                  <a:lnTo>
                    <a:pt x="115542" y="792"/>
                  </a:lnTo>
                  <a:lnTo>
                    <a:pt x="115443" y="841"/>
                  </a:lnTo>
                  <a:lnTo>
                    <a:pt x="115344" y="890"/>
                  </a:lnTo>
                  <a:lnTo>
                    <a:pt x="115121" y="890"/>
                  </a:lnTo>
                  <a:lnTo>
                    <a:pt x="114998" y="841"/>
                  </a:lnTo>
                  <a:lnTo>
                    <a:pt x="114899" y="792"/>
                  </a:lnTo>
                  <a:lnTo>
                    <a:pt x="114800" y="717"/>
                  </a:lnTo>
                  <a:lnTo>
                    <a:pt x="114750" y="643"/>
                  </a:lnTo>
                  <a:lnTo>
                    <a:pt x="114701" y="569"/>
                  </a:lnTo>
                  <a:lnTo>
                    <a:pt x="114651" y="470"/>
                  </a:lnTo>
                  <a:lnTo>
                    <a:pt x="114651" y="371"/>
                  </a:lnTo>
                  <a:lnTo>
                    <a:pt x="114651" y="272"/>
                  </a:lnTo>
                  <a:lnTo>
                    <a:pt x="114651" y="173"/>
                  </a:lnTo>
                  <a:lnTo>
                    <a:pt x="114676" y="99"/>
                  </a:lnTo>
                  <a:lnTo>
                    <a:pt x="114725" y="0"/>
                  </a:lnTo>
                  <a:lnTo>
                    <a:pt x="111312" y="0"/>
                  </a:lnTo>
                  <a:lnTo>
                    <a:pt x="111361" y="124"/>
                  </a:lnTo>
                  <a:lnTo>
                    <a:pt x="111361" y="272"/>
                  </a:lnTo>
                  <a:lnTo>
                    <a:pt x="111312" y="396"/>
                  </a:lnTo>
                  <a:lnTo>
                    <a:pt x="111238" y="519"/>
                  </a:lnTo>
                  <a:lnTo>
                    <a:pt x="111163" y="569"/>
                  </a:lnTo>
                  <a:lnTo>
                    <a:pt x="111065" y="618"/>
                  </a:lnTo>
                  <a:lnTo>
                    <a:pt x="110990" y="643"/>
                  </a:lnTo>
                  <a:lnTo>
                    <a:pt x="110817" y="643"/>
                  </a:lnTo>
                  <a:lnTo>
                    <a:pt x="110743" y="618"/>
                  </a:lnTo>
                  <a:lnTo>
                    <a:pt x="110644" y="569"/>
                  </a:lnTo>
                  <a:lnTo>
                    <a:pt x="110595" y="519"/>
                  </a:lnTo>
                  <a:lnTo>
                    <a:pt x="110496" y="396"/>
                  </a:lnTo>
                  <a:lnTo>
                    <a:pt x="110446" y="272"/>
                  </a:lnTo>
                  <a:lnTo>
                    <a:pt x="110446" y="124"/>
                  </a:lnTo>
                  <a:lnTo>
                    <a:pt x="110496" y="0"/>
                  </a:lnTo>
                  <a:lnTo>
                    <a:pt x="106686" y="0"/>
                  </a:lnTo>
                  <a:lnTo>
                    <a:pt x="106662" y="124"/>
                  </a:lnTo>
                  <a:lnTo>
                    <a:pt x="106612" y="223"/>
                  </a:lnTo>
                  <a:lnTo>
                    <a:pt x="106488" y="272"/>
                  </a:lnTo>
                  <a:lnTo>
                    <a:pt x="106389" y="297"/>
                  </a:lnTo>
                  <a:lnTo>
                    <a:pt x="106266" y="272"/>
                  </a:lnTo>
                  <a:lnTo>
                    <a:pt x="106167" y="223"/>
                  </a:lnTo>
                  <a:lnTo>
                    <a:pt x="106093" y="124"/>
                  </a:lnTo>
                  <a:lnTo>
                    <a:pt x="106068" y="0"/>
                  </a:lnTo>
                  <a:lnTo>
                    <a:pt x="101887" y="0"/>
                  </a:lnTo>
                  <a:lnTo>
                    <a:pt x="101863" y="25"/>
                  </a:lnTo>
                  <a:lnTo>
                    <a:pt x="101813" y="49"/>
                  </a:lnTo>
                  <a:lnTo>
                    <a:pt x="101739" y="74"/>
                  </a:lnTo>
                  <a:lnTo>
                    <a:pt x="101690" y="49"/>
                  </a:lnTo>
                  <a:lnTo>
                    <a:pt x="101640" y="25"/>
                  </a:lnTo>
                  <a:lnTo>
                    <a:pt x="101615" y="0"/>
                  </a:lnTo>
                  <a:lnTo>
                    <a:pt x="91770" y="0"/>
                  </a:lnTo>
                  <a:lnTo>
                    <a:pt x="91770" y="74"/>
                  </a:lnTo>
                  <a:lnTo>
                    <a:pt x="91746" y="148"/>
                  </a:lnTo>
                  <a:lnTo>
                    <a:pt x="91721" y="223"/>
                  </a:lnTo>
                  <a:lnTo>
                    <a:pt x="91672" y="272"/>
                  </a:lnTo>
                  <a:lnTo>
                    <a:pt x="91573" y="346"/>
                  </a:lnTo>
                  <a:lnTo>
                    <a:pt x="91474" y="371"/>
                  </a:lnTo>
                  <a:lnTo>
                    <a:pt x="91350" y="346"/>
                  </a:lnTo>
                  <a:lnTo>
                    <a:pt x="91251" y="272"/>
                  </a:lnTo>
                  <a:lnTo>
                    <a:pt x="91202" y="223"/>
                  </a:lnTo>
                  <a:lnTo>
                    <a:pt x="91177" y="148"/>
                  </a:lnTo>
                  <a:lnTo>
                    <a:pt x="91152" y="74"/>
                  </a:lnTo>
                  <a:lnTo>
                    <a:pt x="91152" y="0"/>
                  </a:lnTo>
                  <a:lnTo>
                    <a:pt x="77993" y="0"/>
                  </a:lnTo>
                  <a:lnTo>
                    <a:pt x="78042" y="99"/>
                  </a:lnTo>
                  <a:lnTo>
                    <a:pt x="78091" y="198"/>
                  </a:lnTo>
                  <a:lnTo>
                    <a:pt x="78116" y="322"/>
                  </a:lnTo>
                  <a:lnTo>
                    <a:pt x="78116" y="421"/>
                  </a:lnTo>
                  <a:lnTo>
                    <a:pt x="78091" y="544"/>
                  </a:lnTo>
                  <a:lnTo>
                    <a:pt x="78067" y="643"/>
                  </a:lnTo>
                  <a:lnTo>
                    <a:pt x="78017" y="742"/>
                  </a:lnTo>
                  <a:lnTo>
                    <a:pt x="77943" y="841"/>
                  </a:lnTo>
                  <a:lnTo>
                    <a:pt x="77844" y="915"/>
                  </a:lnTo>
                  <a:lnTo>
                    <a:pt x="77720" y="989"/>
                  </a:lnTo>
                  <a:lnTo>
                    <a:pt x="77597" y="1014"/>
                  </a:lnTo>
                  <a:lnTo>
                    <a:pt x="77473" y="1039"/>
                  </a:lnTo>
                  <a:lnTo>
                    <a:pt x="77349" y="1014"/>
                  </a:lnTo>
                  <a:lnTo>
                    <a:pt x="77226" y="989"/>
                  </a:lnTo>
                  <a:lnTo>
                    <a:pt x="77127" y="915"/>
                  </a:lnTo>
                  <a:lnTo>
                    <a:pt x="77028" y="841"/>
                  </a:lnTo>
                  <a:lnTo>
                    <a:pt x="76954" y="742"/>
                  </a:lnTo>
                  <a:lnTo>
                    <a:pt x="76904" y="643"/>
                  </a:lnTo>
                  <a:lnTo>
                    <a:pt x="76855" y="544"/>
                  </a:lnTo>
                  <a:lnTo>
                    <a:pt x="76830" y="421"/>
                  </a:lnTo>
                  <a:lnTo>
                    <a:pt x="76830" y="322"/>
                  </a:lnTo>
                  <a:lnTo>
                    <a:pt x="76855" y="198"/>
                  </a:lnTo>
                  <a:lnTo>
                    <a:pt x="76904" y="99"/>
                  </a:lnTo>
                  <a:lnTo>
                    <a:pt x="76978" y="0"/>
                  </a:lnTo>
                  <a:lnTo>
                    <a:pt x="74653" y="0"/>
                  </a:lnTo>
                  <a:lnTo>
                    <a:pt x="74480" y="74"/>
                  </a:lnTo>
                  <a:lnTo>
                    <a:pt x="74282" y="99"/>
                  </a:lnTo>
                  <a:lnTo>
                    <a:pt x="74084" y="74"/>
                  </a:lnTo>
                  <a:lnTo>
                    <a:pt x="73886" y="0"/>
                  </a:lnTo>
                  <a:lnTo>
                    <a:pt x="55235" y="0"/>
                  </a:lnTo>
                  <a:lnTo>
                    <a:pt x="55112" y="148"/>
                  </a:lnTo>
                  <a:lnTo>
                    <a:pt x="54939" y="297"/>
                  </a:lnTo>
                  <a:lnTo>
                    <a:pt x="54741" y="396"/>
                  </a:lnTo>
                  <a:lnTo>
                    <a:pt x="54543" y="470"/>
                  </a:lnTo>
                  <a:lnTo>
                    <a:pt x="54320" y="495"/>
                  </a:lnTo>
                  <a:lnTo>
                    <a:pt x="54122" y="470"/>
                  </a:lnTo>
                  <a:lnTo>
                    <a:pt x="53924" y="396"/>
                  </a:lnTo>
                  <a:lnTo>
                    <a:pt x="53727" y="297"/>
                  </a:lnTo>
                  <a:lnTo>
                    <a:pt x="53553" y="148"/>
                  </a:lnTo>
                  <a:lnTo>
                    <a:pt x="53405" y="0"/>
                  </a:lnTo>
                  <a:lnTo>
                    <a:pt x="52193" y="0"/>
                  </a:lnTo>
                  <a:lnTo>
                    <a:pt x="52242" y="148"/>
                  </a:lnTo>
                  <a:lnTo>
                    <a:pt x="52267" y="322"/>
                  </a:lnTo>
                  <a:lnTo>
                    <a:pt x="52267" y="470"/>
                  </a:lnTo>
                  <a:lnTo>
                    <a:pt x="52242" y="618"/>
                  </a:lnTo>
                  <a:lnTo>
                    <a:pt x="52193" y="792"/>
                  </a:lnTo>
                  <a:lnTo>
                    <a:pt x="52119" y="915"/>
                  </a:lnTo>
                  <a:lnTo>
                    <a:pt x="52044" y="1064"/>
                  </a:lnTo>
                  <a:lnTo>
                    <a:pt x="51921" y="1187"/>
                  </a:lnTo>
                  <a:lnTo>
                    <a:pt x="51748" y="1336"/>
                  </a:lnTo>
                  <a:lnTo>
                    <a:pt x="51550" y="1435"/>
                  </a:lnTo>
                  <a:lnTo>
                    <a:pt x="51352" y="1509"/>
                  </a:lnTo>
                  <a:lnTo>
                    <a:pt x="51129" y="1534"/>
                  </a:lnTo>
                  <a:lnTo>
                    <a:pt x="50907" y="1509"/>
                  </a:lnTo>
                  <a:lnTo>
                    <a:pt x="50684" y="1435"/>
                  </a:lnTo>
                  <a:lnTo>
                    <a:pt x="50486" y="1336"/>
                  </a:lnTo>
                  <a:lnTo>
                    <a:pt x="50313" y="1187"/>
                  </a:lnTo>
                  <a:lnTo>
                    <a:pt x="50214" y="1064"/>
                  </a:lnTo>
                  <a:lnTo>
                    <a:pt x="50115" y="915"/>
                  </a:lnTo>
                  <a:lnTo>
                    <a:pt x="50066" y="792"/>
                  </a:lnTo>
                  <a:lnTo>
                    <a:pt x="50016" y="618"/>
                  </a:lnTo>
                  <a:lnTo>
                    <a:pt x="49991" y="470"/>
                  </a:lnTo>
                  <a:lnTo>
                    <a:pt x="49991" y="322"/>
                  </a:lnTo>
                  <a:lnTo>
                    <a:pt x="50016" y="148"/>
                  </a:lnTo>
                  <a:lnTo>
                    <a:pt x="50066" y="0"/>
                  </a:lnTo>
                  <a:lnTo>
                    <a:pt x="46182" y="0"/>
                  </a:lnTo>
                  <a:lnTo>
                    <a:pt x="46133" y="49"/>
                  </a:lnTo>
                  <a:lnTo>
                    <a:pt x="45935" y="223"/>
                  </a:lnTo>
                  <a:lnTo>
                    <a:pt x="45712" y="346"/>
                  </a:lnTo>
                  <a:lnTo>
                    <a:pt x="45465" y="396"/>
                  </a:lnTo>
                  <a:lnTo>
                    <a:pt x="45217" y="421"/>
                  </a:lnTo>
                  <a:lnTo>
                    <a:pt x="44970" y="396"/>
                  </a:lnTo>
                  <a:lnTo>
                    <a:pt x="44723" y="346"/>
                  </a:lnTo>
                  <a:lnTo>
                    <a:pt x="44500" y="223"/>
                  </a:lnTo>
                  <a:lnTo>
                    <a:pt x="44302" y="49"/>
                  </a:lnTo>
                  <a:lnTo>
                    <a:pt x="44253" y="0"/>
                  </a:lnTo>
                  <a:lnTo>
                    <a:pt x="43387" y="0"/>
                  </a:lnTo>
                  <a:lnTo>
                    <a:pt x="43511" y="198"/>
                  </a:lnTo>
                  <a:lnTo>
                    <a:pt x="43585" y="421"/>
                  </a:lnTo>
                  <a:lnTo>
                    <a:pt x="43634" y="643"/>
                  </a:lnTo>
                  <a:lnTo>
                    <a:pt x="43634" y="866"/>
                  </a:lnTo>
                  <a:lnTo>
                    <a:pt x="43610" y="1088"/>
                  </a:lnTo>
                  <a:lnTo>
                    <a:pt x="43535" y="1286"/>
                  </a:lnTo>
                  <a:lnTo>
                    <a:pt x="43412" y="1509"/>
                  </a:lnTo>
                  <a:lnTo>
                    <a:pt x="43263" y="1682"/>
                  </a:lnTo>
                  <a:lnTo>
                    <a:pt x="43065" y="1855"/>
                  </a:lnTo>
                  <a:lnTo>
                    <a:pt x="42818" y="1979"/>
                  </a:lnTo>
                  <a:lnTo>
                    <a:pt x="42595" y="2053"/>
                  </a:lnTo>
                  <a:lnTo>
                    <a:pt x="42101" y="2053"/>
                  </a:lnTo>
                  <a:lnTo>
                    <a:pt x="41853" y="1979"/>
                  </a:lnTo>
                  <a:lnTo>
                    <a:pt x="41631" y="1855"/>
                  </a:lnTo>
                  <a:lnTo>
                    <a:pt x="41408" y="1682"/>
                  </a:lnTo>
                  <a:lnTo>
                    <a:pt x="41260" y="1509"/>
                  </a:lnTo>
                  <a:lnTo>
                    <a:pt x="41161" y="1286"/>
                  </a:lnTo>
                  <a:lnTo>
                    <a:pt x="41086" y="1088"/>
                  </a:lnTo>
                  <a:lnTo>
                    <a:pt x="41037" y="866"/>
                  </a:lnTo>
                  <a:lnTo>
                    <a:pt x="41037" y="643"/>
                  </a:lnTo>
                  <a:lnTo>
                    <a:pt x="41086" y="421"/>
                  </a:lnTo>
                  <a:lnTo>
                    <a:pt x="41161" y="198"/>
                  </a:lnTo>
                  <a:lnTo>
                    <a:pt x="41284" y="0"/>
                  </a:lnTo>
                  <a:lnTo>
                    <a:pt x="39578" y="0"/>
                  </a:lnTo>
                  <a:lnTo>
                    <a:pt x="39503" y="99"/>
                  </a:lnTo>
                  <a:lnTo>
                    <a:pt x="39281" y="272"/>
                  </a:lnTo>
                  <a:lnTo>
                    <a:pt x="39033" y="396"/>
                  </a:lnTo>
                  <a:lnTo>
                    <a:pt x="38761" y="495"/>
                  </a:lnTo>
                  <a:lnTo>
                    <a:pt x="38489" y="519"/>
                  </a:lnTo>
                  <a:lnTo>
                    <a:pt x="38217" y="495"/>
                  </a:lnTo>
                  <a:lnTo>
                    <a:pt x="37970" y="396"/>
                  </a:lnTo>
                  <a:lnTo>
                    <a:pt x="37722" y="272"/>
                  </a:lnTo>
                  <a:lnTo>
                    <a:pt x="37475" y="99"/>
                  </a:lnTo>
                  <a:lnTo>
                    <a:pt x="37401" y="0"/>
                  </a:lnTo>
                  <a:lnTo>
                    <a:pt x="36782" y="0"/>
                  </a:lnTo>
                  <a:lnTo>
                    <a:pt x="36832" y="49"/>
                  </a:lnTo>
                  <a:lnTo>
                    <a:pt x="36931" y="173"/>
                  </a:lnTo>
                  <a:lnTo>
                    <a:pt x="37030" y="297"/>
                  </a:lnTo>
                  <a:lnTo>
                    <a:pt x="37153" y="544"/>
                  </a:lnTo>
                  <a:lnTo>
                    <a:pt x="37228" y="792"/>
                  </a:lnTo>
                  <a:lnTo>
                    <a:pt x="37252" y="1064"/>
                  </a:lnTo>
                  <a:lnTo>
                    <a:pt x="37228" y="1336"/>
                  </a:lnTo>
                  <a:lnTo>
                    <a:pt x="37153" y="1608"/>
                  </a:lnTo>
                  <a:lnTo>
                    <a:pt x="37030" y="1855"/>
                  </a:lnTo>
                  <a:lnTo>
                    <a:pt x="36931" y="1979"/>
                  </a:lnTo>
                  <a:lnTo>
                    <a:pt x="36832" y="2078"/>
                  </a:lnTo>
                  <a:lnTo>
                    <a:pt x="36733" y="2177"/>
                  </a:lnTo>
                  <a:lnTo>
                    <a:pt x="36609" y="2276"/>
                  </a:lnTo>
                  <a:lnTo>
                    <a:pt x="36362" y="2399"/>
                  </a:lnTo>
                  <a:lnTo>
                    <a:pt x="36115" y="2474"/>
                  </a:lnTo>
                  <a:lnTo>
                    <a:pt x="35818" y="2498"/>
                  </a:lnTo>
                  <a:lnTo>
                    <a:pt x="35546" y="2474"/>
                  </a:lnTo>
                  <a:lnTo>
                    <a:pt x="35298" y="2399"/>
                  </a:lnTo>
                  <a:lnTo>
                    <a:pt x="35051" y="2276"/>
                  </a:lnTo>
                  <a:lnTo>
                    <a:pt x="34927" y="2177"/>
                  </a:lnTo>
                  <a:lnTo>
                    <a:pt x="34828" y="2078"/>
                  </a:lnTo>
                  <a:lnTo>
                    <a:pt x="34729" y="1979"/>
                  </a:lnTo>
                  <a:lnTo>
                    <a:pt x="34630" y="1855"/>
                  </a:lnTo>
                  <a:lnTo>
                    <a:pt x="34507" y="1608"/>
                  </a:lnTo>
                  <a:lnTo>
                    <a:pt x="34432" y="1336"/>
                  </a:lnTo>
                  <a:lnTo>
                    <a:pt x="34408" y="1064"/>
                  </a:lnTo>
                  <a:lnTo>
                    <a:pt x="34432" y="792"/>
                  </a:lnTo>
                  <a:lnTo>
                    <a:pt x="34507" y="544"/>
                  </a:lnTo>
                  <a:lnTo>
                    <a:pt x="34630" y="297"/>
                  </a:lnTo>
                  <a:lnTo>
                    <a:pt x="34729" y="173"/>
                  </a:lnTo>
                  <a:lnTo>
                    <a:pt x="34828" y="49"/>
                  </a:lnTo>
                  <a:lnTo>
                    <a:pt x="34878" y="0"/>
                  </a:lnTo>
                  <a:lnTo>
                    <a:pt x="33591" y="0"/>
                  </a:lnTo>
                  <a:lnTo>
                    <a:pt x="33517" y="198"/>
                  </a:lnTo>
                  <a:lnTo>
                    <a:pt x="33443" y="396"/>
                  </a:lnTo>
                  <a:lnTo>
                    <a:pt x="33319" y="569"/>
                  </a:lnTo>
                  <a:lnTo>
                    <a:pt x="33171" y="742"/>
                  </a:lnTo>
                  <a:lnTo>
                    <a:pt x="33047" y="841"/>
                  </a:lnTo>
                  <a:lnTo>
                    <a:pt x="32924" y="940"/>
                  </a:lnTo>
                  <a:lnTo>
                    <a:pt x="32800" y="1014"/>
                  </a:lnTo>
                  <a:lnTo>
                    <a:pt x="32651" y="1088"/>
                  </a:lnTo>
                  <a:lnTo>
                    <a:pt x="32379" y="1163"/>
                  </a:lnTo>
                  <a:lnTo>
                    <a:pt x="32083" y="1187"/>
                  </a:lnTo>
                  <a:lnTo>
                    <a:pt x="31786" y="1163"/>
                  </a:lnTo>
                  <a:lnTo>
                    <a:pt x="31489" y="1088"/>
                  </a:lnTo>
                  <a:lnTo>
                    <a:pt x="31365" y="1014"/>
                  </a:lnTo>
                  <a:lnTo>
                    <a:pt x="31217" y="940"/>
                  </a:lnTo>
                  <a:lnTo>
                    <a:pt x="31093" y="841"/>
                  </a:lnTo>
                  <a:lnTo>
                    <a:pt x="30994" y="742"/>
                  </a:lnTo>
                  <a:lnTo>
                    <a:pt x="30846" y="569"/>
                  </a:lnTo>
                  <a:lnTo>
                    <a:pt x="30722" y="396"/>
                  </a:lnTo>
                  <a:lnTo>
                    <a:pt x="30623" y="198"/>
                  </a:lnTo>
                  <a:lnTo>
                    <a:pt x="30574" y="0"/>
                  </a:lnTo>
                  <a:lnTo>
                    <a:pt x="28743" y="0"/>
                  </a:lnTo>
                  <a:lnTo>
                    <a:pt x="28669" y="173"/>
                  </a:lnTo>
                  <a:lnTo>
                    <a:pt x="28570" y="346"/>
                  </a:lnTo>
                  <a:lnTo>
                    <a:pt x="28471" y="495"/>
                  </a:lnTo>
                  <a:lnTo>
                    <a:pt x="28347" y="643"/>
                  </a:lnTo>
                  <a:lnTo>
                    <a:pt x="28100" y="841"/>
                  </a:lnTo>
                  <a:lnTo>
                    <a:pt x="27828" y="989"/>
                  </a:lnTo>
                  <a:lnTo>
                    <a:pt x="27556" y="1064"/>
                  </a:lnTo>
                  <a:lnTo>
                    <a:pt x="27259" y="1113"/>
                  </a:lnTo>
                  <a:lnTo>
                    <a:pt x="26962" y="1113"/>
                  </a:lnTo>
                  <a:lnTo>
                    <a:pt x="26690" y="1039"/>
                  </a:lnTo>
                  <a:lnTo>
                    <a:pt x="26393" y="940"/>
                  </a:lnTo>
                  <a:lnTo>
                    <a:pt x="26146" y="767"/>
                  </a:lnTo>
                  <a:lnTo>
                    <a:pt x="26146" y="767"/>
                  </a:lnTo>
                  <a:lnTo>
                    <a:pt x="26245" y="890"/>
                  </a:lnTo>
                  <a:lnTo>
                    <a:pt x="26344" y="1039"/>
                  </a:lnTo>
                  <a:lnTo>
                    <a:pt x="26467" y="1311"/>
                  </a:lnTo>
                  <a:lnTo>
                    <a:pt x="26542" y="1608"/>
                  </a:lnTo>
                  <a:lnTo>
                    <a:pt x="26566" y="1905"/>
                  </a:lnTo>
                  <a:lnTo>
                    <a:pt x="26517" y="2226"/>
                  </a:lnTo>
                  <a:lnTo>
                    <a:pt x="26418" y="2523"/>
                  </a:lnTo>
                  <a:lnTo>
                    <a:pt x="26369" y="2647"/>
                  </a:lnTo>
                  <a:lnTo>
                    <a:pt x="26270" y="2795"/>
                  </a:lnTo>
                  <a:lnTo>
                    <a:pt x="26171" y="2919"/>
                  </a:lnTo>
                  <a:lnTo>
                    <a:pt x="26072" y="3043"/>
                  </a:lnTo>
                  <a:lnTo>
                    <a:pt x="25824" y="3240"/>
                  </a:lnTo>
                  <a:lnTo>
                    <a:pt x="25577" y="3389"/>
                  </a:lnTo>
                  <a:lnTo>
                    <a:pt x="25305" y="3463"/>
                  </a:lnTo>
                  <a:lnTo>
                    <a:pt x="25008" y="3513"/>
                  </a:lnTo>
                  <a:lnTo>
                    <a:pt x="24711" y="3513"/>
                  </a:lnTo>
                  <a:lnTo>
                    <a:pt x="24439" y="3463"/>
                  </a:lnTo>
                  <a:lnTo>
                    <a:pt x="24167" y="3339"/>
                  </a:lnTo>
                  <a:lnTo>
                    <a:pt x="23920" y="3191"/>
                  </a:lnTo>
                  <a:lnTo>
                    <a:pt x="23969" y="3240"/>
                  </a:lnTo>
                  <a:lnTo>
                    <a:pt x="24068" y="3364"/>
                  </a:lnTo>
                  <a:lnTo>
                    <a:pt x="24167" y="3488"/>
                  </a:lnTo>
                  <a:lnTo>
                    <a:pt x="24266" y="3636"/>
                  </a:lnTo>
                  <a:lnTo>
                    <a:pt x="24315" y="3785"/>
                  </a:lnTo>
                  <a:lnTo>
                    <a:pt x="24365" y="3933"/>
                  </a:lnTo>
                  <a:lnTo>
                    <a:pt x="24414" y="4081"/>
                  </a:lnTo>
                  <a:lnTo>
                    <a:pt x="24439" y="4255"/>
                  </a:lnTo>
                  <a:lnTo>
                    <a:pt x="24439" y="4403"/>
                  </a:lnTo>
                  <a:lnTo>
                    <a:pt x="24439" y="4551"/>
                  </a:lnTo>
                  <a:lnTo>
                    <a:pt x="24414" y="4725"/>
                  </a:lnTo>
                  <a:lnTo>
                    <a:pt x="24365" y="4873"/>
                  </a:lnTo>
                  <a:lnTo>
                    <a:pt x="24315" y="5021"/>
                  </a:lnTo>
                  <a:lnTo>
                    <a:pt x="24266" y="5170"/>
                  </a:lnTo>
                  <a:lnTo>
                    <a:pt x="24167" y="5318"/>
                  </a:lnTo>
                  <a:lnTo>
                    <a:pt x="24068" y="5442"/>
                  </a:lnTo>
                  <a:lnTo>
                    <a:pt x="23969" y="5566"/>
                  </a:lnTo>
                  <a:lnTo>
                    <a:pt x="23845" y="5689"/>
                  </a:lnTo>
                  <a:lnTo>
                    <a:pt x="23697" y="5788"/>
                  </a:lnTo>
                  <a:lnTo>
                    <a:pt x="23549" y="5862"/>
                  </a:lnTo>
                  <a:lnTo>
                    <a:pt x="23400" y="5937"/>
                  </a:lnTo>
                  <a:lnTo>
                    <a:pt x="23252" y="5986"/>
                  </a:lnTo>
                  <a:lnTo>
                    <a:pt x="23103" y="6036"/>
                  </a:lnTo>
                  <a:lnTo>
                    <a:pt x="22955" y="6036"/>
                  </a:lnTo>
                  <a:lnTo>
                    <a:pt x="22782" y="6060"/>
                  </a:lnTo>
                  <a:lnTo>
                    <a:pt x="22633" y="6036"/>
                  </a:lnTo>
                  <a:lnTo>
                    <a:pt x="22485" y="6036"/>
                  </a:lnTo>
                  <a:lnTo>
                    <a:pt x="22312" y="5986"/>
                  </a:lnTo>
                  <a:lnTo>
                    <a:pt x="22163" y="5937"/>
                  </a:lnTo>
                  <a:lnTo>
                    <a:pt x="22015" y="5862"/>
                  </a:lnTo>
                  <a:lnTo>
                    <a:pt x="21891" y="5788"/>
                  </a:lnTo>
                  <a:lnTo>
                    <a:pt x="21891" y="5788"/>
                  </a:lnTo>
                  <a:lnTo>
                    <a:pt x="22015" y="5912"/>
                  </a:lnTo>
                  <a:lnTo>
                    <a:pt x="22114" y="6036"/>
                  </a:lnTo>
                  <a:lnTo>
                    <a:pt x="22213" y="6159"/>
                  </a:lnTo>
                  <a:lnTo>
                    <a:pt x="22312" y="6308"/>
                  </a:lnTo>
                  <a:lnTo>
                    <a:pt x="22361" y="6456"/>
                  </a:lnTo>
                  <a:lnTo>
                    <a:pt x="22436" y="6604"/>
                  </a:lnTo>
                  <a:lnTo>
                    <a:pt x="22460" y="6753"/>
                  </a:lnTo>
                  <a:lnTo>
                    <a:pt x="22485" y="6926"/>
                  </a:lnTo>
                  <a:lnTo>
                    <a:pt x="22485" y="7074"/>
                  </a:lnTo>
                  <a:lnTo>
                    <a:pt x="22485" y="7223"/>
                  </a:lnTo>
                  <a:lnTo>
                    <a:pt x="22460" y="7396"/>
                  </a:lnTo>
                  <a:lnTo>
                    <a:pt x="22436" y="7544"/>
                  </a:lnTo>
                  <a:lnTo>
                    <a:pt x="22361" y="7693"/>
                  </a:lnTo>
                  <a:lnTo>
                    <a:pt x="22312" y="7841"/>
                  </a:lnTo>
                  <a:lnTo>
                    <a:pt x="22213" y="7965"/>
                  </a:lnTo>
                  <a:lnTo>
                    <a:pt x="22114" y="8113"/>
                  </a:lnTo>
                  <a:lnTo>
                    <a:pt x="22015" y="8237"/>
                  </a:lnTo>
                  <a:lnTo>
                    <a:pt x="21891" y="8336"/>
                  </a:lnTo>
                  <a:lnTo>
                    <a:pt x="21743" y="8435"/>
                  </a:lnTo>
                  <a:lnTo>
                    <a:pt x="21619" y="8534"/>
                  </a:lnTo>
                  <a:lnTo>
                    <a:pt x="21471" y="8608"/>
                  </a:lnTo>
                  <a:lnTo>
                    <a:pt x="21322" y="8658"/>
                  </a:lnTo>
                  <a:lnTo>
                    <a:pt x="21149" y="8682"/>
                  </a:lnTo>
                  <a:lnTo>
                    <a:pt x="21001" y="8707"/>
                  </a:lnTo>
                  <a:lnTo>
                    <a:pt x="20679" y="8707"/>
                  </a:lnTo>
                  <a:lnTo>
                    <a:pt x="20531" y="8682"/>
                  </a:lnTo>
                  <a:lnTo>
                    <a:pt x="20382" y="8658"/>
                  </a:lnTo>
                  <a:lnTo>
                    <a:pt x="20234" y="8608"/>
                  </a:lnTo>
                  <a:lnTo>
                    <a:pt x="20086" y="8534"/>
                  </a:lnTo>
                  <a:lnTo>
                    <a:pt x="19937" y="8435"/>
                  </a:lnTo>
                  <a:lnTo>
                    <a:pt x="19814" y="8336"/>
                  </a:lnTo>
                  <a:lnTo>
                    <a:pt x="19690" y="8237"/>
                  </a:lnTo>
                  <a:lnTo>
                    <a:pt x="19566" y="8113"/>
                  </a:lnTo>
                  <a:lnTo>
                    <a:pt x="19467" y="7965"/>
                  </a:lnTo>
                  <a:lnTo>
                    <a:pt x="19393" y="7841"/>
                  </a:lnTo>
                  <a:lnTo>
                    <a:pt x="19319" y="7693"/>
                  </a:lnTo>
                  <a:lnTo>
                    <a:pt x="19269" y="7544"/>
                  </a:lnTo>
                  <a:lnTo>
                    <a:pt x="19220" y="7396"/>
                  </a:lnTo>
                  <a:lnTo>
                    <a:pt x="19220" y="7223"/>
                  </a:lnTo>
                  <a:lnTo>
                    <a:pt x="19195" y="7074"/>
                  </a:lnTo>
                  <a:lnTo>
                    <a:pt x="19220" y="6926"/>
                  </a:lnTo>
                  <a:lnTo>
                    <a:pt x="19220" y="6753"/>
                  </a:lnTo>
                  <a:lnTo>
                    <a:pt x="19269" y="6604"/>
                  </a:lnTo>
                  <a:lnTo>
                    <a:pt x="19319" y="6456"/>
                  </a:lnTo>
                  <a:lnTo>
                    <a:pt x="19393" y="6308"/>
                  </a:lnTo>
                  <a:lnTo>
                    <a:pt x="19467" y="6159"/>
                  </a:lnTo>
                  <a:lnTo>
                    <a:pt x="19566" y="6036"/>
                  </a:lnTo>
                  <a:lnTo>
                    <a:pt x="19690" y="5912"/>
                  </a:lnTo>
                  <a:lnTo>
                    <a:pt x="19814" y="5788"/>
                  </a:lnTo>
                  <a:lnTo>
                    <a:pt x="19937" y="5689"/>
                  </a:lnTo>
                  <a:lnTo>
                    <a:pt x="20086" y="5615"/>
                  </a:lnTo>
                  <a:lnTo>
                    <a:pt x="20234" y="5541"/>
                  </a:lnTo>
                  <a:lnTo>
                    <a:pt x="20382" y="5491"/>
                  </a:lnTo>
                  <a:lnTo>
                    <a:pt x="20531" y="5467"/>
                  </a:lnTo>
                  <a:lnTo>
                    <a:pt x="20679" y="5442"/>
                  </a:lnTo>
                  <a:lnTo>
                    <a:pt x="20852" y="5417"/>
                  </a:lnTo>
                  <a:lnTo>
                    <a:pt x="21001" y="5442"/>
                  </a:lnTo>
                  <a:lnTo>
                    <a:pt x="21149" y="5467"/>
                  </a:lnTo>
                  <a:lnTo>
                    <a:pt x="21322" y="5491"/>
                  </a:lnTo>
                  <a:lnTo>
                    <a:pt x="21471" y="5541"/>
                  </a:lnTo>
                  <a:lnTo>
                    <a:pt x="21619" y="5615"/>
                  </a:lnTo>
                  <a:lnTo>
                    <a:pt x="21743" y="5689"/>
                  </a:lnTo>
                  <a:lnTo>
                    <a:pt x="21619" y="5566"/>
                  </a:lnTo>
                  <a:lnTo>
                    <a:pt x="21520" y="5442"/>
                  </a:lnTo>
                  <a:lnTo>
                    <a:pt x="21421" y="5318"/>
                  </a:lnTo>
                  <a:lnTo>
                    <a:pt x="21322" y="5170"/>
                  </a:lnTo>
                  <a:lnTo>
                    <a:pt x="21248" y="5021"/>
                  </a:lnTo>
                  <a:lnTo>
                    <a:pt x="21199" y="4873"/>
                  </a:lnTo>
                  <a:lnTo>
                    <a:pt x="21174" y="4725"/>
                  </a:lnTo>
                  <a:lnTo>
                    <a:pt x="21149" y="4551"/>
                  </a:lnTo>
                  <a:lnTo>
                    <a:pt x="21149" y="4403"/>
                  </a:lnTo>
                  <a:lnTo>
                    <a:pt x="21149" y="4255"/>
                  </a:lnTo>
                  <a:lnTo>
                    <a:pt x="21174" y="4081"/>
                  </a:lnTo>
                  <a:lnTo>
                    <a:pt x="21199" y="3933"/>
                  </a:lnTo>
                  <a:lnTo>
                    <a:pt x="21248" y="3785"/>
                  </a:lnTo>
                  <a:lnTo>
                    <a:pt x="21322" y="3636"/>
                  </a:lnTo>
                  <a:lnTo>
                    <a:pt x="21421" y="3488"/>
                  </a:lnTo>
                  <a:lnTo>
                    <a:pt x="21520" y="3364"/>
                  </a:lnTo>
                  <a:lnTo>
                    <a:pt x="21619" y="3240"/>
                  </a:lnTo>
                  <a:lnTo>
                    <a:pt x="21867" y="3043"/>
                  </a:lnTo>
                  <a:lnTo>
                    <a:pt x="22114" y="2894"/>
                  </a:lnTo>
                  <a:lnTo>
                    <a:pt x="22386" y="2795"/>
                  </a:lnTo>
                  <a:lnTo>
                    <a:pt x="22683" y="2746"/>
                  </a:lnTo>
                  <a:lnTo>
                    <a:pt x="22955" y="2770"/>
                  </a:lnTo>
                  <a:lnTo>
                    <a:pt x="23252" y="2820"/>
                  </a:lnTo>
                  <a:lnTo>
                    <a:pt x="23524" y="2919"/>
                  </a:lnTo>
                  <a:lnTo>
                    <a:pt x="23771" y="3092"/>
                  </a:lnTo>
                  <a:lnTo>
                    <a:pt x="23771" y="3092"/>
                  </a:lnTo>
                  <a:lnTo>
                    <a:pt x="23722" y="3043"/>
                  </a:lnTo>
                  <a:lnTo>
                    <a:pt x="23623" y="2919"/>
                  </a:lnTo>
                  <a:lnTo>
                    <a:pt x="23524" y="2770"/>
                  </a:lnTo>
                  <a:lnTo>
                    <a:pt x="23425" y="2622"/>
                  </a:lnTo>
                  <a:lnTo>
                    <a:pt x="23351" y="2498"/>
                  </a:lnTo>
                  <a:lnTo>
                    <a:pt x="23301" y="2325"/>
                  </a:lnTo>
                  <a:lnTo>
                    <a:pt x="23277" y="2177"/>
                  </a:lnTo>
                  <a:lnTo>
                    <a:pt x="23252" y="2028"/>
                  </a:lnTo>
                  <a:lnTo>
                    <a:pt x="23252" y="1855"/>
                  </a:lnTo>
                  <a:lnTo>
                    <a:pt x="23252" y="1707"/>
                  </a:lnTo>
                  <a:lnTo>
                    <a:pt x="23277" y="1558"/>
                  </a:lnTo>
                  <a:lnTo>
                    <a:pt x="23301" y="1385"/>
                  </a:lnTo>
                  <a:lnTo>
                    <a:pt x="23351" y="1237"/>
                  </a:lnTo>
                  <a:lnTo>
                    <a:pt x="23425" y="1088"/>
                  </a:lnTo>
                  <a:lnTo>
                    <a:pt x="23524" y="940"/>
                  </a:lnTo>
                  <a:lnTo>
                    <a:pt x="23623" y="816"/>
                  </a:lnTo>
                  <a:lnTo>
                    <a:pt x="23722" y="693"/>
                  </a:lnTo>
                  <a:lnTo>
                    <a:pt x="23969" y="495"/>
                  </a:lnTo>
                  <a:lnTo>
                    <a:pt x="24217" y="346"/>
                  </a:lnTo>
                  <a:lnTo>
                    <a:pt x="24513" y="247"/>
                  </a:lnTo>
                  <a:lnTo>
                    <a:pt x="24785" y="198"/>
                  </a:lnTo>
                  <a:lnTo>
                    <a:pt x="25082" y="223"/>
                  </a:lnTo>
                  <a:lnTo>
                    <a:pt x="25379" y="272"/>
                  </a:lnTo>
                  <a:lnTo>
                    <a:pt x="25651" y="396"/>
                  </a:lnTo>
                  <a:lnTo>
                    <a:pt x="25899" y="544"/>
                  </a:lnTo>
                  <a:lnTo>
                    <a:pt x="25800" y="421"/>
                  </a:lnTo>
                  <a:lnTo>
                    <a:pt x="25725" y="297"/>
                  </a:lnTo>
                  <a:lnTo>
                    <a:pt x="25651" y="148"/>
                  </a:lnTo>
                  <a:lnTo>
                    <a:pt x="25577" y="0"/>
                  </a:lnTo>
                  <a:lnTo>
                    <a:pt x="22955" y="0"/>
                  </a:lnTo>
                  <a:lnTo>
                    <a:pt x="23029" y="247"/>
                  </a:lnTo>
                  <a:lnTo>
                    <a:pt x="23079" y="495"/>
                  </a:lnTo>
                  <a:lnTo>
                    <a:pt x="23079" y="742"/>
                  </a:lnTo>
                  <a:lnTo>
                    <a:pt x="23054" y="989"/>
                  </a:lnTo>
                  <a:lnTo>
                    <a:pt x="22980" y="1237"/>
                  </a:lnTo>
                  <a:lnTo>
                    <a:pt x="22881" y="1484"/>
                  </a:lnTo>
                  <a:lnTo>
                    <a:pt x="22732" y="1707"/>
                  </a:lnTo>
                  <a:lnTo>
                    <a:pt x="22559" y="1905"/>
                  </a:lnTo>
                  <a:lnTo>
                    <a:pt x="22386" y="2078"/>
                  </a:lnTo>
                  <a:lnTo>
                    <a:pt x="22163" y="2201"/>
                  </a:lnTo>
                  <a:lnTo>
                    <a:pt x="21941" y="2300"/>
                  </a:lnTo>
                  <a:lnTo>
                    <a:pt x="21693" y="2375"/>
                  </a:lnTo>
                  <a:lnTo>
                    <a:pt x="21471" y="2399"/>
                  </a:lnTo>
                  <a:lnTo>
                    <a:pt x="21223" y="2424"/>
                  </a:lnTo>
                  <a:lnTo>
                    <a:pt x="20976" y="2375"/>
                  </a:lnTo>
                  <a:lnTo>
                    <a:pt x="20753" y="2325"/>
                  </a:lnTo>
                  <a:lnTo>
                    <a:pt x="20753" y="2325"/>
                  </a:lnTo>
                  <a:lnTo>
                    <a:pt x="20877" y="2573"/>
                  </a:lnTo>
                  <a:lnTo>
                    <a:pt x="20976" y="2869"/>
                  </a:lnTo>
                  <a:lnTo>
                    <a:pt x="21026" y="3141"/>
                  </a:lnTo>
                  <a:lnTo>
                    <a:pt x="21001" y="3438"/>
                  </a:lnTo>
                  <a:lnTo>
                    <a:pt x="20951" y="3735"/>
                  </a:lnTo>
                  <a:lnTo>
                    <a:pt x="20852" y="4007"/>
                  </a:lnTo>
                  <a:lnTo>
                    <a:pt x="20704" y="4255"/>
                  </a:lnTo>
                  <a:lnTo>
                    <a:pt x="20506" y="4502"/>
                  </a:lnTo>
                  <a:lnTo>
                    <a:pt x="20333" y="4675"/>
                  </a:lnTo>
                  <a:lnTo>
                    <a:pt x="20110" y="4799"/>
                  </a:lnTo>
                  <a:lnTo>
                    <a:pt x="19912" y="4898"/>
                  </a:lnTo>
                  <a:lnTo>
                    <a:pt x="19690" y="4972"/>
                  </a:lnTo>
                  <a:lnTo>
                    <a:pt x="19442" y="4997"/>
                  </a:lnTo>
                  <a:lnTo>
                    <a:pt x="19220" y="5021"/>
                  </a:lnTo>
                  <a:lnTo>
                    <a:pt x="18997" y="4997"/>
                  </a:lnTo>
                  <a:lnTo>
                    <a:pt x="18775" y="4947"/>
                  </a:lnTo>
                  <a:lnTo>
                    <a:pt x="18923" y="5219"/>
                  </a:lnTo>
                  <a:lnTo>
                    <a:pt x="19047" y="5491"/>
                  </a:lnTo>
                  <a:lnTo>
                    <a:pt x="19096" y="5813"/>
                  </a:lnTo>
                  <a:lnTo>
                    <a:pt x="19096" y="6110"/>
                  </a:lnTo>
                  <a:lnTo>
                    <a:pt x="19047" y="6407"/>
                  </a:lnTo>
                  <a:lnTo>
                    <a:pt x="18948" y="6703"/>
                  </a:lnTo>
                  <a:lnTo>
                    <a:pt x="18799" y="6976"/>
                  </a:lnTo>
                  <a:lnTo>
                    <a:pt x="18700" y="7099"/>
                  </a:lnTo>
                  <a:lnTo>
                    <a:pt x="18601" y="7223"/>
                  </a:lnTo>
                  <a:lnTo>
                    <a:pt x="18428" y="7371"/>
                  </a:lnTo>
                  <a:lnTo>
                    <a:pt x="18230" y="7495"/>
                  </a:lnTo>
                  <a:lnTo>
                    <a:pt x="18033" y="7594"/>
                  </a:lnTo>
                  <a:lnTo>
                    <a:pt x="17810" y="7668"/>
                  </a:lnTo>
                  <a:lnTo>
                    <a:pt x="17587" y="7718"/>
                  </a:lnTo>
                  <a:lnTo>
                    <a:pt x="17142" y="7718"/>
                  </a:lnTo>
                  <a:lnTo>
                    <a:pt x="16919" y="7668"/>
                  </a:lnTo>
                  <a:lnTo>
                    <a:pt x="17018" y="7792"/>
                  </a:lnTo>
                  <a:lnTo>
                    <a:pt x="17117" y="7940"/>
                  </a:lnTo>
                  <a:lnTo>
                    <a:pt x="17192" y="8089"/>
                  </a:lnTo>
                  <a:lnTo>
                    <a:pt x="17266" y="8237"/>
                  </a:lnTo>
                  <a:lnTo>
                    <a:pt x="17290" y="8385"/>
                  </a:lnTo>
                  <a:lnTo>
                    <a:pt x="17340" y="8534"/>
                  </a:lnTo>
                  <a:lnTo>
                    <a:pt x="17365" y="8855"/>
                  </a:lnTo>
                  <a:lnTo>
                    <a:pt x="17315" y="9177"/>
                  </a:lnTo>
                  <a:lnTo>
                    <a:pt x="17266" y="9325"/>
                  </a:lnTo>
                  <a:lnTo>
                    <a:pt x="17216" y="9499"/>
                  </a:lnTo>
                  <a:lnTo>
                    <a:pt x="17142" y="9622"/>
                  </a:lnTo>
                  <a:lnTo>
                    <a:pt x="17068" y="9771"/>
                  </a:lnTo>
                  <a:lnTo>
                    <a:pt x="16969" y="9919"/>
                  </a:lnTo>
                  <a:lnTo>
                    <a:pt x="16845" y="10043"/>
                  </a:lnTo>
                  <a:lnTo>
                    <a:pt x="16672" y="10191"/>
                  </a:lnTo>
                  <a:lnTo>
                    <a:pt x="16499" y="10315"/>
                  </a:lnTo>
                  <a:lnTo>
                    <a:pt x="16301" y="10414"/>
                  </a:lnTo>
                  <a:lnTo>
                    <a:pt x="16078" y="10488"/>
                  </a:lnTo>
                  <a:lnTo>
                    <a:pt x="15880" y="10513"/>
                  </a:lnTo>
                  <a:lnTo>
                    <a:pt x="15658" y="10538"/>
                  </a:lnTo>
                  <a:lnTo>
                    <a:pt x="15435" y="10538"/>
                  </a:lnTo>
                  <a:lnTo>
                    <a:pt x="15213" y="10488"/>
                  </a:lnTo>
                  <a:lnTo>
                    <a:pt x="15262" y="10538"/>
                  </a:lnTo>
                  <a:lnTo>
                    <a:pt x="15386" y="10661"/>
                  </a:lnTo>
                  <a:lnTo>
                    <a:pt x="15485" y="10810"/>
                  </a:lnTo>
                  <a:lnTo>
                    <a:pt x="15584" y="10958"/>
                  </a:lnTo>
                  <a:lnTo>
                    <a:pt x="15658" y="11106"/>
                  </a:lnTo>
                  <a:lnTo>
                    <a:pt x="15707" y="11255"/>
                  </a:lnTo>
                  <a:lnTo>
                    <a:pt x="15732" y="11428"/>
                  </a:lnTo>
                  <a:lnTo>
                    <a:pt x="15757" y="11576"/>
                  </a:lnTo>
                  <a:lnTo>
                    <a:pt x="15782" y="11750"/>
                  </a:lnTo>
                  <a:lnTo>
                    <a:pt x="15757" y="11898"/>
                  </a:lnTo>
                  <a:lnTo>
                    <a:pt x="15732" y="12071"/>
                  </a:lnTo>
                  <a:lnTo>
                    <a:pt x="15707" y="12220"/>
                  </a:lnTo>
                  <a:lnTo>
                    <a:pt x="15658" y="12393"/>
                  </a:lnTo>
                  <a:lnTo>
                    <a:pt x="15584" y="12541"/>
                  </a:lnTo>
                  <a:lnTo>
                    <a:pt x="15485" y="12690"/>
                  </a:lnTo>
                  <a:lnTo>
                    <a:pt x="15386" y="12813"/>
                  </a:lnTo>
                  <a:lnTo>
                    <a:pt x="15262" y="12962"/>
                  </a:lnTo>
                  <a:lnTo>
                    <a:pt x="15114" y="13110"/>
                  </a:lnTo>
                  <a:lnTo>
                    <a:pt x="14916" y="13234"/>
                  </a:lnTo>
                  <a:lnTo>
                    <a:pt x="14718" y="13333"/>
                  </a:lnTo>
                  <a:lnTo>
                    <a:pt x="14520" y="13382"/>
                  </a:lnTo>
                  <a:lnTo>
                    <a:pt x="14297" y="13432"/>
                  </a:lnTo>
                  <a:lnTo>
                    <a:pt x="14100" y="13456"/>
                  </a:lnTo>
                  <a:lnTo>
                    <a:pt x="13877" y="13432"/>
                  </a:lnTo>
                  <a:lnTo>
                    <a:pt x="13679" y="13407"/>
                  </a:lnTo>
                  <a:lnTo>
                    <a:pt x="13877" y="13580"/>
                  </a:lnTo>
                  <a:lnTo>
                    <a:pt x="13976" y="13704"/>
                  </a:lnTo>
                  <a:lnTo>
                    <a:pt x="14075" y="13827"/>
                  </a:lnTo>
                  <a:lnTo>
                    <a:pt x="14174" y="13976"/>
                  </a:lnTo>
                  <a:lnTo>
                    <a:pt x="14248" y="14124"/>
                  </a:lnTo>
                  <a:lnTo>
                    <a:pt x="14297" y="14273"/>
                  </a:lnTo>
                  <a:lnTo>
                    <a:pt x="14322" y="14446"/>
                  </a:lnTo>
                  <a:lnTo>
                    <a:pt x="14347" y="14594"/>
                  </a:lnTo>
                  <a:lnTo>
                    <a:pt x="14372" y="14767"/>
                  </a:lnTo>
                  <a:lnTo>
                    <a:pt x="14347" y="14916"/>
                  </a:lnTo>
                  <a:lnTo>
                    <a:pt x="14322" y="15089"/>
                  </a:lnTo>
                  <a:lnTo>
                    <a:pt x="14297" y="15237"/>
                  </a:lnTo>
                  <a:lnTo>
                    <a:pt x="14248" y="15386"/>
                  </a:lnTo>
                  <a:lnTo>
                    <a:pt x="14174" y="15534"/>
                  </a:lnTo>
                  <a:lnTo>
                    <a:pt x="14075" y="15683"/>
                  </a:lnTo>
                  <a:lnTo>
                    <a:pt x="13976" y="15831"/>
                  </a:lnTo>
                  <a:lnTo>
                    <a:pt x="13877" y="15955"/>
                  </a:lnTo>
                  <a:lnTo>
                    <a:pt x="13704" y="16103"/>
                  </a:lnTo>
                  <a:lnTo>
                    <a:pt x="13506" y="16227"/>
                  </a:lnTo>
                  <a:lnTo>
                    <a:pt x="13308" y="16326"/>
                  </a:lnTo>
                  <a:lnTo>
                    <a:pt x="13085" y="16400"/>
                  </a:lnTo>
                  <a:lnTo>
                    <a:pt x="12863" y="16425"/>
                  </a:lnTo>
                  <a:lnTo>
                    <a:pt x="12640" y="16449"/>
                  </a:lnTo>
                  <a:lnTo>
                    <a:pt x="12417" y="16425"/>
                  </a:lnTo>
                  <a:lnTo>
                    <a:pt x="12195" y="16375"/>
                  </a:lnTo>
                  <a:lnTo>
                    <a:pt x="12442" y="16524"/>
                  </a:lnTo>
                  <a:lnTo>
                    <a:pt x="12640" y="16697"/>
                  </a:lnTo>
                  <a:lnTo>
                    <a:pt x="12764" y="16820"/>
                  </a:lnTo>
                  <a:lnTo>
                    <a:pt x="12863" y="16944"/>
                  </a:lnTo>
                  <a:lnTo>
                    <a:pt x="12937" y="17093"/>
                  </a:lnTo>
                  <a:lnTo>
                    <a:pt x="13011" y="17241"/>
                  </a:lnTo>
                  <a:lnTo>
                    <a:pt x="13061" y="17389"/>
                  </a:lnTo>
                  <a:lnTo>
                    <a:pt x="13110" y="17538"/>
                  </a:lnTo>
                  <a:lnTo>
                    <a:pt x="13135" y="17711"/>
                  </a:lnTo>
                  <a:lnTo>
                    <a:pt x="13135" y="17859"/>
                  </a:lnTo>
                  <a:lnTo>
                    <a:pt x="13135" y="18008"/>
                  </a:lnTo>
                  <a:lnTo>
                    <a:pt x="13110" y="18181"/>
                  </a:lnTo>
                  <a:lnTo>
                    <a:pt x="13061" y="18329"/>
                  </a:lnTo>
                  <a:lnTo>
                    <a:pt x="13011" y="18478"/>
                  </a:lnTo>
                  <a:lnTo>
                    <a:pt x="12937" y="18626"/>
                  </a:lnTo>
                  <a:lnTo>
                    <a:pt x="12863" y="18775"/>
                  </a:lnTo>
                  <a:lnTo>
                    <a:pt x="12764" y="18898"/>
                  </a:lnTo>
                  <a:lnTo>
                    <a:pt x="12640" y="19022"/>
                  </a:lnTo>
                  <a:lnTo>
                    <a:pt x="12516" y="19146"/>
                  </a:lnTo>
                  <a:lnTo>
                    <a:pt x="12393" y="19245"/>
                  </a:lnTo>
                  <a:lnTo>
                    <a:pt x="12244" y="19319"/>
                  </a:lnTo>
                  <a:lnTo>
                    <a:pt x="12096" y="19393"/>
                  </a:lnTo>
                  <a:lnTo>
                    <a:pt x="11947" y="19442"/>
                  </a:lnTo>
                  <a:lnTo>
                    <a:pt x="11799" y="19492"/>
                  </a:lnTo>
                  <a:lnTo>
                    <a:pt x="11626" y="19492"/>
                  </a:lnTo>
                  <a:lnTo>
                    <a:pt x="11477" y="19517"/>
                  </a:lnTo>
                  <a:lnTo>
                    <a:pt x="11329" y="19492"/>
                  </a:lnTo>
                  <a:lnTo>
                    <a:pt x="11156" y="19492"/>
                  </a:lnTo>
                  <a:lnTo>
                    <a:pt x="11008" y="19442"/>
                  </a:lnTo>
                  <a:lnTo>
                    <a:pt x="10859" y="19393"/>
                  </a:lnTo>
                  <a:lnTo>
                    <a:pt x="10711" y="19319"/>
                  </a:lnTo>
                  <a:lnTo>
                    <a:pt x="10562" y="19245"/>
                  </a:lnTo>
                  <a:lnTo>
                    <a:pt x="10439" y="19146"/>
                  </a:lnTo>
                  <a:lnTo>
                    <a:pt x="10315" y="19022"/>
                  </a:lnTo>
                  <a:lnTo>
                    <a:pt x="10191" y="18898"/>
                  </a:lnTo>
                  <a:lnTo>
                    <a:pt x="10092" y="18775"/>
                  </a:lnTo>
                  <a:lnTo>
                    <a:pt x="10018" y="18626"/>
                  </a:lnTo>
                  <a:lnTo>
                    <a:pt x="9944" y="18478"/>
                  </a:lnTo>
                  <a:lnTo>
                    <a:pt x="9894" y="18329"/>
                  </a:lnTo>
                  <a:lnTo>
                    <a:pt x="9870" y="18181"/>
                  </a:lnTo>
                  <a:lnTo>
                    <a:pt x="9845" y="18008"/>
                  </a:lnTo>
                  <a:lnTo>
                    <a:pt x="9820" y="17859"/>
                  </a:lnTo>
                  <a:lnTo>
                    <a:pt x="9845" y="17711"/>
                  </a:lnTo>
                  <a:lnTo>
                    <a:pt x="9870" y="17538"/>
                  </a:lnTo>
                  <a:lnTo>
                    <a:pt x="9894" y="17389"/>
                  </a:lnTo>
                  <a:lnTo>
                    <a:pt x="9944" y="17241"/>
                  </a:lnTo>
                  <a:lnTo>
                    <a:pt x="10018" y="17093"/>
                  </a:lnTo>
                  <a:lnTo>
                    <a:pt x="10092" y="16944"/>
                  </a:lnTo>
                  <a:lnTo>
                    <a:pt x="10191" y="16820"/>
                  </a:lnTo>
                  <a:lnTo>
                    <a:pt x="10315" y="16697"/>
                  </a:lnTo>
                  <a:lnTo>
                    <a:pt x="10488" y="16548"/>
                  </a:lnTo>
                  <a:lnTo>
                    <a:pt x="10686" y="16425"/>
                  </a:lnTo>
                  <a:lnTo>
                    <a:pt x="10884" y="16326"/>
                  </a:lnTo>
                  <a:lnTo>
                    <a:pt x="11082" y="16252"/>
                  </a:lnTo>
                  <a:lnTo>
                    <a:pt x="11304" y="16227"/>
                  </a:lnTo>
                  <a:lnTo>
                    <a:pt x="11502" y="16202"/>
                  </a:lnTo>
                  <a:lnTo>
                    <a:pt x="11725" y="16227"/>
                  </a:lnTo>
                  <a:lnTo>
                    <a:pt x="11947" y="16276"/>
                  </a:lnTo>
                  <a:lnTo>
                    <a:pt x="11947" y="16276"/>
                  </a:lnTo>
                  <a:lnTo>
                    <a:pt x="11700" y="16128"/>
                  </a:lnTo>
                  <a:lnTo>
                    <a:pt x="11502" y="15955"/>
                  </a:lnTo>
                  <a:lnTo>
                    <a:pt x="11379" y="15831"/>
                  </a:lnTo>
                  <a:lnTo>
                    <a:pt x="11280" y="15683"/>
                  </a:lnTo>
                  <a:lnTo>
                    <a:pt x="11181" y="15534"/>
                  </a:lnTo>
                  <a:lnTo>
                    <a:pt x="11131" y="15386"/>
                  </a:lnTo>
                  <a:lnTo>
                    <a:pt x="11057" y="15237"/>
                  </a:lnTo>
                  <a:lnTo>
                    <a:pt x="11032" y="15089"/>
                  </a:lnTo>
                  <a:lnTo>
                    <a:pt x="11008" y="14916"/>
                  </a:lnTo>
                  <a:lnTo>
                    <a:pt x="11008" y="14767"/>
                  </a:lnTo>
                  <a:lnTo>
                    <a:pt x="11008" y="14594"/>
                  </a:lnTo>
                  <a:lnTo>
                    <a:pt x="11032" y="14446"/>
                  </a:lnTo>
                  <a:lnTo>
                    <a:pt x="11057" y="14273"/>
                  </a:lnTo>
                  <a:lnTo>
                    <a:pt x="11131" y="14124"/>
                  </a:lnTo>
                  <a:lnTo>
                    <a:pt x="11181" y="13976"/>
                  </a:lnTo>
                  <a:lnTo>
                    <a:pt x="11280" y="13827"/>
                  </a:lnTo>
                  <a:lnTo>
                    <a:pt x="11379" y="13704"/>
                  </a:lnTo>
                  <a:lnTo>
                    <a:pt x="11502" y="13580"/>
                  </a:lnTo>
                  <a:lnTo>
                    <a:pt x="11651" y="13432"/>
                  </a:lnTo>
                  <a:lnTo>
                    <a:pt x="11849" y="13308"/>
                  </a:lnTo>
                  <a:lnTo>
                    <a:pt x="12022" y="13209"/>
                  </a:lnTo>
                  <a:lnTo>
                    <a:pt x="12244" y="13135"/>
                  </a:lnTo>
                  <a:lnTo>
                    <a:pt x="12442" y="13110"/>
                  </a:lnTo>
                  <a:lnTo>
                    <a:pt x="12640" y="13085"/>
                  </a:lnTo>
                  <a:lnTo>
                    <a:pt x="12863" y="13085"/>
                  </a:lnTo>
                  <a:lnTo>
                    <a:pt x="13061" y="13135"/>
                  </a:lnTo>
                  <a:lnTo>
                    <a:pt x="13061" y="13135"/>
                  </a:lnTo>
                  <a:lnTo>
                    <a:pt x="12863" y="12962"/>
                  </a:lnTo>
                  <a:lnTo>
                    <a:pt x="12739" y="12813"/>
                  </a:lnTo>
                  <a:lnTo>
                    <a:pt x="12640" y="12690"/>
                  </a:lnTo>
                  <a:lnTo>
                    <a:pt x="12541" y="12541"/>
                  </a:lnTo>
                  <a:lnTo>
                    <a:pt x="12492" y="12393"/>
                  </a:lnTo>
                  <a:lnTo>
                    <a:pt x="12417" y="12220"/>
                  </a:lnTo>
                  <a:lnTo>
                    <a:pt x="12393" y="12071"/>
                  </a:lnTo>
                  <a:lnTo>
                    <a:pt x="12368" y="11898"/>
                  </a:lnTo>
                  <a:lnTo>
                    <a:pt x="12368" y="11750"/>
                  </a:lnTo>
                  <a:lnTo>
                    <a:pt x="12368" y="11576"/>
                  </a:lnTo>
                  <a:lnTo>
                    <a:pt x="12393" y="11428"/>
                  </a:lnTo>
                  <a:lnTo>
                    <a:pt x="12417" y="11255"/>
                  </a:lnTo>
                  <a:lnTo>
                    <a:pt x="12492" y="11106"/>
                  </a:lnTo>
                  <a:lnTo>
                    <a:pt x="12541" y="10958"/>
                  </a:lnTo>
                  <a:lnTo>
                    <a:pt x="12640" y="10810"/>
                  </a:lnTo>
                  <a:lnTo>
                    <a:pt x="12739" y="10661"/>
                  </a:lnTo>
                  <a:lnTo>
                    <a:pt x="12863" y="10538"/>
                  </a:lnTo>
                  <a:lnTo>
                    <a:pt x="13036" y="10389"/>
                  </a:lnTo>
                  <a:lnTo>
                    <a:pt x="13209" y="10265"/>
                  </a:lnTo>
                  <a:lnTo>
                    <a:pt x="13407" y="10166"/>
                  </a:lnTo>
                  <a:lnTo>
                    <a:pt x="13605" y="10092"/>
                  </a:lnTo>
                  <a:lnTo>
                    <a:pt x="13827" y="10043"/>
                  </a:lnTo>
                  <a:lnTo>
                    <a:pt x="14248" y="10043"/>
                  </a:lnTo>
                  <a:lnTo>
                    <a:pt x="14471" y="10092"/>
                  </a:lnTo>
                  <a:lnTo>
                    <a:pt x="14396" y="10043"/>
                  </a:lnTo>
                  <a:lnTo>
                    <a:pt x="14297" y="9894"/>
                  </a:lnTo>
                  <a:lnTo>
                    <a:pt x="14198" y="9771"/>
                  </a:lnTo>
                  <a:lnTo>
                    <a:pt x="14100" y="9622"/>
                  </a:lnTo>
                  <a:lnTo>
                    <a:pt x="14025" y="9474"/>
                  </a:lnTo>
                  <a:lnTo>
                    <a:pt x="13976" y="9301"/>
                  </a:lnTo>
                  <a:lnTo>
                    <a:pt x="13926" y="9152"/>
                  </a:lnTo>
                  <a:lnTo>
                    <a:pt x="13902" y="8979"/>
                  </a:lnTo>
                  <a:lnTo>
                    <a:pt x="13902" y="8806"/>
                  </a:lnTo>
                  <a:lnTo>
                    <a:pt x="13902" y="8658"/>
                  </a:lnTo>
                  <a:lnTo>
                    <a:pt x="13926" y="8484"/>
                  </a:lnTo>
                  <a:lnTo>
                    <a:pt x="13976" y="8311"/>
                  </a:lnTo>
                  <a:lnTo>
                    <a:pt x="14025" y="8163"/>
                  </a:lnTo>
                  <a:lnTo>
                    <a:pt x="14100" y="8014"/>
                  </a:lnTo>
                  <a:lnTo>
                    <a:pt x="14198" y="7866"/>
                  </a:lnTo>
                  <a:lnTo>
                    <a:pt x="14297" y="7718"/>
                  </a:lnTo>
                  <a:lnTo>
                    <a:pt x="14396" y="7594"/>
                  </a:lnTo>
                  <a:lnTo>
                    <a:pt x="14594" y="7446"/>
                  </a:lnTo>
                  <a:lnTo>
                    <a:pt x="14767" y="7322"/>
                  </a:lnTo>
                  <a:lnTo>
                    <a:pt x="14965" y="7223"/>
                  </a:lnTo>
                  <a:lnTo>
                    <a:pt x="15188" y="7149"/>
                  </a:lnTo>
                  <a:lnTo>
                    <a:pt x="15411" y="7099"/>
                  </a:lnTo>
                  <a:lnTo>
                    <a:pt x="15856" y="7099"/>
                  </a:lnTo>
                  <a:lnTo>
                    <a:pt x="16054" y="7149"/>
                  </a:lnTo>
                  <a:lnTo>
                    <a:pt x="16054" y="7149"/>
                  </a:lnTo>
                  <a:lnTo>
                    <a:pt x="15955" y="7000"/>
                  </a:lnTo>
                  <a:lnTo>
                    <a:pt x="15856" y="6877"/>
                  </a:lnTo>
                  <a:lnTo>
                    <a:pt x="15782" y="6728"/>
                  </a:lnTo>
                  <a:lnTo>
                    <a:pt x="15732" y="6580"/>
                  </a:lnTo>
                  <a:lnTo>
                    <a:pt x="15683" y="6407"/>
                  </a:lnTo>
                  <a:lnTo>
                    <a:pt x="15633" y="6258"/>
                  </a:lnTo>
                  <a:lnTo>
                    <a:pt x="15633" y="6085"/>
                  </a:lnTo>
                  <a:lnTo>
                    <a:pt x="15608" y="5937"/>
                  </a:lnTo>
                  <a:lnTo>
                    <a:pt x="15633" y="5763"/>
                  </a:lnTo>
                  <a:lnTo>
                    <a:pt x="15658" y="5615"/>
                  </a:lnTo>
                  <a:lnTo>
                    <a:pt x="15707" y="5467"/>
                  </a:lnTo>
                  <a:lnTo>
                    <a:pt x="15757" y="5293"/>
                  </a:lnTo>
                  <a:lnTo>
                    <a:pt x="15831" y="5145"/>
                  </a:lnTo>
                  <a:lnTo>
                    <a:pt x="15905" y="5021"/>
                  </a:lnTo>
                  <a:lnTo>
                    <a:pt x="16004" y="4873"/>
                  </a:lnTo>
                  <a:lnTo>
                    <a:pt x="16128" y="4749"/>
                  </a:lnTo>
                  <a:lnTo>
                    <a:pt x="16301" y="4576"/>
                  </a:lnTo>
                  <a:lnTo>
                    <a:pt x="16524" y="4452"/>
                  </a:lnTo>
                  <a:lnTo>
                    <a:pt x="16722" y="4354"/>
                  </a:lnTo>
                  <a:lnTo>
                    <a:pt x="16944" y="4279"/>
                  </a:lnTo>
                  <a:lnTo>
                    <a:pt x="17167" y="4255"/>
                  </a:lnTo>
                  <a:lnTo>
                    <a:pt x="17389" y="4230"/>
                  </a:lnTo>
                  <a:lnTo>
                    <a:pt x="17637" y="4255"/>
                  </a:lnTo>
                  <a:lnTo>
                    <a:pt x="17859" y="4304"/>
                  </a:lnTo>
                  <a:lnTo>
                    <a:pt x="17686" y="4032"/>
                  </a:lnTo>
                  <a:lnTo>
                    <a:pt x="17587" y="3735"/>
                  </a:lnTo>
                  <a:lnTo>
                    <a:pt x="17513" y="3438"/>
                  </a:lnTo>
                  <a:lnTo>
                    <a:pt x="17513" y="3141"/>
                  </a:lnTo>
                  <a:lnTo>
                    <a:pt x="17563" y="2845"/>
                  </a:lnTo>
                  <a:lnTo>
                    <a:pt x="17661" y="2548"/>
                  </a:lnTo>
                  <a:lnTo>
                    <a:pt x="17810" y="2276"/>
                  </a:lnTo>
                  <a:lnTo>
                    <a:pt x="17909" y="2127"/>
                  </a:lnTo>
                  <a:lnTo>
                    <a:pt x="18008" y="2004"/>
                  </a:lnTo>
                  <a:lnTo>
                    <a:pt x="18206" y="1855"/>
                  </a:lnTo>
                  <a:lnTo>
                    <a:pt x="18428" y="1707"/>
                  </a:lnTo>
                  <a:lnTo>
                    <a:pt x="18651" y="1608"/>
                  </a:lnTo>
                  <a:lnTo>
                    <a:pt x="18874" y="1534"/>
                  </a:lnTo>
                  <a:lnTo>
                    <a:pt x="19121" y="1509"/>
                  </a:lnTo>
                  <a:lnTo>
                    <a:pt x="19368" y="1509"/>
                  </a:lnTo>
                  <a:lnTo>
                    <a:pt x="19591" y="1534"/>
                  </a:lnTo>
                  <a:lnTo>
                    <a:pt x="19838" y="1608"/>
                  </a:lnTo>
                  <a:lnTo>
                    <a:pt x="19739" y="1410"/>
                  </a:lnTo>
                  <a:lnTo>
                    <a:pt x="19640" y="1212"/>
                  </a:lnTo>
                  <a:lnTo>
                    <a:pt x="19591" y="1014"/>
                  </a:lnTo>
                  <a:lnTo>
                    <a:pt x="19566" y="816"/>
                  </a:lnTo>
                  <a:lnTo>
                    <a:pt x="19566" y="618"/>
                  </a:lnTo>
                  <a:lnTo>
                    <a:pt x="19566" y="396"/>
                  </a:lnTo>
                  <a:lnTo>
                    <a:pt x="19616" y="198"/>
                  </a:lnTo>
                  <a:lnTo>
                    <a:pt x="196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14725" y="638675"/>
              <a:ext cx="25375" cy="9900"/>
            </a:xfrm>
            <a:custGeom>
              <a:rect b="b" l="l" r="r" t="t"/>
              <a:pathLst>
                <a:path extrusionOk="0" h="396" w="1015">
                  <a:moveTo>
                    <a:pt x="149" y="0"/>
                  </a:moveTo>
                  <a:lnTo>
                    <a:pt x="99" y="198"/>
                  </a:lnTo>
                  <a:lnTo>
                    <a:pt x="0" y="396"/>
                  </a:lnTo>
                  <a:lnTo>
                    <a:pt x="248" y="322"/>
                  </a:lnTo>
                  <a:lnTo>
                    <a:pt x="495" y="297"/>
                  </a:lnTo>
                  <a:lnTo>
                    <a:pt x="767" y="272"/>
                  </a:lnTo>
                  <a:lnTo>
                    <a:pt x="1014" y="322"/>
                  </a:lnTo>
                  <a:lnTo>
                    <a:pt x="940" y="148"/>
                  </a:lnTo>
                  <a:lnTo>
                    <a:pt x="8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85475" y="638675"/>
              <a:ext cx="39600" cy="22900"/>
            </a:xfrm>
            <a:custGeom>
              <a:rect b="b" l="l" r="r" t="t"/>
              <a:pathLst>
                <a:path extrusionOk="0" h="916" w="1584">
                  <a:moveTo>
                    <a:pt x="1262" y="0"/>
                  </a:moveTo>
                  <a:lnTo>
                    <a:pt x="1138" y="124"/>
                  </a:lnTo>
                  <a:lnTo>
                    <a:pt x="990" y="198"/>
                  </a:lnTo>
                  <a:lnTo>
                    <a:pt x="668" y="371"/>
                  </a:lnTo>
                  <a:lnTo>
                    <a:pt x="347" y="470"/>
                  </a:lnTo>
                  <a:lnTo>
                    <a:pt x="0" y="519"/>
                  </a:lnTo>
                  <a:lnTo>
                    <a:pt x="75" y="717"/>
                  </a:lnTo>
                  <a:lnTo>
                    <a:pt x="99" y="915"/>
                  </a:lnTo>
                  <a:lnTo>
                    <a:pt x="149" y="866"/>
                  </a:lnTo>
                  <a:lnTo>
                    <a:pt x="297" y="742"/>
                  </a:lnTo>
                  <a:lnTo>
                    <a:pt x="470" y="618"/>
                  </a:lnTo>
                  <a:lnTo>
                    <a:pt x="644" y="519"/>
                  </a:lnTo>
                  <a:lnTo>
                    <a:pt x="817" y="445"/>
                  </a:lnTo>
                  <a:lnTo>
                    <a:pt x="990" y="371"/>
                  </a:lnTo>
                  <a:lnTo>
                    <a:pt x="1188" y="322"/>
                  </a:lnTo>
                  <a:lnTo>
                    <a:pt x="1386" y="297"/>
                  </a:lnTo>
                  <a:lnTo>
                    <a:pt x="1583" y="297"/>
                  </a:lnTo>
                  <a:lnTo>
                    <a:pt x="148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38125" y="1226750"/>
              <a:ext cx="44525" cy="63725"/>
            </a:xfrm>
            <a:custGeom>
              <a:rect b="b" l="l" r="r" t="t"/>
              <a:pathLst>
                <a:path extrusionOk="0" h="2549" w="1781">
                  <a:moveTo>
                    <a:pt x="866" y="1"/>
                  </a:moveTo>
                  <a:lnTo>
                    <a:pt x="717" y="199"/>
                  </a:lnTo>
                  <a:lnTo>
                    <a:pt x="569" y="397"/>
                  </a:lnTo>
                  <a:lnTo>
                    <a:pt x="421" y="520"/>
                  </a:lnTo>
                  <a:lnTo>
                    <a:pt x="297" y="619"/>
                  </a:lnTo>
                  <a:lnTo>
                    <a:pt x="148" y="718"/>
                  </a:lnTo>
                  <a:lnTo>
                    <a:pt x="0" y="792"/>
                  </a:lnTo>
                  <a:lnTo>
                    <a:pt x="0" y="1139"/>
                  </a:lnTo>
                  <a:lnTo>
                    <a:pt x="124" y="1287"/>
                  </a:lnTo>
                  <a:lnTo>
                    <a:pt x="223" y="1460"/>
                  </a:lnTo>
                  <a:lnTo>
                    <a:pt x="322" y="1633"/>
                  </a:lnTo>
                  <a:lnTo>
                    <a:pt x="371" y="1807"/>
                  </a:lnTo>
                  <a:lnTo>
                    <a:pt x="421" y="2004"/>
                  </a:lnTo>
                  <a:lnTo>
                    <a:pt x="445" y="2178"/>
                  </a:lnTo>
                  <a:lnTo>
                    <a:pt x="445" y="2376"/>
                  </a:lnTo>
                  <a:lnTo>
                    <a:pt x="445" y="2549"/>
                  </a:lnTo>
                  <a:lnTo>
                    <a:pt x="495" y="2400"/>
                  </a:lnTo>
                  <a:lnTo>
                    <a:pt x="594" y="2252"/>
                  </a:lnTo>
                  <a:lnTo>
                    <a:pt x="693" y="2128"/>
                  </a:lnTo>
                  <a:lnTo>
                    <a:pt x="816" y="1980"/>
                  </a:lnTo>
                  <a:lnTo>
                    <a:pt x="1039" y="1807"/>
                  </a:lnTo>
                  <a:lnTo>
                    <a:pt x="1262" y="1658"/>
                  </a:lnTo>
                  <a:lnTo>
                    <a:pt x="1509" y="1559"/>
                  </a:lnTo>
                  <a:lnTo>
                    <a:pt x="1781" y="1510"/>
                  </a:lnTo>
                  <a:lnTo>
                    <a:pt x="1558" y="1386"/>
                  </a:lnTo>
                  <a:lnTo>
                    <a:pt x="1385" y="1213"/>
                  </a:lnTo>
                  <a:lnTo>
                    <a:pt x="1262" y="1089"/>
                  </a:lnTo>
                  <a:lnTo>
                    <a:pt x="1163" y="941"/>
                  </a:lnTo>
                  <a:lnTo>
                    <a:pt x="1064" y="792"/>
                  </a:lnTo>
                  <a:lnTo>
                    <a:pt x="989" y="644"/>
                  </a:lnTo>
                  <a:lnTo>
                    <a:pt x="940" y="496"/>
                  </a:lnTo>
                  <a:lnTo>
                    <a:pt x="890" y="322"/>
                  </a:lnTo>
                  <a:lnTo>
                    <a:pt x="866" y="149"/>
                  </a:lnTo>
                  <a:lnTo>
                    <a:pt x="8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38125" y="1302200"/>
              <a:ext cx="35250" cy="74225"/>
            </a:xfrm>
            <a:custGeom>
              <a:rect b="b" l="l" r="r" t="t"/>
              <a:pathLst>
                <a:path extrusionOk="0" h="2969" w="1410">
                  <a:moveTo>
                    <a:pt x="322" y="1"/>
                  </a:moveTo>
                  <a:lnTo>
                    <a:pt x="173" y="273"/>
                  </a:lnTo>
                  <a:lnTo>
                    <a:pt x="0" y="520"/>
                  </a:lnTo>
                  <a:lnTo>
                    <a:pt x="0" y="2969"/>
                  </a:lnTo>
                  <a:lnTo>
                    <a:pt x="74" y="2771"/>
                  </a:lnTo>
                  <a:lnTo>
                    <a:pt x="173" y="2598"/>
                  </a:lnTo>
                  <a:lnTo>
                    <a:pt x="272" y="2425"/>
                  </a:lnTo>
                  <a:lnTo>
                    <a:pt x="421" y="2276"/>
                  </a:lnTo>
                  <a:lnTo>
                    <a:pt x="643" y="2103"/>
                  </a:lnTo>
                  <a:lnTo>
                    <a:pt x="890" y="1955"/>
                  </a:lnTo>
                  <a:lnTo>
                    <a:pt x="1138" y="1856"/>
                  </a:lnTo>
                  <a:lnTo>
                    <a:pt x="1410" y="1806"/>
                  </a:lnTo>
                  <a:lnTo>
                    <a:pt x="1262" y="1732"/>
                  </a:lnTo>
                  <a:lnTo>
                    <a:pt x="1088" y="1633"/>
                  </a:lnTo>
                  <a:lnTo>
                    <a:pt x="940" y="1534"/>
                  </a:lnTo>
                  <a:lnTo>
                    <a:pt x="816" y="1411"/>
                  </a:lnTo>
                  <a:lnTo>
                    <a:pt x="668" y="1262"/>
                  </a:lnTo>
                  <a:lnTo>
                    <a:pt x="569" y="1089"/>
                  </a:lnTo>
                  <a:lnTo>
                    <a:pt x="470" y="916"/>
                  </a:lnTo>
                  <a:lnTo>
                    <a:pt x="396" y="743"/>
                  </a:lnTo>
                  <a:lnTo>
                    <a:pt x="346" y="570"/>
                  </a:lnTo>
                  <a:lnTo>
                    <a:pt x="322" y="372"/>
                  </a:lnTo>
                  <a:lnTo>
                    <a:pt x="322" y="174"/>
                  </a:lnTo>
                  <a:lnTo>
                    <a:pt x="3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41575" y="702975"/>
              <a:ext cx="38350" cy="29100"/>
            </a:xfrm>
            <a:custGeom>
              <a:rect b="b" l="l" r="r" t="t"/>
              <a:pathLst>
                <a:path extrusionOk="0" h="1164" w="1534">
                  <a:moveTo>
                    <a:pt x="1361" y="1"/>
                  </a:moveTo>
                  <a:lnTo>
                    <a:pt x="1286" y="75"/>
                  </a:lnTo>
                  <a:lnTo>
                    <a:pt x="1138" y="198"/>
                  </a:lnTo>
                  <a:lnTo>
                    <a:pt x="990" y="322"/>
                  </a:lnTo>
                  <a:lnTo>
                    <a:pt x="841" y="421"/>
                  </a:lnTo>
                  <a:lnTo>
                    <a:pt x="693" y="495"/>
                  </a:lnTo>
                  <a:lnTo>
                    <a:pt x="520" y="569"/>
                  </a:lnTo>
                  <a:lnTo>
                    <a:pt x="346" y="619"/>
                  </a:lnTo>
                  <a:lnTo>
                    <a:pt x="0" y="693"/>
                  </a:lnTo>
                  <a:lnTo>
                    <a:pt x="99" y="916"/>
                  </a:lnTo>
                  <a:lnTo>
                    <a:pt x="149" y="1163"/>
                  </a:lnTo>
                  <a:lnTo>
                    <a:pt x="173" y="1114"/>
                  </a:lnTo>
                  <a:lnTo>
                    <a:pt x="322" y="990"/>
                  </a:lnTo>
                  <a:lnTo>
                    <a:pt x="495" y="891"/>
                  </a:lnTo>
                  <a:lnTo>
                    <a:pt x="643" y="792"/>
                  </a:lnTo>
                  <a:lnTo>
                    <a:pt x="816" y="693"/>
                  </a:lnTo>
                  <a:lnTo>
                    <a:pt x="990" y="644"/>
                  </a:lnTo>
                  <a:lnTo>
                    <a:pt x="1163" y="594"/>
                  </a:lnTo>
                  <a:lnTo>
                    <a:pt x="1336" y="569"/>
                  </a:lnTo>
                  <a:lnTo>
                    <a:pt x="1534" y="569"/>
                  </a:lnTo>
                  <a:lnTo>
                    <a:pt x="1410" y="273"/>
                  </a:lnTo>
                  <a:lnTo>
                    <a:pt x="136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99950" y="996100"/>
              <a:ext cx="40225" cy="42075"/>
            </a:xfrm>
            <a:custGeom>
              <a:rect b="b" l="l" r="r" t="t"/>
              <a:pathLst>
                <a:path extrusionOk="0" h="1683" w="1609">
                  <a:moveTo>
                    <a:pt x="1114" y="0"/>
                  </a:moveTo>
                  <a:lnTo>
                    <a:pt x="965" y="149"/>
                  </a:lnTo>
                  <a:lnTo>
                    <a:pt x="767" y="347"/>
                  </a:lnTo>
                  <a:lnTo>
                    <a:pt x="520" y="495"/>
                  </a:lnTo>
                  <a:lnTo>
                    <a:pt x="273" y="619"/>
                  </a:lnTo>
                  <a:lnTo>
                    <a:pt x="1" y="693"/>
                  </a:lnTo>
                  <a:lnTo>
                    <a:pt x="174" y="916"/>
                  </a:lnTo>
                  <a:lnTo>
                    <a:pt x="273" y="1163"/>
                  </a:lnTo>
                  <a:lnTo>
                    <a:pt x="372" y="1410"/>
                  </a:lnTo>
                  <a:lnTo>
                    <a:pt x="421" y="1682"/>
                  </a:lnTo>
                  <a:lnTo>
                    <a:pt x="570" y="1509"/>
                  </a:lnTo>
                  <a:lnTo>
                    <a:pt x="792" y="1311"/>
                  </a:lnTo>
                  <a:lnTo>
                    <a:pt x="1040" y="1163"/>
                  </a:lnTo>
                  <a:lnTo>
                    <a:pt x="1312" y="1064"/>
                  </a:lnTo>
                  <a:lnTo>
                    <a:pt x="1608" y="990"/>
                  </a:lnTo>
                  <a:lnTo>
                    <a:pt x="1435" y="767"/>
                  </a:lnTo>
                  <a:lnTo>
                    <a:pt x="1287" y="520"/>
                  </a:lnTo>
                  <a:lnTo>
                    <a:pt x="1188" y="272"/>
                  </a:lnTo>
                  <a:lnTo>
                    <a:pt x="11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369075" y="1681900"/>
              <a:ext cx="35275" cy="74225"/>
            </a:xfrm>
            <a:custGeom>
              <a:rect b="b" l="l" r="r" t="t"/>
              <a:pathLst>
                <a:path extrusionOk="0" h="2969" w="1411">
                  <a:moveTo>
                    <a:pt x="1410" y="1"/>
                  </a:moveTo>
                  <a:lnTo>
                    <a:pt x="1336" y="198"/>
                  </a:lnTo>
                  <a:lnTo>
                    <a:pt x="1237" y="372"/>
                  </a:lnTo>
                  <a:lnTo>
                    <a:pt x="1138" y="545"/>
                  </a:lnTo>
                  <a:lnTo>
                    <a:pt x="990" y="693"/>
                  </a:lnTo>
                  <a:lnTo>
                    <a:pt x="767" y="866"/>
                  </a:lnTo>
                  <a:lnTo>
                    <a:pt x="520" y="1015"/>
                  </a:lnTo>
                  <a:lnTo>
                    <a:pt x="272" y="1114"/>
                  </a:lnTo>
                  <a:lnTo>
                    <a:pt x="0" y="1163"/>
                  </a:lnTo>
                  <a:lnTo>
                    <a:pt x="149" y="1237"/>
                  </a:lnTo>
                  <a:lnTo>
                    <a:pt x="322" y="1336"/>
                  </a:lnTo>
                  <a:lnTo>
                    <a:pt x="470" y="1435"/>
                  </a:lnTo>
                  <a:lnTo>
                    <a:pt x="594" y="1559"/>
                  </a:lnTo>
                  <a:lnTo>
                    <a:pt x="742" y="1707"/>
                  </a:lnTo>
                  <a:lnTo>
                    <a:pt x="841" y="1880"/>
                  </a:lnTo>
                  <a:lnTo>
                    <a:pt x="940" y="2054"/>
                  </a:lnTo>
                  <a:lnTo>
                    <a:pt x="1014" y="2227"/>
                  </a:lnTo>
                  <a:lnTo>
                    <a:pt x="1064" y="2400"/>
                  </a:lnTo>
                  <a:lnTo>
                    <a:pt x="1089" y="2598"/>
                  </a:lnTo>
                  <a:lnTo>
                    <a:pt x="1089" y="2796"/>
                  </a:lnTo>
                  <a:lnTo>
                    <a:pt x="1089" y="2969"/>
                  </a:lnTo>
                  <a:lnTo>
                    <a:pt x="1237" y="2697"/>
                  </a:lnTo>
                  <a:lnTo>
                    <a:pt x="1410" y="2449"/>
                  </a:lnTo>
                  <a:lnTo>
                    <a:pt x="141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162525" y="2326275"/>
              <a:ext cx="38375" cy="29075"/>
            </a:xfrm>
            <a:custGeom>
              <a:rect b="b" l="l" r="r" t="t"/>
              <a:pathLst>
                <a:path extrusionOk="0" h="1163" w="1535">
                  <a:moveTo>
                    <a:pt x="1386" y="0"/>
                  </a:moveTo>
                  <a:lnTo>
                    <a:pt x="1361" y="50"/>
                  </a:lnTo>
                  <a:lnTo>
                    <a:pt x="1212" y="173"/>
                  </a:lnTo>
                  <a:lnTo>
                    <a:pt x="1039" y="272"/>
                  </a:lnTo>
                  <a:lnTo>
                    <a:pt x="891" y="371"/>
                  </a:lnTo>
                  <a:lnTo>
                    <a:pt x="718" y="470"/>
                  </a:lnTo>
                  <a:lnTo>
                    <a:pt x="545" y="520"/>
                  </a:lnTo>
                  <a:lnTo>
                    <a:pt x="371" y="569"/>
                  </a:lnTo>
                  <a:lnTo>
                    <a:pt x="198" y="594"/>
                  </a:lnTo>
                  <a:lnTo>
                    <a:pt x="0" y="594"/>
                  </a:lnTo>
                  <a:lnTo>
                    <a:pt x="124" y="891"/>
                  </a:lnTo>
                  <a:lnTo>
                    <a:pt x="174" y="1163"/>
                  </a:lnTo>
                  <a:lnTo>
                    <a:pt x="248" y="1089"/>
                  </a:lnTo>
                  <a:lnTo>
                    <a:pt x="396" y="965"/>
                  </a:lnTo>
                  <a:lnTo>
                    <a:pt x="545" y="841"/>
                  </a:lnTo>
                  <a:lnTo>
                    <a:pt x="693" y="742"/>
                  </a:lnTo>
                  <a:lnTo>
                    <a:pt x="841" y="668"/>
                  </a:lnTo>
                  <a:lnTo>
                    <a:pt x="1015" y="594"/>
                  </a:lnTo>
                  <a:lnTo>
                    <a:pt x="1188" y="545"/>
                  </a:lnTo>
                  <a:lnTo>
                    <a:pt x="1534" y="470"/>
                  </a:lnTo>
                  <a:lnTo>
                    <a:pt x="1435" y="248"/>
                  </a:lnTo>
                  <a:lnTo>
                    <a:pt x="138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095125" y="2264425"/>
              <a:ext cx="27225" cy="54450"/>
            </a:xfrm>
            <a:custGeom>
              <a:rect b="b" l="l" r="r" t="t"/>
              <a:pathLst>
                <a:path extrusionOk="0" h="2178" w="1089">
                  <a:moveTo>
                    <a:pt x="1089" y="1"/>
                  </a:moveTo>
                  <a:lnTo>
                    <a:pt x="841" y="124"/>
                  </a:lnTo>
                  <a:lnTo>
                    <a:pt x="569" y="199"/>
                  </a:lnTo>
                  <a:lnTo>
                    <a:pt x="297" y="248"/>
                  </a:lnTo>
                  <a:lnTo>
                    <a:pt x="0" y="248"/>
                  </a:lnTo>
                  <a:lnTo>
                    <a:pt x="149" y="471"/>
                  </a:lnTo>
                  <a:lnTo>
                    <a:pt x="248" y="693"/>
                  </a:lnTo>
                  <a:lnTo>
                    <a:pt x="297" y="941"/>
                  </a:lnTo>
                  <a:lnTo>
                    <a:pt x="347" y="1188"/>
                  </a:lnTo>
                  <a:lnTo>
                    <a:pt x="322" y="1435"/>
                  </a:lnTo>
                  <a:lnTo>
                    <a:pt x="297" y="1683"/>
                  </a:lnTo>
                  <a:lnTo>
                    <a:pt x="223" y="1930"/>
                  </a:lnTo>
                  <a:lnTo>
                    <a:pt x="124" y="2178"/>
                  </a:lnTo>
                  <a:lnTo>
                    <a:pt x="322" y="2079"/>
                  </a:lnTo>
                  <a:lnTo>
                    <a:pt x="520" y="2029"/>
                  </a:lnTo>
                  <a:lnTo>
                    <a:pt x="718" y="2004"/>
                  </a:lnTo>
                  <a:lnTo>
                    <a:pt x="915" y="1980"/>
                  </a:lnTo>
                  <a:lnTo>
                    <a:pt x="817" y="1732"/>
                  </a:lnTo>
                  <a:lnTo>
                    <a:pt x="767" y="1485"/>
                  </a:lnTo>
                  <a:lnTo>
                    <a:pt x="718" y="1238"/>
                  </a:lnTo>
                  <a:lnTo>
                    <a:pt x="742" y="990"/>
                  </a:lnTo>
                  <a:lnTo>
                    <a:pt x="767" y="718"/>
                  </a:lnTo>
                  <a:lnTo>
                    <a:pt x="841" y="471"/>
                  </a:lnTo>
                  <a:lnTo>
                    <a:pt x="940" y="223"/>
                  </a:lnTo>
                  <a:lnTo>
                    <a:pt x="10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345575" y="1855050"/>
              <a:ext cx="46400" cy="53200"/>
            </a:xfrm>
            <a:custGeom>
              <a:rect b="b" l="l" r="r" t="t"/>
              <a:pathLst>
                <a:path extrusionOk="0" h="2128" w="1856">
                  <a:moveTo>
                    <a:pt x="1237" y="1"/>
                  </a:moveTo>
                  <a:lnTo>
                    <a:pt x="1113" y="174"/>
                  </a:lnTo>
                  <a:lnTo>
                    <a:pt x="965" y="347"/>
                  </a:lnTo>
                  <a:lnTo>
                    <a:pt x="742" y="520"/>
                  </a:lnTo>
                  <a:lnTo>
                    <a:pt x="520" y="668"/>
                  </a:lnTo>
                  <a:lnTo>
                    <a:pt x="272" y="767"/>
                  </a:lnTo>
                  <a:lnTo>
                    <a:pt x="0" y="842"/>
                  </a:lnTo>
                  <a:lnTo>
                    <a:pt x="223" y="1039"/>
                  </a:lnTo>
                  <a:lnTo>
                    <a:pt x="446" y="1262"/>
                  </a:lnTo>
                  <a:lnTo>
                    <a:pt x="594" y="1534"/>
                  </a:lnTo>
                  <a:lnTo>
                    <a:pt x="693" y="1831"/>
                  </a:lnTo>
                  <a:lnTo>
                    <a:pt x="742" y="2128"/>
                  </a:lnTo>
                  <a:lnTo>
                    <a:pt x="866" y="2004"/>
                  </a:lnTo>
                  <a:lnTo>
                    <a:pt x="990" y="1856"/>
                  </a:lnTo>
                  <a:lnTo>
                    <a:pt x="1188" y="1683"/>
                  </a:lnTo>
                  <a:lnTo>
                    <a:pt x="1386" y="1559"/>
                  </a:lnTo>
                  <a:lnTo>
                    <a:pt x="1608" y="1435"/>
                  </a:lnTo>
                  <a:lnTo>
                    <a:pt x="1855" y="1361"/>
                  </a:lnTo>
                  <a:lnTo>
                    <a:pt x="1781" y="1312"/>
                  </a:lnTo>
                  <a:lnTo>
                    <a:pt x="1658" y="1163"/>
                  </a:lnTo>
                  <a:lnTo>
                    <a:pt x="1559" y="1015"/>
                  </a:lnTo>
                  <a:lnTo>
                    <a:pt x="1460" y="866"/>
                  </a:lnTo>
                  <a:lnTo>
                    <a:pt x="1386" y="693"/>
                  </a:lnTo>
                  <a:lnTo>
                    <a:pt x="1311" y="520"/>
                  </a:lnTo>
                  <a:lnTo>
                    <a:pt x="1287" y="347"/>
                  </a:lnTo>
                  <a:lnTo>
                    <a:pt x="1237" y="174"/>
                  </a:lnTo>
                  <a:lnTo>
                    <a:pt x="12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359800" y="1767850"/>
              <a:ext cx="44550" cy="63725"/>
            </a:xfrm>
            <a:custGeom>
              <a:rect b="b" l="l" r="r" t="t"/>
              <a:pathLst>
                <a:path extrusionOk="0" h="2549" w="1782">
                  <a:moveTo>
                    <a:pt x="1336" y="1"/>
                  </a:moveTo>
                  <a:lnTo>
                    <a:pt x="1286" y="149"/>
                  </a:lnTo>
                  <a:lnTo>
                    <a:pt x="1188" y="298"/>
                  </a:lnTo>
                  <a:lnTo>
                    <a:pt x="1089" y="421"/>
                  </a:lnTo>
                  <a:lnTo>
                    <a:pt x="965" y="570"/>
                  </a:lnTo>
                  <a:lnTo>
                    <a:pt x="742" y="743"/>
                  </a:lnTo>
                  <a:lnTo>
                    <a:pt x="520" y="891"/>
                  </a:lnTo>
                  <a:lnTo>
                    <a:pt x="272" y="990"/>
                  </a:lnTo>
                  <a:lnTo>
                    <a:pt x="0" y="1040"/>
                  </a:lnTo>
                  <a:lnTo>
                    <a:pt x="223" y="1163"/>
                  </a:lnTo>
                  <a:lnTo>
                    <a:pt x="396" y="1337"/>
                  </a:lnTo>
                  <a:lnTo>
                    <a:pt x="520" y="1460"/>
                  </a:lnTo>
                  <a:lnTo>
                    <a:pt x="619" y="1609"/>
                  </a:lnTo>
                  <a:lnTo>
                    <a:pt x="718" y="1757"/>
                  </a:lnTo>
                  <a:lnTo>
                    <a:pt x="792" y="1905"/>
                  </a:lnTo>
                  <a:lnTo>
                    <a:pt x="841" y="2054"/>
                  </a:lnTo>
                  <a:lnTo>
                    <a:pt x="891" y="2227"/>
                  </a:lnTo>
                  <a:lnTo>
                    <a:pt x="915" y="2400"/>
                  </a:lnTo>
                  <a:lnTo>
                    <a:pt x="915" y="2549"/>
                  </a:lnTo>
                  <a:lnTo>
                    <a:pt x="1064" y="2351"/>
                  </a:lnTo>
                  <a:lnTo>
                    <a:pt x="1212" y="2153"/>
                  </a:lnTo>
                  <a:lnTo>
                    <a:pt x="1361" y="2029"/>
                  </a:lnTo>
                  <a:lnTo>
                    <a:pt x="1484" y="1930"/>
                  </a:lnTo>
                  <a:lnTo>
                    <a:pt x="1633" y="1831"/>
                  </a:lnTo>
                  <a:lnTo>
                    <a:pt x="1781" y="1757"/>
                  </a:lnTo>
                  <a:lnTo>
                    <a:pt x="1781" y="1411"/>
                  </a:lnTo>
                  <a:lnTo>
                    <a:pt x="1658" y="1262"/>
                  </a:lnTo>
                  <a:lnTo>
                    <a:pt x="1559" y="1089"/>
                  </a:lnTo>
                  <a:lnTo>
                    <a:pt x="1460" y="916"/>
                  </a:lnTo>
                  <a:lnTo>
                    <a:pt x="1410" y="743"/>
                  </a:lnTo>
                  <a:lnTo>
                    <a:pt x="1361" y="545"/>
                  </a:lnTo>
                  <a:lnTo>
                    <a:pt x="1336" y="372"/>
                  </a:lnTo>
                  <a:lnTo>
                    <a:pt x="1336" y="174"/>
                  </a:lnTo>
                  <a:lnTo>
                    <a:pt x="13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002350" y="2409750"/>
              <a:ext cx="25375" cy="9925"/>
            </a:xfrm>
            <a:custGeom>
              <a:rect b="b" l="l" r="r" t="t"/>
              <a:pathLst>
                <a:path extrusionOk="0" h="397" w="1015">
                  <a:moveTo>
                    <a:pt x="1015" y="1"/>
                  </a:moveTo>
                  <a:lnTo>
                    <a:pt x="768" y="75"/>
                  </a:lnTo>
                  <a:lnTo>
                    <a:pt x="520" y="100"/>
                  </a:lnTo>
                  <a:lnTo>
                    <a:pt x="248" y="124"/>
                  </a:lnTo>
                  <a:lnTo>
                    <a:pt x="1" y="75"/>
                  </a:lnTo>
                  <a:lnTo>
                    <a:pt x="1" y="75"/>
                  </a:lnTo>
                  <a:lnTo>
                    <a:pt x="75" y="248"/>
                  </a:lnTo>
                  <a:lnTo>
                    <a:pt x="124" y="396"/>
                  </a:lnTo>
                  <a:lnTo>
                    <a:pt x="867" y="396"/>
                  </a:lnTo>
                  <a:lnTo>
                    <a:pt x="916" y="199"/>
                  </a:lnTo>
                  <a:lnTo>
                    <a:pt x="10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051200" y="2338650"/>
              <a:ext cx="24775" cy="46400"/>
            </a:xfrm>
            <a:custGeom>
              <a:rect b="b" l="l" r="r" t="t"/>
              <a:pathLst>
                <a:path extrusionOk="0" h="1856" w="991">
                  <a:moveTo>
                    <a:pt x="990" y="0"/>
                  </a:moveTo>
                  <a:lnTo>
                    <a:pt x="743" y="99"/>
                  </a:lnTo>
                  <a:lnTo>
                    <a:pt x="496" y="148"/>
                  </a:lnTo>
                  <a:lnTo>
                    <a:pt x="248" y="173"/>
                  </a:lnTo>
                  <a:lnTo>
                    <a:pt x="1" y="148"/>
                  </a:lnTo>
                  <a:lnTo>
                    <a:pt x="1" y="148"/>
                  </a:lnTo>
                  <a:lnTo>
                    <a:pt x="100" y="346"/>
                  </a:lnTo>
                  <a:lnTo>
                    <a:pt x="174" y="569"/>
                  </a:lnTo>
                  <a:lnTo>
                    <a:pt x="224" y="792"/>
                  </a:lnTo>
                  <a:lnTo>
                    <a:pt x="248" y="989"/>
                  </a:lnTo>
                  <a:lnTo>
                    <a:pt x="248" y="1212"/>
                  </a:lnTo>
                  <a:lnTo>
                    <a:pt x="224" y="1435"/>
                  </a:lnTo>
                  <a:lnTo>
                    <a:pt x="174" y="1657"/>
                  </a:lnTo>
                  <a:lnTo>
                    <a:pt x="75" y="1855"/>
                  </a:lnTo>
                  <a:lnTo>
                    <a:pt x="273" y="1806"/>
                  </a:lnTo>
                  <a:lnTo>
                    <a:pt x="471" y="1756"/>
                  </a:lnTo>
                  <a:lnTo>
                    <a:pt x="669" y="1732"/>
                  </a:lnTo>
                  <a:lnTo>
                    <a:pt x="891" y="1732"/>
                  </a:lnTo>
                  <a:lnTo>
                    <a:pt x="817" y="1509"/>
                  </a:lnTo>
                  <a:lnTo>
                    <a:pt x="768" y="1286"/>
                  </a:lnTo>
                  <a:lnTo>
                    <a:pt x="743" y="1088"/>
                  </a:lnTo>
                  <a:lnTo>
                    <a:pt x="743" y="866"/>
                  </a:lnTo>
                  <a:lnTo>
                    <a:pt x="768" y="643"/>
                  </a:lnTo>
                  <a:lnTo>
                    <a:pt x="817" y="421"/>
                  </a:lnTo>
                  <a:lnTo>
                    <a:pt x="891" y="223"/>
                  </a:lnTo>
                  <a:lnTo>
                    <a:pt x="9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117375" y="2396775"/>
              <a:ext cx="39600" cy="22900"/>
            </a:xfrm>
            <a:custGeom>
              <a:rect b="b" l="l" r="r" t="t"/>
              <a:pathLst>
                <a:path extrusionOk="0" h="916" w="1584">
                  <a:moveTo>
                    <a:pt x="1485" y="0"/>
                  </a:moveTo>
                  <a:lnTo>
                    <a:pt x="1435" y="50"/>
                  </a:lnTo>
                  <a:lnTo>
                    <a:pt x="1287" y="173"/>
                  </a:lnTo>
                  <a:lnTo>
                    <a:pt x="1114" y="297"/>
                  </a:lnTo>
                  <a:lnTo>
                    <a:pt x="941" y="396"/>
                  </a:lnTo>
                  <a:lnTo>
                    <a:pt x="768" y="470"/>
                  </a:lnTo>
                  <a:lnTo>
                    <a:pt x="594" y="544"/>
                  </a:lnTo>
                  <a:lnTo>
                    <a:pt x="396" y="594"/>
                  </a:lnTo>
                  <a:lnTo>
                    <a:pt x="199" y="619"/>
                  </a:lnTo>
                  <a:lnTo>
                    <a:pt x="1" y="619"/>
                  </a:lnTo>
                  <a:lnTo>
                    <a:pt x="100" y="915"/>
                  </a:lnTo>
                  <a:lnTo>
                    <a:pt x="322" y="915"/>
                  </a:lnTo>
                  <a:lnTo>
                    <a:pt x="446" y="792"/>
                  </a:lnTo>
                  <a:lnTo>
                    <a:pt x="594" y="718"/>
                  </a:lnTo>
                  <a:lnTo>
                    <a:pt x="916" y="544"/>
                  </a:lnTo>
                  <a:lnTo>
                    <a:pt x="1238" y="445"/>
                  </a:lnTo>
                  <a:lnTo>
                    <a:pt x="1584" y="396"/>
                  </a:lnTo>
                  <a:lnTo>
                    <a:pt x="1510" y="198"/>
                  </a:lnTo>
                  <a:lnTo>
                    <a:pt x="148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391950" y="2057275"/>
              <a:ext cx="12400" cy="22900"/>
            </a:xfrm>
            <a:custGeom>
              <a:rect b="b" l="l" r="r" t="t"/>
              <a:pathLst>
                <a:path extrusionOk="0" h="916" w="496">
                  <a:moveTo>
                    <a:pt x="495" y="0"/>
                  </a:moveTo>
                  <a:lnTo>
                    <a:pt x="248" y="124"/>
                  </a:lnTo>
                  <a:lnTo>
                    <a:pt x="0" y="198"/>
                  </a:lnTo>
                  <a:lnTo>
                    <a:pt x="124" y="371"/>
                  </a:lnTo>
                  <a:lnTo>
                    <a:pt x="223" y="544"/>
                  </a:lnTo>
                  <a:lnTo>
                    <a:pt x="297" y="742"/>
                  </a:lnTo>
                  <a:lnTo>
                    <a:pt x="347" y="915"/>
                  </a:lnTo>
                  <a:lnTo>
                    <a:pt x="372" y="915"/>
                  </a:lnTo>
                  <a:lnTo>
                    <a:pt x="495" y="792"/>
                  </a:lnTo>
                  <a:lnTo>
                    <a:pt x="4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326400" y="1939150"/>
              <a:ext cx="42700" cy="46400"/>
            </a:xfrm>
            <a:custGeom>
              <a:rect b="b" l="l" r="r" t="t"/>
              <a:pathLst>
                <a:path extrusionOk="0" h="1856" w="1708">
                  <a:moveTo>
                    <a:pt x="1188" y="1"/>
                  </a:moveTo>
                  <a:lnTo>
                    <a:pt x="990" y="223"/>
                  </a:lnTo>
                  <a:lnTo>
                    <a:pt x="767" y="421"/>
                  </a:lnTo>
                  <a:lnTo>
                    <a:pt x="520" y="570"/>
                  </a:lnTo>
                  <a:lnTo>
                    <a:pt x="273" y="669"/>
                  </a:lnTo>
                  <a:lnTo>
                    <a:pt x="0" y="718"/>
                  </a:lnTo>
                  <a:lnTo>
                    <a:pt x="75" y="817"/>
                  </a:lnTo>
                  <a:lnTo>
                    <a:pt x="297" y="1040"/>
                  </a:lnTo>
                  <a:lnTo>
                    <a:pt x="446" y="1312"/>
                  </a:lnTo>
                  <a:lnTo>
                    <a:pt x="545" y="1584"/>
                  </a:lnTo>
                  <a:lnTo>
                    <a:pt x="619" y="1856"/>
                  </a:lnTo>
                  <a:lnTo>
                    <a:pt x="792" y="1658"/>
                  </a:lnTo>
                  <a:lnTo>
                    <a:pt x="990" y="1485"/>
                  </a:lnTo>
                  <a:lnTo>
                    <a:pt x="1213" y="1336"/>
                  </a:lnTo>
                  <a:lnTo>
                    <a:pt x="1460" y="1213"/>
                  </a:lnTo>
                  <a:lnTo>
                    <a:pt x="1707" y="1139"/>
                  </a:lnTo>
                  <a:lnTo>
                    <a:pt x="1485" y="891"/>
                  </a:lnTo>
                  <a:lnTo>
                    <a:pt x="1336" y="594"/>
                  </a:lnTo>
                  <a:lnTo>
                    <a:pt x="1237" y="297"/>
                  </a:lnTo>
                  <a:lnTo>
                    <a:pt x="1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343100" y="2396775"/>
              <a:ext cx="1875" cy="1250"/>
            </a:xfrm>
            <a:custGeom>
              <a:rect b="b" l="l" r="r" t="t"/>
              <a:pathLst>
                <a:path extrusionOk="0" h="50" w="75">
                  <a:moveTo>
                    <a:pt x="0" y="0"/>
                  </a:moveTo>
                  <a:lnTo>
                    <a:pt x="0" y="50"/>
                  </a:lnTo>
                  <a:lnTo>
                    <a:pt x="7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330725" y="2206925"/>
              <a:ext cx="29100" cy="24150"/>
            </a:xfrm>
            <a:custGeom>
              <a:rect b="b" l="l" r="r" t="t"/>
              <a:pathLst>
                <a:path extrusionOk="0" h="966" w="1164">
                  <a:moveTo>
                    <a:pt x="1015" y="0"/>
                  </a:moveTo>
                  <a:lnTo>
                    <a:pt x="767" y="198"/>
                  </a:lnTo>
                  <a:lnTo>
                    <a:pt x="520" y="322"/>
                  </a:lnTo>
                  <a:lnTo>
                    <a:pt x="273" y="446"/>
                  </a:lnTo>
                  <a:lnTo>
                    <a:pt x="1" y="495"/>
                  </a:lnTo>
                  <a:lnTo>
                    <a:pt x="100" y="742"/>
                  </a:lnTo>
                  <a:lnTo>
                    <a:pt x="199" y="965"/>
                  </a:lnTo>
                  <a:lnTo>
                    <a:pt x="421" y="792"/>
                  </a:lnTo>
                  <a:lnTo>
                    <a:pt x="668" y="643"/>
                  </a:lnTo>
                  <a:lnTo>
                    <a:pt x="916" y="520"/>
                  </a:lnTo>
                  <a:lnTo>
                    <a:pt x="1163" y="446"/>
                  </a:lnTo>
                  <a:lnTo>
                    <a:pt x="1064" y="223"/>
                  </a:lnTo>
                  <a:lnTo>
                    <a:pt x="10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241050" y="2177850"/>
              <a:ext cx="37150" cy="34050"/>
            </a:xfrm>
            <a:custGeom>
              <a:rect b="b" l="l" r="r" t="t"/>
              <a:pathLst>
                <a:path extrusionOk="0" h="1362" w="1486">
                  <a:moveTo>
                    <a:pt x="1238" y="1"/>
                  </a:moveTo>
                  <a:lnTo>
                    <a:pt x="1188" y="75"/>
                  </a:lnTo>
                  <a:lnTo>
                    <a:pt x="1040" y="174"/>
                  </a:lnTo>
                  <a:lnTo>
                    <a:pt x="916" y="298"/>
                  </a:lnTo>
                  <a:lnTo>
                    <a:pt x="619" y="446"/>
                  </a:lnTo>
                  <a:lnTo>
                    <a:pt x="322" y="570"/>
                  </a:lnTo>
                  <a:lnTo>
                    <a:pt x="1" y="619"/>
                  </a:lnTo>
                  <a:lnTo>
                    <a:pt x="100" y="792"/>
                  </a:lnTo>
                  <a:lnTo>
                    <a:pt x="199" y="965"/>
                  </a:lnTo>
                  <a:lnTo>
                    <a:pt x="248" y="1163"/>
                  </a:lnTo>
                  <a:lnTo>
                    <a:pt x="298" y="1361"/>
                  </a:lnTo>
                  <a:lnTo>
                    <a:pt x="397" y="1262"/>
                  </a:lnTo>
                  <a:lnTo>
                    <a:pt x="644" y="1040"/>
                  </a:lnTo>
                  <a:lnTo>
                    <a:pt x="916" y="891"/>
                  </a:lnTo>
                  <a:lnTo>
                    <a:pt x="1188" y="768"/>
                  </a:lnTo>
                  <a:lnTo>
                    <a:pt x="1485" y="693"/>
                  </a:lnTo>
                  <a:lnTo>
                    <a:pt x="1411" y="520"/>
                  </a:lnTo>
                  <a:lnTo>
                    <a:pt x="1337" y="347"/>
                  </a:lnTo>
                  <a:lnTo>
                    <a:pt x="1287" y="174"/>
                  </a:lnTo>
                  <a:lnTo>
                    <a:pt x="12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383300" y="2312675"/>
              <a:ext cx="21050" cy="13000"/>
            </a:xfrm>
            <a:custGeom>
              <a:rect b="b" l="l" r="r" t="t"/>
              <a:pathLst>
                <a:path extrusionOk="0" h="520" w="842">
                  <a:moveTo>
                    <a:pt x="841" y="0"/>
                  </a:moveTo>
                  <a:lnTo>
                    <a:pt x="643" y="124"/>
                  </a:lnTo>
                  <a:lnTo>
                    <a:pt x="445" y="223"/>
                  </a:lnTo>
                  <a:lnTo>
                    <a:pt x="223" y="322"/>
                  </a:lnTo>
                  <a:lnTo>
                    <a:pt x="0" y="371"/>
                  </a:lnTo>
                  <a:lnTo>
                    <a:pt x="50" y="520"/>
                  </a:lnTo>
                  <a:lnTo>
                    <a:pt x="223" y="371"/>
                  </a:lnTo>
                  <a:lnTo>
                    <a:pt x="421" y="272"/>
                  </a:lnTo>
                  <a:lnTo>
                    <a:pt x="619" y="173"/>
                  </a:lnTo>
                  <a:lnTo>
                    <a:pt x="841" y="99"/>
                  </a:lnTo>
                  <a:lnTo>
                    <a:pt x="84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363500" y="2129000"/>
              <a:ext cx="29700" cy="27225"/>
            </a:xfrm>
            <a:custGeom>
              <a:rect b="b" l="l" r="r" t="t"/>
              <a:pathLst>
                <a:path extrusionOk="0" h="1089" w="1188">
                  <a:moveTo>
                    <a:pt x="965" y="1"/>
                  </a:moveTo>
                  <a:lnTo>
                    <a:pt x="743" y="174"/>
                  </a:lnTo>
                  <a:lnTo>
                    <a:pt x="495" y="322"/>
                  </a:lnTo>
                  <a:lnTo>
                    <a:pt x="248" y="421"/>
                  </a:lnTo>
                  <a:lnTo>
                    <a:pt x="1" y="495"/>
                  </a:lnTo>
                  <a:lnTo>
                    <a:pt x="149" y="792"/>
                  </a:lnTo>
                  <a:lnTo>
                    <a:pt x="273" y="1089"/>
                  </a:lnTo>
                  <a:lnTo>
                    <a:pt x="471" y="916"/>
                  </a:lnTo>
                  <a:lnTo>
                    <a:pt x="693" y="767"/>
                  </a:lnTo>
                  <a:lnTo>
                    <a:pt x="941" y="644"/>
                  </a:lnTo>
                  <a:lnTo>
                    <a:pt x="1188" y="570"/>
                  </a:lnTo>
                  <a:lnTo>
                    <a:pt x="1064" y="297"/>
                  </a:lnTo>
                  <a:lnTo>
                    <a:pt x="96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203950" y="2252675"/>
              <a:ext cx="37125" cy="32200"/>
            </a:xfrm>
            <a:custGeom>
              <a:rect b="b" l="l" r="r" t="t"/>
              <a:pathLst>
                <a:path extrusionOk="0" h="1288" w="1485">
                  <a:moveTo>
                    <a:pt x="1312" y="1"/>
                  </a:moveTo>
                  <a:lnTo>
                    <a:pt x="1262" y="75"/>
                  </a:lnTo>
                  <a:lnTo>
                    <a:pt x="1114" y="199"/>
                  </a:lnTo>
                  <a:lnTo>
                    <a:pt x="965" y="298"/>
                  </a:lnTo>
                  <a:lnTo>
                    <a:pt x="817" y="397"/>
                  </a:lnTo>
                  <a:lnTo>
                    <a:pt x="669" y="471"/>
                  </a:lnTo>
                  <a:lnTo>
                    <a:pt x="495" y="545"/>
                  </a:lnTo>
                  <a:lnTo>
                    <a:pt x="347" y="570"/>
                  </a:lnTo>
                  <a:lnTo>
                    <a:pt x="174" y="619"/>
                  </a:lnTo>
                  <a:lnTo>
                    <a:pt x="1" y="619"/>
                  </a:lnTo>
                  <a:lnTo>
                    <a:pt x="75" y="792"/>
                  </a:lnTo>
                  <a:lnTo>
                    <a:pt x="149" y="941"/>
                  </a:lnTo>
                  <a:lnTo>
                    <a:pt x="199" y="1114"/>
                  </a:lnTo>
                  <a:lnTo>
                    <a:pt x="223" y="1287"/>
                  </a:lnTo>
                  <a:lnTo>
                    <a:pt x="322" y="1188"/>
                  </a:lnTo>
                  <a:lnTo>
                    <a:pt x="570" y="965"/>
                  </a:lnTo>
                  <a:lnTo>
                    <a:pt x="867" y="792"/>
                  </a:lnTo>
                  <a:lnTo>
                    <a:pt x="1163" y="669"/>
                  </a:lnTo>
                  <a:lnTo>
                    <a:pt x="1485" y="594"/>
                  </a:lnTo>
                  <a:lnTo>
                    <a:pt x="1386" y="322"/>
                  </a:lnTo>
                  <a:lnTo>
                    <a:pt x="131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273825" y="2099925"/>
              <a:ext cx="38375" cy="37750"/>
            </a:xfrm>
            <a:custGeom>
              <a:rect b="b" l="l" r="r" t="t"/>
              <a:pathLst>
                <a:path extrusionOk="0" h="1510" w="1535">
                  <a:moveTo>
                    <a:pt x="1213" y="1"/>
                  </a:moveTo>
                  <a:lnTo>
                    <a:pt x="1114" y="125"/>
                  </a:lnTo>
                  <a:lnTo>
                    <a:pt x="867" y="323"/>
                  </a:lnTo>
                  <a:lnTo>
                    <a:pt x="595" y="471"/>
                  </a:lnTo>
                  <a:lnTo>
                    <a:pt x="298" y="595"/>
                  </a:lnTo>
                  <a:lnTo>
                    <a:pt x="1" y="644"/>
                  </a:lnTo>
                  <a:lnTo>
                    <a:pt x="149" y="842"/>
                  </a:lnTo>
                  <a:lnTo>
                    <a:pt x="248" y="1065"/>
                  </a:lnTo>
                  <a:lnTo>
                    <a:pt x="347" y="1287"/>
                  </a:lnTo>
                  <a:lnTo>
                    <a:pt x="397" y="1510"/>
                  </a:lnTo>
                  <a:lnTo>
                    <a:pt x="496" y="1386"/>
                  </a:lnTo>
                  <a:lnTo>
                    <a:pt x="743" y="1188"/>
                  </a:lnTo>
                  <a:lnTo>
                    <a:pt x="990" y="1040"/>
                  </a:lnTo>
                  <a:lnTo>
                    <a:pt x="1262" y="916"/>
                  </a:lnTo>
                  <a:lnTo>
                    <a:pt x="1535" y="842"/>
                  </a:lnTo>
                  <a:lnTo>
                    <a:pt x="1411" y="644"/>
                  </a:lnTo>
                  <a:lnTo>
                    <a:pt x="1312" y="422"/>
                  </a:lnTo>
                  <a:lnTo>
                    <a:pt x="1262" y="224"/>
                  </a:lnTo>
                  <a:lnTo>
                    <a:pt x="12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302275" y="2020175"/>
              <a:ext cx="40225" cy="42075"/>
            </a:xfrm>
            <a:custGeom>
              <a:rect b="b" l="l" r="r" t="t"/>
              <a:pathLst>
                <a:path extrusionOk="0" h="1683" w="1609">
                  <a:moveTo>
                    <a:pt x="1188" y="0"/>
                  </a:moveTo>
                  <a:lnTo>
                    <a:pt x="1040" y="173"/>
                  </a:lnTo>
                  <a:lnTo>
                    <a:pt x="817" y="371"/>
                  </a:lnTo>
                  <a:lnTo>
                    <a:pt x="570" y="520"/>
                  </a:lnTo>
                  <a:lnTo>
                    <a:pt x="298" y="618"/>
                  </a:lnTo>
                  <a:lnTo>
                    <a:pt x="1" y="693"/>
                  </a:lnTo>
                  <a:lnTo>
                    <a:pt x="174" y="915"/>
                  </a:lnTo>
                  <a:lnTo>
                    <a:pt x="322" y="1163"/>
                  </a:lnTo>
                  <a:lnTo>
                    <a:pt x="421" y="1410"/>
                  </a:lnTo>
                  <a:lnTo>
                    <a:pt x="495" y="1682"/>
                  </a:lnTo>
                  <a:lnTo>
                    <a:pt x="644" y="1534"/>
                  </a:lnTo>
                  <a:lnTo>
                    <a:pt x="842" y="1336"/>
                  </a:lnTo>
                  <a:lnTo>
                    <a:pt x="1089" y="1187"/>
                  </a:lnTo>
                  <a:lnTo>
                    <a:pt x="1337" y="1064"/>
                  </a:lnTo>
                  <a:lnTo>
                    <a:pt x="1609" y="989"/>
                  </a:lnTo>
                  <a:lnTo>
                    <a:pt x="1435" y="767"/>
                  </a:lnTo>
                  <a:lnTo>
                    <a:pt x="1337" y="520"/>
                  </a:lnTo>
                  <a:lnTo>
                    <a:pt x="1238" y="272"/>
                  </a:lnTo>
                  <a:lnTo>
                    <a:pt x="11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293625" y="2282975"/>
              <a:ext cx="29700" cy="21675"/>
            </a:xfrm>
            <a:custGeom>
              <a:rect b="b" l="l" r="r" t="t"/>
              <a:pathLst>
                <a:path extrusionOk="0" h="867" w="1188">
                  <a:moveTo>
                    <a:pt x="1089" y="1"/>
                  </a:moveTo>
                  <a:lnTo>
                    <a:pt x="841" y="199"/>
                  </a:lnTo>
                  <a:lnTo>
                    <a:pt x="569" y="347"/>
                  </a:lnTo>
                  <a:lnTo>
                    <a:pt x="297" y="446"/>
                  </a:lnTo>
                  <a:lnTo>
                    <a:pt x="0" y="496"/>
                  </a:lnTo>
                  <a:lnTo>
                    <a:pt x="75" y="693"/>
                  </a:lnTo>
                  <a:lnTo>
                    <a:pt x="149" y="867"/>
                  </a:lnTo>
                  <a:lnTo>
                    <a:pt x="396" y="669"/>
                  </a:lnTo>
                  <a:lnTo>
                    <a:pt x="644" y="520"/>
                  </a:lnTo>
                  <a:lnTo>
                    <a:pt x="916" y="421"/>
                  </a:lnTo>
                  <a:lnTo>
                    <a:pt x="1188" y="322"/>
                  </a:lnTo>
                  <a:lnTo>
                    <a:pt x="10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3253425" y="2357200"/>
              <a:ext cx="30325" cy="19175"/>
            </a:xfrm>
            <a:custGeom>
              <a:rect b="b" l="l" r="r" t="t"/>
              <a:pathLst>
                <a:path extrusionOk="0" h="767" w="1213">
                  <a:moveTo>
                    <a:pt x="1138" y="0"/>
                  </a:moveTo>
                  <a:lnTo>
                    <a:pt x="891" y="198"/>
                  </a:lnTo>
                  <a:lnTo>
                    <a:pt x="594" y="346"/>
                  </a:lnTo>
                  <a:lnTo>
                    <a:pt x="297" y="445"/>
                  </a:lnTo>
                  <a:lnTo>
                    <a:pt x="1" y="495"/>
                  </a:lnTo>
                  <a:lnTo>
                    <a:pt x="75" y="767"/>
                  </a:lnTo>
                  <a:lnTo>
                    <a:pt x="347" y="569"/>
                  </a:lnTo>
                  <a:lnTo>
                    <a:pt x="619" y="396"/>
                  </a:lnTo>
                  <a:lnTo>
                    <a:pt x="916" y="297"/>
                  </a:lnTo>
                  <a:lnTo>
                    <a:pt x="1213" y="223"/>
                  </a:lnTo>
                  <a:lnTo>
                    <a:pt x="11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2"/>
          <p:cNvSpPr txBox="1"/>
          <p:nvPr>
            <p:ph type="ctrTitle"/>
          </p:nvPr>
        </p:nvSpPr>
        <p:spPr>
          <a:xfrm>
            <a:off x="1896175" y="1991825"/>
            <a:ext cx="5351700" cy="1159800"/>
          </a:xfrm>
          <a:prstGeom prst="rect">
            <a:avLst/>
          </a:prstGeom>
        </p:spPr>
        <p:txBody>
          <a:bodyPr anchorCtr="0" anchor="ctr" bIns="0" lIns="0" spcFirstLastPara="1" rIns="0" wrap="square" tIns="0">
            <a:noAutofit/>
          </a:bodyPr>
          <a:lstStyle>
            <a:lvl1pPr lvl="0" algn="ctr">
              <a:spcBef>
                <a:spcPts val="0"/>
              </a:spcBef>
              <a:spcAft>
                <a:spcPts val="0"/>
              </a:spcAft>
              <a:buSzPts val="5000"/>
              <a:buNone/>
              <a:defRPr sz="5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CAPTION_ONLY_1">
    <p:bg>
      <p:bgPr>
        <a:solidFill>
          <a:schemeClr val="lt2"/>
        </a:solidFill>
      </p:bgPr>
    </p:bg>
    <p:spTree>
      <p:nvGrpSpPr>
        <p:cNvPr id="157" name="Shape 157"/>
        <p:cNvGrpSpPr/>
        <p:nvPr/>
      </p:nvGrpSpPr>
      <p:grpSpPr>
        <a:xfrm>
          <a:off x="0" y="0"/>
          <a:ext cx="0" cy="0"/>
          <a:chOff x="0" y="0"/>
          <a:chExt cx="0" cy="0"/>
        </a:xfrm>
      </p:grpSpPr>
      <p:sp>
        <p:nvSpPr>
          <p:cNvPr id="158" name="Google Shape;158;p11"/>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lvl1pPr lvl="0" rtl="0">
              <a:buNone/>
              <a:defRPr>
                <a:solidFill>
                  <a:srgbClr val="FFF7ED"/>
                </a:solidFill>
              </a:defRPr>
            </a:lvl1pPr>
            <a:lvl2pPr lvl="1" rtl="0">
              <a:buNone/>
              <a:defRPr>
                <a:solidFill>
                  <a:srgbClr val="FFF7ED"/>
                </a:solidFill>
              </a:defRPr>
            </a:lvl2pPr>
            <a:lvl3pPr lvl="2" rtl="0">
              <a:buNone/>
              <a:defRPr>
                <a:solidFill>
                  <a:srgbClr val="FFF7ED"/>
                </a:solidFill>
              </a:defRPr>
            </a:lvl3pPr>
            <a:lvl4pPr lvl="3" rtl="0">
              <a:buNone/>
              <a:defRPr>
                <a:solidFill>
                  <a:srgbClr val="FFF7ED"/>
                </a:solidFill>
              </a:defRPr>
            </a:lvl4pPr>
            <a:lvl5pPr lvl="4" rtl="0">
              <a:buNone/>
              <a:defRPr>
                <a:solidFill>
                  <a:srgbClr val="FFF7ED"/>
                </a:solidFill>
              </a:defRPr>
            </a:lvl5pPr>
            <a:lvl6pPr lvl="5" rtl="0">
              <a:buNone/>
              <a:defRPr>
                <a:solidFill>
                  <a:srgbClr val="FFF7ED"/>
                </a:solidFill>
              </a:defRPr>
            </a:lvl6pPr>
            <a:lvl7pPr lvl="6" rtl="0">
              <a:buNone/>
              <a:defRPr>
                <a:solidFill>
                  <a:srgbClr val="FFF7ED"/>
                </a:solidFill>
              </a:defRPr>
            </a:lvl7pPr>
            <a:lvl8pPr lvl="7" rtl="0">
              <a:buNone/>
              <a:defRPr>
                <a:solidFill>
                  <a:srgbClr val="FFF7ED"/>
                </a:solidFill>
              </a:defRPr>
            </a:lvl8pPr>
            <a:lvl9pPr lvl="8" rtl="0">
              <a:buNone/>
              <a:defRPr>
                <a:solidFill>
                  <a:srgbClr val="FFF7ED"/>
                </a:solidFill>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11"/>
          <p:cNvSpPr/>
          <p:nvPr/>
        </p:nvSpPr>
        <p:spPr>
          <a:xfrm>
            <a:off x="5440625" y="1403825"/>
            <a:ext cx="3705857" cy="3739681"/>
          </a:xfrm>
          <a:custGeom>
            <a:rect b="b" l="l" r="r" t="t"/>
            <a:pathLst>
              <a:path extrusionOk="0" h="50417" w="49961">
                <a:moveTo>
                  <a:pt x="49762" y="1"/>
                </a:moveTo>
                <a:lnTo>
                  <a:pt x="49722" y="21"/>
                </a:lnTo>
                <a:lnTo>
                  <a:pt x="49703" y="41"/>
                </a:lnTo>
                <a:lnTo>
                  <a:pt x="49683" y="100"/>
                </a:lnTo>
                <a:lnTo>
                  <a:pt x="49683" y="140"/>
                </a:lnTo>
                <a:lnTo>
                  <a:pt x="49703" y="179"/>
                </a:lnTo>
                <a:lnTo>
                  <a:pt x="49722" y="199"/>
                </a:lnTo>
                <a:lnTo>
                  <a:pt x="49802" y="199"/>
                </a:lnTo>
                <a:lnTo>
                  <a:pt x="49842" y="179"/>
                </a:lnTo>
                <a:lnTo>
                  <a:pt x="49861" y="140"/>
                </a:lnTo>
                <a:lnTo>
                  <a:pt x="49861" y="100"/>
                </a:lnTo>
                <a:lnTo>
                  <a:pt x="49861" y="60"/>
                </a:lnTo>
                <a:lnTo>
                  <a:pt x="49842" y="21"/>
                </a:lnTo>
                <a:lnTo>
                  <a:pt x="49802" y="1"/>
                </a:lnTo>
                <a:close/>
                <a:moveTo>
                  <a:pt x="48314" y="1489"/>
                </a:moveTo>
                <a:lnTo>
                  <a:pt x="48274" y="1509"/>
                </a:lnTo>
                <a:lnTo>
                  <a:pt x="48234" y="1548"/>
                </a:lnTo>
                <a:lnTo>
                  <a:pt x="48215" y="1588"/>
                </a:lnTo>
                <a:lnTo>
                  <a:pt x="48234" y="1628"/>
                </a:lnTo>
                <a:lnTo>
                  <a:pt x="48234" y="1667"/>
                </a:lnTo>
                <a:lnTo>
                  <a:pt x="48274" y="1687"/>
                </a:lnTo>
                <a:lnTo>
                  <a:pt x="48314" y="1707"/>
                </a:lnTo>
                <a:lnTo>
                  <a:pt x="48353" y="1687"/>
                </a:lnTo>
                <a:lnTo>
                  <a:pt x="48393" y="1667"/>
                </a:lnTo>
                <a:lnTo>
                  <a:pt x="48393" y="1628"/>
                </a:lnTo>
                <a:lnTo>
                  <a:pt x="48413" y="1588"/>
                </a:lnTo>
                <a:lnTo>
                  <a:pt x="48413" y="1548"/>
                </a:lnTo>
                <a:lnTo>
                  <a:pt x="48393" y="1529"/>
                </a:lnTo>
                <a:lnTo>
                  <a:pt x="48353" y="1489"/>
                </a:lnTo>
                <a:close/>
                <a:moveTo>
                  <a:pt x="46846" y="2957"/>
                </a:moveTo>
                <a:lnTo>
                  <a:pt x="46806" y="2977"/>
                </a:lnTo>
                <a:lnTo>
                  <a:pt x="46766" y="3017"/>
                </a:lnTo>
                <a:lnTo>
                  <a:pt x="46746" y="3056"/>
                </a:lnTo>
                <a:lnTo>
                  <a:pt x="46766" y="3076"/>
                </a:lnTo>
                <a:lnTo>
                  <a:pt x="46766" y="3116"/>
                </a:lnTo>
                <a:lnTo>
                  <a:pt x="46806" y="3136"/>
                </a:lnTo>
                <a:lnTo>
                  <a:pt x="46846" y="3156"/>
                </a:lnTo>
                <a:lnTo>
                  <a:pt x="46885" y="3136"/>
                </a:lnTo>
                <a:lnTo>
                  <a:pt x="46925" y="3116"/>
                </a:lnTo>
                <a:lnTo>
                  <a:pt x="46945" y="3076"/>
                </a:lnTo>
                <a:lnTo>
                  <a:pt x="46945" y="3036"/>
                </a:lnTo>
                <a:lnTo>
                  <a:pt x="46945" y="3017"/>
                </a:lnTo>
                <a:lnTo>
                  <a:pt x="46925" y="2977"/>
                </a:lnTo>
                <a:lnTo>
                  <a:pt x="46885" y="2957"/>
                </a:lnTo>
                <a:close/>
                <a:moveTo>
                  <a:pt x="49603" y="2898"/>
                </a:moveTo>
                <a:lnTo>
                  <a:pt x="49524" y="2917"/>
                </a:lnTo>
                <a:lnTo>
                  <a:pt x="49465" y="2977"/>
                </a:lnTo>
                <a:lnTo>
                  <a:pt x="49425" y="3036"/>
                </a:lnTo>
                <a:lnTo>
                  <a:pt x="49425" y="3116"/>
                </a:lnTo>
                <a:lnTo>
                  <a:pt x="49425" y="3175"/>
                </a:lnTo>
                <a:lnTo>
                  <a:pt x="49465" y="3235"/>
                </a:lnTo>
                <a:lnTo>
                  <a:pt x="49524" y="3275"/>
                </a:lnTo>
                <a:lnTo>
                  <a:pt x="49603" y="3294"/>
                </a:lnTo>
                <a:lnTo>
                  <a:pt x="49683" y="3275"/>
                </a:lnTo>
                <a:lnTo>
                  <a:pt x="49742" y="3235"/>
                </a:lnTo>
                <a:lnTo>
                  <a:pt x="49762" y="3175"/>
                </a:lnTo>
                <a:lnTo>
                  <a:pt x="49762" y="3116"/>
                </a:lnTo>
                <a:lnTo>
                  <a:pt x="49762" y="3036"/>
                </a:lnTo>
                <a:lnTo>
                  <a:pt x="49722" y="2977"/>
                </a:lnTo>
                <a:lnTo>
                  <a:pt x="49683" y="2937"/>
                </a:lnTo>
                <a:lnTo>
                  <a:pt x="49603" y="2898"/>
                </a:lnTo>
                <a:close/>
                <a:moveTo>
                  <a:pt x="45338" y="4405"/>
                </a:moveTo>
                <a:lnTo>
                  <a:pt x="45298" y="4425"/>
                </a:lnTo>
                <a:lnTo>
                  <a:pt x="45278" y="4465"/>
                </a:lnTo>
                <a:lnTo>
                  <a:pt x="45278" y="4485"/>
                </a:lnTo>
                <a:lnTo>
                  <a:pt x="45278" y="4525"/>
                </a:lnTo>
                <a:lnTo>
                  <a:pt x="45298" y="4564"/>
                </a:lnTo>
                <a:lnTo>
                  <a:pt x="45338" y="4584"/>
                </a:lnTo>
                <a:lnTo>
                  <a:pt x="45377" y="4604"/>
                </a:lnTo>
                <a:lnTo>
                  <a:pt x="45397" y="4584"/>
                </a:lnTo>
                <a:lnTo>
                  <a:pt x="45437" y="4564"/>
                </a:lnTo>
                <a:lnTo>
                  <a:pt x="45457" y="4544"/>
                </a:lnTo>
                <a:lnTo>
                  <a:pt x="45457" y="4505"/>
                </a:lnTo>
                <a:lnTo>
                  <a:pt x="45457" y="4465"/>
                </a:lnTo>
                <a:lnTo>
                  <a:pt x="45437" y="4425"/>
                </a:lnTo>
                <a:lnTo>
                  <a:pt x="45397" y="4405"/>
                </a:lnTo>
                <a:close/>
                <a:moveTo>
                  <a:pt x="48115" y="4366"/>
                </a:moveTo>
                <a:lnTo>
                  <a:pt x="48036" y="4386"/>
                </a:lnTo>
                <a:lnTo>
                  <a:pt x="47976" y="4445"/>
                </a:lnTo>
                <a:lnTo>
                  <a:pt x="47937" y="4505"/>
                </a:lnTo>
                <a:lnTo>
                  <a:pt x="47937" y="4564"/>
                </a:lnTo>
                <a:lnTo>
                  <a:pt x="47937" y="4644"/>
                </a:lnTo>
                <a:lnTo>
                  <a:pt x="47976" y="4683"/>
                </a:lnTo>
                <a:lnTo>
                  <a:pt x="48036" y="4723"/>
                </a:lnTo>
                <a:lnTo>
                  <a:pt x="48115" y="4743"/>
                </a:lnTo>
                <a:lnTo>
                  <a:pt x="48195" y="4723"/>
                </a:lnTo>
                <a:lnTo>
                  <a:pt x="48234" y="4683"/>
                </a:lnTo>
                <a:lnTo>
                  <a:pt x="48274" y="4624"/>
                </a:lnTo>
                <a:lnTo>
                  <a:pt x="48274" y="4564"/>
                </a:lnTo>
                <a:lnTo>
                  <a:pt x="48274" y="4505"/>
                </a:lnTo>
                <a:lnTo>
                  <a:pt x="48234" y="4445"/>
                </a:lnTo>
                <a:lnTo>
                  <a:pt x="48175" y="4386"/>
                </a:lnTo>
                <a:lnTo>
                  <a:pt x="48115" y="4366"/>
                </a:lnTo>
                <a:close/>
                <a:moveTo>
                  <a:pt x="43889" y="5894"/>
                </a:moveTo>
                <a:lnTo>
                  <a:pt x="43850" y="5913"/>
                </a:lnTo>
                <a:lnTo>
                  <a:pt x="43830" y="5953"/>
                </a:lnTo>
                <a:lnTo>
                  <a:pt x="43830" y="5973"/>
                </a:lnTo>
                <a:lnTo>
                  <a:pt x="43830" y="6013"/>
                </a:lnTo>
                <a:lnTo>
                  <a:pt x="43850" y="6052"/>
                </a:lnTo>
                <a:lnTo>
                  <a:pt x="43889" y="6072"/>
                </a:lnTo>
                <a:lnTo>
                  <a:pt x="43929" y="6092"/>
                </a:lnTo>
                <a:lnTo>
                  <a:pt x="43949" y="6072"/>
                </a:lnTo>
                <a:lnTo>
                  <a:pt x="43988" y="6052"/>
                </a:lnTo>
                <a:lnTo>
                  <a:pt x="44008" y="6032"/>
                </a:lnTo>
                <a:lnTo>
                  <a:pt x="44008" y="5993"/>
                </a:lnTo>
                <a:lnTo>
                  <a:pt x="44008" y="5953"/>
                </a:lnTo>
                <a:lnTo>
                  <a:pt x="43988" y="5913"/>
                </a:lnTo>
                <a:lnTo>
                  <a:pt x="43949" y="5894"/>
                </a:lnTo>
                <a:close/>
                <a:moveTo>
                  <a:pt x="46607" y="5814"/>
                </a:moveTo>
                <a:lnTo>
                  <a:pt x="46548" y="5834"/>
                </a:lnTo>
                <a:lnTo>
                  <a:pt x="46488" y="5874"/>
                </a:lnTo>
                <a:lnTo>
                  <a:pt x="46449" y="5933"/>
                </a:lnTo>
                <a:lnTo>
                  <a:pt x="46449" y="5993"/>
                </a:lnTo>
                <a:lnTo>
                  <a:pt x="46449" y="6072"/>
                </a:lnTo>
                <a:lnTo>
                  <a:pt x="46488" y="6132"/>
                </a:lnTo>
                <a:lnTo>
                  <a:pt x="46548" y="6171"/>
                </a:lnTo>
                <a:lnTo>
                  <a:pt x="46627" y="6191"/>
                </a:lnTo>
                <a:lnTo>
                  <a:pt x="46687" y="6171"/>
                </a:lnTo>
                <a:lnTo>
                  <a:pt x="46746" y="6132"/>
                </a:lnTo>
                <a:lnTo>
                  <a:pt x="46786" y="6072"/>
                </a:lnTo>
                <a:lnTo>
                  <a:pt x="46786" y="6013"/>
                </a:lnTo>
                <a:lnTo>
                  <a:pt x="46786" y="5933"/>
                </a:lnTo>
                <a:lnTo>
                  <a:pt x="46746" y="5874"/>
                </a:lnTo>
                <a:lnTo>
                  <a:pt x="46687" y="5834"/>
                </a:lnTo>
                <a:lnTo>
                  <a:pt x="46607" y="5814"/>
                </a:lnTo>
                <a:close/>
                <a:moveTo>
                  <a:pt x="49167" y="5874"/>
                </a:moveTo>
                <a:lnTo>
                  <a:pt x="49127" y="5894"/>
                </a:lnTo>
                <a:lnTo>
                  <a:pt x="49088" y="5933"/>
                </a:lnTo>
                <a:lnTo>
                  <a:pt x="49048" y="6013"/>
                </a:lnTo>
                <a:lnTo>
                  <a:pt x="49028" y="6112"/>
                </a:lnTo>
                <a:lnTo>
                  <a:pt x="49028" y="6211"/>
                </a:lnTo>
                <a:lnTo>
                  <a:pt x="49088" y="6310"/>
                </a:lnTo>
                <a:lnTo>
                  <a:pt x="49127" y="6330"/>
                </a:lnTo>
                <a:lnTo>
                  <a:pt x="49167" y="6370"/>
                </a:lnTo>
                <a:lnTo>
                  <a:pt x="49226" y="6390"/>
                </a:lnTo>
                <a:lnTo>
                  <a:pt x="49345" y="6390"/>
                </a:lnTo>
                <a:lnTo>
                  <a:pt x="49405" y="6370"/>
                </a:lnTo>
                <a:lnTo>
                  <a:pt x="49465" y="6310"/>
                </a:lnTo>
                <a:lnTo>
                  <a:pt x="49524" y="6211"/>
                </a:lnTo>
                <a:lnTo>
                  <a:pt x="49524" y="6112"/>
                </a:lnTo>
                <a:lnTo>
                  <a:pt x="49524" y="6013"/>
                </a:lnTo>
                <a:lnTo>
                  <a:pt x="49465" y="5933"/>
                </a:lnTo>
                <a:lnTo>
                  <a:pt x="49425" y="5913"/>
                </a:lnTo>
                <a:lnTo>
                  <a:pt x="49385" y="5874"/>
                </a:lnTo>
                <a:close/>
                <a:moveTo>
                  <a:pt x="42441" y="7362"/>
                </a:moveTo>
                <a:lnTo>
                  <a:pt x="42401" y="7382"/>
                </a:lnTo>
                <a:lnTo>
                  <a:pt x="42381" y="7401"/>
                </a:lnTo>
                <a:lnTo>
                  <a:pt x="42361" y="7421"/>
                </a:lnTo>
                <a:lnTo>
                  <a:pt x="42361" y="7461"/>
                </a:lnTo>
                <a:lnTo>
                  <a:pt x="42361" y="7501"/>
                </a:lnTo>
                <a:lnTo>
                  <a:pt x="42381" y="7520"/>
                </a:lnTo>
                <a:lnTo>
                  <a:pt x="42421" y="7540"/>
                </a:lnTo>
                <a:lnTo>
                  <a:pt x="42500" y="7540"/>
                </a:lnTo>
                <a:lnTo>
                  <a:pt x="42520" y="7520"/>
                </a:lnTo>
                <a:lnTo>
                  <a:pt x="42540" y="7481"/>
                </a:lnTo>
                <a:lnTo>
                  <a:pt x="42540" y="7441"/>
                </a:lnTo>
                <a:lnTo>
                  <a:pt x="42540" y="7401"/>
                </a:lnTo>
                <a:lnTo>
                  <a:pt x="42520" y="7382"/>
                </a:lnTo>
                <a:lnTo>
                  <a:pt x="42481" y="7362"/>
                </a:lnTo>
                <a:close/>
                <a:moveTo>
                  <a:pt x="45179" y="7342"/>
                </a:moveTo>
                <a:lnTo>
                  <a:pt x="45100" y="7362"/>
                </a:lnTo>
                <a:lnTo>
                  <a:pt x="45040" y="7401"/>
                </a:lnTo>
                <a:lnTo>
                  <a:pt x="45020" y="7461"/>
                </a:lnTo>
                <a:lnTo>
                  <a:pt x="45000" y="7540"/>
                </a:lnTo>
                <a:lnTo>
                  <a:pt x="45000" y="7600"/>
                </a:lnTo>
                <a:lnTo>
                  <a:pt x="45040" y="7659"/>
                </a:lnTo>
                <a:lnTo>
                  <a:pt x="45100" y="7679"/>
                </a:lnTo>
                <a:lnTo>
                  <a:pt x="45179" y="7699"/>
                </a:lnTo>
                <a:lnTo>
                  <a:pt x="45258" y="7679"/>
                </a:lnTo>
                <a:lnTo>
                  <a:pt x="45298" y="7640"/>
                </a:lnTo>
                <a:lnTo>
                  <a:pt x="45338" y="7600"/>
                </a:lnTo>
                <a:lnTo>
                  <a:pt x="45338" y="7540"/>
                </a:lnTo>
                <a:lnTo>
                  <a:pt x="45338" y="7481"/>
                </a:lnTo>
                <a:lnTo>
                  <a:pt x="45298" y="7421"/>
                </a:lnTo>
                <a:lnTo>
                  <a:pt x="45258" y="7362"/>
                </a:lnTo>
                <a:lnTo>
                  <a:pt x="45179" y="7342"/>
                </a:lnTo>
                <a:close/>
                <a:moveTo>
                  <a:pt x="47758" y="7322"/>
                </a:moveTo>
                <a:lnTo>
                  <a:pt x="47659" y="7362"/>
                </a:lnTo>
                <a:lnTo>
                  <a:pt x="47580" y="7421"/>
                </a:lnTo>
                <a:lnTo>
                  <a:pt x="47520" y="7501"/>
                </a:lnTo>
                <a:lnTo>
                  <a:pt x="47520" y="7600"/>
                </a:lnTo>
                <a:lnTo>
                  <a:pt x="47520" y="7679"/>
                </a:lnTo>
                <a:lnTo>
                  <a:pt x="47580" y="7759"/>
                </a:lnTo>
                <a:lnTo>
                  <a:pt x="47659" y="7818"/>
                </a:lnTo>
                <a:lnTo>
                  <a:pt x="47758" y="7838"/>
                </a:lnTo>
                <a:lnTo>
                  <a:pt x="47877" y="7818"/>
                </a:lnTo>
                <a:lnTo>
                  <a:pt x="47957" y="7759"/>
                </a:lnTo>
                <a:lnTo>
                  <a:pt x="48016" y="7679"/>
                </a:lnTo>
                <a:lnTo>
                  <a:pt x="48016" y="7600"/>
                </a:lnTo>
                <a:lnTo>
                  <a:pt x="47996" y="7501"/>
                </a:lnTo>
                <a:lnTo>
                  <a:pt x="47957" y="7421"/>
                </a:lnTo>
                <a:lnTo>
                  <a:pt x="47877" y="7362"/>
                </a:lnTo>
                <a:lnTo>
                  <a:pt x="47758" y="7322"/>
                </a:lnTo>
                <a:close/>
                <a:moveTo>
                  <a:pt x="40933" y="8810"/>
                </a:moveTo>
                <a:lnTo>
                  <a:pt x="40893" y="8850"/>
                </a:lnTo>
                <a:lnTo>
                  <a:pt x="40873" y="8870"/>
                </a:lnTo>
                <a:lnTo>
                  <a:pt x="40873" y="8909"/>
                </a:lnTo>
                <a:lnTo>
                  <a:pt x="40893" y="8929"/>
                </a:lnTo>
                <a:lnTo>
                  <a:pt x="40913" y="8969"/>
                </a:lnTo>
                <a:lnTo>
                  <a:pt x="40953" y="8989"/>
                </a:lnTo>
                <a:lnTo>
                  <a:pt x="41012" y="8989"/>
                </a:lnTo>
                <a:lnTo>
                  <a:pt x="41032" y="8969"/>
                </a:lnTo>
                <a:lnTo>
                  <a:pt x="41052" y="8909"/>
                </a:lnTo>
                <a:lnTo>
                  <a:pt x="41052" y="8870"/>
                </a:lnTo>
                <a:lnTo>
                  <a:pt x="41032" y="8830"/>
                </a:lnTo>
                <a:lnTo>
                  <a:pt x="40992" y="8810"/>
                </a:lnTo>
                <a:close/>
                <a:moveTo>
                  <a:pt x="43611" y="8810"/>
                </a:moveTo>
                <a:lnTo>
                  <a:pt x="43552" y="8850"/>
                </a:lnTo>
                <a:lnTo>
                  <a:pt x="43512" y="8909"/>
                </a:lnTo>
                <a:lnTo>
                  <a:pt x="43492" y="8989"/>
                </a:lnTo>
                <a:lnTo>
                  <a:pt x="43512" y="9048"/>
                </a:lnTo>
                <a:lnTo>
                  <a:pt x="43552" y="9108"/>
                </a:lnTo>
                <a:lnTo>
                  <a:pt x="43611" y="9147"/>
                </a:lnTo>
                <a:lnTo>
                  <a:pt x="43691" y="9167"/>
                </a:lnTo>
                <a:lnTo>
                  <a:pt x="43750" y="9147"/>
                </a:lnTo>
                <a:lnTo>
                  <a:pt x="43810" y="9108"/>
                </a:lnTo>
                <a:lnTo>
                  <a:pt x="43850" y="9048"/>
                </a:lnTo>
                <a:lnTo>
                  <a:pt x="43850" y="8989"/>
                </a:lnTo>
                <a:lnTo>
                  <a:pt x="43850" y="8909"/>
                </a:lnTo>
                <a:lnTo>
                  <a:pt x="43810" y="8850"/>
                </a:lnTo>
                <a:lnTo>
                  <a:pt x="43750" y="8810"/>
                </a:lnTo>
                <a:close/>
                <a:moveTo>
                  <a:pt x="46330" y="8870"/>
                </a:moveTo>
                <a:lnTo>
                  <a:pt x="46211" y="8909"/>
                </a:lnTo>
                <a:lnTo>
                  <a:pt x="46131" y="8969"/>
                </a:lnTo>
                <a:lnTo>
                  <a:pt x="46092" y="9048"/>
                </a:lnTo>
                <a:lnTo>
                  <a:pt x="46072" y="9147"/>
                </a:lnTo>
                <a:lnTo>
                  <a:pt x="46072" y="9247"/>
                </a:lnTo>
                <a:lnTo>
                  <a:pt x="46111" y="9326"/>
                </a:lnTo>
                <a:lnTo>
                  <a:pt x="46191" y="9386"/>
                </a:lnTo>
                <a:lnTo>
                  <a:pt x="46250" y="9386"/>
                </a:lnTo>
                <a:lnTo>
                  <a:pt x="46310" y="9405"/>
                </a:lnTo>
                <a:lnTo>
                  <a:pt x="46369" y="9405"/>
                </a:lnTo>
                <a:lnTo>
                  <a:pt x="46429" y="9386"/>
                </a:lnTo>
                <a:lnTo>
                  <a:pt x="46508" y="9326"/>
                </a:lnTo>
                <a:lnTo>
                  <a:pt x="46568" y="9247"/>
                </a:lnTo>
                <a:lnTo>
                  <a:pt x="46568" y="9147"/>
                </a:lnTo>
                <a:lnTo>
                  <a:pt x="46568" y="9068"/>
                </a:lnTo>
                <a:lnTo>
                  <a:pt x="46508" y="8969"/>
                </a:lnTo>
                <a:lnTo>
                  <a:pt x="46429" y="8909"/>
                </a:lnTo>
                <a:lnTo>
                  <a:pt x="46330" y="8870"/>
                </a:lnTo>
                <a:close/>
                <a:moveTo>
                  <a:pt x="48750" y="8890"/>
                </a:moveTo>
                <a:lnTo>
                  <a:pt x="48691" y="8929"/>
                </a:lnTo>
                <a:lnTo>
                  <a:pt x="48592" y="8989"/>
                </a:lnTo>
                <a:lnTo>
                  <a:pt x="48512" y="9108"/>
                </a:lnTo>
                <a:lnTo>
                  <a:pt x="48492" y="9227"/>
                </a:lnTo>
                <a:lnTo>
                  <a:pt x="48492" y="9286"/>
                </a:lnTo>
                <a:lnTo>
                  <a:pt x="48492" y="9346"/>
                </a:lnTo>
                <a:lnTo>
                  <a:pt x="48512" y="9405"/>
                </a:lnTo>
                <a:lnTo>
                  <a:pt x="48552" y="9445"/>
                </a:lnTo>
                <a:lnTo>
                  <a:pt x="48611" y="9505"/>
                </a:lnTo>
                <a:lnTo>
                  <a:pt x="48671" y="9524"/>
                </a:lnTo>
                <a:lnTo>
                  <a:pt x="48750" y="9564"/>
                </a:lnTo>
                <a:lnTo>
                  <a:pt x="48889" y="9564"/>
                </a:lnTo>
                <a:lnTo>
                  <a:pt x="48949" y="9544"/>
                </a:lnTo>
                <a:lnTo>
                  <a:pt x="48988" y="9505"/>
                </a:lnTo>
                <a:lnTo>
                  <a:pt x="49028" y="9465"/>
                </a:lnTo>
                <a:lnTo>
                  <a:pt x="49107" y="9366"/>
                </a:lnTo>
                <a:lnTo>
                  <a:pt x="49127" y="9247"/>
                </a:lnTo>
                <a:lnTo>
                  <a:pt x="49127" y="9128"/>
                </a:lnTo>
                <a:lnTo>
                  <a:pt x="49107" y="9068"/>
                </a:lnTo>
                <a:lnTo>
                  <a:pt x="49068" y="9009"/>
                </a:lnTo>
                <a:lnTo>
                  <a:pt x="49008" y="8949"/>
                </a:lnTo>
                <a:lnTo>
                  <a:pt x="48949" y="8909"/>
                </a:lnTo>
                <a:lnTo>
                  <a:pt x="48869" y="8890"/>
                </a:lnTo>
                <a:close/>
                <a:moveTo>
                  <a:pt x="39524" y="10298"/>
                </a:moveTo>
                <a:lnTo>
                  <a:pt x="39485" y="10318"/>
                </a:lnTo>
                <a:lnTo>
                  <a:pt x="39465" y="10338"/>
                </a:lnTo>
                <a:lnTo>
                  <a:pt x="39445" y="10358"/>
                </a:lnTo>
                <a:lnTo>
                  <a:pt x="39445" y="10437"/>
                </a:lnTo>
                <a:lnTo>
                  <a:pt x="39485" y="10497"/>
                </a:lnTo>
                <a:lnTo>
                  <a:pt x="39524" y="10497"/>
                </a:lnTo>
                <a:lnTo>
                  <a:pt x="39564" y="10477"/>
                </a:lnTo>
                <a:lnTo>
                  <a:pt x="39623" y="10437"/>
                </a:lnTo>
                <a:lnTo>
                  <a:pt x="39623" y="10397"/>
                </a:lnTo>
                <a:lnTo>
                  <a:pt x="39623" y="10378"/>
                </a:lnTo>
                <a:lnTo>
                  <a:pt x="39604" y="10338"/>
                </a:lnTo>
                <a:lnTo>
                  <a:pt x="39564" y="10318"/>
                </a:lnTo>
                <a:lnTo>
                  <a:pt x="39524" y="10298"/>
                </a:lnTo>
                <a:close/>
                <a:moveTo>
                  <a:pt x="42183" y="10278"/>
                </a:moveTo>
                <a:lnTo>
                  <a:pt x="42104" y="10298"/>
                </a:lnTo>
                <a:lnTo>
                  <a:pt x="42064" y="10318"/>
                </a:lnTo>
                <a:lnTo>
                  <a:pt x="42024" y="10378"/>
                </a:lnTo>
                <a:lnTo>
                  <a:pt x="42004" y="10437"/>
                </a:lnTo>
                <a:lnTo>
                  <a:pt x="42024" y="10497"/>
                </a:lnTo>
                <a:lnTo>
                  <a:pt x="42064" y="10556"/>
                </a:lnTo>
                <a:lnTo>
                  <a:pt x="42123" y="10596"/>
                </a:lnTo>
                <a:lnTo>
                  <a:pt x="42183" y="10616"/>
                </a:lnTo>
                <a:lnTo>
                  <a:pt x="42242" y="10596"/>
                </a:lnTo>
                <a:lnTo>
                  <a:pt x="42302" y="10556"/>
                </a:lnTo>
                <a:lnTo>
                  <a:pt x="42322" y="10516"/>
                </a:lnTo>
                <a:lnTo>
                  <a:pt x="42342" y="10437"/>
                </a:lnTo>
                <a:lnTo>
                  <a:pt x="42342" y="10378"/>
                </a:lnTo>
                <a:lnTo>
                  <a:pt x="42302" y="10318"/>
                </a:lnTo>
                <a:lnTo>
                  <a:pt x="42242" y="10278"/>
                </a:lnTo>
                <a:close/>
                <a:moveTo>
                  <a:pt x="44782" y="10338"/>
                </a:moveTo>
                <a:lnTo>
                  <a:pt x="44703" y="10378"/>
                </a:lnTo>
                <a:lnTo>
                  <a:pt x="44623" y="10437"/>
                </a:lnTo>
                <a:lnTo>
                  <a:pt x="44564" y="10516"/>
                </a:lnTo>
                <a:lnTo>
                  <a:pt x="44544" y="10616"/>
                </a:lnTo>
                <a:lnTo>
                  <a:pt x="44564" y="10695"/>
                </a:lnTo>
                <a:lnTo>
                  <a:pt x="44603" y="10774"/>
                </a:lnTo>
                <a:lnTo>
                  <a:pt x="44643" y="10814"/>
                </a:lnTo>
                <a:lnTo>
                  <a:pt x="44703" y="10834"/>
                </a:lnTo>
                <a:lnTo>
                  <a:pt x="44822" y="10854"/>
                </a:lnTo>
                <a:lnTo>
                  <a:pt x="44901" y="10834"/>
                </a:lnTo>
                <a:lnTo>
                  <a:pt x="44980" y="10774"/>
                </a:lnTo>
                <a:lnTo>
                  <a:pt x="45020" y="10715"/>
                </a:lnTo>
                <a:lnTo>
                  <a:pt x="45040" y="10616"/>
                </a:lnTo>
                <a:lnTo>
                  <a:pt x="45020" y="10516"/>
                </a:lnTo>
                <a:lnTo>
                  <a:pt x="44980" y="10437"/>
                </a:lnTo>
                <a:lnTo>
                  <a:pt x="44901" y="10358"/>
                </a:lnTo>
                <a:lnTo>
                  <a:pt x="44782" y="10338"/>
                </a:lnTo>
                <a:close/>
                <a:moveTo>
                  <a:pt x="47421" y="10497"/>
                </a:moveTo>
                <a:lnTo>
                  <a:pt x="47282" y="10516"/>
                </a:lnTo>
                <a:lnTo>
                  <a:pt x="47163" y="10556"/>
                </a:lnTo>
                <a:lnTo>
                  <a:pt x="47103" y="10596"/>
                </a:lnTo>
                <a:lnTo>
                  <a:pt x="47064" y="10655"/>
                </a:lnTo>
                <a:lnTo>
                  <a:pt x="47044" y="10715"/>
                </a:lnTo>
                <a:lnTo>
                  <a:pt x="47024" y="10774"/>
                </a:lnTo>
                <a:lnTo>
                  <a:pt x="47024" y="10913"/>
                </a:lnTo>
                <a:lnTo>
                  <a:pt x="47084" y="11012"/>
                </a:lnTo>
                <a:lnTo>
                  <a:pt x="47163" y="11112"/>
                </a:lnTo>
                <a:lnTo>
                  <a:pt x="47223" y="11132"/>
                </a:lnTo>
                <a:lnTo>
                  <a:pt x="47282" y="11151"/>
                </a:lnTo>
                <a:lnTo>
                  <a:pt x="47421" y="11151"/>
                </a:lnTo>
                <a:lnTo>
                  <a:pt x="47480" y="11132"/>
                </a:lnTo>
                <a:lnTo>
                  <a:pt x="47540" y="11092"/>
                </a:lnTo>
                <a:lnTo>
                  <a:pt x="47619" y="11012"/>
                </a:lnTo>
                <a:lnTo>
                  <a:pt x="47659" y="10893"/>
                </a:lnTo>
                <a:lnTo>
                  <a:pt x="47679" y="10774"/>
                </a:lnTo>
                <a:lnTo>
                  <a:pt x="47639" y="10655"/>
                </a:lnTo>
                <a:lnTo>
                  <a:pt x="47599" y="10596"/>
                </a:lnTo>
                <a:lnTo>
                  <a:pt x="47560" y="10556"/>
                </a:lnTo>
                <a:lnTo>
                  <a:pt x="47500" y="10516"/>
                </a:lnTo>
                <a:lnTo>
                  <a:pt x="47421" y="10497"/>
                </a:lnTo>
                <a:close/>
                <a:moveTo>
                  <a:pt x="49663" y="10536"/>
                </a:moveTo>
                <a:lnTo>
                  <a:pt x="49603" y="10556"/>
                </a:lnTo>
                <a:lnTo>
                  <a:pt x="49524" y="10596"/>
                </a:lnTo>
                <a:lnTo>
                  <a:pt x="49484" y="10635"/>
                </a:lnTo>
                <a:lnTo>
                  <a:pt x="49445" y="10695"/>
                </a:lnTo>
                <a:lnTo>
                  <a:pt x="49385" y="10834"/>
                </a:lnTo>
                <a:lnTo>
                  <a:pt x="49365" y="10973"/>
                </a:lnTo>
                <a:lnTo>
                  <a:pt x="49365" y="11032"/>
                </a:lnTo>
                <a:lnTo>
                  <a:pt x="49385" y="11112"/>
                </a:lnTo>
                <a:lnTo>
                  <a:pt x="49425" y="11171"/>
                </a:lnTo>
                <a:lnTo>
                  <a:pt x="49465" y="11231"/>
                </a:lnTo>
                <a:lnTo>
                  <a:pt x="49524" y="11270"/>
                </a:lnTo>
                <a:lnTo>
                  <a:pt x="49603" y="11310"/>
                </a:lnTo>
                <a:lnTo>
                  <a:pt x="49663" y="11330"/>
                </a:lnTo>
                <a:lnTo>
                  <a:pt x="49802" y="11330"/>
                </a:lnTo>
                <a:lnTo>
                  <a:pt x="49881" y="11310"/>
                </a:lnTo>
                <a:lnTo>
                  <a:pt x="49921" y="11270"/>
                </a:lnTo>
                <a:lnTo>
                  <a:pt x="49941" y="11231"/>
                </a:lnTo>
                <a:lnTo>
                  <a:pt x="49941" y="11112"/>
                </a:lnTo>
                <a:lnTo>
                  <a:pt x="49961" y="10953"/>
                </a:lnTo>
                <a:lnTo>
                  <a:pt x="49961" y="10774"/>
                </a:lnTo>
                <a:lnTo>
                  <a:pt x="49961" y="10695"/>
                </a:lnTo>
                <a:lnTo>
                  <a:pt x="49941" y="10616"/>
                </a:lnTo>
                <a:lnTo>
                  <a:pt x="49881" y="10576"/>
                </a:lnTo>
                <a:lnTo>
                  <a:pt x="49822" y="10536"/>
                </a:lnTo>
                <a:close/>
                <a:moveTo>
                  <a:pt x="38036" y="11766"/>
                </a:moveTo>
                <a:lnTo>
                  <a:pt x="37996" y="11786"/>
                </a:lnTo>
                <a:lnTo>
                  <a:pt x="37977" y="11806"/>
                </a:lnTo>
                <a:lnTo>
                  <a:pt x="37957" y="11866"/>
                </a:lnTo>
                <a:lnTo>
                  <a:pt x="37977" y="11925"/>
                </a:lnTo>
                <a:lnTo>
                  <a:pt x="37996" y="11945"/>
                </a:lnTo>
                <a:lnTo>
                  <a:pt x="38076" y="11945"/>
                </a:lnTo>
                <a:lnTo>
                  <a:pt x="38115" y="11925"/>
                </a:lnTo>
                <a:lnTo>
                  <a:pt x="38135" y="11885"/>
                </a:lnTo>
                <a:lnTo>
                  <a:pt x="38135" y="11866"/>
                </a:lnTo>
                <a:lnTo>
                  <a:pt x="38135" y="11826"/>
                </a:lnTo>
                <a:lnTo>
                  <a:pt x="38115" y="11786"/>
                </a:lnTo>
                <a:lnTo>
                  <a:pt x="38076" y="11766"/>
                </a:lnTo>
                <a:close/>
                <a:moveTo>
                  <a:pt x="40675" y="11806"/>
                </a:moveTo>
                <a:lnTo>
                  <a:pt x="40615" y="11846"/>
                </a:lnTo>
                <a:lnTo>
                  <a:pt x="40576" y="11905"/>
                </a:lnTo>
                <a:lnTo>
                  <a:pt x="40556" y="11985"/>
                </a:lnTo>
                <a:lnTo>
                  <a:pt x="40576" y="12044"/>
                </a:lnTo>
                <a:lnTo>
                  <a:pt x="40615" y="12104"/>
                </a:lnTo>
                <a:lnTo>
                  <a:pt x="40675" y="12143"/>
                </a:lnTo>
                <a:lnTo>
                  <a:pt x="40754" y="12163"/>
                </a:lnTo>
                <a:lnTo>
                  <a:pt x="40814" y="12143"/>
                </a:lnTo>
                <a:lnTo>
                  <a:pt x="40873" y="12104"/>
                </a:lnTo>
                <a:lnTo>
                  <a:pt x="40893" y="12044"/>
                </a:lnTo>
                <a:lnTo>
                  <a:pt x="40913" y="11985"/>
                </a:lnTo>
                <a:lnTo>
                  <a:pt x="40913" y="11905"/>
                </a:lnTo>
                <a:lnTo>
                  <a:pt x="40873" y="11846"/>
                </a:lnTo>
                <a:lnTo>
                  <a:pt x="40814" y="11806"/>
                </a:lnTo>
                <a:close/>
                <a:moveTo>
                  <a:pt x="43254" y="11806"/>
                </a:moveTo>
                <a:lnTo>
                  <a:pt x="43155" y="11826"/>
                </a:lnTo>
                <a:lnTo>
                  <a:pt x="43096" y="11885"/>
                </a:lnTo>
                <a:lnTo>
                  <a:pt x="43036" y="11965"/>
                </a:lnTo>
                <a:lnTo>
                  <a:pt x="43016" y="12064"/>
                </a:lnTo>
                <a:lnTo>
                  <a:pt x="43036" y="12163"/>
                </a:lnTo>
                <a:lnTo>
                  <a:pt x="43096" y="12243"/>
                </a:lnTo>
                <a:lnTo>
                  <a:pt x="43135" y="12262"/>
                </a:lnTo>
                <a:lnTo>
                  <a:pt x="43195" y="12282"/>
                </a:lnTo>
                <a:lnTo>
                  <a:pt x="43294" y="12302"/>
                </a:lnTo>
                <a:lnTo>
                  <a:pt x="43393" y="12262"/>
                </a:lnTo>
                <a:lnTo>
                  <a:pt x="43453" y="12203"/>
                </a:lnTo>
                <a:lnTo>
                  <a:pt x="43492" y="12124"/>
                </a:lnTo>
                <a:lnTo>
                  <a:pt x="43512" y="12044"/>
                </a:lnTo>
                <a:lnTo>
                  <a:pt x="43492" y="11965"/>
                </a:lnTo>
                <a:lnTo>
                  <a:pt x="43453" y="11885"/>
                </a:lnTo>
                <a:lnTo>
                  <a:pt x="43354" y="11826"/>
                </a:lnTo>
                <a:lnTo>
                  <a:pt x="43294" y="11806"/>
                </a:lnTo>
                <a:close/>
                <a:moveTo>
                  <a:pt x="45794" y="11965"/>
                </a:moveTo>
                <a:lnTo>
                  <a:pt x="45734" y="11985"/>
                </a:lnTo>
                <a:lnTo>
                  <a:pt x="45615" y="12024"/>
                </a:lnTo>
                <a:lnTo>
                  <a:pt x="45556" y="12064"/>
                </a:lnTo>
                <a:lnTo>
                  <a:pt x="45516" y="12124"/>
                </a:lnTo>
                <a:lnTo>
                  <a:pt x="45496" y="12183"/>
                </a:lnTo>
                <a:lnTo>
                  <a:pt x="45477" y="12243"/>
                </a:lnTo>
                <a:lnTo>
                  <a:pt x="45477" y="12362"/>
                </a:lnTo>
                <a:lnTo>
                  <a:pt x="45496" y="12421"/>
                </a:lnTo>
                <a:lnTo>
                  <a:pt x="45516" y="12481"/>
                </a:lnTo>
                <a:lnTo>
                  <a:pt x="45556" y="12540"/>
                </a:lnTo>
                <a:lnTo>
                  <a:pt x="45615" y="12580"/>
                </a:lnTo>
                <a:lnTo>
                  <a:pt x="45675" y="12620"/>
                </a:lnTo>
                <a:lnTo>
                  <a:pt x="45873" y="12620"/>
                </a:lnTo>
                <a:lnTo>
                  <a:pt x="45992" y="12540"/>
                </a:lnTo>
                <a:lnTo>
                  <a:pt x="46072" y="12441"/>
                </a:lnTo>
                <a:lnTo>
                  <a:pt x="46111" y="12342"/>
                </a:lnTo>
                <a:lnTo>
                  <a:pt x="46131" y="12282"/>
                </a:lnTo>
                <a:lnTo>
                  <a:pt x="46131" y="12223"/>
                </a:lnTo>
                <a:lnTo>
                  <a:pt x="46111" y="12163"/>
                </a:lnTo>
                <a:lnTo>
                  <a:pt x="46072" y="12104"/>
                </a:lnTo>
                <a:lnTo>
                  <a:pt x="46032" y="12064"/>
                </a:lnTo>
                <a:lnTo>
                  <a:pt x="45973" y="12024"/>
                </a:lnTo>
                <a:lnTo>
                  <a:pt x="45913" y="11985"/>
                </a:lnTo>
                <a:lnTo>
                  <a:pt x="45853" y="11965"/>
                </a:lnTo>
                <a:close/>
                <a:moveTo>
                  <a:pt x="48175" y="12203"/>
                </a:moveTo>
                <a:lnTo>
                  <a:pt x="48115" y="12223"/>
                </a:lnTo>
                <a:lnTo>
                  <a:pt x="48036" y="12262"/>
                </a:lnTo>
                <a:lnTo>
                  <a:pt x="47996" y="12302"/>
                </a:lnTo>
                <a:lnTo>
                  <a:pt x="47937" y="12362"/>
                </a:lnTo>
                <a:lnTo>
                  <a:pt x="47897" y="12441"/>
                </a:lnTo>
                <a:lnTo>
                  <a:pt x="47877" y="12520"/>
                </a:lnTo>
                <a:lnTo>
                  <a:pt x="47877" y="12600"/>
                </a:lnTo>
                <a:lnTo>
                  <a:pt x="47877" y="12679"/>
                </a:lnTo>
                <a:lnTo>
                  <a:pt x="47897" y="12739"/>
                </a:lnTo>
                <a:lnTo>
                  <a:pt x="47937" y="12818"/>
                </a:lnTo>
                <a:lnTo>
                  <a:pt x="47976" y="12877"/>
                </a:lnTo>
                <a:lnTo>
                  <a:pt x="48036" y="12917"/>
                </a:lnTo>
                <a:lnTo>
                  <a:pt x="48115" y="12957"/>
                </a:lnTo>
                <a:lnTo>
                  <a:pt x="48195" y="12977"/>
                </a:lnTo>
                <a:lnTo>
                  <a:pt x="48353" y="12977"/>
                </a:lnTo>
                <a:lnTo>
                  <a:pt x="48413" y="12957"/>
                </a:lnTo>
                <a:lnTo>
                  <a:pt x="48492" y="12917"/>
                </a:lnTo>
                <a:lnTo>
                  <a:pt x="48552" y="12877"/>
                </a:lnTo>
                <a:lnTo>
                  <a:pt x="48592" y="12818"/>
                </a:lnTo>
                <a:lnTo>
                  <a:pt x="48631" y="12739"/>
                </a:lnTo>
                <a:lnTo>
                  <a:pt x="48651" y="12659"/>
                </a:lnTo>
                <a:lnTo>
                  <a:pt x="48651" y="12600"/>
                </a:lnTo>
                <a:lnTo>
                  <a:pt x="48631" y="12441"/>
                </a:lnTo>
                <a:lnTo>
                  <a:pt x="48592" y="12362"/>
                </a:lnTo>
                <a:lnTo>
                  <a:pt x="48552" y="12322"/>
                </a:lnTo>
                <a:lnTo>
                  <a:pt x="48413" y="12223"/>
                </a:lnTo>
                <a:lnTo>
                  <a:pt x="48254" y="12203"/>
                </a:lnTo>
                <a:close/>
                <a:moveTo>
                  <a:pt x="36528" y="13215"/>
                </a:moveTo>
                <a:lnTo>
                  <a:pt x="36489" y="13235"/>
                </a:lnTo>
                <a:lnTo>
                  <a:pt x="36469" y="13254"/>
                </a:lnTo>
                <a:lnTo>
                  <a:pt x="36469" y="13294"/>
                </a:lnTo>
                <a:lnTo>
                  <a:pt x="36508" y="13374"/>
                </a:lnTo>
                <a:lnTo>
                  <a:pt x="36568" y="13413"/>
                </a:lnTo>
                <a:lnTo>
                  <a:pt x="36608" y="13393"/>
                </a:lnTo>
                <a:lnTo>
                  <a:pt x="36627" y="13374"/>
                </a:lnTo>
                <a:lnTo>
                  <a:pt x="36647" y="13294"/>
                </a:lnTo>
                <a:lnTo>
                  <a:pt x="36627" y="13235"/>
                </a:lnTo>
                <a:lnTo>
                  <a:pt x="36608" y="13215"/>
                </a:lnTo>
                <a:close/>
                <a:moveTo>
                  <a:pt x="39227" y="13274"/>
                </a:moveTo>
                <a:lnTo>
                  <a:pt x="39147" y="13294"/>
                </a:lnTo>
                <a:lnTo>
                  <a:pt x="39108" y="13314"/>
                </a:lnTo>
                <a:lnTo>
                  <a:pt x="39068" y="13374"/>
                </a:lnTo>
                <a:lnTo>
                  <a:pt x="39048" y="13433"/>
                </a:lnTo>
                <a:lnTo>
                  <a:pt x="39068" y="13493"/>
                </a:lnTo>
                <a:lnTo>
                  <a:pt x="39108" y="13552"/>
                </a:lnTo>
                <a:lnTo>
                  <a:pt x="39167" y="13592"/>
                </a:lnTo>
                <a:lnTo>
                  <a:pt x="39227" y="13612"/>
                </a:lnTo>
                <a:lnTo>
                  <a:pt x="39286" y="13592"/>
                </a:lnTo>
                <a:lnTo>
                  <a:pt x="39346" y="13552"/>
                </a:lnTo>
                <a:lnTo>
                  <a:pt x="39365" y="13512"/>
                </a:lnTo>
                <a:lnTo>
                  <a:pt x="39385" y="13433"/>
                </a:lnTo>
                <a:lnTo>
                  <a:pt x="39385" y="13374"/>
                </a:lnTo>
                <a:lnTo>
                  <a:pt x="39346" y="13314"/>
                </a:lnTo>
                <a:lnTo>
                  <a:pt x="39286" y="13274"/>
                </a:lnTo>
                <a:close/>
                <a:moveTo>
                  <a:pt x="41806" y="13393"/>
                </a:moveTo>
                <a:lnTo>
                  <a:pt x="41707" y="13433"/>
                </a:lnTo>
                <a:lnTo>
                  <a:pt x="41627" y="13493"/>
                </a:lnTo>
                <a:lnTo>
                  <a:pt x="41568" y="13572"/>
                </a:lnTo>
                <a:lnTo>
                  <a:pt x="41548" y="13651"/>
                </a:lnTo>
                <a:lnTo>
                  <a:pt x="41568" y="13750"/>
                </a:lnTo>
                <a:lnTo>
                  <a:pt x="41608" y="13830"/>
                </a:lnTo>
                <a:lnTo>
                  <a:pt x="41707" y="13889"/>
                </a:lnTo>
                <a:lnTo>
                  <a:pt x="41806" y="13909"/>
                </a:lnTo>
                <a:lnTo>
                  <a:pt x="41905" y="13889"/>
                </a:lnTo>
                <a:lnTo>
                  <a:pt x="41984" y="13850"/>
                </a:lnTo>
                <a:lnTo>
                  <a:pt x="42024" y="13770"/>
                </a:lnTo>
                <a:lnTo>
                  <a:pt x="42044" y="13671"/>
                </a:lnTo>
                <a:lnTo>
                  <a:pt x="42024" y="13572"/>
                </a:lnTo>
                <a:lnTo>
                  <a:pt x="41984" y="13493"/>
                </a:lnTo>
                <a:lnTo>
                  <a:pt x="41905" y="13413"/>
                </a:lnTo>
                <a:lnTo>
                  <a:pt x="41806" y="13393"/>
                </a:lnTo>
                <a:close/>
                <a:moveTo>
                  <a:pt x="44207" y="13433"/>
                </a:moveTo>
                <a:lnTo>
                  <a:pt x="44147" y="13453"/>
                </a:lnTo>
                <a:lnTo>
                  <a:pt x="44088" y="13473"/>
                </a:lnTo>
                <a:lnTo>
                  <a:pt x="44028" y="13512"/>
                </a:lnTo>
                <a:lnTo>
                  <a:pt x="43988" y="13552"/>
                </a:lnTo>
                <a:lnTo>
                  <a:pt x="43949" y="13592"/>
                </a:lnTo>
                <a:lnTo>
                  <a:pt x="43909" y="13711"/>
                </a:lnTo>
                <a:lnTo>
                  <a:pt x="43909" y="13830"/>
                </a:lnTo>
                <a:lnTo>
                  <a:pt x="43929" y="13889"/>
                </a:lnTo>
                <a:lnTo>
                  <a:pt x="43969" y="13949"/>
                </a:lnTo>
                <a:lnTo>
                  <a:pt x="44008" y="14008"/>
                </a:lnTo>
                <a:lnTo>
                  <a:pt x="44048" y="14028"/>
                </a:lnTo>
                <a:lnTo>
                  <a:pt x="44107" y="14068"/>
                </a:lnTo>
                <a:lnTo>
                  <a:pt x="44167" y="14068"/>
                </a:lnTo>
                <a:lnTo>
                  <a:pt x="44286" y="14048"/>
                </a:lnTo>
                <a:lnTo>
                  <a:pt x="44405" y="14008"/>
                </a:lnTo>
                <a:lnTo>
                  <a:pt x="44484" y="13909"/>
                </a:lnTo>
                <a:lnTo>
                  <a:pt x="44524" y="13870"/>
                </a:lnTo>
                <a:lnTo>
                  <a:pt x="44544" y="13810"/>
                </a:lnTo>
                <a:lnTo>
                  <a:pt x="44544" y="13750"/>
                </a:lnTo>
                <a:lnTo>
                  <a:pt x="44544" y="13691"/>
                </a:lnTo>
                <a:lnTo>
                  <a:pt x="44524" y="13631"/>
                </a:lnTo>
                <a:lnTo>
                  <a:pt x="44484" y="13572"/>
                </a:lnTo>
                <a:lnTo>
                  <a:pt x="44385" y="13493"/>
                </a:lnTo>
                <a:lnTo>
                  <a:pt x="44266" y="13433"/>
                </a:lnTo>
                <a:close/>
                <a:moveTo>
                  <a:pt x="46667" y="13671"/>
                </a:moveTo>
                <a:lnTo>
                  <a:pt x="46588" y="13691"/>
                </a:lnTo>
                <a:lnTo>
                  <a:pt x="46508" y="13711"/>
                </a:lnTo>
                <a:lnTo>
                  <a:pt x="46449" y="13750"/>
                </a:lnTo>
                <a:lnTo>
                  <a:pt x="46389" y="13790"/>
                </a:lnTo>
                <a:lnTo>
                  <a:pt x="46350" y="13850"/>
                </a:lnTo>
                <a:lnTo>
                  <a:pt x="46290" y="13909"/>
                </a:lnTo>
                <a:lnTo>
                  <a:pt x="46270" y="13989"/>
                </a:lnTo>
                <a:lnTo>
                  <a:pt x="46250" y="14048"/>
                </a:lnTo>
                <a:lnTo>
                  <a:pt x="46270" y="14127"/>
                </a:lnTo>
                <a:lnTo>
                  <a:pt x="46290" y="14207"/>
                </a:lnTo>
                <a:lnTo>
                  <a:pt x="46330" y="14286"/>
                </a:lnTo>
                <a:lnTo>
                  <a:pt x="46389" y="14346"/>
                </a:lnTo>
                <a:lnTo>
                  <a:pt x="46449" y="14405"/>
                </a:lnTo>
                <a:lnTo>
                  <a:pt x="46528" y="14425"/>
                </a:lnTo>
                <a:lnTo>
                  <a:pt x="46607" y="14445"/>
                </a:lnTo>
                <a:lnTo>
                  <a:pt x="46687" y="14445"/>
                </a:lnTo>
                <a:lnTo>
                  <a:pt x="46746" y="14425"/>
                </a:lnTo>
                <a:lnTo>
                  <a:pt x="46826" y="14405"/>
                </a:lnTo>
                <a:lnTo>
                  <a:pt x="46885" y="14366"/>
                </a:lnTo>
                <a:lnTo>
                  <a:pt x="46945" y="14326"/>
                </a:lnTo>
                <a:lnTo>
                  <a:pt x="47004" y="14266"/>
                </a:lnTo>
                <a:lnTo>
                  <a:pt x="47044" y="14207"/>
                </a:lnTo>
                <a:lnTo>
                  <a:pt x="47064" y="14127"/>
                </a:lnTo>
                <a:lnTo>
                  <a:pt x="47064" y="14068"/>
                </a:lnTo>
                <a:lnTo>
                  <a:pt x="47064" y="13989"/>
                </a:lnTo>
                <a:lnTo>
                  <a:pt x="47024" y="13929"/>
                </a:lnTo>
                <a:lnTo>
                  <a:pt x="46984" y="13850"/>
                </a:lnTo>
                <a:lnTo>
                  <a:pt x="46925" y="13770"/>
                </a:lnTo>
                <a:lnTo>
                  <a:pt x="46865" y="13731"/>
                </a:lnTo>
                <a:lnTo>
                  <a:pt x="46806" y="13691"/>
                </a:lnTo>
                <a:lnTo>
                  <a:pt x="46726" y="13671"/>
                </a:lnTo>
                <a:close/>
                <a:moveTo>
                  <a:pt x="48969" y="13929"/>
                </a:moveTo>
                <a:lnTo>
                  <a:pt x="48889" y="13949"/>
                </a:lnTo>
                <a:lnTo>
                  <a:pt x="48790" y="14008"/>
                </a:lnTo>
                <a:lnTo>
                  <a:pt x="48730" y="14068"/>
                </a:lnTo>
                <a:lnTo>
                  <a:pt x="48671" y="14127"/>
                </a:lnTo>
                <a:lnTo>
                  <a:pt x="48631" y="14207"/>
                </a:lnTo>
                <a:lnTo>
                  <a:pt x="48592" y="14286"/>
                </a:lnTo>
                <a:lnTo>
                  <a:pt x="48592" y="14385"/>
                </a:lnTo>
                <a:lnTo>
                  <a:pt x="48592" y="14465"/>
                </a:lnTo>
                <a:lnTo>
                  <a:pt x="48611" y="14544"/>
                </a:lnTo>
                <a:lnTo>
                  <a:pt x="48651" y="14623"/>
                </a:lnTo>
                <a:lnTo>
                  <a:pt x="48711" y="14703"/>
                </a:lnTo>
                <a:lnTo>
                  <a:pt x="48770" y="14762"/>
                </a:lnTo>
                <a:lnTo>
                  <a:pt x="48849" y="14822"/>
                </a:lnTo>
                <a:lnTo>
                  <a:pt x="48949" y="14842"/>
                </a:lnTo>
                <a:lnTo>
                  <a:pt x="49028" y="14862"/>
                </a:lnTo>
                <a:lnTo>
                  <a:pt x="49127" y="14842"/>
                </a:lnTo>
                <a:lnTo>
                  <a:pt x="49207" y="14822"/>
                </a:lnTo>
                <a:lnTo>
                  <a:pt x="49306" y="14782"/>
                </a:lnTo>
                <a:lnTo>
                  <a:pt x="49385" y="14723"/>
                </a:lnTo>
                <a:lnTo>
                  <a:pt x="49445" y="14643"/>
                </a:lnTo>
                <a:lnTo>
                  <a:pt x="49484" y="14564"/>
                </a:lnTo>
                <a:lnTo>
                  <a:pt x="49504" y="14465"/>
                </a:lnTo>
                <a:lnTo>
                  <a:pt x="49504" y="14385"/>
                </a:lnTo>
                <a:lnTo>
                  <a:pt x="49484" y="14306"/>
                </a:lnTo>
                <a:lnTo>
                  <a:pt x="49465" y="14227"/>
                </a:lnTo>
                <a:lnTo>
                  <a:pt x="49425" y="14147"/>
                </a:lnTo>
                <a:lnTo>
                  <a:pt x="49365" y="14068"/>
                </a:lnTo>
                <a:lnTo>
                  <a:pt x="49306" y="14008"/>
                </a:lnTo>
                <a:lnTo>
                  <a:pt x="49226" y="13969"/>
                </a:lnTo>
                <a:lnTo>
                  <a:pt x="49147" y="13929"/>
                </a:lnTo>
                <a:close/>
                <a:moveTo>
                  <a:pt x="35120" y="14723"/>
                </a:moveTo>
                <a:lnTo>
                  <a:pt x="35100" y="14743"/>
                </a:lnTo>
                <a:lnTo>
                  <a:pt x="35040" y="14782"/>
                </a:lnTo>
                <a:lnTo>
                  <a:pt x="35040" y="14842"/>
                </a:lnTo>
                <a:lnTo>
                  <a:pt x="35060" y="14881"/>
                </a:lnTo>
                <a:lnTo>
                  <a:pt x="35080" y="14901"/>
                </a:lnTo>
                <a:lnTo>
                  <a:pt x="35120" y="14921"/>
                </a:lnTo>
                <a:lnTo>
                  <a:pt x="35139" y="14901"/>
                </a:lnTo>
                <a:lnTo>
                  <a:pt x="35199" y="14862"/>
                </a:lnTo>
                <a:lnTo>
                  <a:pt x="35199" y="14842"/>
                </a:lnTo>
                <a:lnTo>
                  <a:pt x="35199" y="14802"/>
                </a:lnTo>
                <a:lnTo>
                  <a:pt x="35199" y="14762"/>
                </a:lnTo>
                <a:lnTo>
                  <a:pt x="35159" y="14743"/>
                </a:lnTo>
                <a:lnTo>
                  <a:pt x="35120" y="14723"/>
                </a:lnTo>
                <a:close/>
                <a:moveTo>
                  <a:pt x="37639" y="14723"/>
                </a:moveTo>
                <a:lnTo>
                  <a:pt x="37580" y="14762"/>
                </a:lnTo>
                <a:lnTo>
                  <a:pt x="37540" y="14822"/>
                </a:lnTo>
                <a:lnTo>
                  <a:pt x="37520" y="14901"/>
                </a:lnTo>
                <a:lnTo>
                  <a:pt x="37540" y="14961"/>
                </a:lnTo>
                <a:lnTo>
                  <a:pt x="37580" y="15000"/>
                </a:lnTo>
                <a:lnTo>
                  <a:pt x="37639" y="15040"/>
                </a:lnTo>
                <a:lnTo>
                  <a:pt x="37719" y="15060"/>
                </a:lnTo>
                <a:lnTo>
                  <a:pt x="37778" y="15040"/>
                </a:lnTo>
                <a:lnTo>
                  <a:pt x="37838" y="15000"/>
                </a:lnTo>
                <a:lnTo>
                  <a:pt x="37877" y="14941"/>
                </a:lnTo>
                <a:lnTo>
                  <a:pt x="37877" y="14881"/>
                </a:lnTo>
                <a:lnTo>
                  <a:pt x="37877" y="14822"/>
                </a:lnTo>
                <a:lnTo>
                  <a:pt x="37838" y="14762"/>
                </a:lnTo>
                <a:lnTo>
                  <a:pt x="37778" y="14723"/>
                </a:lnTo>
                <a:close/>
                <a:moveTo>
                  <a:pt x="40258" y="14862"/>
                </a:moveTo>
                <a:lnTo>
                  <a:pt x="40159" y="14881"/>
                </a:lnTo>
                <a:lnTo>
                  <a:pt x="40100" y="14941"/>
                </a:lnTo>
                <a:lnTo>
                  <a:pt x="40040" y="15000"/>
                </a:lnTo>
                <a:lnTo>
                  <a:pt x="40000" y="15080"/>
                </a:lnTo>
                <a:lnTo>
                  <a:pt x="40020" y="15179"/>
                </a:lnTo>
                <a:lnTo>
                  <a:pt x="40080" y="15258"/>
                </a:lnTo>
                <a:lnTo>
                  <a:pt x="40159" y="15338"/>
                </a:lnTo>
                <a:lnTo>
                  <a:pt x="40238" y="15358"/>
                </a:lnTo>
                <a:lnTo>
                  <a:pt x="40318" y="15338"/>
                </a:lnTo>
                <a:lnTo>
                  <a:pt x="40397" y="15298"/>
                </a:lnTo>
                <a:lnTo>
                  <a:pt x="40457" y="15219"/>
                </a:lnTo>
                <a:lnTo>
                  <a:pt x="40477" y="15139"/>
                </a:lnTo>
                <a:lnTo>
                  <a:pt x="40477" y="15040"/>
                </a:lnTo>
                <a:lnTo>
                  <a:pt x="40437" y="14941"/>
                </a:lnTo>
                <a:lnTo>
                  <a:pt x="40358" y="14881"/>
                </a:lnTo>
                <a:lnTo>
                  <a:pt x="40258" y="14862"/>
                </a:lnTo>
                <a:close/>
                <a:moveTo>
                  <a:pt x="42699" y="15100"/>
                </a:moveTo>
                <a:lnTo>
                  <a:pt x="42580" y="15139"/>
                </a:lnTo>
                <a:lnTo>
                  <a:pt x="42481" y="15219"/>
                </a:lnTo>
                <a:lnTo>
                  <a:pt x="42421" y="15338"/>
                </a:lnTo>
                <a:lnTo>
                  <a:pt x="42401" y="15397"/>
                </a:lnTo>
                <a:lnTo>
                  <a:pt x="42401" y="15457"/>
                </a:lnTo>
                <a:lnTo>
                  <a:pt x="42421" y="15516"/>
                </a:lnTo>
                <a:lnTo>
                  <a:pt x="42441" y="15576"/>
                </a:lnTo>
                <a:lnTo>
                  <a:pt x="42500" y="15635"/>
                </a:lnTo>
                <a:lnTo>
                  <a:pt x="42540" y="15675"/>
                </a:lnTo>
                <a:lnTo>
                  <a:pt x="42600" y="15715"/>
                </a:lnTo>
                <a:lnTo>
                  <a:pt x="42659" y="15735"/>
                </a:lnTo>
                <a:lnTo>
                  <a:pt x="42778" y="15735"/>
                </a:lnTo>
                <a:lnTo>
                  <a:pt x="42838" y="15715"/>
                </a:lnTo>
                <a:lnTo>
                  <a:pt x="42897" y="15675"/>
                </a:lnTo>
                <a:lnTo>
                  <a:pt x="42957" y="15635"/>
                </a:lnTo>
                <a:lnTo>
                  <a:pt x="42996" y="15576"/>
                </a:lnTo>
                <a:lnTo>
                  <a:pt x="43016" y="15536"/>
                </a:lnTo>
                <a:lnTo>
                  <a:pt x="43036" y="15477"/>
                </a:lnTo>
                <a:lnTo>
                  <a:pt x="43036" y="15358"/>
                </a:lnTo>
                <a:lnTo>
                  <a:pt x="42996" y="15239"/>
                </a:lnTo>
                <a:lnTo>
                  <a:pt x="42957" y="15179"/>
                </a:lnTo>
                <a:lnTo>
                  <a:pt x="42917" y="15139"/>
                </a:lnTo>
                <a:lnTo>
                  <a:pt x="42857" y="15100"/>
                </a:lnTo>
                <a:close/>
                <a:moveTo>
                  <a:pt x="45040" y="15139"/>
                </a:moveTo>
                <a:lnTo>
                  <a:pt x="44961" y="15159"/>
                </a:lnTo>
                <a:lnTo>
                  <a:pt x="44881" y="15159"/>
                </a:lnTo>
                <a:lnTo>
                  <a:pt x="44822" y="15199"/>
                </a:lnTo>
                <a:lnTo>
                  <a:pt x="44762" y="15239"/>
                </a:lnTo>
                <a:lnTo>
                  <a:pt x="44723" y="15298"/>
                </a:lnTo>
                <a:lnTo>
                  <a:pt x="44683" y="15377"/>
                </a:lnTo>
                <a:lnTo>
                  <a:pt x="44663" y="15457"/>
                </a:lnTo>
                <a:lnTo>
                  <a:pt x="44663" y="15516"/>
                </a:lnTo>
                <a:lnTo>
                  <a:pt x="44663" y="15596"/>
                </a:lnTo>
                <a:lnTo>
                  <a:pt x="44683" y="15675"/>
                </a:lnTo>
                <a:lnTo>
                  <a:pt x="44723" y="15735"/>
                </a:lnTo>
                <a:lnTo>
                  <a:pt x="44782" y="15814"/>
                </a:lnTo>
                <a:lnTo>
                  <a:pt x="44842" y="15854"/>
                </a:lnTo>
                <a:lnTo>
                  <a:pt x="44921" y="15893"/>
                </a:lnTo>
                <a:lnTo>
                  <a:pt x="44980" y="15913"/>
                </a:lnTo>
                <a:lnTo>
                  <a:pt x="45060" y="15913"/>
                </a:lnTo>
                <a:lnTo>
                  <a:pt x="45119" y="15893"/>
                </a:lnTo>
                <a:lnTo>
                  <a:pt x="45199" y="15873"/>
                </a:lnTo>
                <a:lnTo>
                  <a:pt x="45258" y="15834"/>
                </a:lnTo>
                <a:lnTo>
                  <a:pt x="45318" y="15774"/>
                </a:lnTo>
                <a:lnTo>
                  <a:pt x="45357" y="15735"/>
                </a:lnTo>
                <a:lnTo>
                  <a:pt x="45397" y="15655"/>
                </a:lnTo>
                <a:lnTo>
                  <a:pt x="45437" y="15596"/>
                </a:lnTo>
                <a:lnTo>
                  <a:pt x="45437" y="15536"/>
                </a:lnTo>
                <a:lnTo>
                  <a:pt x="45437" y="15457"/>
                </a:lnTo>
                <a:lnTo>
                  <a:pt x="45397" y="15377"/>
                </a:lnTo>
                <a:lnTo>
                  <a:pt x="45357" y="15318"/>
                </a:lnTo>
                <a:lnTo>
                  <a:pt x="45318" y="15258"/>
                </a:lnTo>
                <a:lnTo>
                  <a:pt x="45258" y="15219"/>
                </a:lnTo>
                <a:lnTo>
                  <a:pt x="45199" y="15179"/>
                </a:lnTo>
                <a:lnTo>
                  <a:pt x="45119" y="15159"/>
                </a:lnTo>
                <a:lnTo>
                  <a:pt x="45040" y="15139"/>
                </a:lnTo>
                <a:close/>
                <a:moveTo>
                  <a:pt x="47322" y="15417"/>
                </a:moveTo>
                <a:lnTo>
                  <a:pt x="47242" y="15457"/>
                </a:lnTo>
                <a:lnTo>
                  <a:pt x="47143" y="15496"/>
                </a:lnTo>
                <a:lnTo>
                  <a:pt x="47064" y="15556"/>
                </a:lnTo>
                <a:lnTo>
                  <a:pt x="47024" y="15635"/>
                </a:lnTo>
                <a:lnTo>
                  <a:pt x="46984" y="15715"/>
                </a:lnTo>
                <a:lnTo>
                  <a:pt x="46965" y="15794"/>
                </a:lnTo>
                <a:lnTo>
                  <a:pt x="46945" y="15873"/>
                </a:lnTo>
                <a:lnTo>
                  <a:pt x="46965" y="15953"/>
                </a:lnTo>
                <a:lnTo>
                  <a:pt x="46984" y="16032"/>
                </a:lnTo>
                <a:lnTo>
                  <a:pt x="47024" y="16112"/>
                </a:lnTo>
                <a:lnTo>
                  <a:pt x="47064" y="16191"/>
                </a:lnTo>
                <a:lnTo>
                  <a:pt x="47123" y="16250"/>
                </a:lnTo>
                <a:lnTo>
                  <a:pt x="47203" y="16290"/>
                </a:lnTo>
                <a:lnTo>
                  <a:pt x="47282" y="16330"/>
                </a:lnTo>
                <a:lnTo>
                  <a:pt x="47461" y="16330"/>
                </a:lnTo>
                <a:lnTo>
                  <a:pt x="47560" y="16310"/>
                </a:lnTo>
                <a:lnTo>
                  <a:pt x="47659" y="16270"/>
                </a:lnTo>
                <a:lnTo>
                  <a:pt x="47719" y="16191"/>
                </a:lnTo>
                <a:lnTo>
                  <a:pt x="47778" y="16131"/>
                </a:lnTo>
                <a:lnTo>
                  <a:pt x="47818" y="16052"/>
                </a:lnTo>
                <a:lnTo>
                  <a:pt x="47838" y="15973"/>
                </a:lnTo>
                <a:lnTo>
                  <a:pt x="47838" y="15893"/>
                </a:lnTo>
                <a:lnTo>
                  <a:pt x="47818" y="15794"/>
                </a:lnTo>
                <a:lnTo>
                  <a:pt x="47798" y="15715"/>
                </a:lnTo>
                <a:lnTo>
                  <a:pt x="47758" y="15635"/>
                </a:lnTo>
                <a:lnTo>
                  <a:pt x="47719" y="15576"/>
                </a:lnTo>
                <a:lnTo>
                  <a:pt x="47659" y="15516"/>
                </a:lnTo>
                <a:lnTo>
                  <a:pt x="47580" y="15457"/>
                </a:lnTo>
                <a:lnTo>
                  <a:pt x="47500" y="15437"/>
                </a:lnTo>
                <a:lnTo>
                  <a:pt x="47421" y="15417"/>
                </a:lnTo>
                <a:close/>
                <a:moveTo>
                  <a:pt x="33631" y="16191"/>
                </a:moveTo>
                <a:lnTo>
                  <a:pt x="33592" y="16211"/>
                </a:lnTo>
                <a:lnTo>
                  <a:pt x="33552" y="16250"/>
                </a:lnTo>
                <a:lnTo>
                  <a:pt x="33532" y="16290"/>
                </a:lnTo>
                <a:lnTo>
                  <a:pt x="33532" y="16310"/>
                </a:lnTo>
                <a:lnTo>
                  <a:pt x="33552" y="16350"/>
                </a:lnTo>
                <a:lnTo>
                  <a:pt x="33592" y="16369"/>
                </a:lnTo>
                <a:lnTo>
                  <a:pt x="33671" y="16369"/>
                </a:lnTo>
                <a:lnTo>
                  <a:pt x="33691" y="16350"/>
                </a:lnTo>
                <a:lnTo>
                  <a:pt x="33711" y="16330"/>
                </a:lnTo>
                <a:lnTo>
                  <a:pt x="33711" y="16250"/>
                </a:lnTo>
                <a:lnTo>
                  <a:pt x="33691" y="16211"/>
                </a:lnTo>
                <a:lnTo>
                  <a:pt x="33671" y="16191"/>
                </a:lnTo>
                <a:close/>
                <a:moveTo>
                  <a:pt x="36250" y="16290"/>
                </a:moveTo>
                <a:lnTo>
                  <a:pt x="36171" y="16310"/>
                </a:lnTo>
                <a:lnTo>
                  <a:pt x="36131" y="16350"/>
                </a:lnTo>
                <a:lnTo>
                  <a:pt x="36092" y="16389"/>
                </a:lnTo>
                <a:lnTo>
                  <a:pt x="36092" y="16449"/>
                </a:lnTo>
                <a:lnTo>
                  <a:pt x="36112" y="16508"/>
                </a:lnTo>
                <a:lnTo>
                  <a:pt x="36131" y="16568"/>
                </a:lnTo>
                <a:lnTo>
                  <a:pt x="36191" y="16627"/>
                </a:lnTo>
                <a:lnTo>
                  <a:pt x="36250" y="16647"/>
                </a:lnTo>
                <a:lnTo>
                  <a:pt x="36330" y="16627"/>
                </a:lnTo>
                <a:lnTo>
                  <a:pt x="36369" y="16588"/>
                </a:lnTo>
                <a:lnTo>
                  <a:pt x="36409" y="16528"/>
                </a:lnTo>
                <a:lnTo>
                  <a:pt x="36409" y="16449"/>
                </a:lnTo>
                <a:lnTo>
                  <a:pt x="36409" y="16389"/>
                </a:lnTo>
                <a:lnTo>
                  <a:pt x="36369" y="16330"/>
                </a:lnTo>
                <a:lnTo>
                  <a:pt x="36330" y="16310"/>
                </a:lnTo>
                <a:lnTo>
                  <a:pt x="36250" y="16290"/>
                </a:lnTo>
                <a:close/>
                <a:moveTo>
                  <a:pt x="49663" y="15754"/>
                </a:moveTo>
                <a:lnTo>
                  <a:pt x="49584" y="15774"/>
                </a:lnTo>
                <a:lnTo>
                  <a:pt x="49484" y="15814"/>
                </a:lnTo>
                <a:lnTo>
                  <a:pt x="49405" y="15854"/>
                </a:lnTo>
                <a:lnTo>
                  <a:pt x="49345" y="15913"/>
                </a:lnTo>
                <a:lnTo>
                  <a:pt x="49286" y="15992"/>
                </a:lnTo>
                <a:lnTo>
                  <a:pt x="49226" y="16072"/>
                </a:lnTo>
                <a:lnTo>
                  <a:pt x="49207" y="16151"/>
                </a:lnTo>
                <a:lnTo>
                  <a:pt x="49207" y="16250"/>
                </a:lnTo>
                <a:lnTo>
                  <a:pt x="49207" y="16330"/>
                </a:lnTo>
                <a:lnTo>
                  <a:pt x="49226" y="16409"/>
                </a:lnTo>
                <a:lnTo>
                  <a:pt x="49246" y="16489"/>
                </a:lnTo>
                <a:lnTo>
                  <a:pt x="49286" y="16568"/>
                </a:lnTo>
                <a:lnTo>
                  <a:pt x="49345" y="16627"/>
                </a:lnTo>
                <a:lnTo>
                  <a:pt x="49425" y="16667"/>
                </a:lnTo>
                <a:lnTo>
                  <a:pt x="49484" y="16727"/>
                </a:lnTo>
                <a:lnTo>
                  <a:pt x="49584" y="16766"/>
                </a:lnTo>
                <a:lnTo>
                  <a:pt x="49663" y="16786"/>
                </a:lnTo>
                <a:lnTo>
                  <a:pt x="49762" y="16786"/>
                </a:lnTo>
                <a:lnTo>
                  <a:pt x="49842" y="16766"/>
                </a:lnTo>
                <a:lnTo>
                  <a:pt x="49921" y="16727"/>
                </a:lnTo>
                <a:lnTo>
                  <a:pt x="49941" y="16667"/>
                </a:lnTo>
                <a:lnTo>
                  <a:pt x="49941" y="16508"/>
                </a:lnTo>
                <a:lnTo>
                  <a:pt x="49941" y="15933"/>
                </a:lnTo>
                <a:lnTo>
                  <a:pt x="49941" y="15854"/>
                </a:lnTo>
                <a:lnTo>
                  <a:pt x="49901" y="15794"/>
                </a:lnTo>
                <a:lnTo>
                  <a:pt x="49861" y="15774"/>
                </a:lnTo>
                <a:lnTo>
                  <a:pt x="49762" y="15754"/>
                </a:lnTo>
                <a:close/>
                <a:moveTo>
                  <a:pt x="38671" y="16330"/>
                </a:moveTo>
                <a:lnTo>
                  <a:pt x="38592" y="16369"/>
                </a:lnTo>
                <a:lnTo>
                  <a:pt x="38512" y="16409"/>
                </a:lnTo>
                <a:lnTo>
                  <a:pt x="38473" y="16489"/>
                </a:lnTo>
                <a:lnTo>
                  <a:pt x="38453" y="16588"/>
                </a:lnTo>
                <a:lnTo>
                  <a:pt x="38473" y="16667"/>
                </a:lnTo>
                <a:lnTo>
                  <a:pt x="38532" y="16746"/>
                </a:lnTo>
                <a:lnTo>
                  <a:pt x="38612" y="16806"/>
                </a:lnTo>
                <a:lnTo>
                  <a:pt x="38691" y="16826"/>
                </a:lnTo>
                <a:lnTo>
                  <a:pt x="38770" y="16806"/>
                </a:lnTo>
                <a:lnTo>
                  <a:pt x="38850" y="16746"/>
                </a:lnTo>
                <a:lnTo>
                  <a:pt x="38889" y="16667"/>
                </a:lnTo>
                <a:lnTo>
                  <a:pt x="38909" y="16588"/>
                </a:lnTo>
                <a:lnTo>
                  <a:pt x="38909" y="16489"/>
                </a:lnTo>
                <a:lnTo>
                  <a:pt x="38850" y="16409"/>
                </a:lnTo>
                <a:lnTo>
                  <a:pt x="38750" y="16350"/>
                </a:lnTo>
                <a:lnTo>
                  <a:pt x="38671" y="16330"/>
                </a:lnTo>
                <a:close/>
                <a:moveTo>
                  <a:pt x="41111" y="16568"/>
                </a:moveTo>
                <a:lnTo>
                  <a:pt x="41052" y="16588"/>
                </a:lnTo>
                <a:lnTo>
                  <a:pt x="40992" y="16608"/>
                </a:lnTo>
                <a:lnTo>
                  <a:pt x="40933" y="16647"/>
                </a:lnTo>
                <a:lnTo>
                  <a:pt x="40854" y="16727"/>
                </a:lnTo>
                <a:lnTo>
                  <a:pt x="40814" y="16826"/>
                </a:lnTo>
                <a:lnTo>
                  <a:pt x="40814" y="16945"/>
                </a:lnTo>
                <a:lnTo>
                  <a:pt x="40834" y="17004"/>
                </a:lnTo>
                <a:lnTo>
                  <a:pt x="40854" y="17064"/>
                </a:lnTo>
                <a:lnTo>
                  <a:pt x="40893" y="17123"/>
                </a:lnTo>
                <a:lnTo>
                  <a:pt x="40953" y="17163"/>
                </a:lnTo>
                <a:lnTo>
                  <a:pt x="41012" y="17183"/>
                </a:lnTo>
                <a:lnTo>
                  <a:pt x="41072" y="17203"/>
                </a:lnTo>
                <a:lnTo>
                  <a:pt x="41191" y="17183"/>
                </a:lnTo>
                <a:lnTo>
                  <a:pt x="41310" y="17123"/>
                </a:lnTo>
                <a:lnTo>
                  <a:pt x="41389" y="17044"/>
                </a:lnTo>
                <a:lnTo>
                  <a:pt x="41429" y="16925"/>
                </a:lnTo>
                <a:lnTo>
                  <a:pt x="41449" y="16865"/>
                </a:lnTo>
                <a:lnTo>
                  <a:pt x="41429" y="16826"/>
                </a:lnTo>
                <a:lnTo>
                  <a:pt x="41409" y="16766"/>
                </a:lnTo>
                <a:lnTo>
                  <a:pt x="41369" y="16707"/>
                </a:lnTo>
                <a:lnTo>
                  <a:pt x="41270" y="16627"/>
                </a:lnTo>
                <a:lnTo>
                  <a:pt x="41171" y="16588"/>
                </a:lnTo>
                <a:lnTo>
                  <a:pt x="41111" y="16568"/>
                </a:lnTo>
                <a:close/>
                <a:moveTo>
                  <a:pt x="43413" y="16865"/>
                </a:moveTo>
                <a:lnTo>
                  <a:pt x="43354" y="16885"/>
                </a:lnTo>
                <a:lnTo>
                  <a:pt x="43274" y="16925"/>
                </a:lnTo>
                <a:lnTo>
                  <a:pt x="43215" y="16985"/>
                </a:lnTo>
                <a:lnTo>
                  <a:pt x="43175" y="17044"/>
                </a:lnTo>
                <a:lnTo>
                  <a:pt x="43135" y="17104"/>
                </a:lnTo>
                <a:lnTo>
                  <a:pt x="43115" y="17183"/>
                </a:lnTo>
                <a:lnTo>
                  <a:pt x="43115" y="17242"/>
                </a:lnTo>
                <a:lnTo>
                  <a:pt x="43115" y="17322"/>
                </a:lnTo>
                <a:lnTo>
                  <a:pt x="43135" y="17401"/>
                </a:lnTo>
                <a:lnTo>
                  <a:pt x="43175" y="17461"/>
                </a:lnTo>
                <a:lnTo>
                  <a:pt x="43234" y="17520"/>
                </a:lnTo>
                <a:lnTo>
                  <a:pt x="43294" y="17580"/>
                </a:lnTo>
                <a:lnTo>
                  <a:pt x="43354" y="17600"/>
                </a:lnTo>
                <a:lnTo>
                  <a:pt x="43433" y="17619"/>
                </a:lnTo>
                <a:lnTo>
                  <a:pt x="43512" y="17619"/>
                </a:lnTo>
                <a:lnTo>
                  <a:pt x="43572" y="17600"/>
                </a:lnTo>
                <a:lnTo>
                  <a:pt x="43711" y="17540"/>
                </a:lnTo>
                <a:lnTo>
                  <a:pt x="43810" y="17441"/>
                </a:lnTo>
                <a:lnTo>
                  <a:pt x="43850" y="17381"/>
                </a:lnTo>
                <a:lnTo>
                  <a:pt x="43869" y="17322"/>
                </a:lnTo>
                <a:lnTo>
                  <a:pt x="43889" y="17242"/>
                </a:lnTo>
                <a:lnTo>
                  <a:pt x="43889" y="17183"/>
                </a:lnTo>
                <a:lnTo>
                  <a:pt x="43850" y="17104"/>
                </a:lnTo>
                <a:lnTo>
                  <a:pt x="43810" y="17044"/>
                </a:lnTo>
                <a:lnTo>
                  <a:pt x="43691" y="16945"/>
                </a:lnTo>
                <a:lnTo>
                  <a:pt x="43552" y="16865"/>
                </a:lnTo>
                <a:close/>
                <a:moveTo>
                  <a:pt x="45635" y="16925"/>
                </a:moveTo>
                <a:lnTo>
                  <a:pt x="45556" y="16945"/>
                </a:lnTo>
                <a:lnTo>
                  <a:pt x="45477" y="16985"/>
                </a:lnTo>
                <a:lnTo>
                  <a:pt x="45397" y="17044"/>
                </a:lnTo>
                <a:lnTo>
                  <a:pt x="45357" y="17104"/>
                </a:lnTo>
                <a:lnTo>
                  <a:pt x="45318" y="17183"/>
                </a:lnTo>
                <a:lnTo>
                  <a:pt x="45298" y="17262"/>
                </a:lnTo>
                <a:lnTo>
                  <a:pt x="45278" y="17361"/>
                </a:lnTo>
                <a:lnTo>
                  <a:pt x="45298" y="17441"/>
                </a:lnTo>
                <a:lnTo>
                  <a:pt x="45318" y="17520"/>
                </a:lnTo>
                <a:lnTo>
                  <a:pt x="45357" y="17600"/>
                </a:lnTo>
                <a:lnTo>
                  <a:pt x="45417" y="17659"/>
                </a:lnTo>
                <a:lnTo>
                  <a:pt x="45477" y="17719"/>
                </a:lnTo>
                <a:lnTo>
                  <a:pt x="45556" y="17758"/>
                </a:lnTo>
                <a:lnTo>
                  <a:pt x="45635" y="17778"/>
                </a:lnTo>
                <a:lnTo>
                  <a:pt x="45794" y="17778"/>
                </a:lnTo>
                <a:lnTo>
                  <a:pt x="45873" y="17758"/>
                </a:lnTo>
                <a:lnTo>
                  <a:pt x="45953" y="17719"/>
                </a:lnTo>
                <a:lnTo>
                  <a:pt x="46032" y="17659"/>
                </a:lnTo>
                <a:lnTo>
                  <a:pt x="46072" y="17600"/>
                </a:lnTo>
                <a:lnTo>
                  <a:pt x="46111" y="17520"/>
                </a:lnTo>
                <a:lnTo>
                  <a:pt x="46131" y="17441"/>
                </a:lnTo>
                <a:lnTo>
                  <a:pt x="46131" y="17361"/>
                </a:lnTo>
                <a:lnTo>
                  <a:pt x="46131" y="17282"/>
                </a:lnTo>
                <a:lnTo>
                  <a:pt x="46072" y="17123"/>
                </a:lnTo>
                <a:lnTo>
                  <a:pt x="46032" y="17044"/>
                </a:lnTo>
                <a:lnTo>
                  <a:pt x="45973" y="16985"/>
                </a:lnTo>
                <a:lnTo>
                  <a:pt x="45893" y="16945"/>
                </a:lnTo>
                <a:lnTo>
                  <a:pt x="45814" y="16925"/>
                </a:lnTo>
                <a:close/>
                <a:moveTo>
                  <a:pt x="32124" y="17639"/>
                </a:moveTo>
                <a:lnTo>
                  <a:pt x="32084" y="17659"/>
                </a:lnTo>
                <a:lnTo>
                  <a:pt x="32064" y="17679"/>
                </a:lnTo>
                <a:lnTo>
                  <a:pt x="32044" y="17738"/>
                </a:lnTo>
                <a:lnTo>
                  <a:pt x="32044" y="17758"/>
                </a:lnTo>
                <a:lnTo>
                  <a:pt x="32064" y="17798"/>
                </a:lnTo>
                <a:lnTo>
                  <a:pt x="32084" y="17818"/>
                </a:lnTo>
                <a:lnTo>
                  <a:pt x="32163" y="17818"/>
                </a:lnTo>
                <a:lnTo>
                  <a:pt x="32203" y="17798"/>
                </a:lnTo>
                <a:lnTo>
                  <a:pt x="32223" y="17758"/>
                </a:lnTo>
                <a:lnTo>
                  <a:pt x="32223" y="17738"/>
                </a:lnTo>
                <a:lnTo>
                  <a:pt x="32223" y="17699"/>
                </a:lnTo>
                <a:lnTo>
                  <a:pt x="32203" y="17659"/>
                </a:lnTo>
                <a:lnTo>
                  <a:pt x="32163" y="17639"/>
                </a:lnTo>
                <a:close/>
                <a:moveTo>
                  <a:pt x="34703" y="17778"/>
                </a:moveTo>
                <a:lnTo>
                  <a:pt x="34643" y="17798"/>
                </a:lnTo>
                <a:lnTo>
                  <a:pt x="34604" y="17838"/>
                </a:lnTo>
                <a:lnTo>
                  <a:pt x="34564" y="17877"/>
                </a:lnTo>
                <a:lnTo>
                  <a:pt x="34544" y="17937"/>
                </a:lnTo>
                <a:lnTo>
                  <a:pt x="34564" y="17996"/>
                </a:lnTo>
                <a:lnTo>
                  <a:pt x="34604" y="18056"/>
                </a:lnTo>
                <a:lnTo>
                  <a:pt x="34663" y="18096"/>
                </a:lnTo>
                <a:lnTo>
                  <a:pt x="34782" y="18096"/>
                </a:lnTo>
                <a:lnTo>
                  <a:pt x="34822" y="18056"/>
                </a:lnTo>
                <a:lnTo>
                  <a:pt x="34842" y="17996"/>
                </a:lnTo>
                <a:lnTo>
                  <a:pt x="34862" y="17937"/>
                </a:lnTo>
                <a:lnTo>
                  <a:pt x="34862" y="17877"/>
                </a:lnTo>
                <a:lnTo>
                  <a:pt x="34842" y="17818"/>
                </a:lnTo>
                <a:lnTo>
                  <a:pt x="34782" y="17778"/>
                </a:lnTo>
                <a:close/>
                <a:moveTo>
                  <a:pt x="47917" y="17262"/>
                </a:moveTo>
                <a:lnTo>
                  <a:pt x="47818" y="17282"/>
                </a:lnTo>
                <a:lnTo>
                  <a:pt x="47738" y="17342"/>
                </a:lnTo>
                <a:lnTo>
                  <a:pt x="47639" y="17401"/>
                </a:lnTo>
                <a:lnTo>
                  <a:pt x="47580" y="17481"/>
                </a:lnTo>
                <a:lnTo>
                  <a:pt x="47540" y="17560"/>
                </a:lnTo>
                <a:lnTo>
                  <a:pt x="47520" y="17659"/>
                </a:lnTo>
                <a:lnTo>
                  <a:pt x="47520" y="17738"/>
                </a:lnTo>
                <a:lnTo>
                  <a:pt x="47520" y="17838"/>
                </a:lnTo>
                <a:lnTo>
                  <a:pt x="47580" y="18036"/>
                </a:lnTo>
                <a:lnTo>
                  <a:pt x="47659" y="18135"/>
                </a:lnTo>
                <a:lnTo>
                  <a:pt x="47738" y="18195"/>
                </a:lnTo>
                <a:lnTo>
                  <a:pt x="47818" y="18234"/>
                </a:lnTo>
                <a:lnTo>
                  <a:pt x="47917" y="18254"/>
                </a:lnTo>
                <a:lnTo>
                  <a:pt x="48016" y="18254"/>
                </a:lnTo>
                <a:lnTo>
                  <a:pt x="48096" y="18234"/>
                </a:lnTo>
                <a:lnTo>
                  <a:pt x="48195" y="18195"/>
                </a:lnTo>
                <a:lnTo>
                  <a:pt x="48274" y="18155"/>
                </a:lnTo>
                <a:lnTo>
                  <a:pt x="48353" y="18096"/>
                </a:lnTo>
                <a:lnTo>
                  <a:pt x="48413" y="18016"/>
                </a:lnTo>
                <a:lnTo>
                  <a:pt x="48472" y="17937"/>
                </a:lnTo>
                <a:lnTo>
                  <a:pt x="48492" y="17858"/>
                </a:lnTo>
                <a:lnTo>
                  <a:pt x="48512" y="17758"/>
                </a:lnTo>
                <a:lnTo>
                  <a:pt x="48492" y="17659"/>
                </a:lnTo>
                <a:lnTo>
                  <a:pt x="48472" y="17580"/>
                </a:lnTo>
                <a:lnTo>
                  <a:pt x="48413" y="17481"/>
                </a:lnTo>
                <a:lnTo>
                  <a:pt x="48334" y="17401"/>
                </a:lnTo>
                <a:lnTo>
                  <a:pt x="48274" y="17342"/>
                </a:lnTo>
                <a:lnTo>
                  <a:pt x="48175" y="17302"/>
                </a:lnTo>
                <a:lnTo>
                  <a:pt x="48096" y="17262"/>
                </a:lnTo>
                <a:close/>
                <a:moveTo>
                  <a:pt x="37183" y="17996"/>
                </a:moveTo>
                <a:lnTo>
                  <a:pt x="37084" y="18036"/>
                </a:lnTo>
                <a:lnTo>
                  <a:pt x="37024" y="18076"/>
                </a:lnTo>
                <a:lnTo>
                  <a:pt x="36985" y="18155"/>
                </a:lnTo>
                <a:lnTo>
                  <a:pt x="36945" y="18234"/>
                </a:lnTo>
                <a:lnTo>
                  <a:pt x="36965" y="18334"/>
                </a:lnTo>
                <a:lnTo>
                  <a:pt x="37004" y="18393"/>
                </a:lnTo>
                <a:lnTo>
                  <a:pt x="37104" y="18453"/>
                </a:lnTo>
                <a:lnTo>
                  <a:pt x="37203" y="18473"/>
                </a:lnTo>
                <a:lnTo>
                  <a:pt x="37302" y="18453"/>
                </a:lnTo>
                <a:lnTo>
                  <a:pt x="37362" y="18413"/>
                </a:lnTo>
                <a:lnTo>
                  <a:pt x="37401" y="18334"/>
                </a:lnTo>
                <a:lnTo>
                  <a:pt x="37421" y="18254"/>
                </a:lnTo>
                <a:lnTo>
                  <a:pt x="37401" y="18175"/>
                </a:lnTo>
                <a:lnTo>
                  <a:pt x="37362" y="18076"/>
                </a:lnTo>
                <a:lnTo>
                  <a:pt x="37282" y="18016"/>
                </a:lnTo>
                <a:lnTo>
                  <a:pt x="37183" y="17996"/>
                </a:lnTo>
                <a:close/>
                <a:moveTo>
                  <a:pt x="39425" y="18056"/>
                </a:moveTo>
                <a:lnTo>
                  <a:pt x="39306" y="18096"/>
                </a:lnTo>
                <a:lnTo>
                  <a:pt x="39266" y="18155"/>
                </a:lnTo>
                <a:lnTo>
                  <a:pt x="39227" y="18195"/>
                </a:lnTo>
                <a:lnTo>
                  <a:pt x="39187" y="18314"/>
                </a:lnTo>
                <a:lnTo>
                  <a:pt x="39207" y="18413"/>
                </a:lnTo>
                <a:lnTo>
                  <a:pt x="39246" y="18512"/>
                </a:lnTo>
                <a:lnTo>
                  <a:pt x="39326" y="18592"/>
                </a:lnTo>
                <a:lnTo>
                  <a:pt x="39425" y="18651"/>
                </a:lnTo>
                <a:lnTo>
                  <a:pt x="39524" y="18651"/>
                </a:lnTo>
                <a:lnTo>
                  <a:pt x="39604" y="18631"/>
                </a:lnTo>
                <a:lnTo>
                  <a:pt x="39663" y="18592"/>
                </a:lnTo>
                <a:lnTo>
                  <a:pt x="39703" y="18572"/>
                </a:lnTo>
                <a:lnTo>
                  <a:pt x="39742" y="18512"/>
                </a:lnTo>
                <a:lnTo>
                  <a:pt x="39782" y="18413"/>
                </a:lnTo>
                <a:lnTo>
                  <a:pt x="39782" y="18294"/>
                </a:lnTo>
                <a:lnTo>
                  <a:pt x="39742" y="18195"/>
                </a:lnTo>
                <a:lnTo>
                  <a:pt x="39703" y="18135"/>
                </a:lnTo>
                <a:lnTo>
                  <a:pt x="39643" y="18096"/>
                </a:lnTo>
                <a:lnTo>
                  <a:pt x="39604" y="18076"/>
                </a:lnTo>
                <a:lnTo>
                  <a:pt x="39544" y="18056"/>
                </a:lnTo>
                <a:close/>
                <a:moveTo>
                  <a:pt x="49921" y="17699"/>
                </a:moveTo>
                <a:lnTo>
                  <a:pt x="49822" y="17818"/>
                </a:lnTo>
                <a:lnTo>
                  <a:pt x="49762" y="17937"/>
                </a:lnTo>
                <a:lnTo>
                  <a:pt x="49703" y="18056"/>
                </a:lnTo>
                <a:lnTo>
                  <a:pt x="49683" y="18175"/>
                </a:lnTo>
                <a:lnTo>
                  <a:pt x="49703" y="18314"/>
                </a:lnTo>
                <a:lnTo>
                  <a:pt x="49742" y="18433"/>
                </a:lnTo>
                <a:lnTo>
                  <a:pt x="49822" y="18552"/>
                </a:lnTo>
                <a:lnTo>
                  <a:pt x="49941" y="18651"/>
                </a:lnTo>
                <a:lnTo>
                  <a:pt x="49941" y="18135"/>
                </a:lnTo>
                <a:lnTo>
                  <a:pt x="49941" y="17838"/>
                </a:lnTo>
                <a:lnTo>
                  <a:pt x="49941" y="17738"/>
                </a:lnTo>
                <a:lnTo>
                  <a:pt x="49921" y="17699"/>
                </a:lnTo>
                <a:close/>
                <a:moveTo>
                  <a:pt x="41786" y="18354"/>
                </a:moveTo>
                <a:lnTo>
                  <a:pt x="41727" y="18373"/>
                </a:lnTo>
                <a:lnTo>
                  <a:pt x="41667" y="18373"/>
                </a:lnTo>
                <a:lnTo>
                  <a:pt x="41608" y="18413"/>
                </a:lnTo>
                <a:lnTo>
                  <a:pt x="41548" y="18473"/>
                </a:lnTo>
                <a:lnTo>
                  <a:pt x="41508" y="18532"/>
                </a:lnTo>
                <a:lnTo>
                  <a:pt x="41469" y="18592"/>
                </a:lnTo>
                <a:lnTo>
                  <a:pt x="41429" y="18671"/>
                </a:lnTo>
                <a:lnTo>
                  <a:pt x="41429" y="18731"/>
                </a:lnTo>
                <a:lnTo>
                  <a:pt x="41429" y="18790"/>
                </a:lnTo>
                <a:lnTo>
                  <a:pt x="41469" y="18850"/>
                </a:lnTo>
                <a:lnTo>
                  <a:pt x="41488" y="18909"/>
                </a:lnTo>
                <a:lnTo>
                  <a:pt x="41588" y="19008"/>
                </a:lnTo>
                <a:lnTo>
                  <a:pt x="41707" y="19068"/>
                </a:lnTo>
                <a:lnTo>
                  <a:pt x="41786" y="19088"/>
                </a:lnTo>
                <a:lnTo>
                  <a:pt x="41846" y="19088"/>
                </a:lnTo>
                <a:lnTo>
                  <a:pt x="41925" y="19068"/>
                </a:lnTo>
                <a:lnTo>
                  <a:pt x="41984" y="19048"/>
                </a:lnTo>
                <a:lnTo>
                  <a:pt x="42044" y="18988"/>
                </a:lnTo>
                <a:lnTo>
                  <a:pt x="42104" y="18929"/>
                </a:lnTo>
                <a:lnTo>
                  <a:pt x="42143" y="18850"/>
                </a:lnTo>
                <a:lnTo>
                  <a:pt x="42163" y="18790"/>
                </a:lnTo>
                <a:lnTo>
                  <a:pt x="42163" y="18711"/>
                </a:lnTo>
                <a:lnTo>
                  <a:pt x="42163" y="18651"/>
                </a:lnTo>
                <a:lnTo>
                  <a:pt x="42123" y="18572"/>
                </a:lnTo>
                <a:lnTo>
                  <a:pt x="42084" y="18512"/>
                </a:lnTo>
                <a:lnTo>
                  <a:pt x="41984" y="18433"/>
                </a:lnTo>
                <a:lnTo>
                  <a:pt x="41846" y="18373"/>
                </a:lnTo>
                <a:lnTo>
                  <a:pt x="41786" y="18354"/>
                </a:lnTo>
                <a:close/>
                <a:moveTo>
                  <a:pt x="30616" y="19107"/>
                </a:moveTo>
                <a:lnTo>
                  <a:pt x="30576" y="19127"/>
                </a:lnTo>
                <a:lnTo>
                  <a:pt x="30536" y="19167"/>
                </a:lnTo>
                <a:lnTo>
                  <a:pt x="30536" y="19187"/>
                </a:lnTo>
                <a:lnTo>
                  <a:pt x="30536" y="19227"/>
                </a:lnTo>
                <a:lnTo>
                  <a:pt x="30556" y="19246"/>
                </a:lnTo>
                <a:lnTo>
                  <a:pt x="30596" y="19266"/>
                </a:lnTo>
                <a:lnTo>
                  <a:pt x="30675" y="19266"/>
                </a:lnTo>
                <a:lnTo>
                  <a:pt x="30695" y="19246"/>
                </a:lnTo>
                <a:lnTo>
                  <a:pt x="30695" y="19207"/>
                </a:lnTo>
                <a:lnTo>
                  <a:pt x="30695" y="19147"/>
                </a:lnTo>
                <a:lnTo>
                  <a:pt x="30675" y="19127"/>
                </a:lnTo>
                <a:lnTo>
                  <a:pt x="30655" y="19107"/>
                </a:lnTo>
                <a:close/>
                <a:moveTo>
                  <a:pt x="33155" y="19227"/>
                </a:moveTo>
                <a:lnTo>
                  <a:pt x="33096" y="19246"/>
                </a:lnTo>
                <a:lnTo>
                  <a:pt x="33036" y="19286"/>
                </a:lnTo>
                <a:lnTo>
                  <a:pt x="33016" y="19326"/>
                </a:lnTo>
                <a:lnTo>
                  <a:pt x="32997" y="19385"/>
                </a:lnTo>
                <a:lnTo>
                  <a:pt x="33016" y="19445"/>
                </a:lnTo>
                <a:lnTo>
                  <a:pt x="33036" y="19504"/>
                </a:lnTo>
                <a:lnTo>
                  <a:pt x="33096" y="19544"/>
                </a:lnTo>
                <a:lnTo>
                  <a:pt x="33155" y="19564"/>
                </a:lnTo>
                <a:lnTo>
                  <a:pt x="33215" y="19544"/>
                </a:lnTo>
                <a:lnTo>
                  <a:pt x="33254" y="19504"/>
                </a:lnTo>
                <a:lnTo>
                  <a:pt x="33294" y="19465"/>
                </a:lnTo>
                <a:lnTo>
                  <a:pt x="33294" y="19405"/>
                </a:lnTo>
                <a:lnTo>
                  <a:pt x="33294" y="19346"/>
                </a:lnTo>
                <a:lnTo>
                  <a:pt x="33274" y="19286"/>
                </a:lnTo>
                <a:lnTo>
                  <a:pt x="33215" y="19246"/>
                </a:lnTo>
                <a:lnTo>
                  <a:pt x="33155" y="19227"/>
                </a:lnTo>
                <a:close/>
                <a:moveTo>
                  <a:pt x="44107" y="18691"/>
                </a:moveTo>
                <a:lnTo>
                  <a:pt x="44008" y="18711"/>
                </a:lnTo>
                <a:lnTo>
                  <a:pt x="43929" y="18731"/>
                </a:lnTo>
                <a:lnTo>
                  <a:pt x="43850" y="18790"/>
                </a:lnTo>
                <a:lnTo>
                  <a:pt x="43790" y="18830"/>
                </a:lnTo>
                <a:lnTo>
                  <a:pt x="43730" y="18909"/>
                </a:lnTo>
                <a:lnTo>
                  <a:pt x="43691" y="18969"/>
                </a:lnTo>
                <a:lnTo>
                  <a:pt x="43651" y="19048"/>
                </a:lnTo>
                <a:lnTo>
                  <a:pt x="43651" y="19147"/>
                </a:lnTo>
                <a:lnTo>
                  <a:pt x="43651" y="19227"/>
                </a:lnTo>
                <a:lnTo>
                  <a:pt x="43671" y="19306"/>
                </a:lnTo>
                <a:lnTo>
                  <a:pt x="43730" y="19365"/>
                </a:lnTo>
                <a:lnTo>
                  <a:pt x="43770" y="19445"/>
                </a:lnTo>
                <a:lnTo>
                  <a:pt x="43850" y="19504"/>
                </a:lnTo>
                <a:lnTo>
                  <a:pt x="43929" y="19544"/>
                </a:lnTo>
                <a:lnTo>
                  <a:pt x="44008" y="19584"/>
                </a:lnTo>
                <a:lnTo>
                  <a:pt x="44088" y="19584"/>
                </a:lnTo>
                <a:lnTo>
                  <a:pt x="44167" y="19564"/>
                </a:lnTo>
                <a:lnTo>
                  <a:pt x="44266" y="19544"/>
                </a:lnTo>
                <a:lnTo>
                  <a:pt x="44346" y="19504"/>
                </a:lnTo>
                <a:lnTo>
                  <a:pt x="44405" y="19445"/>
                </a:lnTo>
                <a:lnTo>
                  <a:pt x="44445" y="19365"/>
                </a:lnTo>
                <a:lnTo>
                  <a:pt x="44484" y="19306"/>
                </a:lnTo>
                <a:lnTo>
                  <a:pt x="44504" y="19227"/>
                </a:lnTo>
                <a:lnTo>
                  <a:pt x="44504" y="19127"/>
                </a:lnTo>
                <a:lnTo>
                  <a:pt x="44484" y="19048"/>
                </a:lnTo>
                <a:lnTo>
                  <a:pt x="44465" y="18969"/>
                </a:lnTo>
                <a:lnTo>
                  <a:pt x="44425" y="18909"/>
                </a:lnTo>
                <a:lnTo>
                  <a:pt x="44385" y="18830"/>
                </a:lnTo>
                <a:lnTo>
                  <a:pt x="44326" y="18770"/>
                </a:lnTo>
                <a:lnTo>
                  <a:pt x="44266" y="18731"/>
                </a:lnTo>
                <a:lnTo>
                  <a:pt x="44187" y="18711"/>
                </a:lnTo>
                <a:lnTo>
                  <a:pt x="44107" y="18691"/>
                </a:lnTo>
                <a:close/>
                <a:moveTo>
                  <a:pt x="46230" y="18750"/>
                </a:moveTo>
                <a:lnTo>
                  <a:pt x="46151" y="18770"/>
                </a:lnTo>
                <a:lnTo>
                  <a:pt x="46072" y="18790"/>
                </a:lnTo>
                <a:lnTo>
                  <a:pt x="45992" y="18830"/>
                </a:lnTo>
                <a:lnTo>
                  <a:pt x="45913" y="18889"/>
                </a:lnTo>
                <a:lnTo>
                  <a:pt x="45853" y="18969"/>
                </a:lnTo>
                <a:lnTo>
                  <a:pt x="45814" y="19048"/>
                </a:lnTo>
                <a:lnTo>
                  <a:pt x="45774" y="19127"/>
                </a:lnTo>
                <a:lnTo>
                  <a:pt x="45754" y="19207"/>
                </a:lnTo>
                <a:lnTo>
                  <a:pt x="45754" y="19306"/>
                </a:lnTo>
                <a:lnTo>
                  <a:pt x="45774" y="19405"/>
                </a:lnTo>
                <a:lnTo>
                  <a:pt x="45834" y="19504"/>
                </a:lnTo>
                <a:lnTo>
                  <a:pt x="45893" y="19584"/>
                </a:lnTo>
                <a:lnTo>
                  <a:pt x="45973" y="19643"/>
                </a:lnTo>
                <a:lnTo>
                  <a:pt x="46052" y="19683"/>
                </a:lnTo>
                <a:lnTo>
                  <a:pt x="46151" y="19703"/>
                </a:lnTo>
                <a:lnTo>
                  <a:pt x="46230" y="19723"/>
                </a:lnTo>
                <a:lnTo>
                  <a:pt x="46330" y="19723"/>
                </a:lnTo>
                <a:lnTo>
                  <a:pt x="46429" y="19683"/>
                </a:lnTo>
                <a:lnTo>
                  <a:pt x="46508" y="19643"/>
                </a:lnTo>
                <a:lnTo>
                  <a:pt x="46588" y="19584"/>
                </a:lnTo>
                <a:lnTo>
                  <a:pt x="46647" y="19504"/>
                </a:lnTo>
                <a:lnTo>
                  <a:pt x="46687" y="19425"/>
                </a:lnTo>
                <a:lnTo>
                  <a:pt x="46707" y="19326"/>
                </a:lnTo>
                <a:lnTo>
                  <a:pt x="46726" y="19246"/>
                </a:lnTo>
                <a:lnTo>
                  <a:pt x="46707" y="19147"/>
                </a:lnTo>
                <a:lnTo>
                  <a:pt x="46687" y="19048"/>
                </a:lnTo>
                <a:lnTo>
                  <a:pt x="46647" y="18969"/>
                </a:lnTo>
                <a:lnTo>
                  <a:pt x="46588" y="18889"/>
                </a:lnTo>
                <a:lnTo>
                  <a:pt x="46508" y="18810"/>
                </a:lnTo>
                <a:lnTo>
                  <a:pt x="46409" y="18770"/>
                </a:lnTo>
                <a:lnTo>
                  <a:pt x="46330" y="18750"/>
                </a:lnTo>
                <a:close/>
                <a:moveTo>
                  <a:pt x="35556" y="19484"/>
                </a:moveTo>
                <a:lnTo>
                  <a:pt x="35457" y="19504"/>
                </a:lnTo>
                <a:lnTo>
                  <a:pt x="35417" y="19524"/>
                </a:lnTo>
                <a:lnTo>
                  <a:pt x="35377" y="19564"/>
                </a:lnTo>
                <a:lnTo>
                  <a:pt x="35358" y="19643"/>
                </a:lnTo>
                <a:lnTo>
                  <a:pt x="35338" y="19723"/>
                </a:lnTo>
                <a:lnTo>
                  <a:pt x="35358" y="19822"/>
                </a:lnTo>
                <a:lnTo>
                  <a:pt x="35417" y="19881"/>
                </a:lnTo>
                <a:lnTo>
                  <a:pt x="35496" y="19941"/>
                </a:lnTo>
                <a:lnTo>
                  <a:pt x="35576" y="19961"/>
                </a:lnTo>
                <a:lnTo>
                  <a:pt x="35655" y="19941"/>
                </a:lnTo>
                <a:lnTo>
                  <a:pt x="35715" y="19881"/>
                </a:lnTo>
                <a:lnTo>
                  <a:pt x="35754" y="19802"/>
                </a:lnTo>
                <a:lnTo>
                  <a:pt x="35774" y="19723"/>
                </a:lnTo>
                <a:lnTo>
                  <a:pt x="35774" y="19623"/>
                </a:lnTo>
                <a:lnTo>
                  <a:pt x="35735" y="19544"/>
                </a:lnTo>
                <a:lnTo>
                  <a:pt x="35655" y="19504"/>
                </a:lnTo>
                <a:lnTo>
                  <a:pt x="35556" y="19484"/>
                </a:lnTo>
                <a:close/>
                <a:moveTo>
                  <a:pt x="48334" y="19127"/>
                </a:moveTo>
                <a:lnTo>
                  <a:pt x="48254" y="19167"/>
                </a:lnTo>
                <a:lnTo>
                  <a:pt x="48155" y="19207"/>
                </a:lnTo>
                <a:lnTo>
                  <a:pt x="48076" y="19266"/>
                </a:lnTo>
                <a:lnTo>
                  <a:pt x="48016" y="19326"/>
                </a:lnTo>
                <a:lnTo>
                  <a:pt x="47957" y="19405"/>
                </a:lnTo>
                <a:lnTo>
                  <a:pt x="47937" y="19504"/>
                </a:lnTo>
                <a:lnTo>
                  <a:pt x="47917" y="19584"/>
                </a:lnTo>
                <a:lnTo>
                  <a:pt x="47917" y="19683"/>
                </a:lnTo>
                <a:lnTo>
                  <a:pt x="47937" y="19881"/>
                </a:lnTo>
                <a:lnTo>
                  <a:pt x="48036" y="20020"/>
                </a:lnTo>
                <a:lnTo>
                  <a:pt x="48155" y="20119"/>
                </a:lnTo>
                <a:lnTo>
                  <a:pt x="48215" y="20159"/>
                </a:lnTo>
                <a:lnTo>
                  <a:pt x="48294" y="20199"/>
                </a:lnTo>
                <a:lnTo>
                  <a:pt x="48373" y="20219"/>
                </a:lnTo>
                <a:lnTo>
                  <a:pt x="48552" y="20219"/>
                </a:lnTo>
                <a:lnTo>
                  <a:pt x="48631" y="20199"/>
                </a:lnTo>
                <a:lnTo>
                  <a:pt x="48711" y="20159"/>
                </a:lnTo>
                <a:lnTo>
                  <a:pt x="48790" y="20119"/>
                </a:lnTo>
                <a:lnTo>
                  <a:pt x="48849" y="20060"/>
                </a:lnTo>
                <a:lnTo>
                  <a:pt x="48909" y="20000"/>
                </a:lnTo>
                <a:lnTo>
                  <a:pt x="48949" y="19921"/>
                </a:lnTo>
                <a:lnTo>
                  <a:pt x="48988" y="19822"/>
                </a:lnTo>
                <a:lnTo>
                  <a:pt x="49008" y="19742"/>
                </a:lnTo>
                <a:lnTo>
                  <a:pt x="49008" y="19643"/>
                </a:lnTo>
                <a:lnTo>
                  <a:pt x="49008" y="19564"/>
                </a:lnTo>
                <a:lnTo>
                  <a:pt x="48988" y="19484"/>
                </a:lnTo>
                <a:lnTo>
                  <a:pt x="48949" y="19405"/>
                </a:lnTo>
                <a:lnTo>
                  <a:pt x="48909" y="19346"/>
                </a:lnTo>
                <a:lnTo>
                  <a:pt x="48790" y="19227"/>
                </a:lnTo>
                <a:lnTo>
                  <a:pt x="48651" y="19167"/>
                </a:lnTo>
                <a:lnTo>
                  <a:pt x="48492" y="19127"/>
                </a:lnTo>
                <a:close/>
                <a:moveTo>
                  <a:pt x="37897" y="19822"/>
                </a:moveTo>
                <a:lnTo>
                  <a:pt x="37778" y="19842"/>
                </a:lnTo>
                <a:lnTo>
                  <a:pt x="37719" y="19881"/>
                </a:lnTo>
                <a:lnTo>
                  <a:pt x="37679" y="19921"/>
                </a:lnTo>
                <a:lnTo>
                  <a:pt x="37639" y="19961"/>
                </a:lnTo>
                <a:lnTo>
                  <a:pt x="37619" y="20020"/>
                </a:lnTo>
                <a:lnTo>
                  <a:pt x="37600" y="20119"/>
                </a:lnTo>
                <a:lnTo>
                  <a:pt x="37639" y="20219"/>
                </a:lnTo>
                <a:lnTo>
                  <a:pt x="37699" y="20298"/>
                </a:lnTo>
                <a:lnTo>
                  <a:pt x="37778" y="20377"/>
                </a:lnTo>
                <a:lnTo>
                  <a:pt x="37838" y="20397"/>
                </a:lnTo>
                <a:lnTo>
                  <a:pt x="37957" y="20397"/>
                </a:lnTo>
                <a:lnTo>
                  <a:pt x="38016" y="20377"/>
                </a:lnTo>
                <a:lnTo>
                  <a:pt x="38076" y="20357"/>
                </a:lnTo>
                <a:lnTo>
                  <a:pt x="38115" y="20318"/>
                </a:lnTo>
                <a:lnTo>
                  <a:pt x="38175" y="20219"/>
                </a:lnTo>
                <a:lnTo>
                  <a:pt x="38195" y="20119"/>
                </a:lnTo>
                <a:lnTo>
                  <a:pt x="38175" y="20000"/>
                </a:lnTo>
                <a:lnTo>
                  <a:pt x="38155" y="19941"/>
                </a:lnTo>
                <a:lnTo>
                  <a:pt x="38115" y="19901"/>
                </a:lnTo>
                <a:lnTo>
                  <a:pt x="38056" y="19861"/>
                </a:lnTo>
                <a:lnTo>
                  <a:pt x="38016" y="19842"/>
                </a:lnTo>
                <a:lnTo>
                  <a:pt x="37897" y="19822"/>
                </a:lnTo>
                <a:close/>
                <a:moveTo>
                  <a:pt x="40020" y="19842"/>
                </a:moveTo>
                <a:lnTo>
                  <a:pt x="39941" y="19881"/>
                </a:lnTo>
                <a:lnTo>
                  <a:pt x="39881" y="19921"/>
                </a:lnTo>
                <a:lnTo>
                  <a:pt x="39802" y="20040"/>
                </a:lnTo>
                <a:lnTo>
                  <a:pt x="39742" y="20159"/>
                </a:lnTo>
                <a:lnTo>
                  <a:pt x="39742" y="20219"/>
                </a:lnTo>
                <a:lnTo>
                  <a:pt x="39742" y="20278"/>
                </a:lnTo>
                <a:lnTo>
                  <a:pt x="39762" y="20357"/>
                </a:lnTo>
                <a:lnTo>
                  <a:pt x="39782" y="20417"/>
                </a:lnTo>
                <a:lnTo>
                  <a:pt x="39822" y="20476"/>
                </a:lnTo>
                <a:lnTo>
                  <a:pt x="39881" y="20516"/>
                </a:lnTo>
                <a:lnTo>
                  <a:pt x="39941" y="20536"/>
                </a:lnTo>
                <a:lnTo>
                  <a:pt x="40020" y="20556"/>
                </a:lnTo>
                <a:lnTo>
                  <a:pt x="40159" y="20556"/>
                </a:lnTo>
                <a:lnTo>
                  <a:pt x="40219" y="20536"/>
                </a:lnTo>
                <a:lnTo>
                  <a:pt x="40278" y="20516"/>
                </a:lnTo>
                <a:lnTo>
                  <a:pt x="40338" y="20457"/>
                </a:lnTo>
                <a:lnTo>
                  <a:pt x="40397" y="20397"/>
                </a:lnTo>
                <a:lnTo>
                  <a:pt x="40417" y="20338"/>
                </a:lnTo>
                <a:lnTo>
                  <a:pt x="40437" y="20278"/>
                </a:lnTo>
                <a:lnTo>
                  <a:pt x="40437" y="20199"/>
                </a:lnTo>
                <a:lnTo>
                  <a:pt x="40417" y="20139"/>
                </a:lnTo>
                <a:lnTo>
                  <a:pt x="40358" y="20020"/>
                </a:lnTo>
                <a:lnTo>
                  <a:pt x="40258" y="19921"/>
                </a:lnTo>
                <a:lnTo>
                  <a:pt x="40199" y="19881"/>
                </a:lnTo>
                <a:lnTo>
                  <a:pt x="40139" y="19861"/>
                </a:lnTo>
                <a:lnTo>
                  <a:pt x="40080" y="19842"/>
                </a:lnTo>
                <a:close/>
                <a:moveTo>
                  <a:pt x="29147" y="20675"/>
                </a:moveTo>
                <a:lnTo>
                  <a:pt x="29108" y="20695"/>
                </a:lnTo>
                <a:lnTo>
                  <a:pt x="29088" y="20715"/>
                </a:lnTo>
                <a:lnTo>
                  <a:pt x="29088" y="20754"/>
                </a:lnTo>
                <a:lnTo>
                  <a:pt x="29088" y="20794"/>
                </a:lnTo>
                <a:lnTo>
                  <a:pt x="29108" y="20814"/>
                </a:lnTo>
                <a:lnTo>
                  <a:pt x="29147" y="20834"/>
                </a:lnTo>
                <a:lnTo>
                  <a:pt x="29207" y="20834"/>
                </a:lnTo>
                <a:lnTo>
                  <a:pt x="29247" y="20774"/>
                </a:lnTo>
                <a:lnTo>
                  <a:pt x="29247" y="20715"/>
                </a:lnTo>
                <a:lnTo>
                  <a:pt x="29227" y="20695"/>
                </a:lnTo>
                <a:lnTo>
                  <a:pt x="29207" y="20675"/>
                </a:lnTo>
                <a:close/>
                <a:moveTo>
                  <a:pt x="31548" y="20715"/>
                </a:moveTo>
                <a:lnTo>
                  <a:pt x="31489" y="20734"/>
                </a:lnTo>
                <a:lnTo>
                  <a:pt x="31449" y="20754"/>
                </a:lnTo>
                <a:lnTo>
                  <a:pt x="31409" y="20814"/>
                </a:lnTo>
                <a:lnTo>
                  <a:pt x="31409" y="20853"/>
                </a:lnTo>
                <a:lnTo>
                  <a:pt x="31409" y="20913"/>
                </a:lnTo>
                <a:lnTo>
                  <a:pt x="31449" y="20973"/>
                </a:lnTo>
                <a:lnTo>
                  <a:pt x="31508" y="21012"/>
                </a:lnTo>
                <a:lnTo>
                  <a:pt x="31608" y="21012"/>
                </a:lnTo>
                <a:lnTo>
                  <a:pt x="31647" y="20973"/>
                </a:lnTo>
                <a:lnTo>
                  <a:pt x="31667" y="20933"/>
                </a:lnTo>
                <a:lnTo>
                  <a:pt x="31687" y="20873"/>
                </a:lnTo>
                <a:lnTo>
                  <a:pt x="31687" y="20814"/>
                </a:lnTo>
                <a:lnTo>
                  <a:pt x="31667" y="20754"/>
                </a:lnTo>
                <a:lnTo>
                  <a:pt x="31608" y="20715"/>
                </a:lnTo>
                <a:close/>
                <a:moveTo>
                  <a:pt x="42242" y="20219"/>
                </a:moveTo>
                <a:lnTo>
                  <a:pt x="42143" y="20238"/>
                </a:lnTo>
                <a:lnTo>
                  <a:pt x="42064" y="20278"/>
                </a:lnTo>
                <a:lnTo>
                  <a:pt x="42004" y="20338"/>
                </a:lnTo>
                <a:lnTo>
                  <a:pt x="41965" y="20397"/>
                </a:lnTo>
                <a:lnTo>
                  <a:pt x="41925" y="20476"/>
                </a:lnTo>
                <a:lnTo>
                  <a:pt x="41905" y="20556"/>
                </a:lnTo>
                <a:lnTo>
                  <a:pt x="41905" y="20635"/>
                </a:lnTo>
                <a:lnTo>
                  <a:pt x="41925" y="20715"/>
                </a:lnTo>
                <a:lnTo>
                  <a:pt x="41945" y="20794"/>
                </a:lnTo>
                <a:lnTo>
                  <a:pt x="41984" y="20873"/>
                </a:lnTo>
                <a:lnTo>
                  <a:pt x="42024" y="20933"/>
                </a:lnTo>
                <a:lnTo>
                  <a:pt x="42084" y="20992"/>
                </a:lnTo>
                <a:lnTo>
                  <a:pt x="42163" y="21032"/>
                </a:lnTo>
                <a:lnTo>
                  <a:pt x="42242" y="21052"/>
                </a:lnTo>
                <a:lnTo>
                  <a:pt x="42322" y="21052"/>
                </a:lnTo>
                <a:lnTo>
                  <a:pt x="42421" y="21032"/>
                </a:lnTo>
                <a:lnTo>
                  <a:pt x="42500" y="21012"/>
                </a:lnTo>
                <a:lnTo>
                  <a:pt x="42560" y="20973"/>
                </a:lnTo>
                <a:lnTo>
                  <a:pt x="42619" y="20913"/>
                </a:lnTo>
                <a:lnTo>
                  <a:pt x="42659" y="20853"/>
                </a:lnTo>
                <a:lnTo>
                  <a:pt x="42699" y="20794"/>
                </a:lnTo>
                <a:lnTo>
                  <a:pt x="42719" y="20715"/>
                </a:lnTo>
                <a:lnTo>
                  <a:pt x="42719" y="20635"/>
                </a:lnTo>
                <a:lnTo>
                  <a:pt x="42719" y="20556"/>
                </a:lnTo>
                <a:lnTo>
                  <a:pt x="42699" y="20476"/>
                </a:lnTo>
                <a:lnTo>
                  <a:pt x="42659" y="20397"/>
                </a:lnTo>
                <a:lnTo>
                  <a:pt x="42600" y="20338"/>
                </a:lnTo>
                <a:lnTo>
                  <a:pt x="42560" y="20298"/>
                </a:lnTo>
                <a:lnTo>
                  <a:pt x="42481" y="20258"/>
                </a:lnTo>
                <a:lnTo>
                  <a:pt x="42401" y="20238"/>
                </a:lnTo>
                <a:lnTo>
                  <a:pt x="42242" y="20219"/>
                </a:lnTo>
                <a:close/>
                <a:moveTo>
                  <a:pt x="33909" y="20973"/>
                </a:moveTo>
                <a:lnTo>
                  <a:pt x="33830" y="20992"/>
                </a:lnTo>
                <a:lnTo>
                  <a:pt x="33770" y="21032"/>
                </a:lnTo>
                <a:lnTo>
                  <a:pt x="33711" y="21111"/>
                </a:lnTo>
                <a:lnTo>
                  <a:pt x="33691" y="21191"/>
                </a:lnTo>
                <a:lnTo>
                  <a:pt x="33691" y="21270"/>
                </a:lnTo>
                <a:lnTo>
                  <a:pt x="33750" y="21349"/>
                </a:lnTo>
                <a:lnTo>
                  <a:pt x="33830" y="21409"/>
                </a:lnTo>
                <a:lnTo>
                  <a:pt x="33909" y="21409"/>
                </a:lnTo>
                <a:lnTo>
                  <a:pt x="33989" y="21389"/>
                </a:lnTo>
                <a:lnTo>
                  <a:pt x="34068" y="21330"/>
                </a:lnTo>
                <a:lnTo>
                  <a:pt x="34108" y="21270"/>
                </a:lnTo>
                <a:lnTo>
                  <a:pt x="34127" y="21191"/>
                </a:lnTo>
                <a:lnTo>
                  <a:pt x="34108" y="21111"/>
                </a:lnTo>
                <a:lnTo>
                  <a:pt x="34048" y="21052"/>
                </a:lnTo>
                <a:lnTo>
                  <a:pt x="33989" y="20992"/>
                </a:lnTo>
                <a:lnTo>
                  <a:pt x="33909" y="20973"/>
                </a:lnTo>
                <a:close/>
                <a:moveTo>
                  <a:pt x="44425" y="20596"/>
                </a:moveTo>
                <a:lnTo>
                  <a:pt x="44246" y="20695"/>
                </a:lnTo>
                <a:lnTo>
                  <a:pt x="44187" y="20734"/>
                </a:lnTo>
                <a:lnTo>
                  <a:pt x="44107" y="20814"/>
                </a:lnTo>
                <a:lnTo>
                  <a:pt x="44068" y="20893"/>
                </a:lnTo>
                <a:lnTo>
                  <a:pt x="44028" y="20973"/>
                </a:lnTo>
                <a:lnTo>
                  <a:pt x="44028" y="21072"/>
                </a:lnTo>
                <a:lnTo>
                  <a:pt x="44028" y="21171"/>
                </a:lnTo>
                <a:lnTo>
                  <a:pt x="44048" y="21270"/>
                </a:lnTo>
                <a:lnTo>
                  <a:pt x="44107" y="21349"/>
                </a:lnTo>
                <a:lnTo>
                  <a:pt x="44167" y="21429"/>
                </a:lnTo>
                <a:lnTo>
                  <a:pt x="44246" y="21488"/>
                </a:lnTo>
                <a:lnTo>
                  <a:pt x="44326" y="21528"/>
                </a:lnTo>
                <a:lnTo>
                  <a:pt x="44405" y="21568"/>
                </a:lnTo>
                <a:lnTo>
                  <a:pt x="44603" y="21568"/>
                </a:lnTo>
                <a:lnTo>
                  <a:pt x="44703" y="21548"/>
                </a:lnTo>
                <a:lnTo>
                  <a:pt x="44782" y="21488"/>
                </a:lnTo>
                <a:lnTo>
                  <a:pt x="44861" y="21429"/>
                </a:lnTo>
                <a:lnTo>
                  <a:pt x="44901" y="21349"/>
                </a:lnTo>
                <a:lnTo>
                  <a:pt x="44961" y="21270"/>
                </a:lnTo>
                <a:lnTo>
                  <a:pt x="44980" y="21191"/>
                </a:lnTo>
                <a:lnTo>
                  <a:pt x="44980" y="21092"/>
                </a:lnTo>
                <a:lnTo>
                  <a:pt x="44980" y="20992"/>
                </a:lnTo>
                <a:lnTo>
                  <a:pt x="44961" y="20893"/>
                </a:lnTo>
                <a:lnTo>
                  <a:pt x="44901" y="20814"/>
                </a:lnTo>
                <a:lnTo>
                  <a:pt x="44861" y="20734"/>
                </a:lnTo>
                <a:lnTo>
                  <a:pt x="44782" y="20675"/>
                </a:lnTo>
                <a:lnTo>
                  <a:pt x="44703" y="20635"/>
                </a:lnTo>
                <a:lnTo>
                  <a:pt x="44623" y="20615"/>
                </a:lnTo>
                <a:lnTo>
                  <a:pt x="44425" y="20596"/>
                </a:lnTo>
                <a:close/>
                <a:moveTo>
                  <a:pt x="46607" y="20615"/>
                </a:moveTo>
                <a:lnTo>
                  <a:pt x="46508" y="20635"/>
                </a:lnTo>
                <a:lnTo>
                  <a:pt x="46409" y="20655"/>
                </a:lnTo>
                <a:lnTo>
                  <a:pt x="46330" y="20715"/>
                </a:lnTo>
                <a:lnTo>
                  <a:pt x="46250" y="20774"/>
                </a:lnTo>
                <a:lnTo>
                  <a:pt x="46191" y="20853"/>
                </a:lnTo>
                <a:lnTo>
                  <a:pt x="46131" y="20953"/>
                </a:lnTo>
                <a:lnTo>
                  <a:pt x="46111" y="21052"/>
                </a:lnTo>
                <a:lnTo>
                  <a:pt x="46092" y="21151"/>
                </a:lnTo>
                <a:lnTo>
                  <a:pt x="46111" y="21270"/>
                </a:lnTo>
                <a:lnTo>
                  <a:pt x="46131" y="21369"/>
                </a:lnTo>
                <a:lnTo>
                  <a:pt x="46191" y="21449"/>
                </a:lnTo>
                <a:lnTo>
                  <a:pt x="46250" y="21548"/>
                </a:lnTo>
                <a:lnTo>
                  <a:pt x="46330" y="21607"/>
                </a:lnTo>
                <a:lnTo>
                  <a:pt x="46429" y="21647"/>
                </a:lnTo>
                <a:lnTo>
                  <a:pt x="46528" y="21667"/>
                </a:lnTo>
                <a:lnTo>
                  <a:pt x="46746" y="21667"/>
                </a:lnTo>
                <a:lnTo>
                  <a:pt x="46846" y="21627"/>
                </a:lnTo>
                <a:lnTo>
                  <a:pt x="46925" y="21588"/>
                </a:lnTo>
                <a:lnTo>
                  <a:pt x="47004" y="21528"/>
                </a:lnTo>
                <a:lnTo>
                  <a:pt x="47064" y="21449"/>
                </a:lnTo>
                <a:lnTo>
                  <a:pt x="47123" y="21349"/>
                </a:lnTo>
                <a:lnTo>
                  <a:pt x="47143" y="21250"/>
                </a:lnTo>
                <a:lnTo>
                  <a:pt x="47163" y="21151"/>
                </a:lnTo>
                <a:lnTo>
                  <a:pt x="47143" y="21032"/>
                </a:lnTo>
                <a:lnTo>
                  <a:pt x="47103" y="20933"/>
                </a:lnTo>
                <a:lnTo>
                  <a:pt x="47064" y="20853"/>
                </a:lnTo>
                <a:lnTo>
                  <a:pt x="47004" y="20774"/>
                </a:lnTo>
                <a:lnTo>
                  <a:pt x="46925" y="20695"/>
                </a:lnTo>
                <a:lnTo>
                  <a:pt x="46826" y="20655"/>
                </a:lnTo>
                <a:lnTo>
                  <a:pt x="46726" y="20615"/>
                </a:lnTo>
                <a:close/>
                <a:moveTo>
                  <a:pt x="36131" y="21330"/>
                </a:moveTo>
                <a:lnTo>
                  <a:pt x="36072" y="21349"/>
                </a:lnTo>
                <a:lnTo>
                  <a:pt x="36032" y="21369"/>
                </a:lnTo>
                <a:lnTo>
                  <a:pt x="35973" y="21409"/>
                </a:lnTo>
                <a:lnTo>
                  <a:pt x="35933" y="21469"/>
                </a:lnTo>
                <a:lnTo>
                  <a:pt x="35913" y="21508"/>
                </a:lnTo>
                <a:lnTo>
                  <a:pt x="35893" y="21568"/>
                </a:lnTo>
                <a:lnTo>
                  <a:pt x="35893" y="21627"/>
                </a:lnTo>
                <a:lnTo>
                  <a:pt x="35913" y="21726"/>
                </a:lnTo>
                <a:lnTo>
                  <a:pt x="35973" y="21806"/>
                </a:lnTo>
                <a:lnTo>
                  <a:pt x="36072" y="21865"/>
                </a:lnTo>
                <a:lnTo>
                  <a:pt x="36171" y="21885"/>
                </a:lnTo>
                <a:lnTo>
                  <a:pt x="36211" y="21885"/>
                </a:lnTo>
                <a:lnTo>
                  <a:pt x="36270" y="21865"/>
                </a:lnTo>
                <a:lnTo>
                  <a:pt x="36330" y="21846"/>
                </a:lnTo>
                <a:lnTo>
                  <a:pt x="36369" y="21806"/>
                </a:lnTo>
                <a:lnTo>
                  <a:pt x="36409" y="21766"/>
                </a:lnTo>
                <a:lnTo>
                  <a:pt x="36429" y="21707"/>
                </a:lnTo>
                <a:lnTo>
                  <a:pt x="36449" y="21647"/>
                </a:lnTo>
                <a:lnTo>
                  <a:pt x="36449" y="21607"/>
                </a:lnTo>
                <a:lnTo>
                  <a:pt x="36429" y="21508"/>
                </a:lnTo>
                <a:lnTo>
                  <a:pt x="36369" y="21409"/>
                </a:lnTo>
                <a:lnTo>
                  <a:pt x="36290" y="21349"/>
                </a:lnTo>
                <a:lnTo>
                  <a:pt x="36191" y="21330"/>
                </a:lnTo>
                <a:close/>
                <a:moveTo>
                  <a:pt x="48750" y="21012"/>
                </a:moveTo>
                <a:lnTo>
                  <a:pt x="48651" y="21032"/>
                </a:lnTo>
                <a:lnTo>
                  <a:pt x="48572" y="21052"/>
                </a:lnTo>
                <a:lnTo>
                  <a:pt x="48492" y="21072"/>
                </a:lnTo>
                <a:lnTo>
                  <a:pt x="48413" y="21131"/>
                </a:lnTo>
                <a:lnTo>
                  <a:pt x="48353" y="21171"/>
                </a:lnTo>
                <a:lnTo>
                  <a:pt x="48294" y="21250"/>
                </a:lnTo>
                <a:lnTo>
                  <a:pt x="48234" y="21330"/>
                </a:lnTo>
                <a:lnTo>
                  <a:pt x="48215" y="21429"/>
                </a:lnTo>
                <a:lnTo>
                  <a:pt x="48195" y="21528"/>
                </a:lnTo>
                <a:lnTo>
                  <a:pt x="48195" y="21627"/>
                </a:lnTo>
                <a:lnTo>
                  <a:pt x="48195" y="21726"/>
                </a:lnTo>
                <a:lnTo>
                  <a:pt x="48215" y="21806"/>
                </a:lnTo>
                <a:lnTo>
                  <a:pt x="48254" y="21885"/>
                </a:lnTo>
                <a:lnTo>
                  <a:pt x="48314" y="21965"/>
                </a:lnTo>
                <a:lnTo>
                  <a:pt x="48433" y="22084"/>
                </a:lnTo>
                <a:lnTo>
                  <a:pt x="48492" y="22123"/>
                </a:lnTo>
                <a:lnTo>
                  <a:pt x="48572" y="22163"/>
                </a:lnTo>
                <a:lnTo>
                  <a:pt x="48671" y="22203"/>
                </a:lnTo>
                <a:lnTo>
                  <a:pt x="48830" y="22203"/>
                </a:lnTo>
                <a:lnTo>
                  <a:pt x="48929" y="22183"/>
                </a:lnTo>
                <a:lnTo>
                  <a:pt x="49008" y="22163"/>
                </a:lnTo>
                <a:lnTo>
                  <a:pt x="49107" y="22103"/>
                </a:lnTo>
                <a:lnTo>
                  <a:pt x="49187" y="22044"/>
                </a:lnTo>
                <a:lnTo>
                  <a:pt x="49266" y="21965"/>
                </a:lnTo>
                <a:lnTo>
                  <a:pt x="49306" y="21885"/>
                </a:lnTo>
                <a:lnTo>
                  <a:pt x="49345" y="21786"/>
                </a:lnTo>
                <a:lnTo>
                  <a:pt x="49365" y="21707"/>
                </a:lnTo>
                <a:lnTo>
                  <a:pt x="49365" y="21607"/>
                </a:lnTo>
                <a:lnTo>
                  <a:pt x="49345" y="21389"/>
                </a:lnTo>
                <a:lnTo>
                  <a:pt x="49286" y="21310"/>
                </a:lnTo>
                <a:lnTo>
                  <a:pt x="49226" y="21230"/>
                </a:lnTo>
                <a:lnTo>
                  <a:pt x="49167" y="21171"/>
                </a:lnTo>
                <a:lnTo>
                  <a:pt x="49088" y="21111"/>
                </a:lnTo>
                <a:lnTo>
                  <a:pt x="49008" y="21072"/>
                </a:lnTo>
                <a:lnTo>
                  <a:pt x="48929" y="21052"/>
                </a:lnTo>
                <a:lnTo>
                  <a:pt x="48830" y="21032"/>
                </a:lnTo>
                <a:lnTo>
                  <a:pt x="48750" y="21012"/>
                </a:lnTo>
                <a:close/>
                <a:moveTo>
                  <a:pt x="27580" y="22143"/>
                </a:moveTo>
                <a:lnTo>
                  <a:pt x="27560" y="22163"/>
                </a:lnTo>
                <a:lnTo>
                  <a:pt x="27540" y="22222"/>
                </a:lnTo>
                <a:lnTo>
                  <a:pt x="27560" y="22282"/>
                </a:lnTo>
                <a:lnTo>
                  <a:pt x="27580" y="22302"/>
                </a:lnTo>
                <a:lnTo>
                  <a:pt x="27659" y="22302"/>
                </a:lnTo>
                <a:lnTo>
                  <a:pt x="27679" y="22282"/>
                </a:lnTo>
                <a:lnTo>
                  <a:pt x="27699" y="22222"/>
                </a:lnTo>
                <a:lnTo>
                  <a:pt x="27679" y="22163"/>
                </a:lnTo>
                <a:lnTo>
                  <a:pt x="27659" y="22143"/>
                </a:lnTo>
                <a:close/>
                <a:moveTo>
                  <a:pt x="38294" y="21707"/>
                </a:moveTo>
                <a:lnTo>
                  <a:pt x="38235" y="21726"/>
                </a:lnTo>
                <a:lnTo>
                  <a:pt x="38175" y="21766"/>
                </a:lnTo>
                <a:lnTo>
                  <a:pt x="38115" y="21806"/>
                </a:lnTo>
                <a:lnTo>
                  <a:pt x="38096" y="21846"/>
                </a:lnTo>
                <a:lnTo>
                  <a:pt x="38056" y="21905"/>
                </a:lnTo>
                <a:lnTo>
                  <a:pt x="38036" y="22044"/>
                </a:lnTo>
                <a:lnTo>
                  <a:pt x="38056" y="22183"/>
                </a:lnTo>
                <a:lnTo>
                  <a:pt x="38096" y="22242"/>
                </a:lnTo>
                <a:lnTo>
                  <a:pt x="38135" y="22302"/>
                </a:lnTo>
                <a:lnTo>
                  <a:pt x="38175" y="22342"/>
                </a:lnTo>
                <a:lnTo>
                  <a:pt x="38235" y="22381"/>
                </a:lnTo>
                <a:lnTo>
                  <a:pt x="38314" y="22401"/>
                </a:lnTo>
                <a:lnTo>
                  <a:pt x="38393" y="22401"/>
                </a:lnTo>
                <a:lnTo>
                  <a:pt x="38473" y="22381"/>
                </a:lnTo>
                <a:lnTo>
                  <a:pt x="38532" y="22361"/>
                </a:lnTo>
                <a:lnTo>
                  <a:pt x="38592" y="22322"/>
                </a:lnTo>
                <a:lnTo>
                  <a:pt x="38631" y="22282"/>
                </a:lnTo>
                <a:lnTo>
                  <a:pt x="38671" y="22222"/>
                </a:lnTo>
                <a:lnTo>
                  <a:pt x="38691" y="22163"/>
                </a:lnTo>
                <a:lnTo>
                  <a:pt x="38711" y="22044"/>
                </a:lnTo>
                <a:lnTo>
                  <a:pt x="38691" y="21905"/>
                </a:lnTo>
                <a:lnTo>
                  <a:pt x="38651" y="21846"/>
                </a:lnTo>
                <a:lnTo>
                  <a:pt x="38631" y="21806"/>
                </a:lnTo>
                <a:lnTo>
                  <a:pt x="38572" y="21766"/>
                </a:lnTo>
                <a:lnTo>
                  <a:pt x="38512" y="21726"/>
                </a:lnTo>
                <a:lnTo>
                  <a:pt x="38453" y="21707"/>
                </a:lnTo>
                <a:close/>
                <a:moveTo>
                  <a:pt x="40496" y="21707"/>
                </a:moveTo>
                <a:lnTo>
                  <a:pt x="40338" y="21766"/>
                </a:lnTo>
                <a:lnTo>
                  <a:pt x="40199" y="21826"/>
                </a:lnTo>
                <a:lnTo>
                  <a:pt x="40159" y="21885"/>
                </a:lnTo>
                <a:lnTo>
                  <a:pt x="40119" y="21945"/>
                </a:lnTo>
                <a:lnTo>
                  <a:pt x="40100" y="22024"/>
                </a:lnTo>
                <a:lnTo>
                  <a:pt x="40080" y="22103"/>
                </a:lnTo>
                <a:lnTo>
                  <a:pt x="40080" y="22203"/>
                </a:lnTo>
                <a:lnTo>
                  <a:pt x="40100" y="22282"/>
                </a:lnTo>
                <a:lnTo>
                  <a:pt x="40139" y="22342"/>
                </a:lnTo>
                <a:lnTo>
                  <a:pt x="40199" y="22401"/>
                </a:lnTo>
                <a:lnTo>
                  <a:pt x="40258" y="22461"/>
                </a:lnTo>
                <a:lnTo>
                  <a:pt x="40338" y="22500"/>
                </a:lnTo>
                <a:lnTo>
                  <a:pt x="40417" y="22520"/>
                </a:lnTo>
                <a:lnTo>
                  <a:pt x="40576" y="22520"/>
                </a:lnTo>
                <a:lnTo>
                  <a:pt x="40655" y="22480"/>
                </a:lnTo>
                <a:lnTo>
                  <a:pt x="40715" y="22441"/>
                </a:lnTo>
                <a:lnTo>
                  <a:pt x="40774" y="22401"/>
                </a:lnTo>
                <a:lnTo>
                  <a:pt x="40834" y="22342"/>
                </a:lnTo>
                <a:lnTo>
                  <a:pt x="40854" y="22282"/>
                </a:lnTo>
                <a:lnTo>
                  <a:pt x="40893" y="22203"/>
                </a:lnTo>
                <a:lnTo>
                  <a:pt x="40893" y="22123"/>
                </a:lnTo>
                <a:lnTo>
                  <a:pt x="40893" y="22024"/>
                </a:lnTo>
                <a:lnTo>
                  <a:pt x="40854" y="21965"/>
                </a:lnTo>
                <a:lnTo>
                  <a:pt x="40814" y="21905"/>
                </a:lnTo>
                <a:lnTo>
                  <a:pt x="40774" y="21846"/>
                </a:lnTo>
                <a:lnTo>
                  <a:pt x="40655" y="21766"/>
                </a:lnTo>
                <a:lnTo>
                  <a:pt x="40496" y="21707"/>
                </a:lnTo>
                <a:close/>
                <a:moveTo>
                  <a:pt x="29981" y="22421"/>
                </a:moveTo>
                <a:lnTo>
                  <a:pt x="29941" y="22441"/>
                </a:lnTo>
                <a:lnTo>
                  <a:pt x="29881" y="22461"/>
                </a:lnTo>
                <a:lnTo>
                  <a:pt x="29862" y="22500"/>
                </a:lnTo>
                <a:lnTo>
                  <a:pt x="29842" y="22580"/>
                </a:lnTo>
                <a:lnTo>
                  <a:pt x="29862" y="22639"/>
                </a:lnTo>
                <a:lnTo>
                  <a:pt x="29881" y="22679"/>
                </a:lnTo>
                <a:lnTo>
                  <a:pt x="29921" y="22699"/>
                </a:lnTo>
                <a:lnTo>
                  <a:pt x="30001" y="22718"/>
                </a:lnTo>
                <a:lnTo>
                  <a:pt x="30060" y="22699"/>
                </a:lnTo>
                <a:lnTo>
                  <a:pt x="30100" y="22679"/>
                </a:lnTo>
                <a:lnTo>
                  <a:pt x="30120" y="22619"/>
                </a:lnTo>
                <a:lnTo>
                  <a:pt x="30139" y="22580"/>
                </a:lnTo>
                <a:lnTo>
                  <a:pt x="30100" y="22461"/>
                </a:lnTo>
                <a:lnTo>
                  <a:pt x="29981" y="22421"/>
                </a:lnTo>
                <a:close/>
                <a:moveTo>
                  <a:pt x="32183" y="22480"/>
                </a:moveTo>
                <a:lnTo>
                  <a:pt x="32104" y="22500"/>
                </a:lnTo>
                <a:lnTo>
                  <a:pt x="32024" y="22520"/>
                </a:lnTo>
                <a:lnTo>
                  <a:pt x="31965" y="22580"/>
                </a:lnTo>
                <a:lnTo>
                  <a:pt x="31965" y="22659"/>
                </a:lnTo>
                <a:lnTo>
                  <a:pt x="31965" y="22738"/>
                </a:lnTo>
                <a:lnTo>
                  <a:pt x="32004" y="22798"/>
                </a:lnTo>
                <a:lnTo>
                  <a:pt x="32064" y="22838"/>
                </a:lnTo>
                <a:lnTo>
                  <a:pt x="32143" y="22877"/>
                </a:lnTo>
                <a:lnTo>
                  <a:pt x="32223" y="22857"/>
                </a:lnTo>
                <a:lnTo>
                  <a:pt x="32282" y="22818"/>
                </a:lnTo>
                <a:lnTo>
                  <a:pt x="32342" y="22758"/>
                </a:lnTo>
                <a:lnTo>
                  <a:pt x="32362" y="22659"/>
                </a:lnTo>
                <a:lnTo>
                  <a:pt x="32342" y="22580"/>
                </a:lnTo>
                <a:lnTo>
                  <a:pt x="32302" y="22540"/>
                </a:lnTo>
                <a:lnTo>
                  <a:pt x="32243" y="22500"/>
                </a:lnTo>
                <a:lnTo>
                  <a:pt x="32183" y="22480"/>
                </a:lnTo>
                <a:close/>
                <a:moveTo>
                  <a:pt x="42560" y="22123"/>
                </a:moveTo>
                <a:lnTo>
                  <a:pt x="42461" y="22163"/>
                </a:lnTo>
                <a:lnTo>
                  <a:pt x="42381" y="22203"/>
                </a:lnTo>
                <a:lnTo>
                  <a:pt x="42322" y="22262"/>
                </a:lnTo>
                <a:lnTo>
                  <a:pt x="42262" y="22322"/>
                </a:lnTo>
                <a:lnTo>
                  <a:pt x="42223" y="22401"/>
                </a:lnTo>
                <a:lnTo>
                  <a:pt x="42183" y="22480"/>
                </a:lnTo>
                <a:lnTo>
                  <a:pt x="42163" y="22560"/>
                </a:lnTo>
                <a:lnTo>
                  <a:pt x="42163" y="22639"/>
                </a:lnTo>
                <a:lnTo>
                  <a:pt x="42203" y="22738"/>
                </a:lnTo>
                <a:lnTo>
                  <a:pt x="42262" y="22818"/>
                </a:lnTo>
                <a:lnTo>
                  <a:pt x="42322" y="22897"/>
                </a:lnTo>
                <a:lnTo>
                  <a:pt x="42401" y="22957"/>
                </a:lnTo>
                <a:lnTo>
                  <a:pt x="42481" y="22996"/>
                </a:lnTo>
                <a:lnTo>
                  <a:pt x="42560" y="23016"/>
                </a:lnTo>
                <a:lnTo>
                  <a:pt x="42659" y="23036"/>
                </a:lnTo>
                <a:lnTo>
                  <a:pt x="42738" y="23016"/>
                </a:lnTo>
                <a:lnTo>
                  <a:pt x="42818" y="22996"/>
                </a:lnTo>
                <a:lnTo>
                  <a:pt x="42897" y="22957"/>
                </a:lnTo>
                <a:lnTo>
                  <a:pt x="42957" y="22897"/>
                </a:lnTo>
                <a:lnTo>
                  <a:pt x="43016" y="22838"/>
                </a:lnTo>
                <a:lnTo>
                  <a:pt x="43056" y="22758"/>
                </a:lnTo>
                <a:lnTo>
                  <a:pt x="43096" y="22679"/>
                </a:lnTo>
                <a:lnTo>
                  <a:pt x="43115" y="22599"/>
                </a:lnTo>
                <a:lnTo>
                  <a:pt x="43115" y="22520"/>
                </a:lnTo>
                <a:lnTo>
                  <a:pt x="43076" y="22421"/>
                </a:lnTo>
                <a:lnTo>
                  <a:pt x="43036" y="22322"/>
                </a:lnTo>
                <a:lnTo>
                  <a:pt x="42977" y="22242"/>
                </a:lnTo>
                <a:lnTo>
                  <a:pt x="42897" y="22183"/>
                </a:lnTo>
                <a:lnTo>
                  <a:pt x="42818" y="22143"/>
                </a:lnTo>
                <a:lnTo>
                  <a:pt x="42719" y="22123"/>
                </a:lnTo>
                <a:close/>
                <a:moveTo>
                  <a:pt x="34326" y="22818"/>
                </a:moveTo>
                <a:lnTo>
                  <a:pt x="34246" y="22857"/>
                </a:lnTo>
                <a:lnTo>
                  <a:pt x="34167" y="22917"/>
                </a:lnTo>
                <a:lnTo>
                  <a:pt x="34108" y="22996"/>
                </a:lnTo>
                <a:lnTo>
                  <a:pt x="34088" y="23095"/>
                </a:lnTo>
                <a:lnTo>
                  <a:pt x="34108" y="23195"/>
                </a:lnTo>
                <a:lnTo>
                  <a:pt x="34147" y="23274"/>
                </a:lnTo>
                <a:lnTo>
                  <a:pt x="34187" y="23314"/>
                </a:lnTo>
                <a:lnTo>
                  <a:pt x="34246" y="23334"/>
                </a:lnTo>
                <a:lnTo>
                  <a:pt x="34346" y="23353"/>
                </a:lnTo>
                <a:lnTo>
                  <a:pt x="34445" y="23334"/>
                </a:lnTo>
                <a:lnTo>
                  <a:pt x="34544" y="23274"/>
                </a:lnTo>
                <a:lnTo>
                  <a:pt x="34604" y="23195"/>
                </a:lnTo>
                <a:lnTo>
                  <a:pt x="34623" y="23135"/>
                </a:lnTo>
                <a:lnTo>
                  <a:pt x="34623" y="23076"/>
                </a:lnTo>
                <a:lnTo>
                  <a:pt x="34604" y="22976"/>
                </a:lnTo>
                <a:lnTo>
                  <a:pt x="34524" y="22897"/>
                </a:lnTo>
                <a:lnTo>
                  <a:pt x="34445" y="22838"/>
                </a:lnTo>
                <a:lnTo>
                  <a:pt x="34326" y="22818"/>
                </a:lnTo>
                <a:close/>
                <a:moveTo>
                  <a:pt x="44643" y="22520"/>
                </a:moveTo>
                <a:lnTo>
                  <a:pt x="44544" y="22560"/>
                </a:lnTo>
                <a:lnTo>
                  <a:pt x="44465" y="22599"/>
                </a:lnTo>
                <a:lnTo>
                  <a:pt x="44405" y="22679"/>
                </a:lnTo>
                <a:lnTo>
                  <a:pt x="44346" y="22758"/>
                </a:lnTo>
                <a:lnTo>
                  <a:pt x="44306" y="22838"/>
                </a:lnTo>
                <a:lnTo>
                  <a:pt x="44266" y="22937"/>
                </a:lnTo>
                <a:lnTo>
                  <a:pt x="44266" y="23036"/>
                </a:lnTo>
                <a:lnTo>
                  <a:pt x="44266" y="23135"/>
                </a:lnTo>
                <a:lnTo>
                  <a:pt x="44286" y="23234"/>
                </a:lnTo>
                <a:lnTo>
                  <a:pt x="44326" y="23334"/>
                </a:lnTo>
                <a:lnTo>
                  <a:pt x="44385" y="23413"/>
                </a:lnTo>
                <a:lnTo>
                  <a:pt x="44465" y="23492"/>
                </a:lnTo>
                <a:lnTo>
                  <a:pt x="44564" y="23532"/>
                </a:lnTo>
                <a:lnTo>
                  <a:pt x="44663" y="23572"/>
                </a:lnTo>
                <a:lnTo>
                  <a:pt x="44901" y="23572"/>
                </a:lnTo>
                <a:lnTo>
                  <a:pt x="45000" y="23532"/>
                </a:lnTo>
                <a:lnTo>
                  <a:pt x="45080" y="23472"/>
                </a:lnTo>
                <a:lnTo>
                  <a:pt x="45159" y="23393"/>
                </a:lnTo>
                <a:lnTo>
                  <a:pt x="45199" y="23314"/>
                </a:lnTo>
                <a:lnTo>
                  <a:pt x="45238" y="23215"/>
                </a:lnTo>
                <a:lnTo>
                  <a:pt x="45278" y="23135"/>
                </a:lnTo>
                <a:lnTo>
                  <a:pt x="45278" y="23036"/>
                </a:lnTo>
                <a:lnTo>
                  <a:pt x="45278" y="22937"/>
                </a:lnTo>
                <a:lnTo>
                  <a:pt x="45258" y="22838"/>
                </a:lnTo>
                <a:lnTo>
                  <a:pt x="45219" y="22738"/>
                </a:lnTo>
                <a:lnTo>
                  <a:pt x="45159" y="22679"/>
                </a:lnTo>
                <a:lnTo>
                  <a:pt x="45080" y="22599"/>
                </a:lnTo>
                <a:lnTo>
                  <a:pt x="44980" y="22560"/>
                </a:lnTo>
                <a:lnTo>
                  <a:pt x="44861" y="22540"/>
                </a:lnTo>
                <a:lnTo>
                  <a:pt x="44742" y="22520"/>
                </a:lnTo>
                <a:close/>
                <a:moveTo>
                  <a:pt x="46806" y="22520"/>
                </a:moveTo>
                <a:lnTo>
                  <a:pt x="46726" y="22540"/>
                </a:lnTo>
                <a:lnTo>
                  <a:pt x="46568" y="22599"/>
                </a:lnTo>
                <a:lnTo>
                  <a:pt x="46488" y="22639"/>
                </a:lnTo>
                <a:lnTo>
                  <a:pt x="46429" y="22699"/>
                </a:lnTo>
                <a:lnTo>
                  <a:pt x="46369" y="22778"/>
                </a:lnTo>
                <a:lnTo>
                  <a:pt x="46330" y="22838"/>
                </a:lnTo>
                <a:lnTo>
                  <a:pt x="46290" y="22937"/>
                </a:lnTo>
                <a:lnTo>
                  <a:pt x="46290" y="23016"/>
                </a:lnTo>
                <a:lnTo>
                  <a:pt x="46270" y="23115"/>
                </a:lnTo>
                <a:lnTo>
                  <a:pt x="46290" y="23195"/>
                </a:lnTo>
                <a:lnTo>
                  <a:pt x="46310" y="23294"/>
                </a:lnTo>
                <a:lnTo>
                  <a:pt x="46350" y="23353"/>
                </a:lnTo>
                <a:lnTo>
                  <a:pt x="46469" y="23492"/>
                </a:lnTo>
                <a:lnTo>
                  <a:pt x="46607" y="23591"/>
                </a:lnTo>
                <a:lnTo>
                  <a:pt x="46766" y="23651"/>
                </a:lnTo>
                <a:lnTo>
                  <a:pt x="46846" y="23671"/>
                </a:lnTo>
                <a:lnTo>
                  <a:pt x="46925" y="23671"/>
                </a:lnTo>
                <a:lnTo>
                  <a:pt x="47004" y="23651"/>
                </a:lnTo>
                <a:lnTo>
                  <a:pt x="47084" y="23611"/>
                </a:lnTo>
                <a:lnTo>
                  <a:pt x="47163" y="23572"/>
                </a:lnTo>
                <a:lnTo>
                  <a:pt x="47242" y="23512"/>
                </a:lnTo>
                <a:lnTo>
                  <a:pt x="47302" y="23433"/>
                </a:lnTo>
                <a:lnTo>
                  <a:pt x="47361" y="23334"/>
                </a:lnTo>
                <a:lnTo>
                  <a:pt x="47401" y="23254"/>
                </a:lnTo>
                <a:lnTo>
                  <a:pt x="47421" y="23155"/>
                </a:lnTo>
                <a:lnTo>
                  <a:pt x="47421" y="23056"/>
                </a:lnTo>
                <a:lnTo>
                  <a:pt x="47401" y="22976"/>
                </a:lnTo>
                <a:lnTo>
                  <a:pt x="47361" y="22877"/>
                </a:lnTo>
                <a:lnTo>
                  <a:pt x="47322" y="22778"/>
                </a:lnTo>
                <a:lnTo>
                  <a:pt x="47262" y="22699"/>
                </a:lnTo>
                <a:lnTo>
                  <a:pt x="47203" y="22639"/>
                </a:lnTo>
                <a:lnTo>
                  <a:pt x="47123" y="22580"/>
                </a:lnTo>
                <a:lnTo>
                  <a:pt x="47044" y="22560"/>
                </a:lnTo>
                <a:lnTo>
                  <a:pt x="46965" y="22540"/>
                </a:lnTo>
                <a:lnTo>
                  <a:pt x="46885" y="22520"/>
                </a:lnTo>
                <a:close/>
                <a:moveTo>
                  <a:pt x="25953" y="23591"/>
                </a:moveTo>
                <a:lnTo>
                  <a:pt x="25933" y="23611"/>
                </a:lnTo>
                <a:lnTo>
                  <a:pt x="25913" y="23631"/>
                </a:lnTo>
                <a:lnTo>
                  <a:pt x="25913" y="23671"/>
                </a:lnTo>
                <a:lnTo>
                  <a:pt x="25933" y="23711"/>
                </a:lnTo>
                <a:lnTo>
                  <a:pt x="25993" y="23730"/>
                </a:lnTo>
                <a:lnTo>
                  <a:pt x="26052" y="23711"/>
                </a:lnTo>
                <a:lnTo>
                  <a:pt x="26072" y="23691"/>
                </a:lnTo>
                <a:lnTo>
                  <a:pt x="26072" y="23651"/>
                </a:lnTo>
                <a:lnTo>
                  <a:pt x="26032" y="23611"/>
                </a:lnTo>
                <a:lnTo>
                  <a:pt x="25993" y="23591"/>
                </a:lnTo>
                <a:close/>
                <a:moveTo>
                  <a:pt x="36449" y="23234"/>
                </a:moveTo>
                <a:lnTo>
                  <a:pt x="36369" y="23254"/>
                </a:lnTo>
                <a:lnTo>
                  <a:pt x="36310" y="23274"/>
                </a:lnTo>
                <a:lnTo>
                  <a:pt x="36250" y="23314"/>
                </a:lnTo>
                <a:lnTo>
                  <a:pt x="36211" y="23353"/>
                </a:lnTo>
                <a:lnTo>
                  <a:pt x="36191" y="23413"/>
                </a:lnTo>
                <a:lnTo>
                  <a:pt x="36171" y="23472"/>
                </a:lnTo>
                <a:lnTo>
                  <a:pt x="36171" y="23532"/>
                </a:lnTo>
                <a:lnTo>
                  <a:pt x="36191" y="23651"/>
                </a:lnTo>
                <a:lnTo>
                  <a:pt x="36270" y="23770"/>
                </a:lnTo>
                <a:lnTo>
                  <a:pt x="36310" y="23810"/>
                </a:lnTo>
                <a:lnTo>
                  <a:pt x="36350" y="23849"/>
                </a:lnTo>
                <a:lnTo>
                  <a:pt x="36409" y="23869"/>
                </a:lnTo>
                <a:lnTo>
                  <a:pt x="36489" y="23889"/>
                </a:lnTo>
                <a:lnTo>
                  <a:pt x="36548" y="23869"/>
                </a:lnTo>
                <a:lnTo>
                  <a:pt x="36627" y="23849"/>
                </a:lnTo>
                <a:lnTo>
                  <a:pt x="36687" y="23810"/>
                </a:lnTo>
                <a:lnTo>
                  <a:pt x="36746" y="23770"/>
                </a:lnTo>
                <a:lnTo>
                  <a:pt x="36786" y="23711"/>
                </a:lnTo>
                <a:lnTo>
                  <a:pt x="36806" y="23671"/>
                </a:lnTo>
                <a:lnTo>
                  <a:pt x="36826" y="23552"/>
                </a:lnTo>
                <a:lnTo>
                  <a:pt x="36786" y="23433"/>
                </a:lnTo>
                <a:lnTo>
                  <a:pt x="36727" y="23334"/>
                </a:lnTo>
                <a:lnTo>
                  <a:pt x="36627" y="23254"/>
                </a:lnTo>
                <a:lnTo>
                  <a:pt x="36568" y="23234"/>
                </a:lnTo>
                <a:close/>
                <a:moveTo>
                  <a:pt x="28215" y="23929"/>
                </a:moveTo>
                <a:lnTo>
                  <a:pt x="28175" y="23949"/>
                </a:lnTo>
                <a:lnTo>
                  <a:pt x="28116" y="23968"/>
                </a:lnTo>
                <a:lnTo>
                  <a:pt x="28096" y="24008"/>
                </a:lnTo>
                <a:lnTo>
                  <a:pt x="28076" y="24068"/>
                </a:lnTo>
                <a:lnTo>
                  <a:pt x="28116" y="24167"/>
                </a:lnTo>
                <a:lnTo>
                  <a:pt x="28215" y="24207"/>
                </a:lnTo>
                <a:lnTo>
                  <a:pt x="28274" y="24187"/>
                </a:lnTo>
                <a:lnTo>
                  <a:pt x="28314" y="24167"/>
                </a:lnTo>
                <a:lnTo>
                  <a:pt x="28354" y="24127"/>
                </a:lnTo>
                <a:lnTo>
                  <a:pt x="28354" y="24068"/>
                </a:lnTo>
                <a:lnTo>
                  <a:pt x="28354" y="24008"/>
                </a:lnTo>
                <a:lnTo>
                  <a:pt x="28314" y="23968"/>
                </a:lnTo>
                <a:lnTo>
                  <a:pt x="28274" y="23949"/>
                </a:lnTo>
                <a:lnTo>
                  <a:pt x="28215" y="23929"/>
                </a:lnTo>
                <a:close/>
                <a:moveTo>
                  <a:pt x="48929" y="22917"/>
                </a:moveTo>
                <a:lnTo>
                  <a:pt x="48830" y="22937"/>
                </a:lnTo>
                <a:lnTo>
                  <a:pt x="48730" y="22957"/>
                </a:lnTo>
                <a:lnTo>
                  <a:pt x="48631" y="23016"/>
                </a:lnTo>
                <a:lnTo>
                  <a:pt x="48552" y="23076"/>
                </a:lnTo>
                <a:lnTo>
                  <a:pt x="48472" y="23135"/>
                </a:lnTo>
                <a:lnTo>
                  <a:pt x="48413" y="23215"/>
                </a:lnTo>
                <a:lnTo>
                  <a:pt x="48373" y="23294"/>
                </a:lnTo>
                <a:lnTo>
                  <a:pt x="48334" y="23393"/>
                </a:lnTo>
                <a:lnTo>
                  <a:pt x="48334" y="23492"/>
                </a:lnTo>
                <a:lnTo>
                  <a:pt x="48314" y="23591"/>
                </a:lnTo>
                <a:lnTo>
                  <a:pt x="48334" y="23691"/>
                </a:lnTo>
                <a:lnTo>
                  <a:pt x="48353" y="23790"/>
                </a:lnTo>
                <a:lnTo>
                  <a:pt x="48393" y="23869"/>
                </a:lnTo>
                <a:lnTo>
                  <a:pt x="48453" y="23968"/>
                </a:lnTo>
                <a:lnTo>
                  <a:pt x="48512" y="24028"/>
                </a:lnTo>
                <a:lnTo>
                  <a:pt x="48592" y="24107"/>
                </a:lnTo>
                <a:lnTo>
                  <a:pt x="48671" y="24147"/>
                </a:lnTo>
                <a:lnTo>
                  <a:pt x="48770" y="24167"/>
                </a:lnTo>
                <a:lnTo>
                  <a:pt x="48869" y="24187"/>
                </a:lnTo>
                <a:lnTo>
                  <a:pt x="48949" y="24207"/>
                </a:lnTo>
                <a:lnTo>
                  <a:pt x="49048" y="24207"/>
                </a:lnTo>
                <a:lnTo>
                  <a:pt x="49147" y="24187"/>
                </a:lnTo>
                <a:lnTo>
                  <a:pt x="49226" y="24147"/>
                </a:lnTo>
                <a:lnTo>
                  <a:pt x="49306" y="24107"/>
                </a:lnTo>
                <a:lnTo>
                  <a:pt x="49405" y="24028"/>
                </a:lnTo>
                <a:lnTo>
                  <a:pt x="49465" y="23949"/>
                </a:lnTo>
                <a:lnTo>
                  <a:pt x="49524" y="23849"/>
                </a:lnTo>
                <a:lnTo>
                  <a:pt x="49564" y="23750"/>
                </a:lnTo>
                <a:lnTo>
                  <a:pt x="49584" y="23651"/>
                </a:lnTo>
                <a:lnTo>
                  <a:pt x="49584" y="23532"/>
                </a:lnTo>
                <a:lnTo>
                  <a:pt x="49564" y="23433"/>
                </a:lnTo>
                <a:lnTo>
                  <a:pt x="49544" y="23314"/>
                </a:lnTo>
                <a:lnTo>
                  <a:pt x="49425" y="23155"/>
                </a:lnTo>
                <a:lnTo>
                  <a:pt x="49365" y="23095"/>
                </a:lnTo>
                <a:lnTo>
                  <a:pt x="49286" y="23036"/>
                </a:lnTo>
                <a:lnTo>
                  <a:pt x="49207" y="22976"/>
                </a:lnTo>
                <a:lnTo>
                  <a:pt x="49127" y="22937"/>
                </a:lnTo>
                <a:lnTo>
                  <a:pt x="49028" y="22917"/>
                </a:lnTo>
                <a:close/>
                <a:moveTo>
                  <a:pt x="38532" y="23651"/>
                </a:moveTo>
                <a:lnTo>
                  <a:pt x="38473" y="23671"/>
                </a:lnTo>
                <a:lnTo>
                  <a:pt x="38413" y="23711"/>
                </a:lnTo>
                <a:lnTo>
                  <a:pt x="38354" y="23750"/>
                </a:lnTo>
                <a:lnTo>
                  <a:pt x="38294" y="23810"/>
                </a:lnTo>
                <a:lnTo>
                  <a:pt x="38254" y="23889"/>
                </a:lnTo>
                <a:lnTo>
                  <a:pt x="38235" y="23968"/>
                </a:lnTo>
                <a:lnTo>
                  <a:pt x="38235" y="24028"/>
                </a:lnTo>
                <a:lnTo>
                  <a:pt x="38235" y="24107"/>
                </a:lnTo>
                <a:lnTo>
                  <a:pt x="38254" y="24187"/>
                </a:lnTo>
                <a:lnTo>
                  <a:pt x="38294" y="24246"/>
                </a:lnTo>
                <a:lnTo>
                  <a:pt x="38334" y="24306"/>
                </a:lnTo>
                <a:lnTo>
                  <a:pt x="38393" y="24365"/>
                </a:lnTo>
                <a:lnTo>
                  <a:pt x="38473" y="24405"/>
                </a:lnTo>
                <a:lnTo>
                  <a:pt x="38552" y="24425"/>
                </a:lnTo>
                <a:lnTo>
                  <a:pt x="38691" y="24425"/>
                </a:lnTo>
                <a:lnTo>
                  <a:pt x="38770" y="24405"/>
                </a:lnTo>
                <a:lnTo>
                  <a:pt x="38850" y="24365"/>
                </a:lnTo>
                <a:lnTo>
                  <a:pt x="38889" y="24306"/>
                </a:lnTo>
                <a:lnTo>
                  <a:pt x="38949" y="24246"/>
                </a:lnTo>
                <a:lnTo>
                  <a:pt x="38969" y="24187"/>
                </a:lnTo>
                <a:lnTo>
                  <a:pt x="38988" y="24048"/>
                </a:lnTo>
                <a:lnTo>
                  <a:pt x="38969" y="23889"/>
                </a:lnTo>
                <a:lnTo>
                  <a:pt x="38949" y="23810"/>
                </a:lnTo>
                <a:lnTo>
                  <a:pt x="38909" y="23750"/>
                </a:lnTo>
                <a:lnTo>
                  <a:pt x="38850" y="23711"/>
                </a:lnTo>
                <a:lnTo>
                  <a:pt x="38770" y="23671"/>
                </a:lnTo>
                <a:lnTo>
                  <a:pt x="38691" y="23651"/>
                </a:lnTo>
                <a:close/>
                <a:moveTo>
                  <a:pt x="40695" y="23611"/>
                </a:moveTo>
                <a:lnTo>
                  <a:pt x="40615" y="23631"/>
                </a:lnTo>
                <a:lnTo>
                  <a:pt x="40536" y="23651"/>
                </a:lnTo>
                <a:lnTo>
                  <a:pt x="40457" y="23711"/>
                </a:lnTo>
                <a:lnTo>
                  <a:pt x="40397" y="23750"/>
                </a:lnTo>
                <a:lnTo>
                  <a:pt x="40338" y="23810"/>
                </a:lnTo>
                <a:lnTo>
                  <a:pt x="40298" y="23889"/>
                </a:lnTo>
                <a:lnTo>
                  <a:pt x="40258" y="23949"/>
                </a:lnTo>
                <a:lnTo>
                  <a:pt x="40258" y="24048"/>
                </a:lnTo>
                <a:lnTo>
                  <a:pt x="40258" y="24127"/>
                </a:lnTo>
                <a:lnTo>
                  <a:pt x="40278" y="24207"/>
                </a:lnTo>
                <a:lnTo>
                  <a:pt x="40318" y="24306"/>
                </a:lnTo>
                <a:lnTo>
                  <a:pt x="40377" y="24365"/>
                </a:lnTo>
                <a:lnTo>
                  <a:pt x="40457" y="24425"/>
                </a:lnTo>
                <a:lnTo>
                  <a:pt x="40516" y="24464"/>
                </a:lnTo>
                <a:lnTo>
                  <a:pt x="40596" y="24484"/>
                </a:lnTo>
                <a:lnTo>
                  <a:pt x="40774" y="24484"/>
                </a:lnTo>
                <a:lnTo>
                  <a:pt x="40854" y="24464"/>
                </a:lnTo>
                <a:lnTo>
                  <a:pt x="40933" y="24425"/>
                </a:lnTo>
                <a:lnTo>
                  <a:pt x="41012" y="24365"/>
                </a:lnTo>
                <a:lnTo>
                  <a:pt x="41052" y="24306"/>
                </a:lnTo>
                <a:lnTo>
                  <a:pt x="41092" y="24226"/>
                </a:lnTo>
                <a:lnTo>
                  <a:pt x="41131" y="24147"/>
                </a:lnTo>
                <a:lnTo>
                  <a:pt x="41131" y="24048"/>
                </a:lnTo>
                <a:lnTo>
                  <a:pt x="41111" y="23968"/>
                </a:lnTo>
                <a:lnTo>
                  <a:pt x="41092" y="23889"/>
                </a:lnTo>
                <a:lnTo>
                  <a:pt x="41052" y="23810"/>
                </a:lnTo>
                <a:lnTo>
                  <a:pt x="40992" y="23730"/>
                </a:lnTo>
                <a:lnTo>
                  <a:pt x="40913" y="23671"/>
                </a:lnTo>
                <a:lnTo>
                  <a:pt x="40834" y="23631"/>
                </a:lnTo>
                <a:lnTo>
                  <a:pt x="40774" y="23631"/>
                </a:lnTo>
                <a:lnTo>
                  <a:pt x="40695" y="23611"/>
                </a:lnTo>
                <a:close/>
                <a:moveTo>
                  <a:pt x="30298" y="24345"/>
                </a:moveTo>
                <a:lnTo>
                  <a:pt x="30239" y="24385"/>
                </a:lnTo>
                <a:lnTo>
                  <a:pt x="30199" y="24445"/>
                </a:lnTo>
                <a:lnTo>
                  <a:pt x="30159" y="24524"/>
                </a:lnTo>
                <a:lnTo>
                  <a:pt x="30179" y="24603"/>
                </a:lnTo>
                <a:lnTo>
                  <a:pt x="30219" y="24663"/>
                </a:lnTo>
                <a:lnTo>
                  <a:pt x="30278" y="24722"/>
                </a:lnTo>
                <a:lnTo>
                  <a:pt x="30358" y="24722"/>
                </a:lnTo>
                <a:lnTo>
                  <a:pt x="30417" y="24703"/>
                </a:lnTo>
                <a:lnTo>
                  <a:pt x="30477" y="24683"/>
                </a:lnTo>
                <a:lnTo>
                  <a:pt x="30536" y="24603"/>
                </a:lnTo>
                <a:lnTo>
                  <a:pt x="30536" y="24544"/>
                </a:lnTo>
                <a:lnTo>
                  <a:pt x="30536" y="24464"/>
                </a:lnTo>
                <a:lnTo>
                  <a:pt x="30497" y="24405"/>
                </a:lnTo>
                <a:lnTo>
                  <a:pt x="30437" y="24345"/>
                </a:lnTo>
                <a:close/>
                <a:moveTo>
                  <a:pt x="32342" y="24326"/>
                </a:moveTo>
                <a:lnTo>
                  <a:pt x="32262" y="24365"/>
                </a:lnTo>
                <a:lnTo>
                  <a:pt x="32203" y="24445"/>
                </a:lnTo>
                <a:lnTo>
                  <a:pt x="32183" y="24544"/>
                </a:lnTo>
                <a:lnTo>
                  <a:pt x="32203" y="24663"/>
                </a:lnTo>
                <a:lnTo>
                  <a:pt x="32262" y="24722"/>
                </a:lnTo>
                <a:lnTo>
                  <a:pt x="32322" y="24782"/>
                </a:lnTo>
                <a:lnTo>
                  <a:pt x="32421" y="24802"/>
                </a:lnTo>
                <a:lnTo>
                  <a:pt x="32500" y="24782"/>
                </a:lnTo>
                <a:lnTo>
                  <a:pt x="32580" y="24742"/>
                </a:lnTo>
                <a:lnTo>
                  <a:pt x="32659" y="24663"/>
                </a:lnTo>
                <a:lnTo>
                  <a:pt x="32679" y="24564"/>
                </a:lnTo>
                <a:lnTo>
                  <a:pt x="32659" y="24464"/>
                </a:lnTo>
                <a:lnTo>
                  <a:pt x="32600" y="24385"/>
                </a:lnTo>
                <a:lnTo>
                  <a:pt x="32520" y="24345"/>
                </a:lnTo>
                <a:lnTo>
                  <a:pt x="32421" y="24326"/>
                </a:lnTo>
                <a:close/>
                <a:moveTo>
                  <a:pt x="42758" y="24048"/>
                </a:moveTo>
                <a:lnTo>
                  <a:pt x="42659" y="24068"/>
                </a:lnTo>
                <a:lnTo>
                  <a:pt x="42580" y="24088"/>
                </a:lnTo>
                <a:lnTo>
                  <a:pt x="42500" y="24147"/>
                </a:lnTo>
                <a:lnTo>
                  <a:pt x="42441" y="24207"/>
                </a:lnTo>
                <a:lnTo>
                  <a:pt x="42381" y="24266"/>
                </a:lnTo>
                <a:lnTo>
                  <a:pt x="42342" y="24345"/>
                </a:lnTo>
                <a:lnTo>
                  <a:pt x="42302" y="24445"/>
                </a:lnTo>
                <a:lnTo>
                  <a:pt x="42302" y="24524"/>
                </a:lnTo>
                <a:lnTo>
                  <a:pt x="42302" y="24623"/>
                </a:lnTo>
                <a:lnTo>
                  <a:pt x="42322" y="24703"/>
                </a:lnTo>
                <a:lnTo>
                  <a:pt x="42342" y="24782"/>
                </a:lnTo>
                <a:lnTo>
                  <a:pt x="42401" y="24861"/>
                </a:lnTo>
                <a:lnTo>
                  <a:pt x="42481" y="24941"/>
                </a:lnTo>
                <a:lnTo>
                  <a:pt x="42580" y="25000"/>
                </a:lnTo>
                <a:lnTo>
                  <a:pt x="42699" y="25040"/>
                </a:lnTo>
                <a:lnTo>
                  <a:pt x="42897" y="25040"/>
                </a:lnTo>
                <a:lnTo>
                  <a:pt x="42977" y="25000"/>
                </a:lnTo>
                <a:lnTo>
                  <a:pt x="43056" y="24960"/>
                </a:lnTo>
                <a:lnTo>
                  <a:pt x="43115" y="24881"/>
                </a:lnTo>
                <a:lnTo>
                  <a:pt x="43175" y="24822"/>
                </a:lnTo>
                <a:lnTo>
                  <a:pt x="43215" y="24722"/>
                </a:lnTo>
                <a:lnTo>
                  <a:pt x="43254" y="24643"/>
                </a:lnTo>
                <a:lnTo>
                  <a:pt x="43274" y="24544"/>
                </a:lnTo>
                <a:lnTo>
                  <a:pt x="43274" y="24464"/>
                </a:lnTo>
                <a:lnTo>
                  <a:pt x="43254" y="24365"/>
                </a:lnTo>
                <a:lnTo>
                  <a:pt x="43215" y="24286"/>
                </a:lnTo>
                <a:lnTo>
                  <a:pt x="43155" y="24207"/>
                </a:lnTo>
                <a:lnTo>
                  <a:pt x="43076" y="24147"/>
                </a:lnTo>
                <a:lnTo>
                  <a:pt x="42977" y="24088"/>
                </a:lnTo>
                <a:lnTo>
                  <a:pt x="42857" y="24048"/>
                </a:lnTo>
                <a:close/>
                <a:moveTo>
                  <a:pt x="34584" y="24722"/>
                </a:moveTo>
                <a:lnTo>
                  <a:pt x="34485" y="24742"/>
                </a:lnTo>
                <a:lnTo>
                  <a:pt x="34366" y="24782"/>
                </a:lnTo>
                <a:lnTo>
                  <a:pt x="34286" y="24861"/>
                </a:lnTo>
                <a:lnTo>
                  <a:pt x="34227" y="24960"/>
                </a:lnTo>
                <a:lnTo>
                  <a:pt x="34207" y="25000"/>
                </a:lnTo>
                <a:lnTo>
                  <a:pt x="34207" y="25080"/>
                </a:lnTo>
                <a:lnTo>
                  <a:pt x="34227" y="25139"/>
                </a:lnTo>
                <a:lnTo>
                  <a:pt x="34246" y="25199"/>
                </a:lnTo>
                <a:lnTo>
                  <a:pt x="34286" y="25238"/>
                </a:lnTo>
                <a:lnTo>
                  <a:pt x="34326" y="25278"/>
                </a:lnTo>
                <a:lnTo>
                  <a:pt x="34425" y="25337"/>
                </a:lnTo>
                <a:lnTo>
                  <a:pt x="34564" y="25337"/>
                </a:lnTo>
                <a:lnTo>
                  <a:pt x="34663" y="25298"/>
                </a:lnTo>
                <a:lnTo>
                  <a:pt x="34723" y="25278"/>
                </a:lnTo>
                <a:lnTo>
                  <a:pt x="34743" y="25218"/>
                </a:lnTo>
                <a:lnTo>
                  <a:pt x="34802" y="25119"/>
                </a:lnTo>
                <a:lnTo>
                  <a:pt x="34802" y="24980"/>
                </a:lnTo>
                <a:lnTo>
                  <a:pt x="34762" y="24881"/>
                </a:lnTo>
                <a:lnTo>
                  <a:pt x="34723" y="24822"/>
                </a:lnTo>
                <a:lnTo>
                  <a:pt x="34683" y="24782"/>
                </a:lnTo>
                <a:lnTo>
                  <a:pt x="34643" y="24742"/>
                </a:lnTo>
                <a:lnTo>
                  <a:pt x="34584" y="24722"/>
                </a:lnTo>
                <a:close/>
                <a:moveTo>
                  <a:pt x="26191" y="25397"/>
                </a:moveTo>
                <a:lnTo>
                  <a:pt x="26151" y="25417"/>
                </a:lnTo>
                <a:lnTo>
                  <a:pt x="26112" y="25437"/>
                </a:lnTo>
                <a:lnTo>
                  <a:pt x="26092" y="25476"/>
                </a:lnTo>
                <a:lnTo>
                  <a:pt x="26092" y="25496"/>
                </a:lnTo>
                <a:lnTo>
                  <a:pt x="26092" y="25536"/>
                </a:lnTo>
                <a:lnTo>
                  <a:pt x="26112" y="25576"/>
                </a:lnTo>
                <a:lnTo>
                  <a:pt x="26151" y="25595"/>
                </a:lnTo>
                <a:lnTo>
                  <a:pt x="26231" y="25595"/>
                </a:lnTo>
                <a:lnTo>
                  <a:pt x="26270" y="25576"/>
                </a:lnTo>
                <a:lnTo>
                  <a:pt x="26290" y="25536"/>
                </a:lnTo>
                <a:lnTo>
                  <a:pt x="26310" y="25496"/>
                </a:lnTo>
                <a:lnTo>
                  <a:pt x="26310" y="25457"/>
                </a:lnTo>
                <a:lnTo>
                  <a:pt x="26270" y="25417"/>
                </a:lnTo>
                <a:lnTo>
                  <a:pt x="26231" y="25397"/>
                </a:lnTo>
                <a:close/>
                <a:moveTo>
                  <a:pt x="44861" y="24484"/>
                </a:moveTo>
                <a:lnTo>
                  <a:pt x="44703" y="24504"/>
                </a:lnTo>
                <a:lnTo>
                  <a:pt x="44623" y="24544"/>
                </a:lnTo>
                <a:lnTo>
                  <a:pt x="44544" y="24564"/>
                </a:lnTo>
                <a:lnTo>
                  <a:pt x="44484" y="24623"/>
                </a:lnTo>
                <a:lnTo>
                  <a:pt x="44425" y="24683"/>
                </a:lnTo>
                <a:lnTo>
                  <a:pt x="44365" y="24742"/>
                </a:lnTo>
                <a:lnTo>
                  <a:pt x="44326" y="24822"/>
                </a:lnTo>
                <a:lnTo>
                  <a:pt x="44306" y="24921"/>
                </a:lnTo>
                <a:lnTo>
                  <a:pt x="44286" y="25020"/>
                </a:lnTo>
                <a:lnTo>
                  <a:pt x="44286" y="25099"/>
                </a:lnTo>
                <a:lnTo>
                  <a:pt x="44306" y="25179"/>
                </a:lnTo>
                <a:lnTo>
                  <a:pt x="44346" y="25258"/>
                </a:lnTo>
                <a:lnTo>
                  <a:pt x="44385" y="25337"/>
                </a:lnTo>
                <a:lnTo>
                  <a:pt x="44504" y="25457"/>
                </a:lnTo>
                <a:lnTo>
                  <a:pt x="44643" y="25556"/>
                </a:lnTo>
                <a:lnTo>
                  <a:pt x="44802" y="25595"/>
                </a:lnTo>
                <a:lnTo>
                  <a:pt x="44881" y="25615"/>
                </a:lnTo>
                <a:lnTo>
                  <a:pt x="44961" y="25595"/>
                </a:lnTo>
                <a:lnTo>
                  <a:pt x="45040" y="25576"/>
                </a:lnTo>
                <a:lnTo>
                  <a:pt x="45119" y="25556"/>
                </a:lnTo>
                <a:lnTo>
                  <a:pt x="45179" y="25496"/>
                </a:lnTo>
                <a:lnTo>
                  <a:pt x="45258" y="25437"/>
                </a:lnTo>
                <a:lnTo>
                  <a:pt x="45318" y="25357"/>
                </a:lnTo>
                <a:lnTo>
                  <a:pt x="45357" y="25278"/>
                </a:lnTo>
                <a:lnTo>
                  <a:pt x="45397" y="25179"/>
                </a:lnTo>
                <a:lnTo>
                  <a:pt x="45417" y="25099"/>
                </a:lnTo>
                <a:lnTo>
                  <a:pt x="45417" y="25000"/>
                </a:lnTo>
                <a:lnTo>
                  <a:pt x="45397" y="24901"/>
                </a:lnTo>
                <a:lnTo>
                  <a:pt x="45357" y="24822"/>
                </a:lnTo>
                <a:lnTo>
                  <a:pt x="45318" y="24722"/>
                </a:lnTo>
                <a:lnTo>
                  <a:pt x="45258" y="24643"/>
                </a:lnTo>
                <a:lnTo>
                  <a:pt x="45199" y="24584"/>
                </a:lnTo>
                <a:lnTo>
                  <a:pt x="45119" y="24544"/>
                </a:lnTo>
                <a:lnTo>
                  <a:pt x="45040" y="24504"/>
                </a:lnTo>
                <a:lnTo>
                  <a:pt x="44961" y="24484"/>
                </a:lnTo>
                <a:close/>
                <a:moveTo>
                  <a:pt x="24088" y="25516"/>
                </a:moveTo>
                <a:lnTo>
                  <a:pt x="24048" y="25536"/>
                </a:lnTo>
                <a:lnTo>
                  <a:pt x="24028" y="25576"/>
                </a:lnTo>
                <a:lnTo>
                  <a:pt x="24048" y="25615"/>
                </a:lnTo>
                <a:lnTo>
                  <a:pt x="24088" y="25635"/>
                </a:lnTo>
                <a:lnTo>
                  <a:pt x="24128" y="25615"/>
                </a:lnTo>
                <a:lnTo>
                  <a:pt x="24147" y="25576"/>
                </a:lnTo>
                <a:lnTo>
                  <a:pt x="24128" y="25536"/>
                </a:lnTo>
                <a:lnTo>
                  <a:pt x="24088" y="25516"/>
                </a:lnTo>
                <a:close/>
                <a:moveTo>
                  <a:pt x="46826" y="24425"/>
                </a:moveTo>
                <a:lnTo>
                  <a:pt x="46746" y="24445"/>
                </a:lnTo>
                <a:lnTo>
                  <a:pt x="46647" y="24484"/>
                </a:lnTo>
                <a:lnTo>
                  <a:pt x="46568" y="24544"/>
                </a:lnTo>
                <a:lnTo>
                  <a:pt x="46488" y="24603"/>
                </a:lnTo>
                <a:lnTo>
                  <a:pt x="46429" y="24683"/>
                </a:lnTo>
                <a:lnTo>
                  <a:pt x="46389" y="24762"/>
                </a:lnTo>
                <a:lnTo>
                  <a:pt x="46350" y="24861"/>
                </a:lnTo>
                <a:lnTo>
                  <a:pt x="46330" y="24941"/>
                </a:lnTo>
                <a:lnTo>
                  <a:pt x="46330" y="25040"/>
                </a:lnTo>
                <a:lnTo>
                  <a:pt x="46330" y="25119"/>
                </a:lnTo>
                <a:lnTo>
                  <a:pt x="46350" y="25218"/>
                </a:lnTo>
                <a:lnTo>
                  <a:pt x="46389" y="25298"/>
                </a:lnTo>
                <a:lnTo>
                  <a:pt x="46429" y="25377"/>
                </a:lnTo>
                <a:lnTo>
                  <a:pt x="46488" y="25457"/>
                </a:lnTo>
                <a:lnTo>
                  <a:pt x="46548" y="25516"/>
                </a:lnTo>
                <a:lnTo>
                  <a:pt x="46627" y="25576"/>
                </a:lnTo>
                <a:lnTo>
                  <a:pt x="46707" y="25615"/>
                </a:lnTo>
                <a:lnTo>
                  <a:pt x="46806" y="25635"/>
                </a:lnTo>
                <a:lnTo>
                  <a:pt x="46905" y="25655"/>
                </a:lnTo>
                <a:lnTo>
                  <a:pt x="47024" y="25655"/>
                </a:lnTo>
                <a:lnTo>
                  <a:pt x="47123" y="25615"/>
                </a:lnTo>
                <a:lnTo>
                  <a:pt x="47223" y="25576"/>
                </a:lnTo>
                <a:lnTo>
                  <a:pt x="47302" y="25516"/>
                </a:lnTo>
                <a:lnTo>
                  <a:pt x="47381" y="25437"/>
                </a:lnTo>
                <a:lnTo>
                  <a:pt x="47441" y="25357"/>
                </a:lnTo>
                <a:lnTo>
                  <a:pt x="47500" y="25258"/>
                </a:lnTo>
                <a:lnTo>
                  <a:pt x="47520" y="25159"/>
                </a:lnTo>
                <a:lnTo>
                  <a:pt x="47520" y="25060"/>
                </a:lnTo>
                <a:lnTo>
                  <a:pt x="47520" y="24960"/>
                </a:lnTo>
                <a:lnTo>
                  <a:pt x="47500" y="24881"/>
                </a:lnTo>
                <a:lnTo>
                  <a:pt x="47480" y="24782"/>
                </a:lnTo>
                <a:lnTo>
                  <a:pt x="47421" y="24703"/>
                </a:lnTo>
                <a:lnTo>
                  <a:pt x="47381" y="24643"/>
                </a:lnTo>
                <a:lnTo>
                  <a:pt x="47322" y="24584"/>
                </a:lnTo>
                <a:lnTo>
                  <a:pt x="47242" y="24524"/>
                </a:lnTo>
                <a:lnTo>
                  <a:pt x="47163" y="24484"/>
                </a:lnTo>
                <a:lnTo>
                  <a:pt x="47084" y="24445"/>
                </a:lnTo>
                <a:lnTo>
                  <a:pt x="47004" y="24425"/>
                </a:lnTo>
                <a:close/>
                <a:moveTo>
                  <a:pt x="36588" y="25139"/>
                </a:moveTo>
                <a:lnTo>
                  <a:pt x="36508" y="25159"/>
                </a:lnTo>
                <a:lnTo>
                  <a:pt x="36389" y="25218"/>
                </a:lnTo>
                <a:lnTo>
                  <a:pt x="36290" y="25318"/>
                </a:lnTo>
                <a:lnTo>
                  <a:pt x="36250" y="25377"/>
                </a:lnTo>
                <a:lnTo>
                  <a:pt x="36211" y="25437"/>
                </a:lnTo>
                <a:lnTo>
                  <a:pt x="36191" y="25516"/>
                </a:lnTo>
                <a:lnTo>
                  <a:pt x="36191" y="25576"/>
                </a:lnTo>
                <a:lnTo>
                  <a:pt x="36211" y="25655"/>
                </a:lnTo>
                <a:lnTo>
                  <a:pt x="36250" y="25734"/>
                </a:lnTo>
                <a:lnTo>
                  <a:pt x="36310" y="25794"/>
                </a:lnTo>
                <a:lnTo>
                  <a:pt x="36369" y="25853"/>
                </a:lnTo>
                <a:lnTo>
                  <a:pt x="36429" y="25893"/>
                </a:lnTo>
                <a:lnTo>
                  <a:pt x="36627" y="25893"/>
                </a:lnTo>
                <a:lnTo>
                  <a:pt x="36746" y="25833"/>
                </a:lnTo>
                <a:lnTo>
                  <a:pt x="36846" y="25734"/>
                </a:lnTo>
                <a:lnTo>
                  <a:pt x="36885" y="25675"/>
                </a:lnTo>
                <a:lnTo>
                  <a:pt x="36905" y="25615"/>
                </a:lnTo>
                <a:lnTo>
                  <a:pt x="36925" y="25536"/>
                </a:lnTo>
                <a:lnTo>
                  <a:pt x="36925" y="25476"/>
                </a:lnTo>
                <a:lnTo>
                  <a:pt x="36905" y="25397"/>
                </a:lnTo>
                <a:lnTo>
                  <a:pt x="36866" y="25318"/>
                </a:lnTo>
                <a:lnTo>
                  <a:pt x="36826" y="25258"/>
                </a:lnTo>
                <a:lnTo>
                  <a:pt x="36766" y="25199"/>
                </a:lnTo>
                <a:lnTo>
                  <a:pt x="36707" y="25159"/>
                </a:lnTo>
                <a:lnTo>
                  <a:pt x="36647" y="25139"/>
                </a:lnTo>
                <a:close/>
                <a:moveTo>
                  <a:pt x="28135" y="25853"/>
                </a:moveTo>
                <a:lnTo>
                  <a:pt x="28096" y="25893"/>
                </a:lnTo>
                <a:lnTo>
                  <a:pt x="28056" y="25933"/>
                </a:lnTo>
                <a:lnTo>
                  <a:pt x="28056" y="26012"/>
                </a:lnTo>
                <a:lnTo>
                  <a:pt x="28056" y="26072"/>
                </a:lnTo>
                <a:lnTo>
                  <a:pt x="28096" y="26131"/>
                </a:lnTo>
                <a:lnTo>
                  <a:pt x="28135" y="26151"/>
                </a:lnTo>
                <a:lnTo>
                  <a:pt x="28215" y="26171"/>
                </a:lnTo>
                <a:lnTo>
                  <a:pt x="28274" y="26151"/>
                </a:lnTo>
                <a:lnTo>
                  <a:pt x="28334" y="26131"/>
                </a:lnTo>
                <a:lnTo>
                  <a:pt x="28374" y="26091"/>
                </a:lnTo>
                <a:lnTo>
                  <a:pt x="28393" y="26012"/>
                </a:lnTo>
                <a:lnTo>
                  <a:pt x="28374" y="25933"/>
                </a:lnTo>
                <a:lnTo>
                  <a:pt x="28334" y="25893"/>
                </a:lnTo>
                <a:lnTo>
                  <a:pt x="28274" y="25853"/>
                </a:lnTo>
                <a:close/>
                <a:moveTo>
                  <a:pt x="48949" y="24841"/>
                </a:moveTo>
                <a:lnTo>
                  <a:pt x="48849" y="24861"/>
                </a:lnTo>
                <a:lnTo>
                  <a:pt x="48730" y="24901"/>
                </a:lnTo>
                <a:lnTo>
                  <a:pt x="48651" y="24941"/>
                </a:lnTo>
                <a:lnTo>
                  <a:pt x="48572" y="25000"/>
                </a:lnTo>
                <a:lnTo>
                  <a:pt x="48492" y="25099"/>
                </a:lnTo>
                <a:lnTo>
                  <a:pt x="48433" y="25179"/>
                </a:lnTo>
                <a:lnTo>
                  <a:pt x="48373" y="25278"/>
                </a:lnTo>
                <a:lnTo>
                  <a:pt x="48353" y="25357"/>
                </a:lnTo>
                <a:lnTo>
                  <a:pt x="48334" y="25457"/>
                </a:lnTo>
                <a:lnTo>
                  <a:pt x="48334" y="25556"/>
                </a:lnTo>
                <a:lnTo>
                  <a:pt x="48334" y="25655"/>
                </a:lnTo>
                <a:lnTo>
                  <a:pt x="48373" y="25754"/>
                </a:lnTo>
                <a:lnTo>
                  <a:pt x="48393" y="25853"/>
                </a:lnTo>
                <a:lnTo>
                  <a:pt x="48453" y="25933"/>
                </a:lnTo>
                <a:lnTo>
                  <a:pt x="48512" y="26012"/>
                </a:lnTo>
                <a:lnTo>
                  <a:pt x="48592" y="26072"/>
                </a:lnTo>
                <a:lnTo>
                  <a:pt x="48671" y="26131"/>
                </a:lnTo>
                <a:lnTo>
                  <a:pt x="48770" y="26171"/>
                </a:lnTo>
                <a:lnTo>
                  <a:pt x="48869" y="26191"/>
                </a:lnTo>
                <a:lnTo>
                  <a:pt x="48988" y="26210"/>
                </a:lnTo>
                <a:lnTo>
                  <a:pt x="49107" y="26191"/>
                </a:lnTo>
                <a:lnTo>
                  <a:pt x="49226" y="26171"/>
                </a:lnTo>
                <a:lnTo>
                  <a:pt x="49326" y="26111"/>
                </a:lnTo>
                <a:lnTo>
                  <a:pt x="49425" y="26052"/>
                </a:lnTo>
                <a:lnTo>
                  <a:pt x="49504" y="25972"/>
                </a:lnTo>
                <a:lnTo>
                  <a:pt x="49564" y="25873"/>
                </a:lnTo>
                <a:lnTo>
                  <a:pt x="49623" y="25774"/>
                </a:lnTo>
                <a:lnTo>
                  <a:pt x="49663" y="25655"/>
                </a:lnTo>
                <a:lnTo>
                  <a:pt x="49643" y="25457"/>
                </a:lnTo>
                <a:lnTo>
                  <a:pt x="49603" y="25258"/>
                </a:lnTo>
                <a:lnTo>
                  <a:pt x="49564" y="25179"/>
                </a:lnTo>
                <a:lnTo>
                  <a:pt x="49504" y="25099"/>
                </a:lnTo>
                <a:lnTo>
                  <a:pt x="49445" y="25020"/>
                </a:lnTo>
                <a:lnTo>
                  <a:pt x="49345" y="24960"/>
                </a:lnTo>
                <a:lnTo>
                  <a:pt x="49266" y="24901"/>
                </a:lnTo>
                <a:lnTo>
                  <a:pt x="49167" y="24861"/>
                </a:lnTo>
                <a:lnTo>
                  <a:pt x="49048" y="24841"/>
                </a:lnTo>
                <a:close/>
                <a:moveTo>
                  <a:pt x="38552" y="25615"/>
                </a:moveTo>
                <a:lnTo>
                  <a:pt x="38473" y="25655"/>
                </a:lnTo>
                <a:lnTo>
                  <a:pt x="38393" y="25675"/>
                </a:lnTo>
                <a:lnTo>
                  <a:pt x="38334" y="25734"/>
                </a:lnTo>
                <a:lnTo>
                  <a:pt x="38274" y="25794"/>
                </a:lnTo>
                <a:lnTo>
                  <a:pt x="38235" y="25853"/>
                </a:lnTo>
                <a:lnTo>
                  <a:pt x="38195" y="25933"/>
                </a:lnTo>
                <a:lnTo>
                  <a:pt x="38195" y="26012"/>
                </a:lnTo>
                <a:lnTo>
                  <a:pt x="38195" y="26091"/>
                </a:lnTo>
                <a:lnTo>
                  <a:pt x="38215" y="26191"/>
                </a:lnTo>
                <a:lnTo>
                  <a:pt x="38254" y="26270"/>
                </a:lnTo>
                <a:lnTo>
                  <a:pt x="38314" y="26330"/>
                </a:lnTo>
                <a:lnTo>
                  <a:pt x="38373" y="26389"/>
                </a:lnTo>
                <a:lnTo>
                  <a:pt x="38453" y="26429"/>
                </a:lnTo>
                <a:lnTo>
                  <a:pt x="38532" y="26449"/>
                </a:lnTo>
                <a:lnTo>
                  <a:pt x="38612" y="26468"/>
                </a:lnTo>
                <a:lnTo>
                  <a:pt x="38691" y="26449"/>
                </a:lnTo>
                <a:lnTo>
                  <a:pt x="38770" y="26429"/>
                </a:lnTo>
                <a:lnTo>
                  <a:pt x="38850" y="26389"/>
                </a:lnTo>
                <a:lnTo>
                  <a:pt x="38909" y="26330"/>
                </a:lnTo>
                <a:lnTo>
                  <a:pt x="38969" y="26270"/>
                </a:lnTo>
                <a:lnTo>
                  <a:pt x="39008" y="26191"/>
                </a:lnTo>
                <a:lnTo>
                  <a:pt x="39028" y="26131"/>
                </a:lnTo>
                <a:lnTo>
                  <a:pt x="39028" y="26032"/>
                </a:lnTo>
                <a:lnTo>
                  <a:pt x="39008" y="25873"/>
                </a:lnTo>
                <a:lnTo>
                  <a:pt x="38969" y="25794"/>
                </a:lnTo>
                <a:lnTo>
                  <a:pt x="38909" y="25714"/>
                </a:lnTo>
                <a:lnTo>
                  <a:pt x="38850" y="25675"/>
                </a:lnTo>
                <a:lnTo>
                  <a:pt x="38770" y="25635"/>
                </a:lnTo>
                <a:lnTo>
                  <a:pt x="38711" y="25615"/>
                </a:lnTo>
                <a:close/>
                <a:moveTo>
                  <a:pt x="40615" y="25536"/>
                </a:moveTo>
                <a:lnTo>
                  <a:pt x="40516" y="25576"/>
                </a:lnTo>
                <a:lnTo>
                  <a:pt x="40437" y="25615"/>
                </a:lnTo>
                <a:lnTo>
                  <a:pt x="40358" y="25675"/>
                </a:lnTo>
                <a:lnTo>
                  <a:pt x="40278" y="25734"/>
                </a:lnTo>
                <a:lnTo>
                  <a:pt x="40238" y="25814"/>
                </a:lnTo>
                <a:lnTo>
                  <a:pt x="40219" y="25913"/>
                </a:lnTo>
                <a:lnTo>
                  <a:pt x="40238" y="26091"/>
                </a:lnTo>
                <a:lnTo>
                  <a:pt x="40258" y="26191"/>
                </a:lnTo>
                <a:lnTo>
                  <a:pt x="40298" y="26270"/>
                </a:lnTo>
                <a:lnTo>
                  <a:pt x="40358" y="26349"/>
                </a:lnTo>
                <a:lnTo>
                  <a:pt x="40417" y="26409"/>
                </a:lnTo>
                <a:lnTo>
                  <a:pt x="40496" y="26449"/>
                </a:lnTo>
                <a:lnTo>
                  <a:pt x="40596" y="26488"/>
                </a:lnTo>
                <a:lnTo>
                  <a:pt x="40794" y="26488"/>
                </a:lnTo>
                <a:lnTo>
                  <a:pt x="40873" y="26449"/>
                </a:lnTo>
                <a:lnTo>
                  <a:pt x="40953" y="26409"/>
                </a:lnTo>
                <a:lnTo>
                  <a:pt x="41012" y="26349"/>
                </a:lnTo>
                <a:lnTo>
                  <a:pt x="41072" y="26270"/>
                </a:lnTo>
                <a:lnTo>
                  <a:pt x="41111" y="26191"/>
                </a:lnTo>
                <a:lnTo>
                  <a:pt x="41151" y="26111"/>
                </a:lnTo>
                <a:lnTo>
                  <a:pt x="41151" y="26012"/>
                </a:lnTo>
                <a:lnTo>
                  <a:pt x="41151" y="25913"/>
                </a:lnTo>
                <a:lnTo>
                  <a:pt x="41131" y="25833"/>
                </a:lnTo>
                <a:lnTo>
                  <a:pt x="41092" y="25754"/>
                </a:lnTo>
                <a:lnTo>
                  <a:pt x="41032" y="25675"/>
                </a:lnTo>
                <a:lnTo>
                  <a:pt x="40953" y="25615"/>
                </a:lnTo>
                <a:lnTo>
                  <a:pt x="40873" y="25576"/>
                </a:lnTo>
                <a:lnTo>
                  <a:pt x="40794" y="25536"/>
                </a:lnTo>
                <a:close/>
                <a:moveTo>
                  <a:pt x="32322" y="26191"/>
                </a:moveTo>
                <a:lnTo>
                  <a:pt x="32223" y="26210"/>
                </a:lnTo>
                <a:lnTo>
                  <a:pt x="32143" y="26270"/>
                </a:lnTo>
                <a:lnTo>
                  <a:pt x="32104" y="26310"/>
                </a:lnTo>
                <a:lnTo>
                  <a:pt x="32084" y="26369"/>
                </a:lnTo>
                <a:lnTo>
                  <a:pt x="32064" y="26429"/>
                </a:lnTo>
                <a:lnTo>
                  <a:pt x="32064" y="26488"/>
                </a:lnTo>
                <a:lnTo>
                  <a:pt x="32084" y="26587"/>
                </a:lnTo>
                <a:lnTo>
                  <a:pt x="32143" y="26667"/>
                </a:lnTo>
                <a:lnTo>
                  <a:pt x="32223" y="26706"/>
                </a:lnTo>
                <a:lnTo>
                  <a:pt x="32322" y="26726"/>
                </a:lnTo>
                <a:lnTo>
                  <a:pt x="32421" y="26706"/>
                </a:lnTo>
                <a:lnTo>
                  <a:pt x="32520" y="26647"/>
                </a:lnTo>
                <a:lnTo>
                  <a:pt x="32600" y="26568"/>
                </a:lnTo>
                <a:lnTo>
                  <a:pt x="32600" y="26508"/>
                </a:lnTo>
                <a:lnTo>
                  <a:pt x="32600" y="26449"/>
                </a:lnTo>
                <a:lnTo>
                  <a:pt x="32580" y="26349"/>
                </a:lnTo>
                <a:lnTo>
                  <a:pt x="32500" y="26270"/>
                </a:lnTo>
                <a:lnTo>
                  <a:pt x="32421" y="26210"/>
                </a:lnTo>
                <a:lnTo>
                  <a:pt x="32322" y="26191"/>
                </a:lnTo>
                <a:close/>
                <a:moveTo>
                  <a:pt x="30139" y="26310"/>
                </a:moveTo>
                <a:lnTo>
                  <a:pt x="30060" y="26369"/>
                </a:lnTo>
                <a:lnTo>
                  <a:pt x="30020" y="26468"/>
                </a:lnTo>
                <a:lnTo>
                  <a:pt x="30020" y="26548"/>
                </a:lnTo>
                <a:lnTo>
                  <a:pt x="30060" y="26627"/>
                </a:lnTo>
                <a:lnTo>
                  <a:pt x="30100" y="26706"/>
                </a:lnTo>
                <a:lnTo>
                  <a:pt x="30159" y="26746"/>
                </a:lnTo>
                <a:lnTo>
                  <a:pt x="30239" y="26766"/>
                </a:lnTo>
                <a:lnTo>
                  <a:pt x="30318" y="26746"/>
                </a:lnTo>
                <a:lnTo>
                  <a:pt x="30397" y="26687"/>
                </a:lnTo>
                <a:lnTo>
                  <a:pt x="30457" y="26607"/>
                </a:lnTo>
                <a:lnTo>
                  <a:pt x="30457" y="26508"/>
                </a:lnTo>
                <a:lnTo>
                  <a:pt x="30437" y="26429"/>
                </a:lnTo>
                <a:lnTo>
                  <a:pt x="30378" y="26369"/>
                </a:lnTo>
                <a:lnTo>
                  <a:pt x="30318" y="26330"/>
                </a:lnTo>
                <a:lnTo>
                  <a:pt x="30239" y="26310"/>
                </a:lnTo>
                <a:close/>
                <a:moveTo>
                  <a:pt x="42738" y="25972"/>
                </a:moveTo>
                <a:lnTo>
                  <a:pt x="42619" y="25992"/>
                </a:lnTo>
                <a:lnTo>
                  <a:pt x="42520" y="26032"/>
                </a:lnTo>
                <a:lnTo>
                  <a:pt x="42441" y="26072"/>
                </a:lnTo>
                <a:lnTo>
                  <a:pt x="42361" y="26131"/>
                </a:lnTo>
                <a:lnTo>
                  <a:pt x="42282" y="26210"/>
                </a:lnTo>
                <a:lnTo>
                  <a:pt x="42242" y="26310"/>
                </a:lnTo>
                <a:lnTo>
                  <a:pt x="42203" y="26409"/>
                </a:lnTo>
                <a:lnTo>
                  <a:pt x="42203" y="26528"/>
                </a:lnTo>
                <a:lnTo>
                  <a:pt x="42223" y="26627"/>
                </a:lnTo>
                <a:lnTo>
                  <a:pt x="42242" y="26726"/>
                </a:lnTo>
                <a:lnTo>
                  <a:pt x="42302" y="26806"/>
                </a:lnTo>
                <a:lnTo>
                  <a:pt x="42361" y="26885"/>
                </a:lnTo>
                <a:lnTo>
                  <a:pt x="42441" y="26945"/>
                </a:lnTo>
                <a:lnTo>
                  <a:pt x="42540" y="27004"/>
                </a:lnTo>
                <a:lnTo>
                  <a:pt x="42659" y="27044"/>
                </a:lnTo>
                <a:lnTo>
                  <a:pt x="42758" y="27044"/>
                </a:lnTo>
                <a:lnTo>
                  <a:pt x="42857" y="27024"/>
                </a:lnTo>
                <a:lnTo>
                  <a:pt x="42937" y="27004"/>
                </a:lnTo>
                <a:lnTo>
                  <a:pt x="43036" y="26945"/>
                </a:lnTo>
                <a:lnTo>
                  <a:pt x="43096" y="26885"/>
                </a:lnTo>
                <a:lnTo>
                  <a:pt x="43175" y="26806"/>
                </a:lnTo>
                <a:lnTo>
                  <a:pt x="43234" y="26706"/>
                </a:lnTo>
                <a:lnTo>
                  <a:pt x="43254" y="26607"/>
                </a:lnTo>
                <a:lnTo>
                  <a:pt x="43254" y="26508"/>
                </a:lnTo>
                <a:lnTo>
                  <a:pt x="43234" y="26389"/>
                </a:lnTo>
                <a:lnTo>
                  <a:pt x="43215" y="26290"/>
                </a:lnTo>
                <a:lnTo>
                  <a:pt x="43175" y="26210"/>
                </a:lnTo>
                <a:lnTo>
                  <a:pt x="43115" y="26131"/>
                </a:lnTo>
                <a:lnTo>
                  <a:pt x="43036" y="26072"/>
                </a:lnTo>
                <a:lnTo>
                  <a:pt x="42937" y="26012"/>
                </a:lnTo>
                <a:lnTo>
                  <a:pt x="42838" y="25992"/>
                </a:lnTo>
                <a:lnTo>
                  <a:pt x="42738" y="25972"/>
                </a:lnTo>
                <a:close/>
                <a:moveTo>
                  <a:pt x="22620" y="26984"/>
                </a:moveTo>
                <a:lnTo>
                  <a:pt x="22580" y="27004"/>
                </a:lnTo>
                <a:lnTo>
                  <a:pt x="22560" y="27024"/>
                </a:lnTo>
                <a:lnTo>
                  <a:pt x="22580" y="27064"/>
                </a:lnTo>
                <a:lnTo>
                  <a:pt x="22620" y="27083"/>
                </a:lnTo>
                <a:lnTo>
                  <a:pt x="22659" y="27064"/>
                </a:lnTo>
                <a:lnTo>
                  <a:pt x="22679" y="27024"/>
                </a:lnTo>
                <a:lnTo>
                  <a:pt x="22659" y="27004"/>
                </a:lnTo>
                <a:lnTo>
                  <a:pt x="22620" y="26984"/>
                </a:lnTo>
                <a:close/>
                <a:moveTo>
                  <a:pt x="34346" y="26647"/>
                </a:moveTo>
                <a:lnTo>
                  <a:pt x="34227" y="26687"/>
                </a:lnTo>
                <a:lnTo>
                  <a:pt x="34108" y="26746"/>
                </a:lnTo>
                <a:lnTo>
                  <a:pt x="34068" y="26786"/>
                </a:lnTo>
                <a:lnTo>
                  <a:pt x="34028" y="26845"/>
                </a:lnTo>
                <a:lnTo>
                  <a:pt x="34028" y="26905"/>
                </a:lnTo>
                <a:lnTo>
                  <a:pt x="34028" y="26984"/>
                </a:lnTo>
                <a:lnTo>
                  <a:pt x="34048" y="27123"/>
                </a:lnTo>
                <a:lnTo>
                  <a:pt x="34068" y="27183"/>
                </a:lnTo>
                <a:lnTo>
                  <a:pt x="34108" y="27222"/>
                </a:lnTo>
                <a:lnTo>
                  <a:pt x="34167" y="27262"/>
                </a:lnTo>
                <a:lnTo>
                  <a:pt x="34227" y="27302"/>
                </a:lnTo>
                <a:lnTo>
                  <a:pt x="34286" y="27322"/>
                </a:lnTo>
                <a:lnTo>
                  <a:pt x="34425" y="27322"/>
                </a:lnTo>
                <a:lnTo>
                  <a:pt x="34485" y="27302"/>
                </a:lnTo>
                <a:lnTo>
                  <a:pt x="34544" y="27262"/>
                </a:lnTo>
                <a:lnTo>
                  <a:pt x="34584" y="27222"/>
                </a:lnTo>
                <a:lnTo>
                  <a:pt x="34623" y="27163"/>
                </a:lnTo>
                <a:lnTo>
                  <a:pt x="34663" y="27103"/>
                </a:lnTo>
                <a:lnTo>
                  <a:pt x="34683" y="26984"/>
                </a:lnTo>
                <a:lnTo>
                  <a:pt x="34683" y="26925"/>
                </a:lnTo>
                <a:lnTo>
                  <a:pt x="34663" y="26865"/>
                </a:lnTo>
                <a:lnTo>
                  <a:pt x="34623" y="26806"/>
                </a:lnTo>
                <a:lnTo>
                  <a:pt x="34584" y="26746"/>
                </a:lnTo>
                <a:lnTo>
                  <a:pt x="34524" y="26706"/>
                </a:lnTo>
                <a:lnTo>
                  <a:pt x="34465" y="26667"/>
                </a:lnTo>
                <a:lnTo>
                  <a:pt x="34405" y="26647"/>
                </a:lnTo>
                <a:close/>
                <a:moveTo>
                  <a:pt x="25576" y="27103"/>
                </a:moveTo>
                <a:lnTo>
                  <a:pt x="25536" y="27123"/>
                </a:lnTo>
                <a:lnTo>
                  <a:pt x="25497" y="27143"/>
                </a:lnTo>
                <a:lnTo>
                  <a:pt x="25477" y="27183"/>
                </a:lnTo>
                <a:lnTo>
                  <a:pt x="25477" y="27222"/>
                </a:lnTo>
                <a:lnTo>
                  <a:pt x="25477" y="27282"/>
                </a:lnTo>
                <a:lnTo>
                  <a:pt x="25497" y="27322"/>
                </a:lnTo>
                <a:lnTo>
                  <a:pt x="25536" y="27361"/>
                </a:lnTo>
                <a:lnTo>
                  <a:pt x="25636" y="27361"/>
                </a:lnTo>
                <a:lnTo>
                  <a:pt x="25675" y="27322"/>
                </a:lnTo>
                <a:lnTo>
                  <a:pt x="25695" y="27282"/>
                </a:lnTo>
                <a:lnTo>
                  <a:pt x="25715" y="27242"/>
                </a:lnTo>
                <a:lnTo>
                  <a:pt x="25715" y="27183"/>
                </a:lnTo>
                <a:lnTo>
                  <a:pt x="25675" y="27143"/>
                </a:lnTo>
                <a:lnTo>
                  <a:pt x="25636" y="27123"/>
                </a:lnTo>
                <a:lnTo>
                  <a:pt x="25576" y="27103"/>
                </a:lnTo>
                <a:close/>
                <a:moveTo>
                  <a:pt x="44683" y="26429"/>
                </a:moveTo>
                <a:lnTo>
                  <a:pt x="44584" y="26449"/>
                </a:lnTo>
                <a:lnTo>
                  <a:pt x="44484" y="26508"/>
                </a:lnTo>
                <a:lnTo>
                  <a:pt x="44405" y="26548"/>
                </a:lnTo>
                <a:lnTo>
                  <a:pt x="44326" y="26627"/>
                </a:lnTo>
                <a:lnTo>
                  <a:pt x="44266" y="26706"/>
                </a:lnTo>
                <a:lnTo>
                  <a:pt x="44207" y="26806"/>
                </a:lnTo>
                <a:lnTo>
                  <a:pt x="44187" y="26905"/>
                </a:lnTo>
                <a:lnTo>
                  <a:pt x="44187" y="27004"/>
                </a:lnTo>
                <a:lnTo>
                  <a:pt x="44187" y="27103"/>
                </a:lnTo>
                <a:lnTo>
                  <a:pt x="44207" y="27183"/>
                </a:lnTo>
                <a:lnTo>
                  <a:pt x="44227" y="27262"/>
                </a:lnTo>
                <a:lnTo>
                  <a:pt x="44286" y="27341"/>
                </a:lnTo>
                <a:lnTo>
                  <a:pt x="44326" y="27421"/>
                </a:lnTo>
                <a:lnTo>
                  <a:pt x="44385" y="27480"/>
                </a:lnTo>
                <a:lnTo>
                  <a:pt x="44465" y="27520"/>
                </a:lnTo>
                <a:lnTo>
                  <a:pt x="44544" y="27560"/>
                </a:lnTo>
                <a:lnTo>
                  <a:pt x="44623" y="27599"/>
                </a:lnTo>
                <a:lnTo>
                  <a:pt x="44703" y="27619"/>
                </a:lnTo>
                <a:lnTo>
                  <a:pt x="44782" y="27619"/>
                </a:lnTo>
                <a:lnTo>
                  <a:pt x="44881" y="27599"/>
                </a:lnTo>
                <a:lnTo>
                  <a:pt x="44961" y="27579"/>
                </a:lnTo>
                <a:lnTo>
                  <a:pt x="45060" y="27540"/>
                </a:lnTo>
                <a:lnTo>
                  <a:pt x="45139" y="27500"/>
                </a:lnTo>
                <a:lnTo>
                  <a:pt x="45219" y="27421"/>
                </a:lnTo>
                <a:lnTo>
                  <a:pt x="45278" y="27341"/>
                </a:lnTo>
                <a:lnTo>
                  <a:pt x="45318" y="27262"/>
                </a:lnTo>
                <a:lnTo>
                  <a:pt x="45338" y="27183"/>
                </a:lnTo>
                <a:lnTo>
                  <a:pt x="45357" y="27103"/>
                </a:lnTo>
                <a:lnTo>
                  <a:pt x="45357" y="27004"/>
                </a:lnTo>
                <a:lnTo>
                  <a:pt x="45357" y="26925"/>
                </a:lnTo>
                <a:lnTo>
                  <a:pt x="45338" y="26845"/>
                </a:lnTo>
                <a:lnTo>
                  <a:pt x="45298" y="26766"/>
                </a:lnTo>
                <a:lnTo>
                  <a:pt x="45258" y="26687"/>
                </a:lnTo>
                <a:lnTo>
                  <a:pt x="45199" y="26607"/>
                </a:lnTo>
                <a:lnTo>
                  <a:pt x="45139" y="26548"/>
                </a:lnTo>
                <a:lnTo>
                  <a:pt x="45060" y="26508"/>
                </a:lnTo>
                <a:lnTo>
                  <a:pt x="44980" y="26468"/>
                </a:lnTo>
                <a:lnTo>
                  <a:pt x="44881" y="26449"/>
                </a:lnTo>
                <a:lnTo>
                  <a:pt x="44782" y="26429"/>
                </a:lnTo>
                <a:close/>
                <a:moveTo>
                  <a:pt x="46766" y="26349"/>
                </a:moveTo>
                <a:lnTo>
                  <a:pt x="46667" y="26369"/>
                </a:lnTo>
                <a:lnTo>
                  <a:pt x="46588" y="26389"/>
                </a:lnTo>
                <a:lnTo>
                  <a:pt x="46488" y="26449"/>
                </a:lnTo>
                <a:lnTo>
                  <a:pt x="46409" y="26508"/>
                </a:lnTo>
                <a:lnTo>
                  <a:pt x="46350" y="26568"/>
                </a:lnTo>
                <a:lnTo>
                  <a:pt x="46290" y="26667"/>
                </a:lnTo>
                <a:lnTo>
                  <a:pt x="46250" y="26746"/>
                </a:lnTo>
                <a:lnTo>
                  <a:pt x="46230" y="26845"/>
                </a:lnTo>
                <a:lnTo>
                  <a:pt x="46211" y="26945"/>
                </a:lnTo>
                <a:lnTo>
                  <a:pt x="46211" y="27044"/>
                </a:lnTo>
                <a:lnTo>
                  <a:pt x="46230" y="27123"/>
                </a:lnTo>
                <a:lnTo>
                  <a:pt x="46270" y="27222"/>
                </a:lnTo>
                <a:lnTo>
                  <a:pt x="46310" y="27302"/>
                </a:lnTo>
                <a:lnTo>
                  <a:pt x="46350" y="27381"/>
                </a:lnTo>
                <a:lnTo>
                  <a:pt x="46409" y="27460"/>
                </a:lnTo>
                <a:lnTo>
                  <a:pt x="46488" y="27520"/>
                </a:lnTo>
                <a:lnTo>
                  <a:pt x="46568" y="27579"/>
                </a:lnTo>
                <a:lnTo>
                  <a:pt x="46647" y="27599"/>
                </a:lnTo>
                <a:lnTo>
                  <a:pt x="46746" y="27639"/>
                </a:lnTo>
                <a:lnTo>
                  <a:pt x="46846" y="27639"/>
                </a:lnTo>
                <a:lnTo>
                  <a:pt x="46945" y="27619"/>
                </a:lnTo>
                <a:lnTo>
                  <a:pt x="47064" y="27579"/>
                </a:lnTo>
                <a:lnTo>
                  <a:pt x="47183" y="27540"/>
                </a:lnTo>
                <a:lnTo>
                  <a:pt x="47262" y="27480"/>
                </a:lnTo>
                <a:lnTo>
                  <a:pt x="47342" y="27401"/>
                </a:lnTo>
                <a:lnTo>
                  <a:pt x="47401" y="27302"/>
                </a:lnTo>
                <a:lnTo>
                  <a:pt x="47441" y="27203"/>
                </a:lnTo>
                <a:lnTo>
                  <a:pt x="47480" y="27103"/>
                </a:lnTo>
                <a:lnTo>
                  <a:pt x="47500" y="26984"/>
                </a:lnTo>
                <a:lnTo>
                  <a:pt x="47461" y="26786"/>
                </a:lnTo>
                <a:lnTo>
                  <a:pt x="47421" y="26687"/>
                </a:lnTo>
                <a:lnTo>
                  <a:pt x="47361" y="26607"/>
                </a:lnTo>
                <a:lnTo>
                  <a:pt x="47322" y="26548"/>
                </a:lnTo>
                <a:lnTo>
                  <a:pt x="47242" y="26468"/>
                </a:lnTo>
                <a:lnTo>
                  <a:pt x="47163" y="26429"/>
                </a:lnTo>
                <a:lnTo>
                  <a:pt x="47064" y="26369"/>
                </a:lnTo>
                <a:lnTo>
                  <a:pt x="46965" y="26349"/>
                </a:lnTo>
                <a:close/>
                <a:moveTo>
                  <a:pt x="36310" y="27083"/>
                </a:moveTo>
                <a:lnTo>
                  <a:pt x="36211" y="27123"/>
                </a:lnTo>
                <a:lnTo>
                  <a:pt x="36131" y="27163"/>
                </a:lnTo>
                <a:lnTo>
                  <a:pt x="36072" y="27222"/>
                </a:lnTo>
                <a:lnTo>
                  <a:pt x="36032" y="27282"/>
                </a:lnTo>
                <a:lnTo>
                  <a:pt x="35993" y="27341"/>
                </a:lnTo>
                <a:lnTo>
                  <a:pt x="35973" y="27421"/>
                </a:lnTo>
                <a:lnTo>
                  <a:pt x="35973" y="27500"/>
                </a:lnTo>
                <a:lnTo>
                  <a:pt x="35993" y="27560"/>
                </a:lnTo>
                <a:lnTo>
                  <a:pt x="36012" y="27639"/>
                </a:lnTo>
                <a:lnTo>
                  <a:pt x="36032" y="27699"/>
                </a:lnTo>
                <a:lnTo>
                  <a:pt x="36092" y="27758"/>
                </a:lnTo>
                <a:lnTo>
                  <a:pt x="36131" y="27798"/>
                </a:lnTo>
                <a:lnTo>
                  <a:pt x="36191" y="27837"/>
                </a:lnTo>
                <a:lnTo>
                  <a:pt x="36270" y="27877"/>
                </a:lnTo>
                <a:lnTo>
                  <a:pt x="36429" y="27877"/>
                </a:lnTo>
                <a:lnTo>
                  <a:pt x="36508" y="27857"/>
                </a:lnTo>
                <a:lnTo>
                  <a:pt x="36588" y="27837"/>
                </a:lnTo>
                <a:lnTo>
                  <a:pt x="36647" y="27818"/>
                </a:lnTo>
                <a:lnTo>
                  <a:pt x="36687" y="27758"/>
                </a:lnTo>
                <a:lnTo>
                  <a:pt x="36727" y="27699"/>
                </a:lnTo>
                <a:lnTo>
                  <a:pt x="36746" y="27639"/>
                </a:lnTo>
                <a:lnTo>
                  <a:pt x="36746" y="27560"/>
                </a:lnTo>
                <a:lnTo>
                  <a:pt x="36727" y="27401"/>
                </a:lnTo>
                <a:lnTo>
                  <a:pt x="36707" y="27322"/>
                </a:lnTo>
                <a:lnTo>
                  <a:pt x="36667" y="27242"/>
                </a:lnTo>
                <a:lnTo>
                  <a:pt x="36608" y="27183"/>
                </a:lnTo>
                <a:lnTo>
                  <a:pt x="36548" y="27143"/>
                </a:lnTo>
                <a:lnTo>
                  <a:pt x="36469" y="27103"/>
                </a:lnTo>
                <a:lnTo>
                  <a:pt x="36389" y="27083"/>
                </a:lnTo>
                <a:close/>
                <a:moveTo>
                  <a:pt x="27620" y="27659"/>
                </a:moveTo>
                <a:lnTo>
                  <a:pt x="27560" y="27679"/>
                </a:lnTo>
                <a:lnTo>
                  <a:pt x="27481" y="27718"/>
                </a:lnTo>
                <a:lnTo>
                  <a:pt x="27441" y="27798"/>
                </a:lnTo>
                <a:lnTo>
                  <a:pt x="27441" y="27857"/>
                </a:lnTo>
                <a:lnTo>
                  <a:pt x="27461" y="27937"/>
                </a:lnTo>
                <a:lnTo>
                  <a:pt x="27501" y="27996"/>
                </a:lnTo>
                <a:lnTo>
                  <a:pt x="27560" y="28036"/>
                </a:lnTo>
                <a:lnTo>
                  <a:pt x="27620" y="28056"/>
                </a:lnTo>
                <a:lnTo>
                  <a:pt x="27699" y="28036"/>
                </a:lnTo>
                <a:lnTo>
                  <a:pt x="27758" y="27996"/>
                </a:lnTo>
                <a:lnTo>
                  <a:pt x="27798" y="27937"/>
                </a:lnTo>
                <a:lnTo>
                  <a:pt x="27818" y="27857"/>
                </a:lnTo>
                <a:lnTo>
                  <a:pt x="27798" y="27798"/>
                </a:lnTo>
                <a:lnTo>
                  <a:pt x="27758" y="27738"/>
                </a:lnTo>
                <a:lnTo>
                  <a:pt x="27699" y="27679"/>
                </a:lnTo>
                <a:lnTo>
                  <a:pt x="27620" y="27659"/>
                </a:lnTo>
                <a:close/>
                <a:moveTo>
                  <a:pt x="48790" y="26786"/>
                </a:moveTo>
                <a:lnTo>
                  <a:pt x="48691" y="26806"/>
                </a:lnTo>
                <a:lnTo>
                  <a:pt x="48572" y="26845"/>
                </a:lnTo>
                <a:lnTo>
                  <a:pt x="48472" y="26905"/>
                </a:lnTo>
                <a:lnTo>
                  <a:pt x="48393" y="26984"/>
                </a:lnTo>
                <a:lnTo>
                  <a:pt x="48334" y="27064"/>
                </a:lnTo>
                <a:lnTo>
                  <a:pt x="48274" y="27143"/>
                </a:lnTo>
                <a:lnTo>
                  <a:pt x="48234" y="27242"/>
                </a:lnTo>
                <a:lnTo>
                  <a:pt x="48215" y="27361"/>
                </a:lnTo>
                <a:lnTo>
                  <a:pt x="48195" y="27460"/>
                </a:lnTo>
                <a:lnTo>
                  <a:pt x="48195" y="27560"/>
                </a:lnTo>
                <a:lnTo>
                  <a:pt x="48215" y="27679"/>
                </a:lnTo>
                <a:lnTo>
                  <a:pt x="48234" y="27778"/>
                </a:lnTo>
                <a:lnTo>
                  <a:pt x="48294" y="27877"/>
                </a:lnTo>
                <a:lnTo>
                  <a:pt x="48353" y="27956"/>
                </a:lnTo>
                <a:lnTo>
                  <a:pt x="48413" y="28036"/>
                </a:lnTo>
                <a:lnTo>
                  <a:pt x="48512" y="28115"/>
                </a:lnTo>
                <a:lnTo>
                  <a:pt x="48611" y="28155"/>
                </a:lnTo>
                <a:lnTo>
                  <a:pt x="48750" y="28195"/>
                </a:lnTo>
                <a:lnTo>
                  <a:pt x="48869" y="28214"/>
                </a:lnTo>
                <a:lnTo>
                  <a:pt x="48988" y="28195"/>
                </a:lnTo>
                <a:lnTo>
                  <a:pt x="49107" y="28175"/>
                </a:lnTo>
                <a:lnTo>
                  <a:pt x="49207" y="28115"/>
                </a:lnTo>
                <a:lnTo>
                  <a:pt x="49306" y="28056"/>
                </a:lnTo>
                <a:lnTo>
                  <a:pt x="49405" y="27976"/>
                </a:lnTo>
                <a:lnTo>
                  <a:pt x="49484" y="27877"/>
                </a:lnTo>
                <a:lnTo>
                  <a:pt x="49564" y="27679"/>
                </a:lnTo>
                <a:lnTo>
                  <a:pt x="49584" y="27579"/>
                </a:lnTo>
                <a:lnTo>
                  <a:pt x="49584" y="27460"/>
                </a:lnTo>
                <a:lnTo>
                  <a:pt x="49584" y="27361"/>
                </a:lnTo>
                <a:lnTo>
                  <a:pt x="49564" y="27262"/>
                </a:lnTo>
                <a:lnTo>
                  <a:pt x="49524" y="27163"/>
                </a:lnTo>
                <a:lnTo>
                  <a:pt x="49465" y="27064"/>
                </a:lnTo>
                <a:lnTo>
                  <a:pt x="49385" y="26984"/>
                </a:lnTo>
                <a:lnTo>
                  <a:pt x="49306" y="26925"/>
                </a:lnTo>
                <a:lnTo>
                  <a:pt x="49207" y="26865"/>
                </a:lnTo>
                <a:lnTo>
                  <a:pt x="49107" y="26826"/>
                </a:lnTo>
                <a:lnTo>
                  <a:pt x="49008" y="26786"/>
                </a:lnTo>
                <a:close/>
                <a:moveTo>
                  <a:pt x="40496" y="27441"/>
                </a:moveTo>
                <a:lnTo>
                  <a:pt x="40397" y="27460"/>
                </a:lnTo>
                <a:lnTo>
                  <a:pt x="40298" y="27480"/>
                </a:lnTo>
                <a:lnTo>
                  <a:pt x="40199" y="27540"/>
                </a:lnTo>
                <a:lnTo>
                  <a:pt x="40119" y="27599"/>
                </a:lnTo>
                <a:lnTo>
                  <a:pt x="40060" y="27699"/>
                </a:lnTo>
                <a:lnTo>
                  <a:pt x="40020" y="27798"/>
                </a:lnTo>
                <a:lnTo>
                  <a:pt x="40000" y="27897"/>
                </a:lnTo>
                <a:lnTo>
                  <a:pt x="40000" y="27976"/>
                </a:lnTo>
                <a:lnTo>
                  <a:pt x="40020" y="28075"/>
                </a:lnTo>
                <a:lnTo>
                  <a:pt x="40040" y="28155"/>
                </a:lnTo>
                <a:lnTo>
                  <a:pt x="40100" y="28254"/>
                </a:lnTo>
                <a:lnTo>
                  <a:pt x="40159" y="28314"/>
                </a:lnTo>
                <a:lnTo>
                  <a:pt x="40219" y="28373"/>
                </a:lnTo>
                <a:lnTo>
                  <a:pt x="40318" y="28413"/>
                </a:lnTo>
                <a:lnTo>
                  <a:pt x="40397" y="28452"/>
                </a:lnTo>
                <a:lnTo>
                  <a:pt x="40477" y="28472"/>
                </a:lnTo>
                <a:lnTo>
                  <a:pt x="40576" y="28452"/>
                </a:lnTo>
                <a:lnTo>
                  <a:pt x="40675" y="28433"/>
                </a:lnTo>
                <a:lnTo>
                  <a:pt x="40774" y="28393"/>
                </a:lnTo>
                <a:lnTo>
                  <a:pt x="40854" y="28314"/>
                </a:lnTo>
                <a:lnTo>
                  <a:pt x="40913" y="28234"/>
                </a:lnTo>
                <a:lnTo>
                  <a:pt x="40953" y="28155"/>
                </a:lnTo>
                <a:lnTo>
                  <a:pt x="40992" y="28056"/>
                </a:lnTo>
                <a:lnTo>
                  <a:pt x="40992" y="27956"/>
                </a:lnTo>
                <a:lnTo>
                  <a:pt x="40973" y="27857"/>
                </a:lnTo>
                <a:lnTo>
                  <a:pt x="40953" y="27778"/>
                </a:lnTo>
                <a:lnTo>
                  <a:pt x="40913" y="27679"/>
                </a:lnTo>
                <a:lnTo>
                  <a:pt x="40854" y="27599"/>
                </a:lnTo>
                <a:lnTo>
                  <a:pt x="40774" y="27520"/>
                </a:lnTo>
                <a:lnTo>
                  <a:pt x="40695" y="27480"/>
                </a:lnTo>
                <a:lnTo>
                  <a:pt x="40596" y="27441"/>
                </a:lnTo>
                <a:close/>
                <a:moveTo>
                  <a:pt x="38334" y="27560"/>
                </a:moveTo>
                <a:lnTo>
                  <a:pt x="38254" y="27579"/>
                </a:lnTo>
                <a:lnTo>
                  <a:pt x="38175" y="27599"/>
                </a:lnTo>
                <a:lnTo>
                  <a:pt x="38096" y="27659"/>
                </a:lnTo>
                <a:lnTo>
                  <a:pt x="38036" y="27718"/>
                </a:lnTo>
                <a:lnTo>
                  <a:pt x="37996" y="27798"/>
                </a:lnTo>
                <a:lnTo>
                  <a:pt x="37957" y="27877"/>
                </a:lnTo>
                <a:lnTo>
                  <a:pt x="37937" y="27956"/>
                </a:lnTo>
                <a:lnTo>
                  <a:pt x="37917" y="28036"/>
                </a:lnTo>
                <a:lnTo>
                  <a:pt x="37937" y="28135"/>
                </a:lnTo>
                <a:lnTo>
                  <a:pt x="37957" y="28214"/>
                </a:lnTo>
                <a:lnTo>
                  <a:pt x="38016" y="28294"/>
                </a:lnTo>
                <a:lnTo>
                  <a:pt x="38076" y="28353"/>
                </a:lnTo>
                <a:lnTo>
                  <a:pt x="38135" y="28413"/>
                </a:lnTo>
                <a:lnTo>
                  <a:pt x="38215" y="28452"/>
                </a:lnTo>
                <a:lnTo>
                  <a:pt x="38314" y="28472"/>
                </a:lnTo>
                <a:lnTo>
                  <a:pt x="38393" y="28492"/>
                </a:lnTo>
                <a:lnTo>
                  <a:pt x="38473" y="28472"/>
                </a:lnTo>
                <a:lnTo>
                  <a:pt x="38552" y="28452"/>
                </a:lnTo>
                <a:lnTo>
                  <a:pt x="38631" y="28393"/>
                </a:lnTo>
                <a:lnTo>
                  <a:pt x="38750" y="28234"/>
                </a:lnTo>
                <a:lnTo>
                  <a:pt x="38790" y="28155"/>
                </a:lnTo>
                <a:lnTo>
                  <a:pt x="38810" y="28075"/>
                </a:lnTo>
                <a:lnTo>
                  <a:pt x="38830" y="27996"/>
                </a:lnTo>
                <a:lnTo>
                  <a:pt x="38810" y="27917"/>
                </a:lnTo>
                <a:lnTo>
                  <a:pt x="38770" y="27837"/>
                </a:lnTo>
                <a:lnTo>
                  <a:pt x="38731" y="27738"/>
                </a:lnTo>
                <a:lnTo>
                  <a:pt x="38671" y="27679"/>
                </a:lnTo>
                <a:lnTo>
                  <a:pt x="38592" y="27619"/>
                </a:lnTo>
                <a:lnTo>
                  <a:pt x="38512" y="27599"/>
                </a:lnTo>
                <a:lnTo>
                  <a:pt x="38433" y="27579"/>
                </a:lnTo>
                <a:lnTo>
                  <a:pt x="38334" y="27560"/>
                </a:lnTo>
                <a:close/>
                <a:moveTo>
                  <a:pt x="31786" y="28036"/>
                </a:moveTo>
                <a:lnTo>
                  <a:pt x="31687" y="28115"/>
                </a:lnTo>
                <a:lnTo>
                  <a:pt x="31627" y="28214"/>
                </a:lnTo>
                <a:lnTo>
                  <a:pt x="31608" y="28254"/>
                </a:lnTo>
                <a:lnTo>
                  <a:pt x="31608" y="28314"/>
                </a:lnTo>
                <a:lnTo>
                  <a:pt x="31608" y="28373"/>
                </a:lnTo>
                <a:lnTo>
                  <a:pt x="31627" y="28433"/>
                </a:lnTo>
                <a:lnTo>
                  <a:pt x="31687" y="28532"/>
                </a:lnTo>
                <a:lnTo>
                  <a:pt x="31786" y="28591"/>
                </a:lnTo>
                <a:lnTo>
                  <a:pt x="31826" y="28631"/>
                </a:lnTo>
                <a:lnTo>
                  <a:pt x="31945" y="28631"/>
                </a:lnTo>
                <a:lnTo>
                  <a:pt x="32004" y="28611"/>
                </a:lnTo>
                <a:lnTo>
                  <a:pt x="32104" y="28552"/>
                </a:lnTo>
                <a:lnTo>
                  <a:pt x="32163" y="28452"/>
                </a:lnTo>
                <a:lnTo>
                  <a:pt x="32203" y="28333"/>
                </a:lnTo>
                <a:lnTo>
                  <a:pt x="32203" y="28274"/>
                </a:lnTo>
                <a:lnTo>
                  <a:pt x="32183" y="28214"/>
                </a:lnTo>
                <a:lnTo>
                  <a:pt x="32163" y="28155"/>
                </a:lnTo>
                <a:lnTo>
                  <a:pt x="32124" y="28115"/>
                </a:lnTo>
                <a:lnTo>
                  <a:pt x="32064" y="28075"/>
                </a:lnTo>
                <a:lnTo>
                  <a:pt x="32024" y="28056"/>
                </a:lnTo>
                <a:lnTo>
                  <a:pt x="31905" y="28036"/>
                </a:lnTo>
                <a:close/>
                <a:moveTo>
                  <a:pt x="24286" y="28413"/>
                </a:moveTo>
                <a:lnTo>
                  <a:pt x="24247" y="28433"/>
                </a:lnTo>
                <a:lnTo>
                  <a:pt x="24207" y="28452"/>
                </a:lnTo>
                <a:lnTo>
                  <a:pt x="24187" y="28492"/>
                </a:lnTo>
                <a:lnTo>
                  <a:pt x="24167" y="28532"/>
                </a:lnTo>
                <a:lnTo>
                  <a:pt x="24167" y="28591"/>
                </a:lnTo>
                <a:lnTo>
                  <a:pt x="24187" y="28631"/>
                </a:lnTo>
                <a:lnTo>
                  <a:pt x="24286" y="28671"/>
                </a:lnTo>
                <a:lnTo>
                  <a:pt x="24366" y="28631"/>
                </a:lnTo>
                <a:lnTo>
                  <a:pt x="24405" y="28591"/>
                </a:lnTo>
                <a:lnTo>
                  <a:pt x="24405" y="28532"/>
                </a:lnTo>
                <a:lnTo>
                  <a:pt x="24405" y="28492"/>
                </a:lnTo>
                <a:lnTo>
                  <a:pt x="24366" y="28452"/>
                </a:lnTo>
                <a:lnTo>
                  <a:pt x="24346" y="28433"/>
                </a:lnTo>
                <a:lnTo>
                  <a:pt x="24286" y="28413"/>
                </a:lnTo>
                <a:close/>
                <a:moveTo>
                  <a:pt x="29624" y="28175"/>
                </a:moveTo>
                <a:lnTo>
                  <a:pt x="29544" y="28195"/>
                </a:lnTo>
                <a:lnTo>
                  <a:pt x="29465" y="28254"/>
                </a:lnTo>
                <a:lnTo>
                  <a:pt x="29425" y="28333"/>
                </a:lnTo>
                <a:lnTo>
                  <a:pt x="29405" y="28413"/>
                </a:lnTo>
                <a:lnTo>
                  <a:pt x="29405" y="28512"/>
                </a:lnTo>
                <a:lnTo>
                  <a:pt x="29445" y="28591"/>
                </a:lnTo>
                <a:lnTo>
                  <a:pt x="29524" y="28671"/>
                </a:lnTo>
                <a:lnTo>
                  <a:pt x="29584" y="28691"/>
                </a:lnTo>
                <a:lnTo>
                  <a:pt x="29643" y="28691"/>
                </a:lnTo>
                <a:lnTo>
                  <a:pt x="29723" y="28671"/>
                </a:lnTo>
                <a:lnTo>
                  <a:pt x="29802" y="28631"/>
                </a:lnTo>
                <a:lnTo>
                  <a:pt x="29842" y="28552"/>
                </a:lnTo>
                <a:lnTo>
                  <a:pt x="29862" y="28452"/>
                </a:lnTo>
                <a:lnTo>
                  <a:pt x="29842" y="28353"/>
                </a:lnTo>
                <a:lnTo>
                  <a:pt x="29802" y="28274"/>
                </a:lnTo>
                <a:lnTo>
                  <a:pt x="29723" y="28195"/>
                </a:lnTo>
                <a:lnTo>
                  <a:pt x="29624" y="28175"/>
                </a:lnTo>
                <a:close/>
                <a:moveTo>
                  <a:pt x="20735" y="28869"/>
                </a:moveTo>
                <a:lnTo>
                  <a:pt x="20675" y="28889"/>
                </a:lnTo>
                <a:lnTo>
                  <a:pt x="20655" y="28909"/>
                </a:lnTo>
                <a:lnTo>
                  <a:pt x="20655" y="28948"/>
                </a:lnTo>
                <a:lnTo>
                  <a:pt x="20675" y="28988"/>
                </a:lnTo>
                <a:lnTo>
                  <a:pt x="20715" y="29008"/>
                </a:lnTo>
                <a:lnTo>
                  <a:pt x="20755" y="29008"/>
                </a:lnTo>
                <a:lnTo>
                  <a:pt x="20774" y="28988"/>
                </a:lnTo>
                <a:lnTo>
                  <a:pt x="20794" y="28968"/>
                </a:lnTo>
                <a:lnTo>
                  <a:pt x="20794" y="28948"/>
                </a:lnTo>
                <a:lnTo>
                  <a:pt x="20774" y="28889"/>
                </a:lnTo>
                <a:lnTo>
                  <a:pt x="20735" y="28869"/>
                </a:lnTo>
                <a:close/>
                <a:moveTo>
                  <a:pt x="42441" y="27897"/>
                </a:moveTo>
                <a:lnTo>
                  <a:pt x="42342" y="27937"/>
                </a:lnTo>
                <a:lnTo>
                  <a:pt x="42262" y="27956"/>
                </a:lnTo>
                <a:lnTo>
                  <a:pt x="42183" y="28016"/>
                </a:lnTo>
                <a:lnTo>
                  <a:pt x="42104" y="28075"/>
                </a:lnTo>
                <a:lnTo>
                  <a:pt x="42044" y="28155"/>
                </a:lnTo>
                <a:lnTo>
                  <a:pt x="42004" y="28214"/>
                </a:lnTo>
                <a:lnTo>
                  <a:pt x="41965" y="28294"/>
                </a:lnTo>
                <a:lnTo>
                  <a:pt x="41945" y="28393"/>
                </a:lnTo>
                <a:lnTo>
                  <a:pt x="41945" y="28472"/>
                </a:lnTo>
                <a:lnTo>
                  <a:pt x="41945" y="28552"/>
                </a:lnTo>
                <a:lnTo>
                  <a:pt x="42004" y="28710"/>
                </a:lnTo>
                <a:lnTo>
                  <a:pt x="42084" y="28849"/>
                </a:lnTo>
                <a:lnTo>
                  <a:pt x="42143" y="28909"/>
                </a:lnTo>
                <a:lnTo>
                  <a:pt x="42203" y="28948"/>
                </a:lnTo>
                <a:lnTo>
                  <a:pt x="42282" y="28988"/>
                </a:lnTo>
                <a:lnTo>
                  <a:pt x="42361" y="29008"/>
                </a:lnTo>
                <a:lnTo>
                  <a:pt x="42461" y="29028"/>
                </a:lnTo>
                <a:lnTo>
                  <a:pt x="42560" y="29028"/>
                </a:lnTo>
                <a:lnTo>
                  <a:pt x="42639" y="29008"/>
                </a:lnTo>
                <a:lnTo>
                  <a:pt x="42738" y="28988"/>
                </a:lnTo>
                <a:lnTo>
                  <a:pt x="42818" y="28948"/>
                </a:lnTo>
                <a:lnTo>
                  <a:pt x="42877" y="28889"/>
                </a:lnTo>
                <a:lnTo>
                  <a:pt x="42937" y="28829"/>
                </a:lnTo>
                <a:lnTo>
                  <a:pt x="42977" y="28770"/>
                </a:lnTo>
                <a:lnTo>
                  <a:pt x="43036" y="28611"/>
                </a:lnTo>
                <a:lnTo>
                  <a:pt x="43056" y="28452"/>
                </a:lnTo>
                <a:lnTo>
                  <a:pt x="43016" y="28274"/>
                </a:lnTo>
                <a:lnTo>
                  <a:pt x="42996" y="28195"/>
                </a:lnTo>
                <a:lnTo>
                  <a:pt x="42937" y="28135"/>
                </a:lnTo>
                <a:lnTo>
                  <a:pt x="42877" y="28056"/>
                </a:lnTo>
                <a:lnTo>
                  <a:pt x="42818" y="27996"/>
                </a:lnTo>
                <a:lnTo>
                  <a:pt x="42738" y="27937"/>
                </a:lnTo>
                <a:lnTo>
                  <a:pt x="42639" y="27917"/>
                </a:lnTo>
                <a:lnTo>
                  <a:pt x="42540" y="27897"/>
                </a:lnTo>
                <a:close/>
                <a:moveTo>
                  <a:pt x="33850" y="28512"/>
                </a:moveTo>
                <a:lnTo>
                  <a:pt x="33790" y="28532"/>
                </a:lnTo>
                <a:lnTo>
                  <a:pt x="33711" y="28572"/>
                </a:lnTo>
                <a:lnTo>
                  <a:pt x="33651" y="28611"/>
                </a:lnTo>
                <a:lnTo>
                  <a:pt x="33592" y="28671"/>
                </a:lnTo>
                <a:lnTo>
                  <a:pt x="33552" y="28730"/>
                </a:lnTo>
                <a:lnTo>
                  <a:pt x="33532" y="28810"/>
                </a:lnTo>
                <a:lnTo>
                  <a:pt x="33532" y="28869"/>
                </a:lnTo>
                <a:lnTo>
                  <a:pt x="33552" y="28948"/>
                </a:lnTo>
                <a:lnTo>
                  <a:pt x="33592" y="29028"/>
                </a:lnTo>
                <a:lnTo>
                  <a:pt x="33631" y="29087"/>
                </a:lnTo>
                <a:lnTo>
                  <a:pt x="33671" y="29127"/>
                </a:lnTo>
                <a:lnTo>
                  <a:pt x="33731" y="29167"/>
                </a:lnTo>
                <a:lnTo>
                  <a:pt x="33850" y="29206"/>
                </a:lnTo>
                <a:lnTo>
                  <a:pt x="33989" y="29206"/>
                </a:lnTo>
                <a:lnTo>
                  <a:pt x="34088" y="29167"/>
                </a:lnTo>
                <a:lnTo>
                  <a:pt x="34147" y="29127"/>
                </a:lnTo>
                <a:lnTo>
                  <a:pt x="34187" y="29087"/>
                </a:lnTo>
                <a:lnTo>
                  <a:pt x="34227" y="29028"/>
                </a:lnTo>
                <a:lnTo>
                  <a:pt x="34246" y="28968"/>
                </a:lnTo>
                <a:lnTo>
                  <a:pt x="34246" y="28889"/>
                </a:lnTo>
                <a:lnTo>
                  <a:pt x="34246" y="28810"/>
                </a:lnTo>
                <a:lnTo>
                  <a:pt x="34227" y="28750"/>
                </a:lnTo>
                <a:lnTo>
                  <a:pt x="34207" y="28671"/>
                </a:lnTo>
                <a:lnTo>
                  <a:pt x="34167" y="28631"/>
                </a:lnTo>
                <a:lnTo>
                  <a:pt x="34108" y="28572"/>
                </a:lnTo>
                <a:lnTo>
                  <a:pt x="34048" y="28552"/>
                </a:lnTo>
                <a:lnTo>
                  <a:pt x="33989" y="28512"/>
                </a:lnTo>
                <a:close/>
                <a:moveTo>
                  <a:pt x="22501" y="29048"/>
                </a:moveTo>
                <a:lnTo>
                  <a:pt x="22461" y="29068"/>
                </a:lnTo>
                <a:lnTo>
                  <a:pt x="22441" y="29107"/>
                </a:lnTo>
                <a:lnTo>
                  <a:pt x="22441" y="29147"/>
                </a:lnTo>
                <a:lnTo>
                  <a:pt x="22441" y="29187"/>
                </a:lnTo>
                <a:lnTo>
                  <a:pt x="22461" y="29206"/>
                </a:lnTo>
                <a:lnTo>
                  <a:pt x="22501" y="29246"/>
                </a:lnTo>
                <a:lnTo>
                  <a:pt x="22580" y="29246"/>
                </a:lnTo>
                <a:lnTo>
                  <a:pt x="22620" y="29226"/>
                </a:lnTo>
                <a:lnTo>
                  <a:pt x="22659" y="29187"/>
                </a:lnTo>
                <a:lnTo>
                  <a:pt x="22659" y="29147"/>
                </a:lnTo>
                <a:lnTo>
                  <a:pt x="22659" y="29127"/>
                </a:lnTo>
                <a:lnTo>
                  <a:pt x="22620" y="29087"/>
                </a:lnTo>
                <a:lnTo>
                  <a:pt x="22600" y="29068"/>
                </a:lnTo>
                <a:lnTo>
                  <a:pt x="22540" y="29048"/>
                </a:lnTo>
                <a:close/>
                <a:moveTo>
                  <a:pt x="46647" y="28234"/>
                </a:moveTo>
                <a:lnTo>
                  <a:pt x="46528" y="28254"/>
                </a:lnTo>
                <a:lnTo>
                  <a:pt x="46429" y="28274"/>
                </a:lnTo>
                <a:lnTo>
                  <a:pt x="46330" y="28314"/>
                </a:lnTo>
                <a:lnTo>
                  <a:pt x="46250" y="28373"/>
                </a:lnTo>
                <a:lnTo>
                  <a:pt x="46171" y="28433"/>
                </a:lnTo>
                <a:lnTo>
                  <a:pt x="46111" y="28512"/>
                </a:lnTo>
                <a:lnTo>
                  <a:pt x="46052" y="28591"/>
                </a:lnTo>
                <a:lnTo>
                  <a:pt x="46012" y="28671"/>
                </a:lnTo>
                <a:lnTo>
                  <a:pt x="45973" y="28770"/>
                </a:lnTo>
                <a:lnTo>
                  <a:pt x="45953" y="28869"/>
                </a:lnTo>
                <a:lnTo>
                  <a:pt x="45953" y="28968"/>
                </a:lnTo>
                <a:lnTo>
                  <a:pt x="45953" y="29048"/>
                </a:lnTo>
                <a:lnTo>
                  <a:pt x="45992" y="29147"/>
                </a:lnTo>
                <a:lnTo>
                  <a:pt x="46032" y="29246"/>
                </a:lnTo>
                <a:lnTo>
                  <a:pt x="46072" y="29325"/>
                </a:lnTo>
                <a:lnTo>
                  <a:pt x="46151" y="29405"/>
                </a:lnTo>
                <a:lnTo>
                  <a:pt x="46230" y="29484"/>
                </a:lnTo>
                <a:lnTo>
                  <a:pt x="46350" y="29544"/>
                </a:lnTo>
                <a:lnTo>
                  <a:pt x="46469" y="29564"/>
                </a:lnTo>
                <a:lnTo>
                  <a:pt x="46568" y="29583"/>
                </a:lnTo>
                <a:lnTo>
                  <a:pt x="46687" y="29583"/>
                </a:lnTo>
                <a:lnTo>
                  <a:pt x="46786" y="29564"/>
                </a:lnTo>
                <a:lnTo>
                  <a:pt x="46905" y="29524"/>
                </a:lnTo>
                <a:lnTo>
                  <a:pt x="47004" y="29484"/>
                </a:lnTo>
                <a:lnTo>
                  <a:pt x="47103" y="29405"/>
                </a:lnTo>
                <a:lnTo>
                  <a:pt x="47203" y="29226"/>
                </a:lnTo>
                <a:lnTo>
                  <a:pt x="47242" y="29127"/>
                </a:lnTo>
                <a:lnTo>
                  <a:pt x="47282" y="29048"/>
                </a:lnTo>
                <a:lnTo>
                  <a:pt x="47282" y="28948"/>
                </a:lnTo>
                <a:lnTo>
                  <a:pt x="47282" y="28849"/>
                </a:lnTo>
                <a:lnTo>
                  <a:pt x="47262" y="28750"/>
                </a:lnTo>
                <a:lnTo>
                  <a:pt x="47223" y="28651"/>
                </a:lnTo>
                <a:lnTo>
                  <a:pt x="47183" y="28552"/>
                </a:lnTo>
                <a:lnTo>
                  <a:pt x="47103" y="28452"/>
                </a:lnTo>
                <a:lnTo>
                  <a:pt x="47044" y="28393"/>
                </a:lnTo>
                <a:lnTo>
                  <a:pt x="46945" y="28333"/>
                </a:lnTo>
                <a:lnTo>
                  <a:pt x="46865" y="28274"/>
                </a:lnTo>
                <a:lnTo>
                  <a:pt x="46746" y="28254"/>
                </a:lnTo>
                <a:lnTo>
                  <a:pt x="46647" y="28234"/>
                </a:lnTo>
                <a:close/>
                <a:moveTo>
                  <a:pt x="26409" y="29246"/>
                </a:moveTo>
                <a:lnTo>
                  <a:pt x="26350" y="29286"/>
                </a:lnTo>
                <a:lnTo>
                  <a:pt x="26290" y="29345"/>
                </a:lnTo>
                <a:lnTo>
                  <a:pt x="26270" y="29425"/>
                </a:lnTo>
                <a:lnTo>
                  <a:pt x="26290" y="29504"/>
                </a:lnTo>
                <a:lnTo>
                  <a:pt x="26350" y="29564"/>
                </a:lnTo>
                <a:lnTo>
                  <a:pt x="26409" y="29603"/>
                </a:lnTo>
                <a:lnTo>
                  <a:pt x="26548" y="29603"/>
                </a:lnTo>
                <a:lnTo>
                  <a:pt x="26608" y="29564"/>
                </a:lnTo>
                <a:lnTo>
                  <a:pt x="26647" y="29504"/>
                </a:lnTo>
                <a:lnTo>
                  <a:pt x="26667" y="29425"/>
                </a:lnTo>
                <a:lnTo>
                  <a:pt x="26647" y="29345"/>
                </a:lnTo>
                <a:lnTo>
                  <a:pt x="26608" y="29286"/>
                </a:lnTo>
                <a:lnTo>
                  <a:pt x="26548" y="29246"/>
                </a:lnTo>
                <a:close/>
                <a:moveTo>
                  <a:pt x="44465" y="28373"/>
                </a:moveTo>
                <a:lnTo>
                  <a:pt x="44346" y="28393"/>
                </a:lnTo>
                <a:lnTo>
                  <a:pt x="44266" y="28433"/>
                </a:lnTo>
                <a:lnTo>
                  <a:pt x="44167" y="28492"/>
                </a:lnTo>
                <a:lnTo>
                  <a:pt x="44068" y="28552"/>
                </a:lnTo>
                <a:lnTo>
                  <a:pt x="43969" y="28710"/>
                </a:lnTo>
                <a:lnTo>
                  <a:pt x="43929" y="28790"/>
                </a:lnTo>
                <a:lnTo>
                  <a:pt x="43889" y="28889"/>
                </a:lnTo>
                <a:lnTo>
                  <a:pt x="43889" y="28968"/>
                </a:lnTo>
                <a:lnTo>
                  <a:pt x="43889" y="29068"/>
                </a:lnTo>
                <a:lnTo>
                  <a:pt x="43909" y="29167"/>
                </a:lnTo>
                <a:lnTo>
                  <a:pt x="43949" y="29246"/>
                </a:lnTo>
                <a:lnTo>
                  <a:pt x="43988" y="29345"/>
                </a:lnTo>
                <a:lnTo>
                  <a:pt x="44048" y="29425"/>
                </a:lnTo>
                <a:lnTo>
                  <a:pt x="44127" y="29484"/>
                </a:lnTo>
                <a:lnTo>
                  <a:pt x="44207" y="29544"/>
                </a:lnTo>
                <a:lnTo>
                  <a:pt x="44286" y="29583"/>
                </a:lnTo>
                <a:lnTo>
                  <a:pt x="44385" y="29603"/>
                </a:lnTo>
                <a:lnTo>
                  <a:pt x="44484" y="29623"/>
                </a:lnTo>
                <a:lnTo>
                  <a:pt x="44584" y="29603"/>
                </a:lnTo>
                <a:lnTo>
                  <a:pt x="44683" y="29583"/>
                </a:lnTo>
                <a:lnTo>
                  <a:pt x="44782" y="29564"/>
                </a:lnTo>
                <a:lnTo>
                  <a:pt x="44861" y="29504"/>
                </a:lnTo>
                <a:lnTo>
                  <a:pt x="44921" y="29445"/>
                </a:lnTo>
                <a:lnTo>
                  <a:pt x="45000" y="29385"/>
                </a:lnTo>
                <a:lnTo>
                  <a:pt x="45040" y="29306"/>
                </a:lnTo>
                <a:lnTo>
                  <a:pt x="45080" y="29226"/>
                </a:lnTo>
                <a:lnTo>
                  <a:pt x="45119" y="29147"/>
                </a:lnTo>
                <a:lnTo>
                  <a:pt x="45139" y="29048"/>
                </a:lnTo>
                <a:lnTo>
                  <a:pt x="45139" y="28968"/>
                </a:lnTo>
                <a:lnTo>
                  <a:pt x="45119" y="28869"/>
                </a:lnTo>
                <a:lnTo>
                  <a:pt x="45100" y="28770"/>
                </a:lnTo>
                <a:lnTo>
                  <a:pt x="45060" y="28691"/>
                </a:lnTo>
                <a:lnTo>
                  <a:pt x="45020" y="28611"/>
                </a:lnTo>
                <a:lnTo>
                  <a:pt x="44941" y="28532"/>
                </a:lnTo>
                <a:lnTo>
                  <a:pt x="44861" y="28472"/>
                </a:lnTo>
                <a:lnTo>
                  <a:pt x="44762" y="28413"/>
                </a:lnTo>
                <a:lnTo>
                  <a:pt x="44663" y="28373"/>
                </a:lnTo>
                <a:close/>
                <a:moveTo>
                  <a:pt x="35814" y="29008"/>
                </a:moveTo>
                <a:lnTo>
                  <a:pt x="35735" y="29028"/>
                </a:lnTo>
                <a:lnTo>
                  <a:pt x="35596" y="29127"/>
                </a:lnTo>
                <a:lnTo>
                  <a:pt x="35556" y="29187"/>
                </a:lnTo>
                <a:lnTo>
                  <a:pt x="35516" y="29266"/>
                </a:lnTo>
                <a:lnTo>
                  <a:pt x="35496" y="29325"/>
                </a:lnTo>
                <a:lnTo>
                  <a:pt x="35477" y="29405"/>
                </a:lnTo>
                <a:lnTo>
                  <a:pt x="35477" y="29484"/>
                </a:lnTo>
                <a:lnTo>
                  <a:pt x="35516" y="29564"/>
                </a:lnTo>
                <a:lnTo>
                  <a:pt x="35556" y="29643"/>
                </a:lnTo>
                <a:lnTo>
                  <a:pt x="35596" y="29702"/>
                </a:lnTo>
                <a:lnTo>
                  <a:pt x="35655" y="29762"/>
                </a:lnTo>
                <a:lnTo>
                  <a:pt x="35735" y="29802"/>
                </a:lnTo>
                <a:lnTo>
                  <a:pt x="35814" y="29821"/>
                </a:lnTo>
                <a:lnTo>
                  <a:pt x="35973" y="29821"/>
                </a:lnTo>
                <a:lnTo>
                  <a:pt x="36052" y="29802"/>
                </a:lnTo>
                <a:lnTo>
                  <a:pt x="36131" y="29762"/>
                </a:lnTo>
                <a:lnTo>
                  <a:pt x="36191" y="29722"/>
                </a:lnTo>
                <a:lnTo>
                  <a:pt x="36231" y="29663"/>
                </a:lnTo>
                <a:lnTo>
                  <a:pt x="36270" y="29603"/>
                </a:lnTo>
                <a:lnTo>
                  <a:pt x="36310" y="29524"/>
                </a:lnTo>
                <a:lnTo>
                  <a:pt x="36310" y="29445"/>
                </a:lnTo>
                <a:lnTo>
                  <a:pt x="36310" y="29365"/>
                </a:lnTo>
                <a:lnTo>
                  <a:pt x="36290" y="29286"/>
                </a:lnTo>
                <a:lnTo>
                  <a:pt x="36250" y="29206"/>
                </a:lnTo>
                <a:lnTo>
                  <a:pt x="36211" y="29127"/>
                </a:lnTo>
                <a:lnTo>
                  <a:pt x="36151" y="29087"/>
                </a:lnTo>
                <a:lnTo>
                  <a:pt x="36072" y="29048"/>
                </a:lnTo>
                <a:lnTo>
                  <a:pt x="35993" y="29028"/>
                </a:lnTo>
                <a:lnTo>
                  <a:pt x="35913" y="29008"/>
                </a:lnTo>
                <a:close/>
                <a:moveTo>
                  <a:pt x="48512" y="28710"/>
                </a:moveTo>
                <a:lnTo>
                  <a:pt x="48393" y="28730"/>
                </a:lnTo>
                <a:lnTo>
                  <a:pt x="48274" y="28770"/>
                </a:lnTo>
                <a:lnTo>
                  <a:pt x="48195" y="28829"/>
                </a:lnTo>
                <a:lnTo>
                  <a:pt x="48115" y="28909"/>
                </a:lnTo>
                <a:lnTo>
                  <a:pt x="48036" y="28988"/>
                </a:lnTo>
                <a:lnTo>
                  <a:pt x="47996" y="29087"/>
                </a:lnTo>
                <a:lnTo>
                  <a:pt x="47957" y="29187"/>
                </a:lnTo>
                <a:lnTo>
                  <a:pt x="47937" y="29286"/>
                </a:lnTo>
                <a:lnTo>
                  <a:pt x="47917" y="29405"/>
                </a:lnTo>
                <a:lnTo>
                  <a:pt x="47917" y="29504"/>
                </a:lnTo>
                <a:lnTo>
                  <a:pt x="47937" y="29623"/>
                </a:lnTo>
                <a:lnTo>
                  <a:pt x="47976" y="29722"/>
                </a:lnTo>
                <a:lnTo>
                  <a:pt x="48016" y="29821"/>
                </a:lnTo>
                <a:lnTo>
                  <a:pt x="48076" y="29921"/>
                </a:lnTo>
                <a:lnTo>
                  <a:pt x="48155" y="30000"/>
                </a:lnTo>
                <a:lnTo>
                  <a:pt x="48254" y="30060"/>
                </a:lnTo>
                <a:lnTo>
                  <a:pt x="48373" y="30119"/>
                </a:lnTo>
                <a:lnTo>
                  <a:pt x="48492" y="30159"/>
                </a:lnTo>
                <a:lnTo>
                  <a:pt x="48611" y="30179"/>
                </a:lnTo>
                <a:lnTo>
                  <a:pt x="48730" y="30179"/>
                </a:lnTo>
                <a:lnTo>
                  <a:pt x="48830" y="30139"/>
                </a:lnTo>
                <a:lnTo>
                  <a:pt x="48949" y="30099"/>
                </a:lnTo>
                <a:lnTo>
                  <a:pt x="49068" y="30040"/>
                </a:lnTo>
                <a:lnTo>
                  <a:pt x="49167" y="29960"/>
                </a:lnTo>
                <a:lnTo>
                  <a:pt x="49286" y="29742"/>
                </a:lnTo>
                <a:lnTo>
                  <a:pt x="49326" y="29643"/>
                </a:lnTo>
                <a:lnTo>
                  <a:pt x="49365" y="29544"/>
                </a:lnTo>
                <a:lnTo>
                  <a:pt x="49365" y="29425"/>
                </a:lnTo>
                <a:lnTo>
                  <a:pt x="49365" y="29306"/>
                </a:lnTo>
                <a:lnTo>
                  <a:pt x="49326" y="29187"/>
                </a:lnTo>
                <a:lnTo>
                  <a:pt x="49286" y="29087"/>
                </a:lnTo>
                <a:lnTo>
                  <a:pt x="49207" y="28988"/>
                </a:lnTo>
                <a:lnTo>
                  <a:pt x="49127" y="28909"/>
                </a:lnTo>
                <a:lnTo>
                  <a:pt x="49048" y="28829"/>
                </a:lnTo>
                <a:lnTo>
                  <a:pt x="48949" y="28770"/>
                </a:lnTo>
                <a:lnTo>
                  <a:pt x="48849" y="28730"/>
                </a:lnTo>
                <a:lnTo>
                  <a:pt x="48730" y="28710"/>
                </a:lnTo>
                <a:close/>
                <a:moveTo>
                  <a:pt x="49941" y="29583"/>
                </a:moveTo>
                <a:lnTo>
                  <a:pt x="49861" y="29821"/>
                </a:lnTo>
                <a:lnTo>
                  <a:pt x="49861" y="29960"/>
                </a:lnTo>
                <a:lnTo>
                  <a:pt x="49861" y="30079"/>
                </a:lnTo>
                <a:lnTo>
                  <a:pt x="49941" y="30337"/>
                </a:lnTo>
                <a:lnTo>
                  <a:pt x="49941" y="29583"/>
                </a:lnTo>
                <a:close/>
                <a:moveTo>
                  <a:pt x="31131" y="29742"/>
                </a:moveTo>
                <a:lnTo>
                  <a:pt x="31032" y="29782"/>
                </a:lnTo>
                <a:lnTo>
                  <a:pt x="30933" y="29841"/>
                </a:lnTo>
                <a:lnTo>
                  <a:pt x="30854" y="29941"/>
                </a:lnTo>
                <a:lnTo>
                  <a:pt x="30814" y="30000"/>
                </a:lnTo>
                <a:lnTo>
                  <a:pt x="30814" y="30060"/>
                </a:lnTo>
                <a:lnTo>
                  <a:pt x="30814" y="30119"/>
                </a:lnTo>
                <a:lnTo>
                  <a:pt x="30834" y="30179"/>
                </a:lnTo>
                <a:lnTo>
                  <a:pt x="30854" y="30238"/>
                </a:lnTo>
                <a:lnTo>
                  <a:pt x="30913" y="30298"/>
                </a:lnTo>
                <a:lnTo>
                  <a:pt x="31012" y="30357"/>
                </a:lnTo>
                <a:lnTo>
                  <a:pt x="31131" y="30377"/>
                </a:lnTo>
                <a:lnTo>
                  <a:pt x="31251" y="30357"/>
                </a:lnTo>
                <a:lnTo>
                  <a:pt x="31350" y="30298"/>
                </a:lnTo>
                <a:lnTo>
                  <a:pt x="31389" y="30238"/>
                </a:lnTo>
                <a:lnTo>
                  <a:pt x="31429" y="30198"/>
                </a:lnTo>
                <a:lnTo>
                  <a:pt x="31449" y="30139"/>
                </a:lnTo>
                <a:lnTo>
                  <a:pt x="31449" y="30079"/>
                </a:lnTo>
                <a:lnTo>
                  <a:pt x="31409" y="29960"/>
                </a:lnTo>
                <a:lnTo>
                  <a:pt x="31350" y="29841"/>
                </a:lnTo>
                <a:lnTo>
                  <a:pt x="31310" y="29802"/>
                </a:lnTo>
                <a:lnTo>
                  <a:pt x="31251" y="29762"/>
                </a:lnTo>
                <a:lnTo>
                  <a:pt x="31191" y="29742"/>
                </a:lnTo>
                <a:close/>
                <a:moveTo>
                  <a:pt x="28592" y="29881"/>
                </a:moveTo>
                <a:lnTo>
                  <a:pt x="28493" y="29901"/>
                </a:lnTo>
                <a:lnTo>
                  <a:pt x="28453" y="29941"/>
                </a:lnTo>
                <a:lnTo>
                  <a:pt x="28413" y="29980"/>
                </a:lnTo>
                <a:lnTo>
                  <a:pt x="28354" y="30060"/>
                </a:lnTo>
                <a:lnTo>
                  <a:pt x="28354" y="30139"/>
                </a:lnTo>
                <a:lnTo>
                  <a:pt x="28374" y="30238"/>
                </a:lnTo>
                <a:lnTo>
                  <a:pt x="28413" y="30317"/>
                </a:lnTo>
                <a:lnTo>
                  <a:pt x="28453" y="30357"/>
                </a:lnTo>
                <a:lnTo>
                  <a:pt x="28512" y="30377"/>
                </a:lnTo>
                <a:lnTo>
                  <a:pt x="28612" y="30397"/>
                </a:lnTo>
                <a:lnTo>
                  <a:pt x="28691" y="30377"/>
                </a:lnTo>
                <a:lnTo>
                  <a:pt x="28770" y="30317"/>
                </a:lnTo>
                <a:lnTo>
                  <a:pt x="28830" y="30238"/>
                </a:lnTo>
                <a:lnTo>
                  <a:pt x="28870" y="30159"/>
                </a:lnTo>
                <a:lnTo>
                  <a:pt x="28850" y="30060"/>
                </a:lnTo>
                <a:lnTo>
                  <a:pt x="28830" y="30000"/>
                </a:lnTo>
                <a:lnTo>
                  <a:pt x="28790" y="29960"/>
                </a:lnTo>
                <a:lnTo>
                  <a:pt x="28691" y="29921"/>
                </a:lnTo>
                <a:lnTo>
                  <a:pt x="28592" y="29881"/>
                </a:lnTo>
                <a:close/>
                <a:moveTo>
                  <a:pt x="40100" y="29345"/>
                </a:moveTo>
                <a:lnTo>
                  <a:pt x="39881" y="29365"/>
                </a:lnTo>
                <a:lnTo>
                  <a:pt x="39782" y="29425"/>
                </a:lnTo>
                <a:lnTo>
                  <a:pt x="39683" y="29484"/>
                </a:lnTo>
                <a:lnTo>
                  <a:pt x="39623" y="29564"/>
                </a:lnTo>
                <a:lnTo>
                  <a:pt x="39584" y="29663"/>
                </a:lnTo>
                <a:lnTo>
                  <a:pt x="39564" y="29762"/>
                </a:lnTo>
                <a:lnTo>
                  <a:pt x="39564" y="29861"/>
                </a:lnTo>
                <a:lnTo>
                  <a:pt x="39584" y="29960"/>
                </a:lnTo>
                <a:lnTo>
                  <a:pt x="39604" y="30040"/>
                </a:lnTo>
                <a:lnTo>
                  <a:pt x="39643" y="30139"/>
                </a:lnTo>
                <a:lnTo>
                  <a:pt x="39703" y="30218"/>
                </a:lnTo>
                <a:lnTo>
                  <a:pt x="39782" y="30278"/>
                </a:lnTo>
                <a:lnTo>
                  <a:pt x="39862" y="30337"/>
                </a:lnTo>
                <a:lnTo>
                  <a:pt x="39941" y="30377"/>
                </a:lnTo>
                <a:lnTo>
                  <a:pt x="40060" y="30397"/>
                </a:lnTo>
                <a:lnTo>
                  <a:pt x="40159" y="30397"/>
                </a:lnTo>
                <a:lnTo>
                  <a:pt x="40278" y="30357"/>
                </a:lnTo>
                <a:lnTo>
                  <a:pt x="40377" y="30298"/>
                </a:lnTo>
                <a:lnTo>
                  <a:pt x="40457" y="30238"/>
                </a:lnTo>
                <a:lnTo>
                  <a:pt x="40516" y="30159"/>
                </a:lnTo>
                <a:lnTo>
                  <a:pt x="40576" y="30079"/>
                </a:lnTo>
                <a:lnTo>
                  <a:pt x="40596" y="29980"/>
                </a:lnTo>
                <a:lnTo>
                  <a:pt x="40596" y="29881"/>
                </a:lnTo>
                <a:lnTo>
                  <a:pt x="40596" y="29762"/>
                </a:lnTo>
                <a:lnTo>
                  <a:pt x="40576" y="29663"/>
                </a:lnTo>
                <a:lnTo>
                  <a:pt x="40536" y="29564"/>
                </a:lnTo>
                <a:lnTo>
                  <a:pt x="40457" y="29484"/>
                </a:lnTo>
                <a:lnTo>
                  <a:pt x="40377" y="29425"/>
                </a:lnTo>
                <a:lnTo>
                  <a:pt x="40298" y="29385"/>
                </a:lnTo>
                <a:lnTo>
                  <a:pt x="40199" y="29345"/>
                </a:lnTo>
                <a:close/>
                <a:moveTo>
                  <a:pt x="37897" y="29484"/>
                </a:moveTo>
                <a:lnTo>
                  <a:pt x="37798" y="29504"/>
                </a:lnTo>
                <a:lnTo>
                  <a:pt x="37719" y="29524"/>
                </a:lnTo>
                <a:lnTo>
                  <a:pt x="37639" y="29564"/>
                </a:lnTo>
                <a:lnTo>
                  <a:pt x="37560" y="29623"/>
                </a:lnTo>
                <a:lnTo>
                  <a:pt x="37500" y="29702"/>
                </a:lnTo>
                <a:lnTo>
                  <a:pt x="37461" y="29782"/>
                </a:lnTo>
                <a:lnTo>
                  <a:pt x="37441" y="29881"/>
                </a:lnTo>
                <a:lnTo>
                  <a:pt x="37421" y="29960"/>
                </a:lnTo>
                <a:lnTo>
                  <a:pt x="37441" y="30060"/>
                </a:lnTo>
                <a:lnTo>
                  <a:pt x="37461" y="30139"/>
                </a:lnTo>
                <a:lnTo>
                  <a:pt x="37500" y="30218"/>
                </a:lnTo>
                <a:lnTo>
                  <a:pt x="37560" y="30298"/>
                </a:lnTo>
                <a:lnTo>
                  <a:pt x="37639" y="30357"/>
                </a:lnTo>
                <a:lnTo>
                  <a:pt x="37719" y="30397"/>
                </a:lnTo>
                <a:lnTo>
                  <a:pt x="37818" y="30437"/>
                </a:lnTo>
                <a:lnTo>
                  <a:pt x="37897" y="30437"/>
                </a:lnTo>
                <a:lnTo>
                  <a:pt x="37996" y="30417"/>
                </a:lnTo>
                <a:lnTo>
                  <a:pt x="38076" y="30397"/>
                </a:lnTo>
                <a:lnTo>
                  <a:pt x="38155" y="30357"/>
                </a:lnTo>
                <a:lnTo>
                  <a:pt x="38235" y="30298"/>
                </a:lnTo>
                <a:lnTo>
                  <a:pt x="38294" y="30218"/>
                </a:lnTo>
                <a:lnTo>
                  <a:pt x="38334" y="30139"/>
                </a:lnTo>
                <a:lnTo>
                  <a:pt x="38354" y="30040"/>
                </a:lnTo>
                <a:lnTo>
                  <a:pt x="38373" y="29960"/>
                </a:lnTo>
                <a:lnTo>
                  <a:pt x="38354" y="29861"/>
                </a:lnTo>
                <a:lnTo>
                  <a:pt x="38334" y="29782"/>
                </a:lnTo>
                <a:lnTo>
                  <a:pt x="38294" y="29702"/>
                </a:lnTo>
                <a:lnTo>
                  <a:pt x="38235" y="29623"/>
                </a:lnTo>
                <a:lnTo>
                  <a:pt x="38155" y="29564"/>
                </a:lnTo>
                <a:lnTo>
                  <a:pt x="38076" y="29524"/>
                </a:lnTo>
                <a:lnTo>
                  <a:pt x="37977" y="29504"/>
                </a:lnTo>
                <a:lnTo>
                  <a:pt x="37897" y="29484"/>
                </a:lnTo>
                <a:close/>
                <a:moveTo>
                  <a:pt x="19227" y="30496"/>
                </a:moveTo>
                <a:lnTo>
                  <a:pt x="19207" y="30516"/>
                </a:lnTo>
                <a:lnTo>
                  <a:pt x="19187" y="30575"/>
                </a:lnTo>
                <a:lnTo>
                  <a:pt x="19207" y="30635"/>
                </a:lnTo>
                <a:lnTo>
                  <a:pt x="19227" y="30655"/>
                </a:lnTo>
                <a:lnTo>
                  <a:pt x="19306" y="30655"/>
                </a:lnTo>
                <a:lnTo>
                  <a:pt x="19326" y="30635"/>
                </a:lnTo>
                <a:lnTo>
                  <a:pt x="19346" y="30575"/>
                </a:lnTo>
                <a:lnTo>
                  <a:pt x="19346" y="30556"/>
                </a:lnTo>
                <a:lnTo>
                  <a:pt x="19326" y="30516"/>
                </a:lnTo>
                <a:lnTo>
                  <a:pt x="19306" y="30496"/>
                </a:lnTo>
                <a:close/>
                <a:moveTo>
                  <a:pt x="24822" y="30377"/>
                </a:moveTo>
                <a:lnTo>
                  <a:pt x="24782" y="30417"/>
                </a:lnTo>
                <a:lnTo>
                  <a:pt x="24743" y="30476"/>
                </a:lnTo>
                <a:lnTo>
                  <a:pt x="24743" y="30556"/>
                </a:lnTo>
                <a:lnTo>
                  <a:pt x="24743" y="30615"/>
                </a:lnTo>
                <a:lnTo>
                  <a:pt x="24763" y="30694"/>
                </a:lnTo>
                <a:lnTo>
                  <a:pt x="24822" y="30754"/>
                </a:lnTo>
                <a:lnTo>
                  <a:pt x="24901" y="30754"/>
                </a:lnTo>
                <a:lnTo>
                  <a:pt x="24981" y="30734"/>
                </a:lnTo>
                <a:lnTo>
                  <a:pt x="25040" y="30714"/>
                </a:lnTo>
                <a:lnTo>
                  <a:pt x="25080" y="30635"/>
                </a:lnTo>
                <a:lnTo>
                  <a:pt x="25100" y="30556"/>
                </a:lnTo>
                <a:lnTo>
                  <a:pt x="25080" y="30496"/>
                </a:lnTo>
                <a:lnTo>
                  <a:pt x="25040" y="30437"/>
                </a:lnTo>
                <a:lnTo>
                  <a:pt x="24981" y="30397"/>
                </a:lnTo>
                <a:lnTo>
                  <a:pt x="24901" y="30377"/>
                </a:lnTo>
                <a:close/>
                <a:moveTo>
                  <a:pt x="42064" y="29802"/>
                </a:moveTo>
                <a:lnTo>
                  <a:pt x="41965" y="29821"/>
                </a:lnTo>
                <a:lnTo>
                  <a:pt x="41865" y="29861"/>
                </a:lnTo>
                <a:lnTo>
                  <a:pt x="41766" y="29901"/>
                </a:lnTo>
                <a:lnTo>
                  <a:pt x="41627" y="30020"/>
                </a:lnTo>
                <a:lnTo>
                  <a:pt x="41548" y="30159"/>
                </a:lnTo>
                <a:lnTo>
                  <a:pt x="41508" y="30238"/>
                </a:lnTo>
                <a:lnTo>
                  <a:pt x="41508" y="30317"/>
                </a:lnTo>
                <a:lnTo>
                  <a:pt x="41508" y="30417"/>
                </a:lnTo>
                <a:lnTo>
                  <a:pt x="41508" y="30516"/>
                </a:lnTo>
                <a:lnTo>
                  <a:pt x="41528" y="30595"/>
                </a:lnTo>
                <a:lnTo>
                  <a:pt x="41568" y="30675"/>
                </a:lnTo>
                <a:lnTo>
                  <a:pt x="41627" y="30754"/>
                </a:lnTo>
                <a:lnTo>
                  <a:pt x="41687" y="30814"/>
                </a:lnTo>
                <a:lnTo>
                  <a:pt x="41746" y="30873"/>
                </a:lnTo>
                <a:lnTo>
                  <a:pt x="41826" y="30913"/>
                </a:lnTo>
                <a:lnTo>
                  <a:pt x="41925" y="30952"/>
                </a:lnTo>
                <a:lnTo>
                  <a:pt x="42004" y="30972"/>
                </a:lnTo>
                <a:lnTo>
                  <a:pt x="42183" y="30972"/>
                </a:lnTo>
                <a:lnTo>
                  <a:pt x="42282" y="30933"/>
                </a:lnTo>
                <a:lnTo>
                  <a:pt x="42361" y="30893"/>
                </a:lnTo>
                <a:lnTo>
                  <a:pt x="42441" y="30853"/>
                </a:lnTo>
                <a:lnTo>
                  <a:pt x="42500" y="30794"/>
                </a:lnTo>
                <a:lnTo>
                  <a:pt x="42600" y="30655"/>
                </a:lnTo>
                <a:lnTo>
                  <a:pt x="42639" y="30575"/>
                </a:lnTo>
                <a:lnTo>
                  <a:pt x="42659" y="30496"/>
                </a:lnTo>
                <a:lnTo>
                  <a:pt x="42679" y="30397"/>
                </a:lnTo>
                <a:lnTo>
                  <a:pt x="42679" y="30317"/>
                </a:lnTo>
                <a:lnTo>
                  <a:pt x="42659" y="30238"/>
                </a:lnTo>
                <a:lnTo>
                  <a:pt x="42619" y="30139"/>
                </a:lnTo>
                <a:lnTo>
                  <a:pt x="42580" y="30060"/>
                </a:lnTo>
                <a:lnTo>
                  <a:pt x="42520" y="30000"/>
                </a:lnTo>
                <a:lnTo>
                  <a:pt x="42421" y="29921"/>
                </a:lnTo>
                <a:lnTo>
                  <a:pt x="42342" y="29881"/>
                </a:lnTo>
                <a:lnTo>
                  <a:pt x="42242" y="29841"/>
                </a:lnTo>
                <a:lnTo>
                  <a:pt x="42163" y="29821"/>
                </a:lnTo>
                <a:lnTo>
                  <a:pt x="42064" y="29802"/>
                </a:lnTo>
                <a:close/>
                <a:moveTo>
                  <a:pt x="33076" y="30298"/>
                </a:moveTo>
                <a:lnTo>
                  <a:pt x="32997" y="30317"/>
                </a:lnTo>
                <a:lnTo>
                  <a:pt x="32937" y="30357"/>
                </a:lnTo>
                <a:lnTo>
                  <a:pt x="32877" y="30417"/>
                </a:lnTo>
                <a:lnTo>
                  <a:pt x="32818" y="30556"/>
                </a:lnTo>
                <a:lnTo>
                  <a:pt x="32778" y="30694"/>
                </a:lnTo>
                <a:lnTo>
                  <a:pt x="32778" y="30754"/>
                </a:lnTo>
                <a:lnTo>
                  <a:pt x="32798" y="30833"/>
                </a:lnTo>
                <a:lnTo>
                  <a:pt x="32818" y="30893"/>
                </a:lnTo>
                <a:lnTo>
                  <a:pt x="32877" y="30952"/>
                </a:lnTo>
                <a:lnTo>
                  <a:pt x="32937" y="30992"/>
                </a:lnTo>
                <a:lnTo>
                  <a:pt x="32997" y="31032"/>
                </a:lnTo>
                <a:lnTo>
                  <a:pt x="33076" y="31052"/>
                </a:lnTo>
                <a:lnTo>
                  <a:pt x="33215" y="31052"/>
                </a:lnTo>
                <a:lnTo>
                  <a:pt x="33294" y="31032"/>
                </a:lnTo>
                <a:lnTo>
                  <a:pt x="33354" y="30992"/>
                </a:lnTo>
                <a:lnTo>
                  <a:pt x="33413" y="30952"/>
                </a:lnTo>
                <a:lnTo>
                  <a:pt x="33473" y="30893"/>
                </a:lnTo>
                <a:lnTo>
                  <a:pt x="33512" y="30814"/>
                </a:lnTo>
                <a:lnTo>
                  <a:pt x="33532" y="30734"/>
                </a:lnTo>
                <a:lnTo>
                  <a:pt x="33532" y="30675"/>
                </a:lnTo>
                <a:lnTo>
                  <a:pt x="33512" y="30595"/>
                </a:lnTo>
                <a:lnTo>
                  <a:pt x="33493" y="30536"/>
                </a:lnTo>
                <a:lnTo>
                  <a:pt x="33453" y="30476"/>
                </a:lnTo>
                <a:lnTo>
                  <a:pt x="33413" y="30417"/>
                </a:lnTo>
                <a:lnTo>
                  <a:pt x="33354" y="30357"/>
                </a:lnTo>
                <a:lnTo>
                  <a:pt x="33274" y="30317"/>
                </a:lnTo>
                <a:lnTo>
                  <a:pt x="33215" y="30298"/>
                </a:lnTo>
                <a:close/>
                <a:moveTo>
                  <a:pt x="21112" y="31032"/>
                </a:moveTo>
                <a:lnTo>
                  <a:pt x="21052" y="31052"/>
                </a:lnTo>
                <a:lnTo>
                  <a:pt x="21013" y="31071"/>
                </a:lnTo>
                <a:lnTo>
                  <a:pt x="20993" y="31131"/>
                </a:lnTo>
                <a:lnTo>
                  <a:pt x="20973" y="31171"/>
                </a:lnTo>
                <a:lnTo>
                  <a:pt x="20993" y="31210"/>
                </a:lnTo>
                <a:lnTo>
                  <a:pt x="21013" y="31270"/>
                </a:lnTo>
                <a:lnTo>
                  <a:pt x="21052" y="31290"/>
                </a:lnTo>
                <a:lnTo>
                  <a:pt x="21112" y="31310"/>
                </a:lnTo>
                <a:lnTo>
                  <a:pt x="21151" y="31290"/>
                </a:lnTo>
                <a:lnTo>
                  <a:pt x="21191" y="31270"/>
                </a:lnTo>
                <a:lnTo>
                  <a:pt x="21231" y="31230"/>
                </a:lnTo>
                <a:lnTo>
                  <a:pt x="21251" y="31190"/>
                </a:lnTo>
                <a:lnTo>
                  <a:pt x="21231" y="31131"/>
                </a:lnTo>
                <a:lnTo>
                  <a:pt x="21211" y="31091"/>
                </a:lnTo>
                <a:lnTo>
                  <a:pt x="21171" y="31052"/>
                </a:lnTo>
                <a:lnTo>
                  <a:pt x="21112" y="31032"/>
                </a:lnTo>
                <a:close/>
                <a:moveTo>
                  <a:pt x="23036" y="30992"/>
                </a:moveTo>
                <a:lnTo>
                  <a:pt x="22977" y="31012"/>
                </a:lnTo>
                <a:lnTo>
                  <a:pt x="22937" y="31052"/>
                </a:lnTo>
                <a:lnTo>
                  <a:pt x="22897" y="31111"/>
                </a:lnTo>
                <a:lnTo>
                  <a:pt x="22897" y="31171"/>
                </a:lnTo>
                <a:lnTo>
                  <a:pt x="22897" y="31230"/>
                </a:lnTo>
                <a:lnTo>
                  <a:pt x="22937" y="31290"/>
                </a:lnTo>
                <a:lnTo>
                  <a:pt x="22997" y="31329"/>
                </a:lnTo>
                <a:lnTo>
                  <a:pt x="23056" y="31329"/>
                </a:lnTo>
                <a:lnTo>
                  <a:pt x="23116" y="31310"/>
                </a:lnTo>
                <a:lnTo>
                  <a:pt x="23175" y="31290"/>
                </a:lnTo>
                <a:lnTo>
                  <a:pt x="23215" y="31230"/>
                </a:lnTo>
                <a:lnTo>
                  <a:pt x="23215" y="31171"/>
                </a:lnTo>
                <a:lnTo>
                  <a:pt x="23215" y="31111"/>
                </a:lnTo>
                <a:lnTo>
                  <a:pt x="23175" y="31052"/>
                </a:lnTo>
                <a:lnTo>
                  <a:pt x="23116" y="31012"/>
                </a:lnTo>
                <a:lnTo>
                  <a:pt x="23036" y="30992"/>
                </a:lnTo>
                <a:close/>
                <a:moveTo>
                  <a:pt x="46270" y="30139"/>
                </a:moveTo>
                <a:lnTo>
                  <a:pt x="46151" y="30159"/>
                </a:lnTo>
                <a:lnTo>
                  <a:pt x="46052" y="30159"/>
                </a:lnTo>
                <a:lnTo>
                  <a:pt x="45953" y="30198"/>
                </a:lnTo>
                <a:lnTo>
                  <a:pt x="45873" y="30238"/>
                </a:lnTo>
                <a:lnTo>
                  <a:pt x="45794" y="30298"/>
                </a:lnTo>
                <a:lnTo>
                  <a:pt x="45715" y="30377"/>
                </a:lnTo>
                <a:lnTo>
                  <a:pt x="45655" y="30456"/>
                </a:lnTo>
                <a:lnTo>
                  <a:pt x="45596" y="30556"/>
                </a:lnTo>
                <a:lnTo>
                  <a:pt x="45556" y="30655"/>
                </a:lnTo>
                <a:lnTo>
                  <a:pt x="45536" y="30794"/>
                </a:lnTo>
                <a:lnTo>
                  <a:pt x="45536" y="30893"/>
                </a:lnTo>
                <a:lnTo>
                  <a:pt x="45556" y="31012"/>
                </a:lnTo>
                <a:lnTo>
                  <a:pt x="45596" y="31111"/>
                </a:lnTo>
                <a:lnTo>
                  <a:pt x="45655" y="31210"/>
                </a:lnTo>
                <a:lnTo>
                  <a:pt x="45715" y="31290"/>
                </a:lnTo>
                <a:lnTo>
                  <a:pt x="45794" y="31349"/>
                </a:lnTo>
                <a:lnTo>
                  <a:pt x="45873" y="31429"/>
                </a:lnTo>
                <a:lnTo>
                  <a:pt x="45953" y="31468"/>
                </a:lnTo>
                <a:lnTo>
                  <a:pt x="46052" y="31508"/>
                </a:lnTo>
                <a:lnTo>
                  <a:pt x="46151" y="31528"/>
                </a:lnTo>
                <a:lnTo>
                  <a:pt x="46369" y="31528"/>
                </a:lnTo>
                <a:lnTo>
                  <a:pt x="46469" y="31508"/>
                </a:lnTo>
                <a:lnTo>
                  <a:pt x="46568" y="31468"/>
                </a:lnTo>
                <a:lnTo>
                  <a:pt x="46667" y="31409"/>
                </a:lnTo>
                <a:lnTo>
                  <a:pt x="46746" y="31329"/>
                </a:lnTo>
                <a:lnTo>
                  <a:pt x="46826" y="31230"/>
                </a:lnTo>
                <a:lnTo>
                  <a:pt x="46885" y="31131"/>
                </a:lnTo>
                <a:lnTo>
                  <a:pt x="46925" y="31012"/>
                </a:lnTo>
                <a:lnTo>
                  <a:pt x="46945" y="30893"/>
                </a:lnTo>
                <a:lnTo>
                  <a:pt x="46925" y="30774"/>
                </a:lnTo>
                <a:lnTo>
                  <a:pt x="46905" y="30655"/>
                </a:lnTo>
                <a:lnTo>
                  <a:pt x="46885" y="30536"/>
                </a:lnTo>
                <a:lnTo>
                  <a:pt x="46826" y="30437"/>
                </a:lnTo>
                <a:lnTo>
                  <a:pt x="46746" y="30357"/>
                </a:lnTo>
                <a:lnTo>
                  <a:pt x="46667" y="30278"/>
                </a:lnTo>
                <a:lnTo>
                  <a:pt x="46568" y="30218"/>
                </a:lnTo>
                <a:lnTo>
                  <a:pt x="46469" y="30179"/>
                </a:lnTo>
                <a:lnTo>
                  <a:pt x="46369" y="30159"/>
                </a:lnTo>
                <a:lnTo>
                  <a:pt x="46270" y="30139"/>
                </a:lnTo>
                <a:close/>
                <a:moveTo>
                  <a:pt x="43969" y="30278"/>
                </a:moveTo>
                <a:lnTo>
                  <a:pt x="43869" y="30317"/>
                </a:lnTo>
                <a:lnTo>
                  <a:pt x="43770" y="30357"/>
                </a:lnTo>
                <a:lnTo>
                  <a:pt x="43691" y="30417"/>
                </a:lnTo>
                <a:lnTo>
                  <a:pt x="43631" y="30476"/>
                </a:lnTo>
                <a:lnTo>
                  <a:pt x="43572" y="30536"/>
                </a:lnTo>
                <a:lnTo>
                  <a:pt x="43512" y="30635"/>
                </a:lnTo>
                <a:lnTo>
                  <a:pt x="43473" y="30714"/>
                </a:lnTo>
                <a:lnTo>
                  <a:pt x="43453" y="30814"/>
                </a:lnTo>
                <a:lnTo>
                  <a:pt x="43433" y="30893"/>
                </a:lnTo>
                <a:lnTo>
                  <a:pt x="43433" y="30992"/>
                </a:lnTo>
                <a:lnTo>
                  <a:pt x="43453" y="31091"/>
                </a:lnTo>
                <a:lnTo>
                  <a:pt x="43473" y="31190"/>
                </a:lnTo>
                <a:lnTo>
                  <a:pt x="43532" y="31290"/>
                </a:lnTo>
                <a:lnTo>
                  <a:pt x="43611" y="31389"/>
                </a:lnTo>
                <a:lnTo>
                  <a:pt x="43691" y="31468"/>
                </a:lnTo>
                <a:lnTo>
                  <a:pt x="43790" y="31508"/>
                </a:lnTo>
                <a:lnTo>
                  <a:pt x="43889" y="31548"/>
                </a:lnTo>
                <a:lnTo>
                  <a:pt x="43988" y="31567"/>
                </a:lnTo>
                <a:lnTo>
                  <a:pt x="44107" y="31567"/>
                </a:lnTo>
                <a:lnTo>
                  <a:pt x="44326" y="31548"/>
                </a:lnTo>
                <a:lnTo>
                  <a:pt x="44484" y="31429"/>
                </a:lnTo>
                <a:lnTo>
                  <a:pt x="44623" y="31290"/>
                </a:lnTo>
                <a:lnTo>
                  <a:pt x="44663" y="31210"/>
                </a:lnTo>
                <a:lnTo>
                  <a:pt x="44703" y="31111"/>
                </a:lnTo>
                <a:lnTo>
                  <a:pt x="44742" y="31032"/>
                </a:lnTo>
                <a:lnTo>
                  <a:pt x="44742" y="30913"/>
                </a:lnTo>
                <a:lnTo>
                  <a:pt x="44723" y="30814"/>
                </a:lnTo>
                <a:lnTo>
                  <a:pt x="44703" y="30714"/>
                </a:lnTo>
                <a:lnTo>
                  <a:pt x="44663" y="30615"/>
                </a:lnTo>
                <a:lnTo>
                  <a:pt x="44603" y="30536"/>
                </a:lnTo>
                <a:lnTo>
                  <a:pt x="44524" y="30456"/>
                </a:lnTo>
                <a:lnTo>
                  <a:pt x="44445" y="30397"/>
                </a:lnTo>
                <a:lnTo>
                  <a:pt x="44365" y="30337"/>
                </a:lnTo>
                <a:lnTo>
                  <a:pt x="44266" y="30298"/>
                </a:lnTo>
                <a:lnTo>
                  <a:pt x="44167" y="30278"/>
                </a:lnTo>
                <a:close/>
                <a:moveTo>
                  <a:pt x="35100" y="30814"/>
                </a:moveTo>
                <a:lnTo>
                  <a:pt x="35020" y="30853"/>
                </a:lnTo>
                <a:lnTo>
                  <a:pt x="34941" y="30893"/>
                </a:lnTo>
                <a:lnTo>
                  <a:pt x="34862" y="30952"/>
                </a:lnTo>
                <a:lnTo>
                  <a:pt x="34802" y="31032"/>
                </a:lnTo>
                <a:lnTo>
                  <a:pt x="34762" y="31111"/>
                </a:lnTo>
                <a:lnTo>
                  <a:pt x="34743" y="31190"/>
                </a:lnTo>
                <a:lnTo>
                  <a:pt x="34743" y="31270"/>
                </a:lnTo>
                <a:lnTo>
                  <a:pt x="34762" y="31349"/>
                </a:lnTo>
                <a:lnTo>
                  <a:pt x="34782" y="31429"/>
                </a:lnTo>
                <a:lnTo>
                  <a:pt x="34822" y="31488"/>
                </a:lnTo>
                <a:lnTo>
                  <a:pt x="34862" y="31548"/>
                </a:lnTo>
                <a:lnTo>
                  <a:pt x="34921" y="31607"/>
                </a:lnTo>
                <a:lnTo>
                  <a:pt x="34981" y="31667"/>
                </a:lnTo>
                <a:lnTo>
                  <a:pt x="35060" y="31687"/>
                </a:lnTo>
                <a:lnTo>
                  <a:pt x="35139" y="31706"/>
                </a:lnTo>
                <a:lnTo>
                  <a:pt x="35219" y="31706"/>
                </a:lnTo>
                <a:lnTo>
                  <a:pt x="35298" y="31687"/>
                </a:lnTo>
                <a:lnTo>
                  <a:pt x="35397" y="31647"/>
                </a:lnTo>
                <a:lnTo>
                  <a:pt x="35477" y="31587"/>
                </a:lnTo>
                <a:lnTo>
                  <a:pt x="35536" y="31528"/>
                </a:lnTo>
                <a:lnTo>
                  <a:pt x="35576" y="31448"/>
                </a:lnTo>
                <a:lnTo>
                  <a:pt x="35596" y="31369"/>
                </a:lnTo>
                <a:lnTo>
                  <a:pt x="35616" y="31290"/>
                </a:lnTo>
                <a:lnTo>
                  <a:pt x="35616" y="31190"/>
                </a:lnTo>
                <a:lnTo>
                  <a:pt x="35596" y="31111"/>
                </a:lnTo>
                <a:lnTo>
                  <a:pt x="35556" y="31032"/>
                </a:lnTo>
                <a:lnTo>
                  <a:pt x="35496" y="30972"/>
                </a:lnTo>
                <a:lnTo>
                  <a:pt x="35417" y="30913"/>
                </a:lnTo>
                <a:lnTo>
                  <a:pt x="35358" y="30873"/>
                </a:lnTo>
                <a:lnTo>
                  <a:pt x="35278" y="30833"/>
                </a:lnTo>
                <a:lnTo>
                  <a:pt x="35179" y="30814"/>
                </a:lnTo>
                <a:close/>
                <a:moveTo>
                  <a:pt x="27183" y="31290"/>
                </a:moveTo>
                <a:lnTo>
                  <a:pt x="27104" y="31310"/>
                </a:lnTo>
                <a:lnTo>
                  <a:pt x="27044" y="31329"/>
                </a:lnTo>
                <a:lnTo>
                  <a:pt x="27005" y="31369"/>
                </a:lnTo>
                <a:lnTo>
                  <a:pt x="26945" y="31448"/>
                </a:lnTo>
                <a:lnTo>
                  <a:pt x="26925" y="31548"/>
                </a:lnTo>
                <a:lnTo>
                  <a:pt x="26945" y="31627"/>
                </a:lnTo>
                <a:lnTo>
                  <a:pt x="27005" y="31706"/>
                </a:lnTo>
                <a:lnTo>
                  <a:pt x="27084" y="31786"/>
                </a:lnTo>
                <a:lnTo>
                  <a:pt x="27183" y="31806"/>
                </a:lnTo>
                <a:lnTo>
                  <a:pt x="27262" y="31786"/>
                </a:lnTo>
                <a:lnTo>
                  <a:pt x="27342" y="31746"/>
                </a:lnTo>
                <a:lnTo>
                  <a:pt x="27401" y="31667"/>
                </a:lnTo>
                <a:lnTo>
                  <a:pt x="27421" y="31567"/>
                </a:lnTo>
                <a:lnTo>
                  <a:pt x="27421" y="31468"/>
                </a:lnTo>
                <a:lnTo>
                  <a:pt x="27382" y="31369"/>
                </a:lnTo>
                <a:lnTo>
                  <a:pt x="27282" y="31329"/>
                </a:lnTo>
                <a:lnTo>
                  <a:pt x="27183" y="31290"/>
                </a:lnTo>
                <a:close/>
                <a:moveTo>
                  <a:pt x="30020" y="31329"/>
                </a:moveTo>
                <a:lnTo>
                  <a:pt x="29901" y="31369"/>
                </a:lnTo>
                <a:lnTo>
                  <a:pt x="29802" y="31448"/>
                </a:lnTo>
                <a:lnTo>
                  <a:pt x="29762" y="31508"/>
                </a:lnTo>
                <a:lnTo>
                  <a:pt x="29743" y="31567"/>
                </a:lnTo>
                <a:lnTo>
                  <a:pt x="29723" y="31627"/>
                </a:lnTo>
                <a:lnTo>
                  <a:pt x="29723" y="31687"/>
                </a:lnTo>
                <a:lnTo>
                  <a:pt x="29743" y="31766"/>
                </a:lnTo>
                <a:lnTo>
                  <a:pt x="29782" y="31825"/>
                </a:lnTo>
                <a:lnTo>
                  <a:pt x="29822" y="31865"/>
                </a:lnTo>
                <a:lnTo>
                  <a:pt x="29862" y="31905"/>
                </a:lnTo>
                <a:lnTo>
                  <a:pt x="29981" y="31964"/>
                </a:lnTo>
                <a:lnTo>
                  <a:pt x="30100" y="31964"/>
                </a:lnTo>
                <a:lnTo>
                  <a:pt x="30159" y="31944"/>
                </a:lnTo>
                <a:lnTo>
                  <a:pt x="30219" y="31925"/>
                </a:lnTo>
                <a:lnTo>
                  <a:pt x="30278" y="31885"/>
                </a:lnTo>
                <a:lnTo>
                  <a:pt x="30318" y="31825"/>
                </a:lnTo>
                <a:lnTo>
                  <a:pt x="30338" y="31786"/>
                </a:lnTo>
                <a:lnTo>
                  <a:pt x="30358" y="31726"/>
                </a:lnTo>
                <a:lnTo>
                  <a:pt x="30358" y="31587"/>
                </a:lnTo>
                <a:lnTo>
                  <a:pt x="30318" y="31468"/>
                </a:lnTo>
                <a:lnTo>
                  <a:pt x="30278" y="31409"/>
                </a:lnTo>
                <a:lnTo>
                  <a:pt x="30239" y="31369"/>
                </a:lnTo>
                <a:lnTo>
                  <a:pt x="30179" y="31329"/>
                </a:lnTo>
                <a:close/>
                <a:moveTo>
                  <a:pt x="48175" y="30595"/>
                </a:moveTo>
                <a:lnTo>
                  <a:pt x="48056" y="30615"/>
                </a:lnTo>
                <a:lnTo>
                  <a:pt x="47957" y="30655"/>
                </a:lnTo>
                <a:lnTo>
                  <a:pt x="47838" y="30714"/>
                </a:lnTo>
                <a:lnTo>
                  <a:pt x="47738" y="30794"/>
                </a:lnTo>
                <a:lnTo>
                  <a:pt x="47659" y="30893"/>
                </a:lnTo>
                <a:lnTo>
                  <a:pt x="47599" y="30972"/>
                </a:lnTo>
                <a:lnTo>
                  <a:pt x="47540" y="31071"/>
                </a:lnTo>
                <a:lnTo>
                  <a:pt x="47520" y="31190"/>
                </a:lnTo>
                <a:lnTo>
                  <a:pt x="47500" y="31290"/>
                </a:lnTo>
                <a:lnTo>
                  <a:pt x="47500" y="31409"/>
                </a:lnTo>
                <a:lnTo>
                  <a:pt x="47520" y="31508"/>
                </a:lnTo>
                <a:lnTo>
                  <a:pt x="47540" y="31627"/>
                </a:lnTo>
                <a:lnTo>
                  <a:pt x="47580" y="31726"/>
                </a:lnTo>
                <a:lnTo>
                  <a:pt x="47639" y="31806"/>
                </a:lnTo>
                <a:lnTo>
                  <a:pt x="47699" y="31905"/>
                </a:lnTo>
                <a:lnTo>
                  <a:pt x="47778" y="31984"/>
                </a:lnTo>
                <a:lnTo>
                  <a:pt x="47877" y="32044"/>
                </a:lnTo>
                <a:lnTo>
                  <a:pt x="47996" y="32083"/>
                </a:lnTo>
                <a:lnTo>
                  <a:pt x="48115" y="32123"/>
                </a:lnTo>
                <a:lnTo>
                  <a:pt x="48254" y="32143"/>
                </a:lnTo>
                <a:lnTo>
                  <a:pt x="48373" y="32123"/>
                </a:lnTo>
                <a:lnTo>
                  <a:pt x="48492" y="32083"/>
                </a:lnTo>
                <a:lnTo>
                  <a:pt x="48611" y="32044"/>
                </a:lnTo>
                <a:lnTo>
                  <a:pt x="48711" y="31964"/>
                </a:lnTo>
                <a:lnTo>
                  <a:pt x="48810" y="31865"/>
                </a:lnTo>
                <a:lnTo>
                  <a:pt x="48889" y="31766"/>
                </a:lnTo>
                <a:lnTo>
                  <a:pt x="48949" y="31647"/>
                </a:lnTo>
                <a:lnTo>
                  <a:pt x="48969" y="31528"/>
                </a:lnTo>
                <a:lnTo>
                  <a:pt x="48988" y="31409"/>
                </a:lnTo>
                <a:lnTo>
                  <a:pt x="48988" y="31290"/>
                </a:lnTo>
                <a:lnTo>
                  <a:pt x="48969" y="31171"/>
                </a:lnTo>
                <a:lnTo>
                  <a:pt x="48949" y="31071"/>
                </a:lnTo>
                <a:lnTo>
                  <a:pt x="48889" y="30972"/>
                </a:lnTo>
                <a:lnTo>
                  <a:pt x="48830" y="30873"/>
                </a:lnTo>
                <a:lnTo>
                  <a:pt x="48730" y="30774"/>
                </a:lnTo>
                <a:lnTo>
                  <a:pt x="48631" y="30714"/>
                </a:lnTo>
                <a:lnTo>
                  <a:pt x="48532" y="30655"/>
                </a:lnTo>
                <a:lnTo>
                  <a:pt x="48413" y="30615"/>
                </a:lnTo>
                <a:lnTo>
                  <a:pt x="48294" y="30595"/>
                </a:lnTo>
                <a:close/>
                <a:moveTo>
                  <a:pt x="17759" y="32044"/>
                </a:moveTo>
                <a:lnTo>
                  <a:pt x="17739" y="32063"/>
                </a:lnTo>
                <a:lnTo>
                  <a:pt x="17719" y="32123"/>
                </a:lnTo>
                <a:lnTo>
                  <a:pt x="17739" y="32183"/>
                </a:lnTo>
                <a:lnTo>
                  <a:pt x="17759" y="32202"/>
                </a:lnTo>
                <a:lnTo>
                  <a:pt x="17838" y="32202"/>
                </a:lnTo>
                <a:lnTo>
                  <a:pt x="17858" y="32183"/>
                </a:lnTo>
                <a:lnTo>
                  <a:pt x="17878" y="32163"/>
                </a:lnTo>
                <a:lnTo>
                  <a:pt x="17878" y="32123"/>
                </a:lnTo>
                <a:lnTo>
                  <a:pt x="17878" y="32103"/>
                </a:lnTo>
                <a:lnTo>
                  <a:pt x="17858" y="32063"/>
                </a:lnTo>
                <a:lnTo>
                  <a:pt x="17838" y="32044"/>
                </a:lnTo>
                <a:close/>
                <a:moveTo>
                  <a:pt x="39485" y="31151"/>
                </a:moveTo>
                <a:lnTo>
                  <a:pt x="39385" y="31171"/>
                </a:lnTo>
                <a:lnTo>
                  <a:pt x="39306" y="31190"/>
                </a:lnTo>
                <a:lnTo>
                  <a:pt x="39227" y="31230"/>
                </a:lnTo>
                <a:lnTo>
                  <a:pt x="39147" y="31290"/>
                </a:lnTo>
                <a:lnTo>
                  <a:pt x="39088" y="31349"/>
                </a:lnTo>
                <a:lnTo>
                  <a:pt x="38969" y="31508"/>
                </a:lnTo>
                <a:lnTo>
                  <a:pt x="38949" y="31587"/>
                </a:lnTo>
                <a:lnTo>
                  <a:pt x="38929" y="31687"/>
                </a:lnTo>
                <a:lnTo>
                  <a:pt x="38929" y="31766"/>
                </a:lnTo>
                <a:lnTo>
                  <a:pt x="38949" y="31845"/>
                </a:lnTo>
                <a:lnTo>
                  <a:pt x="38969" y="31925"/>
                </a:lnTo>
                <a:lnTo>
                  <a:pt x="39008" y="31984"/>
                </a:lnTo>
                <a:lnTo>
                  <a:pt x="39108" y="32123"/>
                </a:lnTo>
                <a:lnTo>
                  <a:pt x="39246" y="32202"/>
                </a:lnTo>
                <a:lnTo>
                  <a:pt x="39405" y="32262"/>
                </a:lnTo>
                <a:lnTo>
                  <a:pt x="39564" y="32262"/>
                </a:lnTo>
                <a:lnTo>
                  <a:pt x="39643" y="32242"/>
                </a:lnTo>
                <a:lnTo>
                  <a:pt x="39742" y="32202"/>
                </a:lnTo>
                <a:lnTo>
                  <a:pt x="39822" y="32163"/>
                </a:lnTo>
                <a:lnTo>
                  <a:pt x="39881" y="32103"/>
                </a:lnTo>
                <a:lnTo>
                  <a:pt x="39941" y="32024"/>
                </a:lnTo>
                <a:lnTo>
                  <a:pt x="39981" y="31964"/>
                </a:lnTo>
                <a:lnTo>
                  <a:pt x="40000" y="31885"/>
                </a:lnTo>
                <a:lnTo>
                  <a:pt x="40020" y="31806"/>
                </a:lnTo>
                <a:lnTo>
                  <a:pt x="40020" y="31647"/>
                </a:lnTo>
                <a:lnTo>
                  <a:pt x="39981" y="31488"/>
                </a:lnTo>
                <a:lnTo>
                  <a:pt x="39941" y="31409"/>
                </a:lnTo>
                <a:lnTo>
                  <a:pt x="39881" y="31349"/>
                </a:lnTo>
                <a:lnTo>
                  <a:pt x="39822" y="31290"/>
                </a:lnTo>
                <a:lnTo>
                  <a:pt x="39762" y="31230"/>
                </a:lnTo>
                <a:lnTo>
                  <a:pt x="39683" y="31190"/>
                </a:lnTo>
                <a:lnTo>
                  <a:pt x="39584" y="31171"/>
                </a:lnTo>
                <a:lnTo>
                  <a:pt x="39485" y="31151"/>
                </a:lnTo>
                <a:close/>
                <a:moveTo>
                  <a:pt x="37104" y="31349"/>
                </a:moveTo>
                <a:lnTo>
                  <a:pt x="37004" y="31369"/>
                </a:lnTo>
                <a:lnTo>
                  <a:pt x="36905" y="31409"/>
                </a:lnTo>
                <a:lnTo>
                  <a:pt x="36826" y="31488"/>
                </a:lnTo>
                <a:lnTo>
                  <a:pt x="36766" y="31587"/>
                </a:lnTo>
                <a:lnTo>
                  <a:pt x="36727" y="31687"/>
                </a:lnTo>
                <a:lnTo>
                  <a:pt x="36707" y="31766"/>
                </a:lnTo>
                <a:lnTo>
                  <a:pt x="36707" y="31865"/>
                </a:lnTo>
                <a:lnTo>
                  <a:pt x="36727" y="31964"/>
                </a:lnTo>
                <a:lnTo>
                  <a:pt x="36746" y="32044"/>
                </a:lnTo>
                <a:lnTo>
                  <a:pt x="36806" y="32123"/>
                </a:lnTo>
                <a:lnTo>
                  <a:pt x="36866" y="32183"/>
                </a:lnTo>
                <a:lnTo>
                  <a:pt x="36925" y="32242"/>
                </a:lnTo>
                <a:lnTo>
                  <a:pt x="37004" y="32282"/>
                </a:lnTo>
                <a:lnTo>
                  <a:pt x="37104" y="32321"/>
                </a:lnTo>
                <a:lnTo>
                  <a:pt x="37183" y="32341"/>
                </a:lnTo>
                <a:lnTo>
                  <a:pt x="37282" y="32321"/>
                </a:lnTo>
                <a:lnTo>
                  <a:pt x="37362" y="32302"/>
                </a:lnTo>
                <a:lnTo>
                  <a:pt x="37461" y="32242"/>
                </a:lnTo>
                <a:lnTo>
                  <a:pt x="37540" y="32183"/>
                </a:lnTo>
                <a:lnTo>
                  <a:pt x="37619" y="32083"/>
                </a:lnTo>
                <a:lnTo>
                  <a:pt x="37659" y="32004"/>
                </a:lnTo>
                <a:lnTo>
                  <a:pt x="37679" y="31905"/>
                </a:lnTo>
                <a:lnTo>
                  <a:pt x="37679" y="31806"/>
                </a:lnTo>
                <a:lnTo>
                  <a:pt x="37679" y="31726"/>
                </a:lnTo>
                <a:lnTo>
                  <a:pt x="37639" y="31627"/>
                </a:lnTo>
                <a:lnTo>
                  <a:pt x="37580" y="31567"/>
                </a:lnTo>
                <a:lnTo>
                  <a:pt x="37520" y="31488"/>
                </a:lnTo>
                <a:lnTo>
                  <a:pt x="37461" y="31429"/>
                </a:lnTo>
                <a:lnTo>
                  <a:pt x="37362" y="31389"/>
                </a:lnTo>
                <a:lnTo>
                  <a:pt x="37282" y="31349"/>
                </a:lnTo>
                <a:close/>
                <a:moveTo>
                  <a:pt x="49921" y="31131"/>
                </a:moveTo>
                <a:lnTo>
                  <a:pt x="49722" y="31270"/>
                </a:lnTo>
                <a:lnTo>
                  <a:pt x="49643" y="31369"/>
                </a:lnTo>
                <a:lnTo>
                  <a:pt x="49564" y="31448"/>
                </a:lnTo>
                <a:lnTo>
                  <a:pt x="49504" y="31548"/>
                </a:lnTo>
                <a:lnTo>
                  <a:pt x="49465" y="31667"/>
                </a:lnTo>
                <a:lnTo>
                  <a:pt x="49425" y="31786"/>
                </a:lnTo>
                <a:lnTo>
                  <a:pt x="49425" y="31905"/>
                </a:lnTo>
                <a:lnTo>
                  <a:pt x="49445" y="32024"/>
                </a:lnTo>
                <a:lnTo>
                  <a:pt x="49465" y="32143"/>
                </a:lnTo>
                <a:lnTo>
                  <a:pt x="49504" y="32262"/>
                </a:lnTo>
                <a:lnTo>
                  <a:pt x="49584" y="32361"/>
                </a:lnTo>
                <a:lnTo>
                  <a:pt x="49643" y="32460"/>
                </a:lnTo>
                <a:lnTo>
                  <a:pt x="49742" y="32540"/>
                </a:lnTo>
                <a:lnTo>
                  <a:pt x="49842" y="32619"/>
                </a:lnTo>
                <a:lnTo>
                  <a:pt x="49941" y="32659"/>
                </a:lnTo>
                <a:lnTo>
                  <a:pt x="49941" y="31845"/>
                </a:lnTo>
                <a:lnTo>
                  <a:pt x="49961" y="31468"/>
                </a:lnTo>
                <a:lnTo>
                  <a:pt x="49961" y="31230"/>
                </a:lnTo>
                <a:lnTo>
                  <a:pt x="49941" y="31171"/>
                </a:lnTo>
                <a:lnTo>
                  <a:pt x="49921" y="31131"/>
                </a:lnTo>
                <a:close/>
                <a:moveTo>
                  <a:pt x="32064" y="31964"/>
                </a:moveTo>
                <a:lnTo>
                  <a:pt x="31985" y="31984"/>
                </a:lnTo>
                <a:lnTo>
                  <a:pt x="31925" y="32024"/>
                </a:lnTo>
                <a:lnTo>
                  <a:pt x="31846" y="32083"/>
                </a:lnTo>
                <a:lnTo>
                  <a:pt x="31806" y="32143"/>
                </a:lnTo>
                <a:lnTo>
                  <a:pt x="31766" y="32202"/>
                </a:lnTo>
                <a:lnTo>
                  <a:pt x="31747" y="32262"/>
                </a:lnTo>
                <a:lnTo>
                  <a:pt x="31747" y="32341"/>
                </a:lnTo>
                <a:lnTo>
                  <a:pt x="31747" y="32421"/>
                </a:lnTo>
                <a:lnTo>
                  <a:pt x="31766" y="32480"/>
                </a:lnTo>
                <a:lnTo>
                  <a:pt x="31806" y="32560"/>
                </a:lnTo>
                <a:lnTo>
                  <a:pt x="31866" y="32619"/>
                </a:lnTo>
                <a:lnTo>
                  <a:pt x="31925" y="32659"/>
                </a:lnTo>
                <a:lnTo>
                  <a:pt x="31985" y="32698"/>
                </a:lnTo>
                <a:lnTo>
                  <a:pt x="32064" y="32718"/>
                </a:lnTo>
                <a:lnTo>
                  <a:pt x="32203" y="32718"/>
                </a:lnTo>
                <a:lnTo>
                  <a:pt x="32282" y="32698"/>
                </a:lnTo>
                <a:lnTo>
                  <a:pt x="32342" y="32659"/>
                </a:lnTo>
                <a:lnTo>
                  <a:pt x="32401" y="32599"/>
                </a:lnTo>
                <a:lnTo>
                  <a:pt x="32441" y="32540"/>
                </a:lnTo>
                <a:lnTo>
                  <a:pt x="32481" y="32480"/>
                </a:lnTo>
                <a:lnTo>
                  <a:pt x="32500" y="32421"/>
                </a:lnTo>
                <a:lnTo>
                  <a:pt x="32500" y="32262"/>
                </a:lnTo>
                <a:lnTo>
                  <a:pt x="32461" y="32123"/>
                </a:lnTo>
                <a:lnTo>
                  <a:pt x="32401" y="32063"/>
                </a:lnTo>
                <a:lnTo>
                  <a:pt x="32342" y="32024"/>
                </a:lnTo>
                <a:lnTo>
                  <a:pt x="32282" y="31984"/>
                </a:lnTo>
                <a:lnTo>
                  <a:pt x="32203" y="31964"/>
                </a:lnTo>
                <a:close/>
                <a:moveTo>
                  <a:pt x="25497" y="32341"/>
                </a:moveTo>
                <a:lnTo>
                  <a:pt x="25397" y="32361"/>
                </a:lnTo>
                <a:lnTo>
                  <a:pt x="25298" y="32401"/>
                </a:lnTo>
                <a:lnTo>
                  <a:pt x="25259" y="32500"/>
                </a:lnTo>
                <a:lnTo>
                  <a:pt x="25239" y="32599"/>
                </a:lnTo>
                <a:lnTo>
                  <a:pt x="25259" y="32679"/>
                </a:lnTo>
                <a:lnTo>
                  <a:pt x="25278" y="32718"/>
                </a:lnTo>
                <a:lnTo>
                  <a:pt x="25318" y="32758"/>
                </a:lnTo>
                <a:lnTo>
                  <a:pt x="25397" y="32817"/>
                </a:lnTo>
                <a:lnTo>
                  <a:pt x="25497" y="32837"/>
                </a:lnTo>
                <a:lnTo>
                  <a:pt x="25576" y="32817"/>
                </a:lnTo>
                <a:lnTo>
                  <a:pt x="25655" y="32758"/>
                </a:lnTo>
                <a:lnTo>
                  <a:pt x="25715" y="32679"/>
                </a:lnTo>
                <a:lnTo>
                  <a:pt x="25735" y="32579"/>
                </a:lnTo>
                <a:lnTo>
                  <a:pt x="25715" y="32500"/>
                </a:lnTo>
                <a:lnTo>
                  <a:pt x="25655" y="32421"/>
                </a:lnTo>
                <a:lnTo>
                  <a:pt x="25616" y="32381"/>
                </a:lnTo>
                <a:lnTo>
                  <a:pt x="25576" y="32361"/>
                </a:lnTo>
                <a:lnTo>
                  <a:pt x="25497" y="32341"/>
                </a:lnTo>
                <a:close/>
                <a:moveTo>
                  <a:pt x="41449" y="31667"/>
                </a:moveTo>
                <a:lnTo>
                  <a:pt x="41350" y="31687"/>
                </a:lnTo>
                <a:lnTo>
                  <a:pt x="41250" y="31706"/>
                </a:lnTo>
                <a:lnTo>
                  <a:pt x="41092" y="31825"/>
                </a:lnTo>
                <a:lnTo>
                  <a:pt x="41032" y="31885"/>
                </a:lnTo>
                <a:lnTo>
                  <a:pt x="40973" y="31944"/>
                </a:lnTo>
                <a:lnTo>
                  <a:pt x="40933" y="32024"/>
                </a:lnTo>
                <a:lnTo>
                  <a:pt x="40893" y="32103"/>
                </a:lnTo>
                <a:lnTo>
                  <a:pt x="40873" y="32202"/>
                </a:lnTo>
                <a:lnTo>
                  <a:pt x="40873" y="32302"/>
                </a:lnTo>
                <a:lnTo>
                  <a:pt x="40893" y="32401"/>
                </a:lnTo>
                <a:lnTo>
                  <a:pt x="40913" y="32480"/>
                </a:lnTo>
                <a:lnTo>
                  <a:pt x="40953" y="32579"/>
                </a:lnTo>
                <a:lnTo>
                  <a:pt x="41012" y="32659"/>
                </a:lnTo>
                <a:lnTo>
                  <a:pt x="41072" y="32718"/>
                </a:lnTo>
                <a:lnTo>
                  <a:pt x="41151" y="32778"/>
                </a:lnTo>
                <a:lnTo>
                  <a:pt x="41231" y="32837"/>
                </a:lnTo>
                <a:lnTo>
                  <a:pt x="41330" y="32857"/>
                </a:lnTo>
                <a:lnTo>
                  <a:pt x="41429" y="32877"/>
                </a:lnTo>
                <a:lnTo>
                  <a:pt x="41608" y="32877"/>
                </a:lnTo>
                <a:lnTo>
                  <a:pt x="41707" y="32837"/>
                </a:lnTo>
                <a:lnTo>
                  <a:pt x="41786" y="32798"/>
                </a:lnTo>
                <a:lnTo>
                  <a:pt x="41846" y="32758"/>
                </a:lnTo>
                <a:lnTo>
                  <a:pt x="41925" y="32679"/>
                </a:lnTo>
                <a:lnTo>
                  <a:pt x="41965" y="32619"/>
                </a:lnTo>
                <a:lnTo>
                  <a:pt x="42024" y="32540"/>
                </a:lnTo>
                <a:lnTo>
                  <a:pt x="42044" y="32460"/>
                </a:lnTo>
                <a:lnTo>
                  <a:pt x="42064" y="32381"/>
                </a:lnTo>
                <a:lnTo>
                  <a:pt x="42084" y="32282"/>
                </a:lnTo>
                <a:lnTo>
                  <a:pt x="42084" y="32202"/>
                </a:lnTo>
                <a:lnTo>
                  <a:pt x="42064" y="32103"/>
                </a:lnTo>
                <a:lnTo>
                  <a:pt x="42024" y="32004"/>
                </a:lnTo>
                <a:lnTo>
                  <a:pt x="41984" y="31925"/>
                </a:lnTo>
                <a:lnTo>
                  <a:pt x="41925" y="31845"/>
                </a:lnTo>
                <a:lnTo>
                  <a:pt x="41846" y="31766"/>
                </a:lnTo>
                <a:lnTo>
                  <a:pt x="41746" y="31726"/>
                </a:lnTo>
                <a:lnTo>
                  <a:pt x="41647" y="31687"/>
                </a:lnTo>
                <a:lnTo>
                  <a:pt x="41548" y="31667"/>
                </a:lnTo>
                <a:close/>
                <a:moveTo>
                  <a:pt x="19624" y="32778"/>
                </a:moveTo>
                <a:lnTo>
                  <a:pt x="19564" y="32798"/>
                </a:lnTo>
                <a:lnTo>
                  <a:pt x="19524" y="32837"/>
                </a:lnTo>
                <a:lnTo>
                  <a:pt x="19485" y="32877"/>
                </a:lnTo>
                <a:lnTo>
                  <a:pt x="19485" y="32936"/>
                </a:lnTo>
                <a:lnTo>
                  <a:pt x="19485" y="32996"/>
                </a:lnTo>
                <a:lnTo>
                  <a:pt x="19505" y="33036"/>
                </a:lnTo>
                <a:lnTo>
                  <a:pt x="19564" y="33075"/>
                </a:lnTo>
                <a:lnTo>
                  <a:pt x="19624" y="33095"/>
                </a:lnTo>
                <a:lnTo>
                  <a:pt x="19683" y="33075"/>
                </a:lnTo>
                <a:lnTo>
                  <a:pt x="19723" y="33056"/>
                </a:lnTo>
                <a:lnTo>
                  <a:pt x="19743" y="32996"/>
                </a:lnTo>
                <a:lnTo>
                  <a:pt x="19763" y="32936"/>
                </a:lnTo>
                <a:lnTo>
                  <a:pt x="19763" y="32877"/>
                </a:lnTo>
                <a:lnTo>
                  <a:pt x="19743" y="32837"/>
                </a:lnTo>
                <a:lnTo>
                  <a:pt x="19683" y="32798"/>
                </a:lnTo>
                <a:lnTo>
                  <a:pt x="19624" y="32778"/>
                </a:lnTo>
                <a:close/>
                <a:moveTo>
                  <a:pt x="28751" y="32679"/>
                </a:moveTo>
                <a:lnTo>
                  <a:pt x="28631" y="32698"/>
                </a:lnTo>
                <a:lnTo>
                  <a:pt x="28512" y="32738"/>
                </a:lnTo>
                <a:lnTo>
                  <a:pt x="28473" y="32778"/>
                </a:lnTo>
                <a:lnTo>
                  <a:pt x="28433" y="32817"/>
                </a:lnTo>
                <a:lnTo>
                  <a:pt x="28393" y="32877"/>
                </a:lnTo>
                <a:lnTo>
                  <a:pt x="28374" y="32936"/>
                </a:lnTo>
                <a:lnTo>
                  <a:pt x="28374" y="32996"/>
                </a:lnTo>
                <a:lnTo>
                  <a:pt x="28374" y="33056"/>
                </a:lnTo>
                <a:lnTo>
                  <a:pt x="28393" y="33115"/>
                </a:lnTo>
                <a:lnTo>
                  <a:pt x="28433" y="33175"/>
                </a:lnTo>
                <a:lnTo>
                  <a:pt x="28532" y="33274"/>
                </a:lnTo>
                <a:lnTo>
                  <a:pt x="28572" y="33294"/>
                </a:lnTo>
                <a:lnTo>
                  <a:pt x="28631" y="33313"/>
                </a:lnTo>
                <a:lnTo>
                  <a:pt x="28770" y="33313"/>
                </a:lnTo>
                <a:lnTo>
                  <a:pt x="28870" y="33274"/>
                </a:lnTo>
                <a:lnTo>
                  <a:pt x="28929" y="33234"/>
                </a:lnTo>
                <a:lnTo>
                  <a:pt x="28969" y="33175"/>
                </a:lnTo>
                <a:lnTo>
                  <a:pt x="28989" y="33135"/>
                </a:lnTo>
                <a:lnTo>
                  <a:pt x="29008" y="33056"/>
                </a:lnTo>
                <a:lnTo>
                  <a:pt x="29008" y="32996"/>
                </a:lnTo>
                <a:lnTo>
                  <a:pt x="29008" y="32936"/>
                </a:lnTo>
                <a:lnTo>
                  <a:pt x="28989" y="32877"/>
                </a:lnTo>
                <a:lnTo>
                  <a:pt x="28949" y="32817"/>
                </a:lnTo>
                <a:lnTo>
                  <a:pt x="28870" y="32738"/>
                </a:lnTo>
                <a:lnTo>
                  <a:pt x="28751" y="32679"/>
                </a:lnTo>
                <a:close/>
                <a:moveTo>
                  <a:pt x="23572" y="32956"/>
                </a:moveTo>
                <a:lnTo>
                  <a:pt x="23493" y="32976"/>
                </a:lnTo>
                <a:lnTo>
                  <a:pt x="23433" y="33016"/>
                </a:lnTo>
                <a:lnTo>
                  <a:pt x="23393" y="33075"/>
                </a:lnTo>
                <a:lnTo>
                  <a:pt x="23374" y="33155"/>
                </a:lnTo>
                <a:lnTo>
                  <a:pt x="23374" y="33254"/>
                </a:lnTo>
                <a:lnTo>
                  <a:pt x="23413" y="33333"/>
                </a:lnTo>
                <a:lnTo>
                  <a:pt x="23493" y="33393"/>
                </a:lnTo>
                <a:lnTo>
                  <a:pt x="23592" y="33413"/>
                </a:lnTo>
                <a:lnTo>
                  <a:pt x="23671" y="33393"/>
                </a:lnTo>
                <a:lnTo>
                  <a:pt x="23731" y="33333"/>
                </a:lnTo>
                <a:lnTo>
                  <a:pt x="23770" y="33274"/>
                </a:lnTo>
                <a:lnTo>
                  <a:pt x="23790" y="33194"/>
                </a:lnTo>
                <a:lnTo>
                  <a:pt x="23790" y="33115"/>
                </a:lnTo>
                <a:lnTo>
                  <a:pt x="23751" y="33036"/>
                </a:lnTo>
                <a:lnTo>
                  <a:pt x="23671" y="32976"/>
                </a:lnTo>
                <a:lnTo>
                  <a:pt x="23572" y="32956"/>
                </a:lnTo>
                <a:close/>
                <a:moveTo>
                  <a:pt x="34108" y="32540"/>
                </a:moveTo>
                <a:lnTo>
                  <a:pt x="34008" y="32560"/>
                </a:lnTo>
                <a:lnTo>
                  <a:pt x="33929" y="32619"/>
                </a:lnTo>
                <a:lnTo>
                  <a:pt x="33870" y="32659"/>
                </a:lnTo>
                <a:lnTo>
                  <a:pt x="33830" y="32738"/>
                </a:lnTo>
                <a:lnTo>
                  <a:pt x="33790" y="32817"/>
                </a:lnTo>
                <a:lnTo>
                  <a:pt x="33770" y="32897"/>
                </a:lnTo>
                <a:lnTo>
                  <a:pt x="33770" y="32976"/>
                </a:lnTo>
                <a:lnTo>
                  <a:pt x="33790" y="33075"/>
                </a:lnTo>
                <a:lnTo>
                  <a:pt x="33810" y="33155"/>
                </a:lnTo>
                <a:lnTo>
                  <a:pt x="33850" y="33234"/>
                </a:lnTo>
                <a:lnTo>
                  <a:pt x="33889" y="33294"/>
                </a:lnTo>
                <a:lnTo>
                  <a:pt x="33949" y="33353"/>
                </a:lnTo>
                <a:lnTo>
                  <a:pt x="34028" y="33393"/>
                </a:lnTo>
                <a:lnTo>
                  <a:pt x="34108" y="33413"/>
                </a:lnTo>
                <a:lnTo>
                  <a:pt x="34207" y="33432"/>
                </a:lnTo>
                <a:lnTo>
                  <a:pt x="34306" y="33413"/>
                </a:lnTo>
                <a:lnTo>
                  <a:pt x="34385" y="33373"/>
                </a:lnTo>
                <a:lnTo>
                  <a:pt x="34465" y="33333"/>
                </a:lnTo>
                <a:lnTo>
                  <a:pt x="34524" y="33274"/>
                </a:lnTo>
                <a:lnTo>
                  <a:pt x="34584" y="33214"/>
                </a:lnTo>
                <a:lnTo>
                  <a:pt x="34623" y="33135"/>
                </a:lnTo>
                <a:lnTo>
                  <a:pt x="34643" y="33056"/>
                </a:lnTo>
                <a:lnTo>
                  <a:pt x="34643" y="32976"/>
                </a:lnTo>
                <a:lnTo>
                  <a:pt x="34643" y="32877"/>
                </a:lnTo>
                <a:lnTo>
                  <a:pt x="34604" y="32778"/>
                </a:lnTo>
                <a:lnTo>
                  <a:pt x="34564" y="32718"/>
                </a:lnTo>
                <a:lnTo>
                  <a:pt x="34504" y="32659"/>
                </a:lnTo>
                <a:lnTo>
                  <a:pt x="34445" y="32599"/>
                </a:lnTo>
                <a:lnTo>
                  <a:pt x="34366" y="32579"/>
                </a:lnTo>
                <a:lnTo>
                  <a:pt x="34286" y="32560"/>
                </a:lnTo>
                <a:lnTo>
                  <a:pt x="34108" y="32540"/>
                </a:lnTo>
                <a:close/>
                <a:moveTo>
                  <a:pt x="45734" y="31984"/>
                </a:moveTo>
                <a:lnTo>
                  <a:pt x="45615" y="32004"/>
                </a:lnTo>
                <a:lnTo>
                  <a:pt x="45496" y="32024"/>
                </a:lnTo>
                <a:lnTo>
                  <a:pt x="45397" y="32063"/>
                </a:lnTo>
                <a:lnTo>
                  <a:pt x="45318" y="32123"/>
                </a:lnTo>
                <a:lnTo>
                  <a:pt x="45238" y="32183"/>
                </a:lnTo>
                <a:lnTo>
                  <a:pt x="45159" y="32262"/>
                </a:lnTo>
                <a:lnTo>
                  <a:pt x="45100" y="32361"/>
                </a:lnTo>
                <a:lnTo>
                  <a:pt x="45040" y="32460"/>
                </a:lnTo>
                <a:lnTo>
                  <a:pt x="45020" y="32560"/>
                </a:lnTo>
                <a:lnTo>
                  <a:pt x="45000" y="32659"/>
                </a:lnTo>
                <a:lnTo>
                  <a:pt x="45000" y="32778"/>
                </a:lnTo>
                <a:lnTo>
                  <a:pt x="45000" y="32877"/>
                </a:lnTo>
                <a:lnTo>
                  <a:pt x="45040" y="32996"/>
                </a:lnTo>
                <a:lnTo>
                  <a:pt x="45100" y="33095"/>
                </a:lnTo>
                <a:lnTo>
                  <a:pt x="45179" y="33214"/>
                </a:lnTo>
                <a:lnTo>
                  <a:pt x="45278" y="33294"/>
                </a:lnTo>
                <a:lnTo>
                  <a:pt x="45377" y="33353"/>
                </a:lnTo>
                <a:lnTo>
                  <a:pt x="45496" y="33393"/>
                </a:lnTo>
                <a:lnTo>
                  <a:pt x="45615" y="33432"/>
                </a:lnTo>
                <a:lnTo>
                  <a:pt x="45734" y="33432"/>
                </a:lnTo>
                <a:lnTo>
                  <a:pt x="45873" y="33413"/>
                </a:lnTo>
                <a:lnTo>
                  <a:pt x="45992" y="33393"/>
                </a:lnTo>
                <a:lnTo>
                  <a:pt x="46171" y="33254"/>
                </a:lnTo>
                <a:lnTo>
                  <a:pt x="46250" y="33194"/>
                </a:lnTo>
                <a:lnTo>
                  <a:pt x="46310" y="33115"/>
                </a:lnTo>
                <a:lnTo>
                  <a:pt x="46369" y="33016"/>
                </a:lnTo>
                <a:lnTo>
                  <a:pt x="46409" y="32936"/>
                </a:lnTo>
                <a:lnTo>
                  <a:pt x="46449" y="32817"/>
                </a:lnTo>
                <a:lnTo>
                  <a:pt x="46449" y="32698"/>
                </a:lnTo>
                <a:lnTo>
                  <a:pt x="46429" y="32599"/>
                </a:lnTo>
                <a:lnTo>
                  <a:pt x="46409" y="32480"/>
                </a:lnTo>
                <a:lnTo>
                  <a:pt x="46369" y="32381"/>
                </a:lnTo>
                <a:lnTo>
                  <a:pt x="46310" y="32302"/>
                </a:lnTo>
                <a:lnTo>
                  <a:pt x="46230" y="32202"/>
                </a:lnTo>
                <a:lnTo>
                  <a:pt x="46151" y="32143"/>
                </a:lnTo>
                <a:lnTo>
                  <a:pt x="46052" y="32083"/>
                </a:lnTo>
                <a:lnTo>
                  <a:pt x="45953" y="32044"/>
                </a:lnTo>
                <a:lnTo>
                  <a:pt x="45834" y="32004"/>
                </a:lnTo>
                <a:lnTo>
                  <a:pt x="45734" y="31984"/>
                </a:lnTo>
                <a:close/>
                <a:moveTo>
                  <a:pt x="21588" y="33095"/>
                </a:moveTo>
                <a:lnTo>
                  <a:pt x="21509" y="33115"/>
                </a:lnTo>
                <a:lnTo>
                  <a:pt x="21449" y="33155"/>
                </a:lnTo>
                <a:lnTo>
                  <a:pt x="21409" y="33214"/>
                </a:lnTo>
                <a:lnTo>
                  <a:pt x="21409" y="33294"/>
                </a:lnTo>
                <a:lnTo>
                  <a:pt x="21409" y="33353"/>
                </a:lnTo>
                <a:lnTo>
                  <a:pt x="21449" y="33432"/>
                </a:lnTo>
                <a:lnTo>
                  <a:pt x="21509" y="33472"/>
                </a:lnTo>
                <a:lnTo>
                  <a:pt x="21588" y="33492"/>
                </a:lnTo>
                <a:lnTo>
                  <a:pt x="21667" y="33472"/>
                </a:lnTo>
                <a:lnTo>
                  <a:pt x="21727" y="33432"/>
                </a:lnTo>
                <a:lnTo>
                  <a:pt x="21767" y="33373"/>
                </a:lnTo>
                <a:lnTo>
                  <a:pt x="21786" y="33294"/>
                </a:lnTo>
                <a:lnTo>
                  <a:pt x="21767" y="33234"/>
                </a:lnTo>
                <a:lnTo>
                  <a:pt x="21727" y="33155"/>
                </a:lnTo>
                <a:lnTo>
                  <a:pt x="21667" y="33115"/>
                </a:lnTo>
                <a:lnTo>
                  <a:pt x="21588" y="33095"/>
                </a:lnTo>
                <a:close/>
                <a:moveTo>
                  <a:pt x="43492" y="32143"/>
                </a:moveTo>
                <a:lnTo>
                  <a:pt x="43393" y="32163"/>
                </a:lnTo>
                <a:lnTo>
                  <a:pt x="43274" y="32183"/>
                </a:lnTo>
                <a:lnTo>
                  <a:pt x="43175" y="32242"/>
                </a:lnTo>
                <a:lnTo>
                  <a:pt x="43096" y="32302"/>
                </a:lnTo>
                <a:lnTo>
                  <a:pt x="42996" y="32381"/>
                </a:lnTo>
                <a:lnTo>
                  <a:pt x="42917" y="32460"/>
                </a:lnTo>
                <a:lnTo>
                  <a:pt x="42838" y="32639"/>
                </a:lnTo>
                <a:lnTo>
                  <a:pt x="42818" y="32738"/>
                </a:lnTo>
                <a:lnTo>
                  <a:pt x="42818" y="32837"/>
                </a:lnTo>
                <a:lnTo>
                  <a:pt x="42818" y="32936"/>
                </a:lnTo>
                <a:lnTo>
                  <a:pt x="42838" y="33036"/>
                </a:lnTo>
                <a:lnTo>
                  <a:pt x="42877" y="33135"/>
                </a:lnTo>
                <a:lnTo>
                  <a:pt x="42937" y="33214"/>
                </a:lnTo>
                <a:lnTo>
                  <a:pt x="43016" y="33294"/>
                </a:lnTo>
                <a:lnTo>
                  <a:pt x="43096" y="33373"/>
                </a:lnTo>
                <a:lnTo>
                  <a:pt x="43175" y="33413"/>
                </a:lnTo>
                <a:lnTo>
                  <a:pt x="43274" y="33452"/>
                </a:lnTo>
                <a:lnTo>
                  <a:pt x="43373" y="33492"/>
                </a:lnTo>
                <a:lnTo>
                  <a:pt x="43592" y="33492"/>
                </a:lnTo>
                <a:lnTo>
                  <a:pt x="43691" y="33472"/>
                </a:lnTo>
                <a:lnTo>
                  <a:pt x="43790" y="33413"/>
                </a:lnTo>
                <a:lnTo>
                  <a:pt x="43889" y="33373"/>
                </a:lnTo>
                <a:lnTo>
                  <a:pt x="43969" y="33294"/>
                </a:lnTo>
                <a:lnTo>
                  <a:pt x="44028" y="33214"/>
                </a:lnTo>
                <a:lnTo>
                  <a:pt x="44068" y="33135"/>
                </a:lnTo>
                <a:lnTo>
                  <a:pt x="44107" y="33036"/>
                </a:lnTo>
                <a:lnTo>
                  <a:pt x="44147" y="32956"/>
                </a:lnTo>
                <a:lnTo>
                  <a:pt x="44147" y="32857"/>
                </a:lnTo>
                <a:lnTo>
                  <a:pt x="44147" y="32758"/>
                </a:lnTo>
                <a:lnTo>
                  <a:pt x="44127" y="32659"/>
                </a:lnTo>
                <a:lnTo>
                  <a:pt x="44088" y="32560"/>
                </a:lnTo>
                <a:lnTo>
                  <a:pt x="44048" y="32480"/>
                </a:lnTo>
                <a:lnTo>
                  <a:pt x="43988" y="32381"/>
                </a:lnTo>
                <a:lnTo>
                  <a:pt x="43909" y="32321"/>
                </a:lnTo>
                <a:lnTo>
                  <a:pt x="43830" y="32262"/>
                </a:lnTo>
                <a:lnTo>
                  <a:pt x="43730" y="32202"/>
                </a:lnTo>
                <a:lnTo>
                  <a:pt x="43611" y="32163"/>
                </a:lnTo>
                <a:lnTo>
                  <a:pt x="43492" y="32143"/>
                </a:lnTo>
                <a:close/>
                <a:moveTo>
                  <a:pt x="16191" y="33492"/>
                </a:moveTo>
                <a:lnTo>
                  <a:pt x="16171" y="33512"/>
                </a:lnTo>
                <a:lnTo>
                  <a:pt x="16152" y="33552"/>
                </a:lnTo>
                <a:lnTo>
                  <a:pt x="16152" y="33591"/>
                </a:lnTo>
                <a:lnTo>
                  <a:pt x="16152" y="33611"/>
                </a:lnTo>
                <a:lnTo>
                  <a:pt x="16211" y="33651"/>
                </a:lnTo>
                <a:lnTo>
                  <a:pt x="16251" y="33651"/>
                </a:lnTo>
                <a:lnTo>
                  <a:pt x="16310" y="33611"/>
                </a:lnTo>
                <a:lnTo>
                  <a:pt x="16310" y="33571"/>
                </a:lnTo>
                <a:lnTo>
                  <a:pt x="16290" y="33532"/>
                </a:lnTo>
                <a:lnTo>
                  <a:pt x="16251" y="33492"/>
                </a:lnTo>
                <a:close/>
                <a:moveTo>
                  <a:pt x="47599" y="32480"/>
                </a:moveTo>
                <a:lnTo>
                  <a:pt x="47480" y="32500"/>
                </a:lnTo>
                <a:lnTo>
                  <a:pt x="47381" y="32560"/>
                </a:lnTo>
                <a:lnTo>
                  <a:pt x="47282" y="32619"/>
                </a:lnTo>
                <a:lnTo>
                  <a:pt x="47183" y="32698"/>
                </a:lnTo>
                <a:lnTo>
                  <a:pt x="47103" y="32778"/>
                </a:lnTo>
                <a:lnTo>
                  <a:pt x="47044" y="32877"/>
                </a:lnTo>
                <a:lnTo>
                  <a:pt x="46984" y="32976"/>
                </a:lnTo>
                <a:lnTo>
                  <a:pt x="46945" y="33095"/>
                </a:lnTo>
                <a:lnTo>
                  <a:pt x="46945" y="33214"/>
                </a:lnTo>
                <a:lnTo>
                  <a:pt x="46925" y="33333"/>
                </a:lnTo>
                <a:lnTo>
                  <a:pt x="46945" y="33452"/>
                </a:lnTo>
                <a:lnTo>
                  <a:pt x="47004" y="33571"/>
                </a:lnTo>
                <a:lnTo>
                  <a:pt x="47064" y="33690"/>
                </a:lnTo>
                <a:lnTo>
                  <a:pt x="47143" y="33790"/>
                </a:lnTo>
                <a:lnTo>
                  <a:pt x="47262" y="33889"/>
                </a:lnTo>
                <a:lnTo>
                  <a:pt x="47361" y="33948"/>
                </a:lnTo>
                <a:lnTo>
                  <a:pt x="47480" y="34008"/>
                </a:lnTo>
                <a:lnTo>
                  <a:pt x="47619" y="34028"/>
                </a:lnTo>
                <a:lnTo>
                  <a:pt x="47738" y="34028"/>
                </a:lnTo>
                <a:lnTo>
                  <a:pt x="47877" y="34008"/>
                </a:lnTo>
                <a:lnTo>
                  <a:pt x="48016" y="33988"/>
                </a:lnTo>
                <a:lnTo>
                  <a:pt x="48215" y="33849"/>
                </a:lnTo>
                <a:lnTo>
                  <a:pt x="48294" y="33770"/>
                </a:lnTo>
                <a:lnTo>
                  <a:pt x="48353" y="33690"/>
                </a:lnTo>
                <a:lnTo>
                  <a:pt x="48413" y="33591"/>
                </a:lnTo>
                <a:lnTo>
                  <a:pt x="48453" y="33492"/>
                </a:lnTo>
                <a:lnTo>
                  <a:pt x="48492" y="33373"/>
                </a:lnTo>
                <a:lnTo>
                  <a:pt x="48492" y="33254"/>
                </a:lnTo>
                <a:lnTo>
                  <a:pt x="48492" y="33135"/>
                </a:lnTo>
                <a:lnTo>
                  <a:pt x="48453" y="33016"/>
                </a:lnTo>
                <a:lnTo>
                  <a:pt x="48413" y="32897"/>
                </a:lnTo>
                <a:lnTo>
                  <a:pt x="48353" y="32798"/>
                </a:lnTo>
                <a:lnTo>
                  <a:pt x="48274" y="32718"/>
                </a:lnTo>
                <a:lnTo>
                  <a:pt x="48195" y="32639"/>
                </a:lnTo>
                <a:lnTo>
                  <a:pt x="48096" y="32579"/>
                </a:lnTo>
                <a:lnTo>
                  <a:pt x="47976" y="32520"/>
                </a:lnTo>
                <a:lnTo>
                  <a:pt x="47857" y="32480"/>
                </a:lnTo>
                <a:close/>
                <a:moveTo>
                  <a:pt x="38631" y="32917"/>
                </a:moveTo>
                <a:lnTo>
                  <a:pt x="38532" y="32956"/>
                </a:lnTo>
                <a:lnTo>
                  <a:pt x="38453" y="32976"/>
                </a:lnTo>
                <a:lnTo>
                  <a:pt x="38373" y="33036"/>
                </a:lnTo>
                <a:lnTo>
                  <a:pt x="38294" y="33095"/>
                </a:lnTo>
                <a:lnTo>
                  <a:pt x="38235" y="33175"/>
                </a:lnTo>
                <a:lnTo>
                  <a:pt x="38195" y="33234"/>
                </a:lnTo>
                <a:lnTo>
                  <a:pt x="38155" y="33333"/>
                </a:lnTo>
                <a:lnTo>
                  <a:pt x="38135" y="33413"/>
                </a:lnTo>
                <a:lnTo>
                  <a:pt x="38135" y="33492"/>
                </a:lnTo>
                <a:lnTo>
                  <a:pt x="38135" y="33571"/>
                </a:lnTo>
                <a:lnTo>
                  <a:pt x="38175" y="33730"/>
                </a:lnTo>
                <a:lnTo>
                  <a:pt x="38274" y="33869"/>
                </a:lnTo>
                <a:lnTo>
                  <a:pt x="38334" y="33929"/>
                </a:lnTo>
                <a:lnTo>
                  <a:pt x="38393" y="33988"/>
                </a:lnTo>
                <a:lnTo>
                  <a:pt x="38473" y="34008"/>
                </a:lnTo>
                <a:lnTo>
                  <a:pt x="38552" y="34048"/>
                </a:lnTo>
                <a:lnTo>
                  <a:pt x="38651" y="34067"/>
                </a:lnTo>
                <a:lnTo>
                  <a:pt x="38750" y="34048"/>
                </a:lnTo>
                <a:lnTo>
                  <a:pt x="38830" y="34048"/>
                </a:lnTo>
                <a:lnTo>
                  <a:pt x="38929" y="34008"/>
                </a:lnTo>
                <a:lnTo>
                  <a:pt x="39008" y="33968"/>
                </a:lnTo>
                <a:lnTo>
                  <a:pt x="39068" y="33909"/>
                </a:lnTo>
                <a:lnTo>
                  <a:pt x="39127" y="33849"/>
                </a:lnTo>
                <a:lnTo>
                  <a:pt x="39167" y="33790"/>
                </a:lnTo>
                <a:lnTo>
                  <a:pt x="39207" y="33710"/>
                </a:lnTo>
                <a:lnTo>
                  <a:pt x="39227" y="33631"/>
                </a:lnTo>
                <a:lnTo>
                  <a:pt x="39246" y="33472"/>
                </a:lnTo>
                <a:lnTo>
                  <a:pt x="39207" y="33313"/>
                </a:lnTo>
                <a:lnTo>
                  <a:pt x="39187" y="33234"/>
                </a:lnTo>
                <a:lnTo>
                  <a:pt x="39127" y="33155"/>
                </a:lnTo>
                <a:lnTo>
                  <a:pt x="39068" y="33075"/>
                </a:lnTo>
                <a:lnTo>
                  <a:pt x="39008" y="33016"/>
                </a:lnTo>
                <a:lnTo>
                  <a:pt x="38929" y="32956"/>
                </a:lnTo>
                <a:lnTo>
                  <a:pt x="38830" y="32936"/>
                </a:lnTo>
                <a:lnTo>
                  <a:pt x="38731" y="32917"/>
                </a:lnTo>
                <a:close/>
                <a:moveTo>
                  <a:pt x="36231" y="33095"/>
                </a:moveTo>
                <a:lnTo>
                  <a:pt x="36151" y="33115"/>
                </a:lnTo>
                <a:lnTo>
                  <a:pt x="36052" y="33135"/>
                </a:lnTo>
                <a:lnTo>
                  <a:pt x="35973" y="33175"/>
                </a:lnTo>
                <a:lnTo>
                  <a:pt x="35893" y="33254"/>
                </a:lnTo>
                <a:lnTo>
                  <a:pt x="35834" y="33333"/>
                </a:lnTo>
                <a:lnTo>
                  <a:pt x="35794" y="33432"/>
                </a:lnTo>
                <a:lnTo>
                  <a:pt x="35774" y="33512"/>
                </a:lnTo>
                <a:lnTo>
                  <a:pt x="35754" y="33611"/>
                </a:lnTo>
                <a:lnTo>
                  <a:pt x="35774" y="33710"/>
                </a:lnTo>
                <a:lnTo>
                  <a:pt x="35794" y="33809"/>
                </a:lnTo>
                <a:lnTo>
                  <a:pt x="35834" y="33889"/>
                </a:lnTo>
                <a:lnTo>
                  <a:pt x="35893" y="33968"/>
                </a:lnTo>
                <a:lnTo>
                  <a:pt x="35973" y="34028"/>
                </a:lnTo>
                <a:lnTo>
                  <a:pt x="36171" y="34087"/>
                </a:lnTo>
                <a:lnTo>
                  <a:pt x="36369" y="34087"/>
                </a:lnTo>
                <a:lnTo>
                  <a:pt x="36449" y="34067"/>
                </a:lnTo>
                <a:lnTo>
                  <a:pt x="36548" y="34028"/>
                </a:lnTo>
                <a:lnTo>
                  <a:pt x="36627" y="33968"/>
                </a:lnTo>
                <a:lnTo>
                  <a:pt x="36687" y="33889"/>
                </a:lnTo>
                <a:lnTo>
                  <a:pt x="36727" y="33790"/>
                </a:lnTo>
                <a:lnTo>
                  <a:pt x="36746" y="33690"/>
                </a:lnTo>
                <a:lnTo>
                  <a:pt x="36766" y="33591"/>
                </a:lnTo>
                <a:lnTo>
                  <a:pt x="36746" y="33492"/>
                </a:lnTo>
                <a:lnTo>
                  <a:pt x="36727" y="33393"/>
                </a:lnTo>
                <a:lnTo>
                  <a:pt x="36687" y="33313"/>
                </a:lnTo>
                <a:lnTo>
                  <a:pt x="36608" y="33234"/>
                </a:lnTo>
                <a:lnTo>
                  <a:pt x="36528" y="33175"/>
                </a:lnTo>
                <a:lnTo>
                  <a:pt x="36429" y="33135"/>
                </a:lnTo>
                <a:lnTo>
                  <a:pt x="36330" y="33115"/>
                </a:lnTo>
                <a:lnTo>
                  <a:pt x="36231" y="33095"/>
                </a:lnTo>
                <a:close/>
                <a:moveTo>
                  <a:pt x="30774" y="33432"/>
                </a:moveTo>
                <a:lnTo>
                  <a:pt x="30715" y="33452"/>
                </a:lnTo>
                <a:lnTo>
                  <a:pt x="30635" y="33472"/>
                </a:lnTo>
                <a:lnTo>
                  <a:pt x="30576" y="33532"/>
                </a:lnTo>
                <a:lnTo>
                  <a:pt x="30536" y="33591"/>
                </a:lnTo>
                <a:lnTo>
                  <a:pt x="30497" y="33671"/>
                </a:lnTo>
                <a:lnTo>
                  <a:pt x="30477" y="33750"/>
                </a:lnTo>
                <a:lnTo>
                  <a:pt x="30477" y="33849"/>
                </a:lnTo>
                <a:lnTo>
                  <a:pt x="30477" y="33909"/>
                </a:lnTo>
                <a:lnTo>
                  <a:pt x="30497" y="33988"/>
                </a:lnTo>
                <a:lnTo>
                  <a:pt x="30536" y="34048"/>
                </a:lnTo>
                <a:lnTo>
                  <a:pt x="30596" y="34087"/>
                </a:lnTo>
                <a:lnTo>
                  <a:pt x="30635" y="34127"/>
                </a:lnTo>
                <a:lnTo>
                  <a:pt x="30715" y="34167"/>
                </a:lnTo>
                <a:lnTo>
                  <a:pt x="30854" y="34186"/>
                </a:lnTo>
                <a:lnTo>
                  <a:pt x="30913" y="34186"/>
                </a:lnTo>
                <a:lnTo>
                  <a:pt x="30993" y="34167"/>
                </a:lnTo>
                <a:lnTo>
                  <a:pt x="31052" y="34147"/>
                </a:lnTo>
                <a:lnTo>
                  <a:pt x="31131" y="34107"/>
                </a:lnTo>
                <a:lnTo>
                  <a:pt x="31171" y="34048"/>
                </a:lnTo>
                <a:lnTo>
                  <a:pt x="31231" y="33968"/>
                </a:lnTo>
                <a:lnTo>
                  <a:pt x="31251" y="33889"/>
                </a:lnTo>
                <a:lnTo>
                  <a:pt x="31251" y="33790"/>
                </a:lnTo>
                <a:lnTo>
                  <a:pt x="31231" y="33730"/>
                </a:lnTo>
                <a:lnTo>
                  <a:pt x="31211" y="33651"/>
                </a:lnTo>
                <a:lnTo>
                  <a:pt x="31171" y="33591"/>
                </a:lnTo>
                <a:lnTo>
                  <a:pt x="31112" y="33532"/>
                </a:lnTo>
                <a:lnTo>
                  <a:pt x="31052" y="33492"/>
                </a:lnTo>
                <a:lnTo>
                  <a:pt x="30993" y="33472"/>
                </a:lnTo>
                <a:lnTo>
                  <a:pt x="30913" y="33432"/>
                </a:lnTo>
                <a:close/>
                <a:moveTo>
                  <a:pt x="27064" y="33770"/>
                </a:moveTo>
                <a:lnTo>
                  <a:pt x="26945" y="33829"/>
                </a:lnTo>
                <a:lnTo>
                  <a:pt x="26846" y="33909"/>
                </a:lnTo>
                <a:lnTo>
                  <a:pt x="26806" y="34028"/>
                </a:lnTo>
                <a:lnTo>
                  <a:pt x="26826" y="34147"/>
                </a:lnTo>
                <a:lnTo>
                  <a:pt x="26826" y="34206"/>
                </a:lnTo>
                <a:lnTo>
                  <a:pt x="26866" y="34266"/>
                </a:lnTo>
                <a:lnTo>
                  <a:pt x="26905" y="34305"/>
                </a:lnTo>
                <a:lnTo>
                  <a:pt x="26945" y="34345"/>
                </a:lnTo>
                <a:lnTo>
                  <a:pt x="27005" y="34385"/>
                </a:lnTo>
                <a:lnTo>
                  <a:pt x="27183" y="34385"/>
                </a:lnTo>
                <a:lnTo>
                  <a:pt x="27302" y="34345"/>
                </a:lnTo>
                <a:lnTo>
                  <a:pt x="27342" y="34305"/>
                </a:lnTo>
                <a:lnTo>
                  <a:pt x="27382" y="34246"/>
                </a:lnTo>
                <a:lnTo>
                  <a:pt x="27421" y="34127"/>
                </a:lnTo>
                <a:lnTo>
                  <a:pt x="27421" y="34008"/>
                </a:lnTo>
                <a:lnTo>
                  <a:pt x="27421" y="33948"/>
                </a:lnTo>
                <a:lnTo>
                  <a:pt x="27382" y="33909"/>
                </a:lnTo>
                <a:lnTo>
                  <a:pt x="27362" y="33849"/>
                </a:lnTo>
                <a:lnTo>
                  <a:pt x="27302" y="33809"/>
                </a:lnTo>
                <a:lnTo>
                  <a:pt x="27243" y="33770"/>
                </a:lnTo>
                <a:close/>
                <a:moveTo>
                  <a:pt x="49782" y="32956"/>
                </a:moveTo>
                <a:lnTo>
                  <a:pt x="49663" y="32976"/>
                </a:lnTo>
                <a:lnTo>
                  <a:pt x="49564" y="32976"/>
                </a:lnTo>
                <a:lnTo>
                  <a:pt x="49445" y="33016"/>
                </a:lnTo>
                <a:lnTo>
                  <a:pt x="49345" y="33056"/>
                </a:lnTo>
                <a:lnTo>
                  <a:pt x="49246" y="33115"/>
                </a:lnTo>
                <a:lnTo>
                  <a:pt x="49167" y="33175"/>
                </a:lnTo>
                <a:lnTo>
                  <a:pt x="49088" y="33254"/>
                </a:lnTo>
                <a:lnTo>
                  <a:pt x="49028" y="33333"/>
                </a:lnTo>
                <a:lnTo>
                  <a:pt x="48969" y="33432"/>
                </a:lnTo>
                <a:lnTo>
                  <a:pt x="48929" y="33532"/>
                </a:lnTo>
                <a:lnTo>
                  <a:pt x="48889" y="33631"/>
                </a:lnTo>
                <a:lnTo>
                  <a:pt x="48869" y="33730"/>
                </a:lnTo>
                <a:lnTo>
                  <a:pt x="48869" y="33849"/>
                </a:lnTo>
                <a:lnTo>
                  <a:pt x="48889" y="33968"/>
                </a:lnTo>
                <a:lnTo>
                  <a:pt x="48909" y="34087"/>
                </a:lnTo>
                <a:lnTo>
                  <a:pt x="48969" y="34186"/>
                </a:lnTo>
                <a:lnTo>
                  <a:pt x="49008" y="34286"/>
                </a:lnTo>
                <a:lnTo>
                  <a:pt x="49088" y="34365"/>
                </a:lnTo>
                <a:lnTo>
                  <a:pt x="49167" y="34444"/>
                </a:lnTo>
                <a:lnTo>
                  <a:pt x="49246" y="34504"/>
                </a:lnTo>
                <a:lnTo>
                  <a:pt x="49345" y="34563"/>
                </a:lnTo>
                <a:lnTo>
                  <a:pt x="49445" y="34603"/>
                </a:lnTo>
                <a:lnTo>
                  <a:pt x="49564" y="34623"/>
                </a:lnTo>
                <a:lnTo>
                  <a:pt x="49762" y="34643"/>
                </a:lnTo>
                <a:lnTo>
                  <a:pt x="49861" y="34643"/>
                </a:lnTo>
                <a:lnTo>
                  <a:pt x="49921" y="34623"/>
                </a:lnTo>
                <a:lnTo>
                  <a:pt x="49941" y="34603"/>
                </a:lnTo>
                <a:lnTo>
                  <a:pt x="49961" y="34524"/>
                </a:lnTo>
                <a:lnTo>
                  <a:pt x="49961" y="34405"/>
                </a:lnTo>
                <a:lnTo>
                  <a:pt x="49941" y="34186"/>
                </a:lnTo>
                <a:lnTo>
                  <a:pt x="49961" y="33532"/>
                </a:lnTo>
                <a:lnTo>
                  <a:pt x="49961" y="33155"/>
                </a:lnTo>
                <a:lnTo>
                  <a:pt x="49941" y="33036"/>
                </a:lnTo>
                <a:lnTo>
                  <a:pt x="49921" y="32996"/>
                </a:lnTo>
                <a:lnTo>
                  <a:pt x="49901" y="32976"/>
                </a:lnTo>
                <a:lnTo>
                  <a:pt x="49782" y="32956"/>
                </a:lnTo>
                <a:close/>
                <a:moveTo>
                  <a:pt x="17917" y="34345"/>
                </a:moveTo>
                <a:lnTo>
                  <a:pt x="17858" y="34365"/>
                </a:lnTo>
                <a:lnTo>
                  <a:pt x="17798" y="34405"/>
                </a:lnTo>
                <a:lnTo>
                  <a:pt x="17778" y="34444"/>
                </a:lnTo>
                <a:lnTo>
                  <a:pt x="17759" y="34504"/>
                </a:lnTo>
                <a:lnTo>
                  <a:pt x="17759" y="34563"/>
                </a:lnTo>
                <a:lnTo>
                  <a:pt x="17778" y="34603"/>
                </a:lnTo>
                <a:lnTo>
                  <a:pt x="17838" y="34643"/>
                </a:lnTo>
                <a:lnTo>
                  <a:pt x="17898" y="34663"/>
                </a:lnTo>
                <a:lnTo>
                  <a:pt x="17957" y="34663"/>
                </a:lnTo>
                <a:lnTo>
                  <a:pt x="17997" y="34623"/>
                </a:lnTo>
                <a:lnTo>
                  <a:pt x="18036" y="34583"/>
                </a:lnTo>
                <a:lnTo>
                  <a:pt x="18036" y="34524"/>
                </a:lnTo>
                <a:lnTo>
                  <a:pt x="18036" y="34464"/>
                </a:lnTo>
                <a:lnTo>
                  <a:pt x="18017" y="34425"/>
                </a:lnTo>
                <a:lnTo>
                  <a:pt x="17977" y="34385"/>
                </a:lnTo>
                <a:lnTo>
                  <a:pt x="17917" y="34345"/>
                </a:lnTo>
                <a:close/>
                <a:moveTo>
                  <a:pt x="40615" y="33452"/>
                </a:moveTo>
                <a:lnTo>
                  <a:pt x="40516" y="33472"/>
                </a:lnTo>
                <a:lnTo>
                  <a:pt x="40437" y="33512"/>
                </a:lnTo>
                <a:lnTo>
                  <a:pt x="40338" y="33552"/>
                </a:lnTo>
                <a:lnTo>
                  <a:pt x="40258" y="33631"/>
                </a:lnTo>
                <a:lnTo>
                  <a:pt x="40199" y="33710"/>
                </a:lnTo>
                <a:lnTo>
                  <a:pt x="40139" y="33809"/>
                </a:lnTo>
                <a:lnTo>
                  <a:pt x="40100" y="33909"/>
                </a:lnTo>
                <a:lnTo>
                  <a:pt x="40080" y="34008"/>
                </a:lnTo>
                <a:lnTo>
                  <a:pt x="40080" y="34127"/>
                </a:lnTo>
                <a:lnTo>
                  <a:pt x="40100" y="34226"/>
                </a:lnTo>
                <a:lnTo>
                  <a:pt x="40139" y="34325"/>
                </a:lnTo>
                <a:lnTo>
                  <a:pt x="40179" y="34425"/>
                </a:lnTo>
                <a:lnTo>
                  <a:pt x="40318" y="34563"/>
                </a:lnTo>
                <a:lnTo>
                  <a:pt x="40397" y="34623"/>
                </a:lnTo>
                <a:lnTo>
                  <a:pt x="40477" y="34663"/>
                </a:lnTo>
                <a:lnTo>
                  <a:pt x="40556" y="34682"/>
                </a:lnTo>
                <a:lnTo>
                  <a:pt x="40655" y="34702"/>
                </a:lnTo>
                <a:lnTo>
                  <a:pt x="40834" y="34702"/>
                </a:lnTo>
                <a:lnTo>
                  <a:pt x="40933" y="34682"/>
                </a:lnTo>
                <a:lnTo>
                  <a:pt x="41032" y="34623"/>
                </a:lnTo>
                <a:lnTo>
                  <a:pt x="41111" y="34563"/>
                </a:lnTo>
                <a:lnTo>
                  <a:pt x="41171" y="34484"/>
                </a:lnTo>
                <a:lnTo>
                  <a:pt x="41231" y="34405"/>
                </a:lnTo>
                <a:lnTo>
                  <a:pt x="41290" y="34325"/>
                </a:lnTo>
                <a:lnTo>
                  <a:pt x="41310" y="34226"/>
                </a:lnTo>
                <a:lnTo>
                  <a:pt x="41330" y="34127"/>
                </a:lnTo>
                <a:lnTo>
                  <a:pt x="41330" y="34028"/>
                </a:lnTo>
                <a:lnTo>
                  <a:pt x="41310" y="33929"/>
                </a:lnTo>
                <a:lnTo>
                  <a:pt x="41270" y="33829"/>
                </a:lnTo>
                <a:lnTo>
                  <a:pt x="41231" y="33750"/>
                </a:lnTo>
                <a:lnTo>
                  <a:pt x="41191" y="33690"/>
                </a:lnTo>
                <a:lnTo>
                  <a:pt x="41111" y="33611"/>
                </a:lnTo>
                <a:lnTo>
                  <a:pt x="41052" y="33552"/>
                </a:lnTo>
                <a:lnTo>
                  <a:pt x="40973" y="33512"/>
                </a:lnTo>
                <a:lnTo>
                  <a:pt x="40873" y="33472"/>
                </a:lnTo>
                <a:lnTo>
                  <a:pt x="40794" y="33452"/>
                </a:lnTo>
                <a:close/>
                <a:moveTo>
                  <a:pt x="32897" y="34107"/>
                </a:moveTo>
                <a:lnTo>
                  <a:pt x="32818" y="34147"/>
                </a:lnTo>
                <a:lnTo>
                  <a:pt x="32739" y="34186"/>
                </a:lnTo>
                <a:lnTo>
                  <a:pt x="32679" y="34246"/>
                </a:lnTo>
                <a:lnTo>
                  <a:pt x="32620" y="34325"/>
                </a:lnTo>
                <a:lnTo>
                  <a:pt x="32600" y="34405"/>
                </a:lnTo>
                <a:lnTo>
                  <a:pt x="32560" y="34484"/>
                </a:lnTo>
                <a:lnTo>
                  <a:pt x="32560" y="34563"/>
                </a:lnTo>
                <a:lnTo>
                  <a:pt x="32560" y="34643"/>
                </a:lnTo>
                <a:lnTo>
                  <a:pt x="32580" y="34722"/>
                </a:lnTo>
                <a:lnTo>
                  <a:pt x="32620" y="34802"/>
                </a:lnTo>
                <a:lnTo>
                  <a:pt x="32659" y="34881"/>
                </a:lnTo>
                <a:lnTo>
                  <a:pt x="32739" y="34921"/>
                </a:lnTo>
                <a:lnTo>
                  <a:pt x="32818" y="34980"/>
                </a:lnTo>
                <a:lnTo>
                  <a:pt x="32917" y="35000"/>
                </a:lnTo>
                <a:lnTo>
                  <a:pt x="32997" y="35020"/>
                </a:lnTo>
                <a:lnTo>
                  <a:pt x="33096" y="35020"/>
                </a:lnTo>
                <a:lnTo>
                  <a:pt x="33175" y="34980"/>
                </a:lnTo>
                <a:lnTo>
                  <a:pt x="33254" y="34940"/>
                </a:lnTo>
                <a:lnTo>
                  <a:pt x="33334" y="34881"/>
                </a:lnTo>
                <a:lnTo>
                  <a:pt x="33393" y="34802"/>
                </a:lnTo>
                <a:lnTo>
                  <a:pt x="33433" y="34722"/>
                </a:lnTo>
                <a:lnTo>
                  <a:pt x="33453" y="34643"/>
                </a:lnTo>
                <a:lnTo>
                  <a:pt x="33453" y="34544"/>
                </a:lnTo>
                <a:lnTo>
                  <a:pt x="33453" y="34464"/>
                </a:lnTo>
                <a:lnTo>
                  <a:pt x="33433" y="34385"/>
                </a:lnTo>
                <a:lnTo>
                  <a:pt x="33393" y="34305"/>
                </a:lnTo>
                <a:lnTo>
                  <a:pt x="33334" y="34226"/>
                </a:lnTo>
                <a:lnTo>
                  <a:pt x="33274" y="34167"/>
                </a:lnTo>
                <a:lnTo>
                  <a:pt x="33195" y="34127"/>
                </a:lnTo>
                <a:lnTo>
                  <a:pt x="33096" y="34107"/>
                </a:lnTo>
                <a:close/>
                <a:moveTo>
                  <a:pt x="25378" y="34544"/>
                </a:moveTo>
                <a:lnTo>
                  <a:pt x="25318" y="34563"/>
                </a:lnTo>
                <a:lnTo>
                  <a:pt x="25259" y="34563"/>
                </a:lnTo>
                <a:lnTo>
                  <a:pt x="25199" y="34603"/>
                </a:lnTo>
                <a:lnTo>
                  <a:pt x="25159" y="34643"/>
                </a:lnTo>
                <a:lnTo>
                  <a:pt x="25100" y="34742"/>
                </a:lnTo>
                <a:lnTo>
                  <a:pt x="25080" y="34841"/>
                </a:lnTo>
                <a:lnTo>
                  <a:pt x="25100" y="34960"/>
                </a:lnTo>
                <a:lnTo>
                  <a:pt x="25159" y="35059"/>
                </a:lnTo>
                <a:lnTo>
                  <a:pt x="25219" y="35099"/>
                </a:lnTo>
                <a:lnTo>
                  <a:pt x="25259" y="35139"/>
                </a:lnTo>
                <a:lnTo>
                  <a:pt x="25318" y="35159"/>
                </a:lnTo>
                <a:lnTo>
                  <a:pt x="25378" y="35159"/>
                </a:lnTo>
                <a:lnTo>
                  <a:pt x="25477" y="35119"/>
                </a:lnTo>
                <a:lnTo>
                  <a:pt x="25596" y="35059"/>
                </a:lnTo>
                <a:lnTo>
                  <a:pt x="25636" y="34960"/>
                </a:lnTo>
                <a:lnTo>
                  <a:pt x="25675" y="34841"/>
                </a:lnTo>
                <a:lnTo>
                  <a:pt x="25675" y="34802"/>
                </a:lnTo>
                <a:lnTo>
                  <a:pt x="25655" y="34742"/>
                </a:lnTo>
                <a:lnTo>
                  <a:pt x="25636" y="34682"/>
                </a:lnTo>
                <a:lnTo>
                  <a:pt x="25596" y="34643"/>
                </a:lnTo>
                <a:lnTo>
                  <a:pt x="25536" y="34603"/>
                </a:lnTo>
                <a:lnTo>
                  <a:pt x="25477" y="34563"/>
                </a:lnTo>
                <a:lnTo>
                  <a:pt x="25378" y="34544"/>
                </a:lnTo>
                <a:close/>
                <a:moveTo>
                  <a:pt x="14743" y="35000"/>
                </a:moveTo>
                <a:lnTo>
                  <a:pt x="14723" y="35020"/>
                </a:lnTo>
                <a:lnTo>
                  <a:pt x="14703" y="35059"/>
                </a:lnTo>
                <a:lnTo>
                  <a:pt x="14703" y="35079"/>
                </a:lnTo>
                <a:lnTo>
                  <a:pt x="14723" y="35159"/>
                </a:lnTo>
                <a:lnTo>
                  <a:pt x="14743" y="35178"/>
                </a:lnTo>
                <a:lnTo>
                  <a:pt x="14822" y="35178"/>
                </a:lnTo>
                <a:lnTo>
                  <a:pt x="14842" y="35139"/>
                </a:lnTo>
                <a:lnTo>
                  <a:pt x="14862" y="35079"/>
                </a:lnTo>
                <a:lnTo>
                  <a:pt x="14862" y="35059"/>
                </a:lnTo>
                <a:lnTo>
                  <a:pt x="14842" y="35020"/>
                </a:lnTo>
                <a:lnTo>
                  <a:pt x="14822" y="35000"/>
                </a:lnTo>
                <a:close/>
                <a:moveTo>
                  <a:pt x="44961" y="33809"/>
                </a:moveTo>
                <a:lnTo>
                  <a:pt x="44861" y="33829"/>
                </a:lnTo>
                <a:lnTo>
                  <a:pt x="44742" y="33869"/>
                </a:lnTo>
                <a:lnTo>
                  <a:pt x="44643" y="33929"/>
                </a:lnTo>
                <a:lnTo>
                  <a:pt x="44564" y="33988"/>
                </a:lnTo>
                <a:lnTo>
                  <a:pt x="44484" y="34067"/>
                </a:lnTo>
                <a:lnTo>
                  <a:pt x="44405" y="34147"/>
                </a:lnTo>
                <a:lnTo>
                  <a:pt x="44346" y="34246"/>
                </a:lnTo>
                <a:lnTo>
                  <a:pt x="44306" y="34365"/>
                </a:lnTo>
                <a:lnTo>
                  <a:pt x="44286" y="34464"/>
                </a:lnTo>
                <a:lnTo>
                  <a:pt x="44286" y="34583"/>
                </a:lnTo>
                <a:lnTo>
                  <a:pt x="44306" y="34702"/>
                </a:lnTo>
                <a:lnTo>
                  <a:pt x="44346" y="34821"/>
                </a:lnTo>
                <a:lnTo>
                  <a:pt x="44405" y="34940"/>
                </a:lnTo>
                <a:lnTo>
                  <a:pt x="44484" y="35040"/>
                </a:lnTo>
                <a:lnTo>
                  <a:pt x="44584" y="35119"/>
                </a:lnTo>
                <a:lnTo>
                  <a:pt x="44683" y="35178"/>
                </a:lnTo>
                <a:lnTo>
                  <a:pt x="44802" y="35238"/>
                </a:lnTo>
                <a:lnTo>
                  <a:pt x="44921" y="35258"/>
                </a:lnTo>
                <a:lnTo>
                  <a:pt x="45179" y="35278"/>
                </a:lnTo>
                <a:lnTo>
                  <a:pt x="45298" y="35238"/>
                </a:lnTo>
                <a:lnTo>
                  <a:pt x="45397" y="35178"/>
                </a:lnTo>
                <a:lnTo>
                  <a:pt x="45477" y="35119"/>
                </a:lnTo>
                <a:lnTo>
                  <a:pt x="45556" y="35040"/>
                </a:lnTo>
                <a:lnTo>
                  <a:pt x="45635" y="34960"/>
                </a:lnTo>
                <a:lnTo>
                  <a:pt x="45695" y="34861"/>
                </a:lnTo>
                <a:lnTo>
                  <a:pt x="45734" y="34762"/>
                </a:lnTo>
                <a:lnTo>
                  <a:pt x="45754" y="34663"/>
                </a:lnTo>
                <a:lnTo>
                  <a:pt x="45774" y="34563"/>
                </a:lnTo>
                <a:lnTo>
                  <a:pt x="45774" y="34444"/>
                </a:lnTo>
                <a:lnTo>
                  <a:pt x="45754" y="34345"/>
                </a:lnTo>
                <a:lnTo>
                  <a:pt x="45734" y="34246"/>
                </a:lnTo>
                <a:lnTo>
                  <a:pt x="45675" y="34147"/>
                </a:lnTo>
                <a:lnTo>
                  <a:pt x="45615" y="34067"/>
                </a:lnTo>
                <a:lnTo>
                  <a:pt x="45516" y="33988"/>
                </a:lnTo>
                <a:lnTo>
                  <a:pt x="45417" y="33909"/>
                </a:lnTo>
                <a:lnTo>
                  <a:pt x="45318" y="33849"/>
                </a:lnTo>
                <a:lnTo>
                  <a:pt x="45199" y="33809"/>
                </a:lnTo>
                <a:close/>
                <a:moveTo>
                  <a:pt x="19723" y="34901"/>
                </a:moveTo>
                <a:lnTo>
                  <a:pt x="19644" y="34921"/>
                </a:lnTo>
                <a:lnTo>
                  <a:pt x="19584" y="34960"/>
                </a:lnTo>
                <a:lnTo>
                  <a:pt x="19544" y="35020"/>
                </a:lnTo>
                <a:lnTo>
                  <a:pt x="19505" y="35099"/>
                </a:lnTo>
                <a:lnTo>
                  <a:pt x="19524" y="35178"/>
                </a:lnTo>
                <a:lnTo>
                  <a:pt x="19564" y="35258"/>
                </a:lnTo>
                <a:lnTo>
                  <a:pt x="19644" y="35298"/>
                </a:lnTo>
                <a:lnTo>
                  <a:pt x="19723" y="35298"/>
                </a:lnTo>
                <a:lnTo>
                  <a:pt x="19802" y="35278"/>
                </a:lnTo>
                <a:lnTo>
                  <a:pt x="19862" y="35238"/>
                </a:lnTo>
                <a:lnTo>
                  <a:pt x="19901" y="35178"/>
                </a:lnTo>
                <a:lnTo>
                  <a:pt x="19921" y="35119"/>
                </a:lnTo>
                <a:lnTo>
                  <a:pt x="19921" y="35040"/>
                </a:lnTo>
                <a:lnTo>
                  <a:pt x="19862" y="34960"/>
                </a:lnTo>
                <a:lnTo>
                  <a:pt x="19782" y="34901"/>
                </a:lnTo>
                <a:close/>
                <a:moveTo>
                  <a:pt x="42719" y="33968"/>
                </a:moveTo>
                <a:lnTo>
                  <a:pt x="42600" y="33988"/>
                </a:lnTo>
                <a:lnTo>
                  <a:pt x="42481" y="34008"/>
                </a:lnTo>
                <a:lnTo>
                  <a:pt x="42381" y="34067"/>
                </a:lnTo>
                <a:lnTo>
                  <a:pt x="42282" y="34127"/>
                </a:lnTo>
                <a:lnTo>
                  <a:pt x="42203" y="34206"/>
                </a:lnTo>
                <a:lnTo>
                  <a:pt x="42143" y="34305"/>
                </a:lnTo>
                <a:lnTo>
                  <a:pt x="42084" y="34405"/>
                </a:lnTo>
                <a:lnTo>
                  <a:pt x="42044" y="34524"/>
                </a:lnTo>
                <a:lnTo>
                  <a:pt x="42044" y="34643"/>
                </a:lnTo>
                <a:lnTo>
                  <a:pt x="42044" y="34742"/>
                </a:lnTo>
                <a:lnTo>
                  <a:pt x="42064" y="34841"/>
                </a:lnTo>
                <a:lnTo>
                  <a:pt x="42104" y="34940"/>
                </a:lnTo>
                <a:lnTo>
                  <a:pt x="42163" y="35040"/>
                </a:lnTo>
                <a:lnTo>
                  <a:pt x="42223" y="35119"/>
                </a:lnTo>
                <a:lnTo>
                  <a:pt x="42282" y="35178"/>
                </a:lnTo>
                <a:lnTo>
                  <a:pt x="42361" y="35238"/>
                </a:lnTo>
                <a:lnTo>
                  <a:pt x="42461" y="35278"/>
                </a:lnTo>
                <a:lnTo>
                  <a:pt x="42540" y="35317"/>
                </a:lnTo>
                <a:lnTo>
                  <a:pt x="42639" y="35337"/>
                </a:lnTo>
                <a:lnTo>
                  <a:pt x="42738" y="35357"/>
                </a:lnTo>
                <a:lnTo>
                  <a:pt x="42857" y="35337"/>
                </a:lnTo>
                <a:lnTo>
                  <a:pt x="42957" y="35317"/>
                </a:lnTo>
                <a:lnTo>
                  <a:pt x="43056" y="35278"/>
                </a:lnTo>
                <a:lnTo>
                  <a:pt x="43155" y="35218"/>
                </a:lnTo>
                <a:lnTo>
                  <a:pt x="43234" y="35139"/>
                </a:lnTo>
                <a:lnTo>
                  <a:pt x="43314" y="35040"/>
                </a:lnTo>
                <a:lnTo>
                  <a:pt x="43354" y="34960"/>
                </a:lnTo>
                <a:lnTo>
                  <a:pt x="43393" y="34861"/>
                </a:lnTo>
                <a:lnTo>
                  <a:pt x="43413" y="34742"/>
                </a:lnTo>
                <a:lnTo>
                  <a:pt x="43413" y="34643"/>
                </a:lnTo>
                <a:lnTo>
                  <a:pt x="43393" y="34544"/>
                </a:lnTo>
                <a:lnTo>
                  <a:pt x="43373" y="34444"/>
                </a:lnTo>
                <a:lnTo>
                  <a:pt x="43334" y="34345"/>
                </a:lnTo>
                <a:lnTo>
                  <a:pt x="43274" y="34266"/>
                </a:lnTo>
                <a:lnTo>
                  <a:pt x="43215" y="34167"/>
                </a:lnTo>
                <a:lnTo>
                  <a:pt x="43135" y="34107"/>
                </a:lnTo>
                <a:lnTo>
                  <a:pt x="43036" y="34048"/>
                </a:lnTo>
                <a:lnTo>
                  <a:pt x="42937" y="34008"/>
                </a:lnTo>
                <a:lnTo>
                  <a:pt x="42838" y="33968"/>
                </a:lnTo>
                <a:close/>
                <a:moveTo>
                  <a:pt x="29306" y="34702"/>
                </a:moveTo>
                <a:lnTo>
                  <a:pt x="29227" y="34722"/>
                </a:lnTo>
                <a:lnTo>
                  <a:pt x="29167" y="34762"/>
                </a:lnTo>
                <a:lnTo>
                  <a:pt x="29108" y="34821"/>
                </a:lnTo>
                <a:lnTo>
                  <a:pt x="29068" y="34881"/>
                </a:lnTo>
                <a:lnTo>
                  <a:pt x="29028" y="34940"/>
                </a:lnTo>
                <a:lnTo>
                  <a:pt x="29008" y="35020"/>
                </a:lnTo>
                <a:lnTo>
                  <a:pt x="29008" y="35079"/>
                </a:lnTo>
                <a:lnTo>
                  <a:pt x="29008" y="35159"/>
                </a:lnTo>
                <a:lnTo>
                  <a:pt x="29028" y="35218"/>
                </a:lnTo>
                <a:lnTo>
                  <a:pt x="29068" y="35298"/>
                </a:lnTo>
                <a:lnTo>
                  <a:pt x="29108" y="35357"/>
                </a:lnTo>
                <a:lnTo>
                  <a:pt x="29167" y="35417"/>
                </a:lnTo>
                <a:lnTo>
                  <a:pt x="29247" y="35456"/>
                </a:lnTo>
                <a:lnTo>
                  <a:pt x="29306" y="35476"/>
                </a:lnTo>
                <a:lnTo>
                  <a:pt x="29385" y="35476"/>
                </a:lnTo>
                <a:lnTo>
                  <a:pt x="29465" y="35456"/>
                </a:lnTo>
                <a:lnTo>
                  <a:pt x="29604" y="35397"/>
                </a:lnTo>
                <a:lnTo>
                  <a:pt x="29643" y="35357"/>
                </a:lnTo>
                <a:lnTo>
                  <a:pt x="29703" y="35298"/>
                </a:lnTo>
                <a:lnTo>
                  <a:pt x="29743" y="35238"/>
                </a:lnTo>
                <a:lnTo>
                  <a:pt x="29762" y="35159"/>
                </a:lnTo>
                <a:lnTo>
                  <a:pt x="29762" y="35099"/>
                </a:lnTo>
                <a:lnTo>
                  <a:pt x="29762" y="35020"/>
                </a:lnTo>
                <a:lnTo>
                  <a:pt x="29743" y="34940"/>
                </a:lnTo>
                <a:lnTo>
                  <a:pt x="29703" y="34881"/>
                </a:lnTo>
                <a:lnTo>
                  <a:pt x="29663" y="34821"/>
                </a:lnTo>
                <a:lnTo>
                  <a:pt x="29604" y="34762"/>
                </a:lnTo>
                <a:lnTo>
                  <a:pt x="29524" y="34722"/>
                </a:lnTo>
                <a:lnTo>
                  <a:pt x="29465" y="34702"/>
                </a:lnTo>
                <a:close/>
                <a:moveTo>
                  <a:pt x="23473" y="35000"/>
                </a:moveTo>
                <a:lnTo>
                  <a:pt x="23413" y="35020"/>
                </a:lnTo>
                <a:lnTo>
                  <a:pt x="23354" y="35059"/>
                </a:lnTo>
                <a:lnTo>
                  <a:pt x="23314" y="35079"/>
                </a:lnTo>
                <a:lnTo>
                  <a:pt x="23255" y="35178"/>
                </a:lnTo>
                <a:lnTo>
                  <a:pt x="23235" y="35278"/>
                </a:lnTo>
                <a:lnTo>
                  <a:pt x="23255" y="35377"/>
                </a:lnTo>
                <a:lnTo>
                  <a:pt x="23314" y="35456"/>
                </a:lnTo>
                <a:lnTo>
                  <a:pt x="23393" y="35536"/>
                </a:lnTo>
                <a:lnTo>
                  <a:pt x="23493" y="35555"/>
                </a:lnTo>
                <a:lnTo>
                  <a:pt x="23612" y="35555"/>
                </a:lnTo>
                <a:lnTo>
                  <a:pt x="23691" y="35476"/>
                </a:lnTo>
                <a:lnTo>
                  <a:pt x="23751" y="35397"/>
                </a:lnTo>
                <a:lnTo>
                  <a:pt x="23790" y="35298"/>
                </a:lnTo>
                <a:lnTo>
                  <a:pt x="23790" y="35238"/>
                </a:lnTo>
                <a:lnTo>
                  <a:pt x="23770" y="35178"/>
                </a:lnTo>
                <a:lnTo>
                  <a:pt x="23711" y="35099"/>
                </a:lnTo>
                <a:lnTo>
                  <a:pt x="23632" y="35040"/>
                </a:lnTo>
                <a:lnTo>
                  <a:pt x="23513" y="35000"/>
                </a:lnTo>
                <a:close/>
                <a:moveTo>
                  <a:pt x="21588" y="35139"/>
                </a:moveTo>
                <a:lnTo>
                  <a:pt x="21489" y="35159"/>
                </a:lnTo>
                <a:lnTo>
                  <a:pt x="21409" y="35218"/>
                </a:lnTo>
                <a:lnTo>
                  <a:pt x="21370" y="35298"/>
                </a:lnTo>
                <a:lnTo>
                  <a:pt x="21370" y="35377"/>
                </a:lnTo>
                <a:lnTo>
                  <a:pt x="21370" y="35456"/>
                </a:lnTo>
                <a:lnTo>
                  <a:pt x="21429" y="35536"/>
                </a:lnTo>
                <a:lnTo>
                  <a:pt x="21509" y="35595"/>
                </a:lnTo>
                <a:lnTo>
                  <a:pt x="21608" y="35615"/>
                </a:lnTo>
                <a:lnTo>
                  <a:pt x="21707" y="35595"/>
                </a:lnTo>
                <a:lnTo>
                  <a:pt x="21786" y="35536"/>
                </a:lnTo>
                <a:lnTo>
                  <a:pt x="21826" y="35456"/>
                </a:lnTo>
                <a:lnTo>
                  <a:pt x="21846" y="35357"/>
                </a:lnTo>
                <a:lnTo>
                  <a:pt x="21826" y="35258"/>
                </a:lnTo>
                <a:lnTo>
                  <a:pt x="21767" y="35178"/>
                </a:lnTo>
                <a:lnTo>
                  <a:pt x="21687" y="35139"/>
                </a:lnTo>
                <a:close/>
                <a:moveTo>
                  <a:pt x="37699" y="34623"/>
                </a:moveTo>
                <a:lnTo>
                  <a:pt x="37520" y="34643"/>
                </a:lnTo>
                <a:lnTo>
                  <a:pt x="37381" y="34722"/>
                </a:lnTo>
                <a:lnTo>
                  <a:pt x="37302" y="34762"/>
                </a:lnTo>
                <a:lnTo>
                  <a:pt x="37262" y="34821"/>
                </a:lnTo>
                <a:lnTo>
                  <a:pt x="37203" y="34901"/>
                </a:lnTo>
                <a:lnTo>
                  <a:pt x="37163" y="34980"/>
                </a:lnTo>
                <a:lnTo>
                  <a:pt x="37143" y="35059"/>
                </a:lnTo>
                <a:lnTo>
                  <a:pt x="37123" y="35139"/>
                </a:lnTo>
                <a:lnTo>
                  <a:pt x="37123" y="35238"/>
                </a:lnTo>
                <a:lnTo>
                  <a:pt x="37143" y="35337"/>
                </a:lnTo>
                <a:lnTo>
                  <a:pt x="37183" y="35417"/>
                </a:lnTo>
                <a:lnTo>
                  <a:pt x="37223" y="35496"/>
                </a:lnTo>
                <a:lnTo>
                  <a:pt x="37282" y="35575"/>
                </a:lnTo>
                <a:lnTo>
                  <a:pt x="37342" y="35635"/>
                </a:lnTo>
                <a:lnTo>
                  <a:pt x="37421" y="35674"/>
                </a:lnTo>
                <a:lnTo>
                  <a:pt x="37500" y="35714"/>
                </a:lnTo>
                <a:lnTo>
                  <a:pt x="37580" y="35734"/>
                </a:lnTo>
                <a:lnTo>
                  <a:pt x="37679" y="35754"/>
                </a:lnTo>
                <a:lnTo>
                  <a:pt x="37758" y="35754"/>
                </a:lnTo>
                <a:lnTo>
                  <a:pt x="37838" y="35734"/>
                </a:lnTo>
                <a:lnTo>
                  <a:pt x="37937" y="35714"/>
                </a:lnTo>
                <a:lnTo>
                  <a:pt x="38016" y="35674"/>
                </a:lnTo>
                <a:lnTo>
                  <a:pt x="38076" y="35635"/>
                </a:lnTo>
                <a:lnTo>
                  <a:pt x="38155" y="35575"/>
                </a:lnTo>
                <a:lnTo>
                  <a:pt x="38215" y="35496"/>
                </a:lnTo>
                <a:lnTo>
                  <a:pt x="38254" y="35397"/>
                </a:lnTo>
                <a:lnTo>
                  <a:pt x="38274" y="35317"/>
                </a:lnTo>
                <a:lnTo>
                  <a:pt x="38294" y="35218"/>
                </a:lnTo>
                <a:lnTo>
                  <a:pt x="38294" y="35119"/>
                </a:lnTo>
                <a:lnTo>
                  <a:pt x="38254" y="35020"/>
                </a:lnTo>
                <a:lnTo>
                  <a:pt x="38235" y="34921"/>
                </a:lnTo>
                <a:lnTo>
                  <a:pt x="38175" y="34841"/>
                </a:lnTo>
                <a:lnTo>
                  <a:pt x="38115" y="34762"/>
                </a:lnTo>
                <a:lnTo>
                  <a:pt x="38036" y="34702"/>
                </a:lnTo>
                <a:lnTo>
                  <a:pt x="37957" y="34663"/>
                </a:lnTo>
                <a:lnTo>
                  <a:pt x="37858" y="34623"/>
                </a:lnTo>
                <a:close/>
                <a:moveTo>
                  <a:pt x="35040" y="34742"/>
                </a:moveTo>
                <a:lnTo>
                  <a:pt x="34941" y="34762"/>
                </a:lnTo>
                <a:lnTo>
                  <a:pt x="34862" y="34821"/>
                </a:lnTo>
                <a:lnTo>
                  <a:pt x="34762" y="34881"/>
                </a:lnTo>
                <a:lnTo>
                  <a:pt x="34703" y="34960"/>
                </a:lnTo>
                <a:lnTo>
                  <a:pt x="34643" y="35040"/>
                </a:lnTo>
                <a:lnTo>
                  <a:pt x="34623" y="35139"/>
                </a:lnTo>
                <a:lnTo>
                  <a:pt x="34623" y="35238"/>
                </a:lnTo>
                <a:lnTo>
                  <a:pt x="34623" y="35337"/>
                </a:lnTo>
                <a:lnTo>
                  <a:pt x="34643" y="35436"/>
                </a:lnTo>
                <a:lnTo>
                  <a:pt x="34683" y="35536"/>
                </a:lnTo>
                <a:lnTo>
                  <a:pt x="34842" y="35674"/>
                </a:lnTo>
                <a:lnTo>
                  <a:pt x="34921" y="35714"/>
                </a:lnTo>
                <a:lnTo>
                  <a:pt x="35020" y="35754"/>
                </a:lnTo>
                <a:lnTo>
                  <a:pt x="35120" y="35774"/>
                </a:lnTo>
                <a:lnTo>
                  <a:pt x="35199" y="35754"/>
                </a:lnTo>
                <a:lnTo>
                  <a:pt x="35298" y="35734"/>
                </a:lnTo>
                <a:lnTo>
                  <a:pt x="35397" y="35674"/>
                </a:lnTo>
                <a:lnTo>
                  <a:pt x="35477" y="35615"/>
                </a:lnTo>
                <a:lnTo>
                  <a:pt x="35536" y="35536"/>
                </a:lnTo>
                <a:lnTo>
                  <a:pt x="35596" y="35436"/>
                </a:lnTo>
                <a:lnTo>
                  <a:pt x="35616" y="35357"/>
                </a:lnTo>
                <a:lnTo>
                  <a:pt x="35635" y="35258"/>
                </a:lnTo>
                <a:lnTo>
                  <a:pt x="35635" y="35159"/>
                </a:lnTo>
                <a:lnTo>
                  <a:pt x="35616" y="35059"/>
                </a:lnTo>
                <a:lnTo>
                  <a:pt x="35556" y="34960"/>
                </a:lnTo>
                <a:lnTo>
                  <a:pt x="35496" y="34881"/>
                </a:lnTo>
                <a:lnTo>
                  <a:pt x="35417" y="34821"/>
                </a:lnTo>
                <a:lnTo>
                  <a:pt x="35318" y="34762"/>
                </a:lnTo>
                <a:lnTo>
                  <a:pt x="35239" y="34742"/>
                </a:lnTo>
                <a:close/>
                <a:moveTo>
                  <a:pt x="46965" y="34325"/>
                </a:moveTo>
                <a:lnTo>
                  <a:pt x="46846" y="34345"/>
                </a:lnTo>
                <a:lnTo>
                  <a:pt x="46726" y="34385"/>
                </a:lnTo>
                <a:lnTo>
                  <a:pt x="46607" y="34444"/>
                </a:lnTo>
                <a:lnTo>
                  <a:pt x="46488" y="34544"/>
                </a:lnTo>
                <a:lnTo>
                  <a:pt x="46389" y="34643"/>
                </a:lnTo>
                <a:lnTo>
                  <a:pt x="46330" y="34742"/>
                </a:lnTo>
                <a:lnTo>
                  <a:pt x="46270" y="34881"/>
                </a:lnTo>
                <a:lnTo>
                  <a:pt x="46250" y="35000"/>
                </a:lnTo>
                <a:lnTo>
                  <a:pt x="46250" y="35139"/>
                </a:lnTo>
                <a:lnTo>
                  <a:pt x="46270" y="35278"/>
                </a:lnTo>
                <a:lnTo>
                  <a:pt x="46290" y="35417"/>
                </a:lnTo>
                <a:lnTo>
                  <a:pt x="46350" y="35516"/>
                </a:lnTo>
                <a:lnTo>
                  <a:pt x="46429" y="35615"/>
                </a:lnTo>
                <a:lnTo>
                  <a:pt x="46508" y="35694"/>
                </a:lnTo>
                <a:lnTo>
                  <a:pt x="46607" y="35774"/>
                </a:lnTo>
                <a:lnTo>
                  <a:pt x="46707" y="35833"/>
                </a:lnTo>
                <a:lnTo>
                  <a:pt x="46826" y="35873"/>
                </a:lnTo>
                <a:lnTo>
                  <a:pt x="46945" y="35913"/>
                </a:lnTo>
                <a:lnTo>
                  <a:pt x="47064" y="35913"/>
                </a:lnTo>
                <a:lnTo>
                  <a:pt x="47183" y="35893"/>
                </a:lnTo>
                <a:lnTo>
                  <a:pt x="47302" y="35853"/>
                </a:lnTo>
                <a:lnTo>
                  <a:pt x="47421" y="35813"/>
                </a:lnTo>
                <a:lnTo>
                  <a:pt x="47520" y="35754"/>
                </a:lnTo>
                <a:lnTo>
                  <a:pt x="47619" y="35674"/>
                </a:lnTo>
                <a:lnTo>
                  <a:pt x="47699" y="35575"/>
                </a:lnTo>
                <a:lnTo>
                  <a:pt x="47758" y="35476"/>
                </a:lnTo>
                <a:lnTo>
                  <a:pt x="47818" y="35357"/>
                </a:lnTo>
                <a:lnTo>
                  <a:pt x="47838" y="35218"/>
                </a:lnTo>
                <a:lnTo>
                  <a:pt x="47857" y="35099"/>
                </a:lnTo>
                <a:lnTo>
                  <a:pt x="47838" y="34980"/>
                </a:lnTo>
                <a:lnTo>
                  <a:pt x="47798" y="34861"/>
                </a:lnTo>
                <a:lnTo>
                  <a:pt x="47758" y="34742"/>
                </a:lnTo>
                <a:lnTo>
                  <a:pt x="47699" y="34643"/>
                </a:lnTo>
                <a:lnTo>
                  <a:pt x="47619" y="34563"/>
                </a:lnTo>
                <a:lnTo>
                  <a:pt x="47520" y="34484"/>
                </a:lnTo>
                <a:lnTo>
                  <a:pt x="47421" y="34425"/>
                </a:lnTo>
                <a:lnTo>
                  <a:pt x="47322" y="34365"/>
                </a:lnTo>
                <a:lnTo>
                  <a:pt x="47203" y="34345"/>
                </a:lnTo>
                <a:lnTo>
                  <a:pt x="47084" y="34325"/>
                </a:lnTo>
                <a:close/>
                <a:moveTo>
                  <a:pt x="16370" y="35952"/>
                </a:moveTo>
                <a:lnTo>
                  <a:pt x="16330" y="35992"/>
                </a:lnTo>
                <a:lnTo>
                  <a:pt x="16290" y="36051"/>
                </a:lnTo>
                <a:lnTo>
                  <a:pt x="16271" y="36111"/>
                </a:lnTo>
                <a:lnTo>
                  <a:pt x="16290" y="36151"/>
                </a:lnTo>
                <a:lnTo>
                  <a:pt x="16330" y="36210"/>
                </a:lnTo>
                <a:lnTo>
                  <a:pt x="16390" y="36250"/>
                </a:lnTo>
                <a:lnTo>
                  <a:pt x="16429" y="36270"/>
                </a:lnTo>
                <a:lnTo>
                  <a:pt x="16489" y="36250"/>
                </a:lnTo>
                <a:lnTo>
                  <a:pt x="16548" y="36230"/>
                </a:lnTo>
                <a:lnTo>
                  <a:pt x="16568" y="36171"/>
                </a:lnTo>
                <a:lnTo>
                  <a:pt x="16588" y="36111"/>
                </a:lnTo>
                <a:lnTo>
                  <a:pt x="16588" y="36051"/>
                </a:lnTo>
                <a:lnTo>
                  <a:pt x="16548" y="35992"/>
                </a:lnTo>
                <a:lnTo>
                  <a:pt x="16489" y="35952"/>
                </a:lnTo>
                <a:close/>
                <a:moveTo>
                  <a:pt x="31608" y="35496"/>
                </a:moveTo>
                <a:lnTo>
                  <a:pt x="31508" y="35516"/>
                </a:lnTo>
                <a:lnTo>
                  <a:pt x="31429" y="35536"/>
                </a:lnTo>
                <a:lnTo>
                  <a:pt x="31350" y="35575"/>
                </a:lnTo>
                <a:lnTo>
                  <a:pt x="31270" y="35635"/>
                </a:lnTo>
                <a:lnTo>
                  <a:pt x="31231" y="35714"/>
                </a:lnTo>
                <a:lnTo>
                  <a:pt x="31191" y="35794"/>
                </a:lnTo>
                <a:lnTo>
                  <a:pt x="31171" y="35873"/>
                </a:lnTo>
                <a:lnTo>
                  <a:pt x="31171" y="35952"/>
                </a:lnTo>
                <a:lnTo>
                  <a:pt x="31171" y="36051"/>
                </a:lnTo>
                <a:lnTo>
                  <a:pt x="31191" y="36131"/>
                </a:lnTo>
                <a:lnTo>
                  <a:pt x="31231" y="36210"/>
                </a:lnTo>
                <a:lnTo>
                  <a:pt x="31370" y="36329"/>
                </a:lnTo>
                <a:lnTo>
                  <a:pt x="31449" y="36369"/>
                </a:lnTo>
                <a:lnTo>
                  <a:pt x="31528" y="36389"/>
                </a:lnTo>
                <a:lnTo>
                  <a:pt x="31608" y="36409"/>
                </a:lnTo>
                <a:lnTo>
                  <a:pt x="31687" y="36409"/>
                </a:lnTo>
                <a:lnTo>
                  <a:pt x="31786" y="36369"/>
                </a:lnTo>
                <a:lnTo>
                  <a:pt x="31866" y="36329"/>
                </a:lnTo>
                <a:lnTo>
                  <a:pt x="31945" y="36270"/>
                </a:lnTo>
                <a:lnTo>
                  <a:pt x="31985" y="36190"/>
                </a:lnTo>
                <a:lnTo>
                  <a:pt x="32024" y="36131"/>
                </a:lnTo>
                <a:lnTo>
                  <a:pt x="32044" y="36032"/>
                </a:lnTo>
                <a:lnTo>
                  <a:pt x="32044" y="35952"/>
                </a:lnTo>
                <a:lnTo>
                  <a:pt x="32044" y="35873"/>
                </a:lnTo>
                <a:lnTo>
                  <a:pt x="32024" y="35774"/>
                </a:lnTo>
                <a:lnTo>
                  <a:pt x="31985" y="35694"/>
                </a:lnTo>
                <a:lnTo>
                  <a:pt x="31925" y="35635"/>
                </a:lnTo>
                <a:lnTo>
                  <a:pt x="31846" y="35575"/>
                </a:lnTo>
                <a:lnTo>
                  <a:pt x="31766" y="35536"/>
                </a:lnTo>
                <a:lnTo>
                  <a:pt x="31687" y="35516"/>
                </a:lnTo>
                <a:lnTo>
                  <a:pt x="31608" y="35496"/>
                </a:lnTo>
                <a:close/>
                <a:moveTo>
                  <a:pt x="39683" y="35178"/>
                </a:moveTo>
                <a:lnTo>
                  <a:pt x="39584" y="35198"/>
                </a:lnTo>
                <a:lnTo>
                  <a:pt x="39485" y="35238"/>
                </a:lnTo>
                <a:lnTo>
                  <a:pt x="39405" y="35278"/>
                </a:lnTo>
                <a:lnTo>
                  <a:pt x="39346" y="35337"/>
                </a:lnTo>
                <a:lnTo>
                  <a:pt x="39266" y="35417"/>
                </a:lnTo>
                <a:lnTo>
                  <a:pt x="39227" y="35496"/>
                </a:lnTo>
                <a:lnTo>
                  <a:pt x="39187" y="35575"/>
                </a:lnTo>
                <a:lnTo>
                  <a:pt x="39147" y="35655"/>
                </a:lnTo>
                <a:lnTo>
                  <a:pt x="39127" y="35754"/>
                </a:lnTo>
                <a:lnTo>
                  <a:pt x="39127" y="35853"/>
                </a:lnTo>
                <a:lnTo>
                  <a:pt x="39127" y="35952"/>
                </a:lnTo>
                <a:lnTo>
                  <a:pt x="39167" y="36032"/>
                </a:lnTo>
                <a:lnTo>
                  <a:pt x="39207" y="36131"/>
                </a:lnTo>
                <a:lnTo>
                  <a:pt x="39266" y="36210"/>
                </a:lnTo>
                <a:lnTo>
                  <a:pt x="39346" y="36290"/>
                </a:lnTo>
                <a:lnTo>
                  <a:pt x="39425" y="36349"/>
                </a:lnTo>
                <a:lnTo>
                  <a:pt x="39504" y="36409"/>
                </a:lnTo>
                <a:lnTo>
                  <a:pt x="39604" y="36428"/>
                </a:lnTo>
                <a:lnTo>
                  <a:pt x="39683" y="36448"/>
                </a:lnTo>
                <a:lnTo>
                  <a:pt x="39782" y="36448"/>
                </a:lnTo>
                <a:lnTo>
                  <a:pt x="39881" y="36428"/>
                </a:lnTo>
                <a:lnTo>
                  <a:pt x="39961" y="36409"/>
                </a:lnTo>
                <a:lnTo>
                  <a:pt x="40060" y="36369"/>
                </a:lnTo>
                <a:lnTo>
                  <a:pt x="40139" y="36329"/>
                </a:lnTo>
                <a:lnTo>
                  <a:pt x="40219" y="36270"/>
                </a:lnTo>
                <a:lnTo>
                  <a:pt x="40278" y="36190"/>
                </a:lnTo>
                <a:lnTo>
                  <a:pt x="40318" y="36111"/>
                </a:lnTo>
                <a:lnTo>
                  <a:pt x="40358" y="36032"/>
                </a:lnTo>
                <a:lnTo>
                  <a:pt x="40397" y="35932"/>
                </a:lnTo>
                <a:lnTo>
                  <a:pt x="40397" y="35813"/>
                </a:lnTo>
                <a:lnTo>
                  <a:pt x="40397" y="35694"/>
                </a:lnTo>
                <a:lnTo>
                  <a:pt x="40358" y="35595"/>
                </a:lnTo>
                <a:lnTo>
                  <a:pt x="40318" y="35496"/>
                </a:lnTo>
                <a:lnTo>
                  <a:pt x="40258" y="35417"/>
                </a:lnTo>
                <a:lnTo>
                  <a:pt x="40179" y="35337"/>
                </a:lnTo>
                <a:lnTo>
                  <a:pt x="40100" y="35278"/>
                </a:lnTo>
                <a:lnTo>
                  <a:pt x="40000" y="35218"/>
                </a:lnTo>
                <a:lnTo>
                  <a:pt x="39881" y="35178"/>
                </a:lnTo>
                <a:close/>
                <a:moveTo>
                  <a:pt x="27639" y="35734"/>
                </a:moveTo>
                <a:lnTo>
                  <a:pt x="27560" y="35774"/>
                </a:lnTo>
                <a:lnTo>
                  <a:pt x="27501" y="35794"/>
                </a:lnTo>
                <a:lnTo>
                  <a:pt x="27441" y="35853"/>
                </a:lnTo>
                <a:lnTo>
                  <a:pt x="27401" y="35913"/>
                </a:lnTo>
                <a:lnTo>
                  <a:pt x="27362" y="35972"/>
                </a:lnTo>
                <a:lnTo>
                  <a:pt x="27342" y="36032"/>
                </a:lnTo>
                <a:lnTo>
                  <a:pt x="27342" y="36111"/>
                </a:lnTo>
                <a:lnTo>
                  <a:pt x="27342" y="36190"/>
                </a:lnTo>
                <a:lnTo>
                  <a:pt x="27382" y="36250"/>
                </a:lnTo>
                <a:lnTo>
                  <a:pt x="27401" y="36329"/>
                </a:lnTo>
                <a:lnTo>
                  <a:pt x="27461" y="36389"/>
                </a:lnTo>
                <a:lnTo>
                  <a:pt x="27520" y="36428"/>
                </a:lnTo>
                <a:lnTo>
                  <a:pt x="27580" y="36448"/>
                </a:lnTo>
                <a:lnTo>
                  <a:pt x="27659" y="36468"/>
                </a:lnTo>
                <a:lnTo>
                  <a:pt x="27818" y="36468"/>
                </a:lnTo>
                <a:lnTo>
                  <a:pt x="27878" y="36428"/>
                </a:lnTo>
                <a:lnTo>
                  <a:pt x="27937" y="36389"/>
                </a:lnTo>
                <a:lnTo>
                  <a:pt x="27997" y="36349"/>
                </a:lnTo>
                <a:lnTo>
                  <a:pt x="28076" y="36230"/>
                </a:lnTo>
                <a:lnTo>
                  <a:pt x="28096" y="36151"/>
                </a:lnTo>
                <a:lnTo>
                  <a:pt x="28096" y="36091"/>
                </a:lnTo>
                <a:lnTo>
                  <a:pt x="28096" y="36012"/>
                </a:lnTo>
                <a:lnTo>
                  <a:pt x="28076" y="35952"/>
                </a:lnTo>
                <a:lnTo>
                  <a:pt x="28036" y="35893"/>
                </a:lnTo>
                <a:lnTo>
                  <a:pt x="27997" y="35833"/>
                </a:lnTo>
                <a:lnTo>
                  <a:pt x="27937" y="35794"/>
                </a:lnTo>
                <a:lnTo>
                  <a:pt x="27858" y="35754"/>
                </a:lnTo>
                <a:lnTo>
                  <a:pt x="27778" y="35734"/>
                </a:lnTo>
                <a:close/>
                <a:moveTo>
                  <a:pt x="49048" y="34802"/>
                </a:moveTo>
                <a:lnTo>
                  <a:pt x="48909" y="34821"/>
                </a:lnTo>
                <a:lnTo>
                  <a:pt x="48790" y="34861"/>
                </a:lnTo>
                <a:lnTo>
                  <a:pt x="48671" y="34901"/>
                </a:lnTo>
                <a:lnTo>
                  <a:pt x="48552" y="34980"/>
                </a:lnTo>
                <a:lnTo>
                  <a:pt x="48453" y="35059"/>
                </a:lnTo>
                <a:lnTo>
                  <a:pt x="48373" y="35159"/>
                </a:lnTo>
                <a:lnTo>
                  <a:pt x="48314" y="35258"/>
                </a:lnTo>
                <a:lnTo>
                  <a:pt x="48254" y="35377"/>
                </a:lnTo>
                <a:lnTo>
                  <a:pt x="48215" y="35496"/>
                </a:lnTo>
                <a:lnTo>
                  <a:pt x="48195" y="35615"/>
                </a:lnTo>
                <a:lnTo>
                  <a:pt x="48195" y="35754"/>
                </a:lnTo>
                <a:lnTo>
                  <a:pt x="48215" y="35893"/>
                </a:lnTo>
                <a:lnTo>
                  <a:pt x="48254" y="36012"/>
                </a:lnTo>
                <a:lnTo>
                  <a:pt x="48334" y="36151"/>
                </a:lnTo>
                <a:lnTo>
                  <a:pt x="48433" y="36270"/>
                </a:lnTo>
                <a:lnTo>
                  <a:pt x="48552" y="36369"/>
                </a:lnTo>
                <a:lnTo>
                  <a:pt x="48671" y="36428"/>
                </a:lnTo>
                <a:lnTo>
                  <a:pt x="48810" y="36488"/>
                </a:lnTo>
                <a:lnTo>
                  <a:pt x="48949" y="36508"/>
                </a:lnTo>
                <a:lnTo>
                  <a:pt x="49088" y="36508"/>
                </a:lnTo>
                <a:lnTo>
                  <a:pt x="49246" y="36488"/>
                </a:lnTo>
                <a:lnTo>
                  <a:pt x="49385" y="36468"/>
                </a:lnTo>
                <a:lnTo>
                  <a:pt x="49504" y="36389"/>
                </a:lnTo>
                <a:lnTo>
                  <a:pt x="49603" y="36309"/>
                </a:lnTo>
                <a:lnTo>
                  <a:pt x="49703" y="36230"/>
                </a:lnTo>
                <a:lnTo>
                  <a:pt x="49782" y="36131"/>
                </a:lnTo>
                <a:lnTo>
                  <a:pt x="49842" y="36032"/>
                </a:lnTo>
                <a:lnTo>
                  <a:pt x="49881" y="35913"/>
                </a:lnTo>
                <a:lnTo>
                  <a:pt x="49901" y="35774"/>
                </a:lnTo>
                <a:lnTo>
                  <a:pt x="49921" y="35635"/>
                </a:lnTo>
                <a:lnTo>
                  <a:pt x="49901" y="35516"/>
                </a:lnTo>
                <a:lnTo>
                  <a:pt x="49861" y="35377"/>
                </a:lnTo>
                <a:lnTo>
                  <a:pt x="49822" y="35258"/>
                </a:lnTo>
                <a:lnTo>
                  <a:pt x="49742" y="35159"/>
                </a:lnTo>
                <a:lnTo>
                  <a:pt x="49663" y="35059"/>
                </a:lnTo>
                <a:lnTo>
                  <a:pt x="49564" y="34960"/>
                </a:lnTo>
                <a:lnTo>
                  <a:pt x="49445" y="34901"/>
                </a:lnTo>
                <a:lnTo>
                  <a:pt x="49326" y="34841"/>
                </a:lnTo>
                <a:lnTo>
                  <a:pt x="49187" y="34821"/>
                </a:lnTo>
                <a:lnTo>
                  <a:pt x="49048" y="34802"/>
                </a:lnTo>
                <a:close/>
                <a:moveTo>
                  <a:pt x="13275" y="36488"/>
                </a:moveTo>
                <a:lnTo>
                  <a:pt x="13255" y="36508"/>
                </a:lnTo>
                <a:lnTo>
                  <a:pt x="13235" y="36547"/>
                </a:lnTo>
                <a:lnTo>
                  <a:pt x="13235" y="36587"/>
                </a:lnTo>
                <a:lnTo>
                  <a:pt x="13235" y="36627"/>
                </a:lnTo>
                <a:lnTo>
                  <a:pt x="13255" y="36647"/>
                </a:lnTo>
                <a:lnTo>
                  <a:pt x="13294" y="36667"/>
                </a:lnTo>
                <a:lnTo>
                  <a:pt x="13334" y="36667"/>
                </a:lnTo>
                <a:lnTo>
                  <a:pt x="13374" y="36647"/>
                </a:lnTo>
                <a:lnTo>
                  <a:pt x="13394" y="36627"/>
                </a:lnTo>
                <a:lnTo>
                  <a:pt x="13413" y="36607"/>
                </a:lnTo>
                <a:lnTo>
                  <a:pt x="13413" y="36567"/>
                </a:lnTo>
                <a:lnTo>
                  <a:pt x="13413" y="36528"/>
                </a:lnTo>
                <a:lnTo>
                  <a:pt x="13394" y="36508"/>
                </a:lnTo>
                <a:lnTo>
                  <a:pt x="13354" y="36488"/>
                </a:lnTo>
                <a:close/>
                <a:moveTo>
                  <a:pt x="18235" y="36627"/>
                </a:moveTo>
                <a:lnTo>
                  <a:pt x="18175" y="36647"/>
                </a:lnTo>
                <a:lnTo>
                  <a:pt x="18116" y="36686"/>
                </a:lnTo>
                <a:lnTo>
                  <a:pt x="18056" y="36746"/>
                </a:lnTo>
                <a:lnTo>
                  <a:pt x="18036" y="36825"/>
                </a:lnTo>
                <a:lnTo>
                  <a:pt x="18036" y="36924"/>
                </a:lnTo>
                <a:lnTo>
                  <a:pt x="18076" y="37004"/>
                </a:lnTo>
                <a:lnTo>
                  <a:pt x="18155" y="37044"/>
                </a:lnTo>
                <a:lnTo>
                  <a:pt x="18255" y="37044"/>
                </a:lnTo>
                <a:lnTo>
                  <a:pt x="18334" y="37024"/>
                </a:lnTo>
                <a:lnTo>
                  <a:pt x="18394" y="36984"/>
                </a:lnTo>
                <a:lnTo>
                  <a:pt x="18453" y="36924"/>
                </a:lnTo>
                <a:lnTo>
                  <a:pt x="18473" y="36865"/>
                </a:lnTo>
                <a:lnTo>
                  <a:pt x="18453" y="36786"/>
                </a:lnTo>
                <a:lnTo>
                  <a:pt x="18394" y="36706"/>
                </a:lnTo>
                <a:lnTo>
                  <a:pt x="18314" y="36647"/>
                </a:lnTo>
                <a:lnTo>
                  <a:pt x="18235" y="36627"/>
                </a:lnTo>
                <a:close/>
                <a:moveTo>
                  <a:pt x="44147" y="35555"/>
                </a:moveTo>
                <a:lnTo>
                  <a:pt x="44048" y="35575"/>
                </a:lnTo>
                <a:lnTo>
                  <a:pt x="43949" y="35615"/>
                </a:lnTo>
                <a:lnTo>
                  <a:pt x="43850" y="35674"/>
                </a:lnTo>
                <a:lnTo>
                  <a:pt x="43750" y="35734"/>
                </a:lnTo>
                <a:lnTo>
                  <a:pt x="43671" y="35813"/>
                </a:lnTo>
                <a:lnTo>
                  <a:pt x="43611" y="35893"/>
                </a:lnTo>
                <a:lnTo>
                  <a:pt x="43552" y="35992"/>
                </a:lnTo>
                <a:lnTo>
                  <a:pt x="43512" y="36091"/>
                </a:lnTo>
                <a:lnTo>
                  <a:pt x="43473" y="36210"/>
                </a:lnTo>
                <a:lnTo>
                  <a:pt x="43473" y="36329"/>
                </a:lnTo>
                <a:lnTo>
                  <a:pt x="43473" y="36448"/>
                </a:lnTo>
                <a:lnTo>
                  <a:pt x="43512" y="36587"/>
                </a:lnTo>
                <a:lnTo>
                  <a:pt x="43552" y="36706"/>
                </a:lnTo>
                <a:lnTo>
                  <a:pt x="43651" y="36805"/>
                </a:lnTo>
                <a:lnTo>
                  <a:pt x="43730" y="36885"/>
                </a:lnTo>
                <a:lnTo>
                  <a:pt x="43850" y="36964"/>
                </a:lnTo>
                <a:lnTo>
                  <a:pt x="43969" y="37024"/>
                </a:lnTo>
                <a:lnTo>
                  <a:pt x="44107" y="37044"/>
                </a:lnTo>
                <a:lnTo>
                  <a:pt x="44227" y="37063"/>
                </a:lnTo>
                <a:lnTo>
                  <a:pt x="44346" y="37044"/>
                </a:lnTo>
                <a:lnTo>
                  <a:pt x="44465" y="37024"/>
                </a:lnTo>
                <a:lnTo>
                  <a:pt x="44564" y="36984"/>
                </a:lnTo>
                <a:lnTo>
                  <a:pt x="44663" y="36924"/>
                </a:lnTo>
                <a:lnTo>
                  <a:pt x="44742" y="36845"/>
                </a:lnTo>
                <a:lnTo>
                  <a:pt x="44822" y="36746"/>
                </a:lnTo>
                <a:lnTo>
                  <a:pt x="44881" y="36667"/>
                </a:lnTo>
                <a:lnTo>
                  <a:pt x="44921" y="36567"/>
                </a:lnTo>
                <a:lnTo>
                  <a:pt x="44961" y="36448"/>
                </a:lnTo>
                <a:lnTo>
                  <a:pt x="44980" y="36349"/>
                </a:lnTo>
                <a:lnTo>
                  <a:pt x="44980" y="36230"/>
                </a:lnTo>
                <a:lnTo>
                  <a:pt x="44961" y="36111"/>
                </a:lnTo>
                <a:lnTo>
                  <a:pt x="44921" y="36012"/>
                </a:lnTo>
                <a:lnTo>
                  <a:pt x="44861" y="35913"/>
                </a:lnTo>
                <a:lnTo>
                  <a:pt x="44802" y="35813"/>
                </a:lnTo>
                <a:lnTo>
                  <a:pt x="44703" y="35714"/>
                </a:lnTo>
                <a:lnTo>
                  <a:pt x="44603" y="35655"/>
                </a:lnTo>
                <a:lnTo>
                  <a:pt x="44484" y="35595"/>
                </a:lnTo>
                <a:lnTo>
                  <a:pt x="44385" y="35575"/>
                </a:lnTo>
                <a:lnTo>
                  <a:pt x="44266" y="35555"/>
                </a:lnTo>
                <a:close/>
                <a:moveTo>
                  <a:pt x="41806" y="35714"/>
                </a:moveTo>
                <a:lnTo>
                  <a:pt x="41608" y="35754"/>
                </a:lnTo>
                <a:lnTo>
                  <a:pt x="41508" y="35794"/>
                </a:lnTo>
                <a:lnTo>
                  <a:pt x="41409" y="35853"/>
                </a:lnTo>
                <a:lnTo>
                  <a:pt x="41330" y="35913"/>
                </a:lnTo>
                <a:lnTo>
                  <a:pt x="41250" y="35992"/>
                </a:lnTo>
                <a:lnTo>
                  <a:pt x="41191" y="36071"/>
                </a:lnTo>
                <a:lnTo>
                  <a:pt x="41151" y="36171"/>
                </a:lnTo>
                <a:lnTo>
                  <a:pt x="41111" y="36270"/>
                </a:lnTo>
                <a:lnTo>
                  <a:pt x="41111" y="36389"/>
                </a:lnTo>
                <a:lnTo>
                  <a:pt x="41111" y="36488"/>
                </a:lnTo>
                <a:lnTo>
                  <a:pt x="41131" y="36607"/>
                </a:lnTo>
                <a:lnTo>
                  <a:pt x="41171" y="36706"/>
                </a:lnTo>
                <a:lnTo>
                  <a:pt x="41211" y="36805"/>
                </a:lnTo>
                <a:lnTo>
                  <a:pt x="41290" y="36885"/>
                </a:lnTo>
                <a:lnTo>
                  <a:pt x="41369" y="36964"/>
                </a:lnTo>
                <a:lnTo>
                  <a:pt x="41469" y="37024"/>
                </a:lnTo>
                <a:lnTo>
                  <a:pt x="41568" y="37063"/>
                </a:lnTo>
                <a:lnTo>
                  <a:pt x="41667" y="37103"/>
                </a:lnTo>
                <a:lnTo>
                  <a:pt x="41865" y="37103"/>
                </a:lnTo>
                <a:lnTo>
                  <a:pt x="41984" y="37083"/>
                </a:lnTo>
                <a:lnTo>
                  <a:pt x="42084" y="37063"/>
                </a:lnTo>
                <a:lnTo>
                  <a:pt x="42163" y="37004"/>
                </a:lnTo>
                <a:lnTo>
                  <a:pt x="42262" y="36964"/>
                </a:lnTo>
                <a:lnTo>
                  <a:pt x="42322" y="36885"/>
                </a:lnTo>
                <a:lnTo>
                  <a:pt x="42401" y="36805"/>
                </a:lnTo>
                <a:lnTo>
                  <a:pt x="42441" y="36726"/>
                </a:lnTo>
                <a:lnTo>
                  <a:pt x="42481" y="36627"/>
                </a:lnTo>
                <a:lnTo>
                  <a:pt x="42520" y="36528"/>
                </a:lnTo>
                <a:lnTo>
                  <a:pt x="42520" y="36409"/>
                </a:lnTo>
                <a:lnTo>
                  <a:pt x="42500" y="36290"/>
                </a:lnTo>
                <a:lnTo>
                  <a:pt x="42461" y="36171"/>
                </a:lnTo>
                <a:lnTo>
                  <a:pt x="42401" y="36071"/>
                </a:lnTo>
                <a:lnTo>
                  <a:pt x="42342" y="35972"/>
                </a:lnTo>
                <a:lnTo>
                  <a:pt x="42262" y="35893"/>
                </a:lnTo>
                <a:lnTo>
                  <a:pt x="42163" y="35833"/>
                </a:lnTo>
                <a:lnTo>
                  <a:pt x="42044" y="35774"/>
                </a:lnTo>
                <a:lnTo>
                  <a:pt x="41925" y="35734"/>
                </a:lnTo>
                <a:lnTo>
                  <a:pt x="41806" y="35714"/>
                </a:lnTo>
                <a:close/>
                <a:moveTo>
                  <a:pt x="25893" y="36488"/>
                </a:moveTo>
                <a:lnTo>
                  <a:pt x="25834" y="36508"/>
                </a:lnTo>
                <a:lnTo>
                  <a:pt x="25695" y="36567"/>
                </a:lnTo>
                <a:lnTo>
                  <a:pt x="25596" y="36667"/>
                </a:lnTo>
                <a:lnTo>
                  <a:pt x="25576" y="36726"/>
                </a:lnTo>
                <a:lnTo>
                  <a:pt x="25556" y="36786"/>
                </a:lnTo>
                <a:lnTo>
                  <a:pt x="25536" y="36845"/>
                </a:lnTo>
                <a:lnTo>
                  <a:pt x="25536" y="36905"/>
                </a:lnTo>
                <a:lnTo>
                  <a:pt x="25576" y="36984"/>
                </a:lnTo>
                <a:lnTo>
                  <a:pt x="25616" y="37044"/>
                </a:lnTo>
                <a:lnTo>
                  <a:pt x="25655" y="37103"/>
                </a:lnTo>
                <a:lnTo>
                  <a:pt x="25715" y="37163"/>
                </a:lnTo>
                <a:lnTo>
                  <a:pt x="25774" y="37202"/>
                </a:lnTo>
                <a:lnTo>
                  <a:pt x="25854" y="37202"/>
                </a:lnTo>
                <a:lnTo>
                  <a:pt x="25913" y="37222"/>
                </a:lnTo>
                <a:lnTo>
                  <a:pt x="25973" y="37202"/>
                </a:lnTo>
                <a:lnTo>
                  <a:pt x="26092" y="37143"/>
                </a:lnTo>
                <a:lnTo>
                  <a:pt x="26191" y="37044"/>
                </a:lnTo>
                <a:lnTo>
                  <a:pt x="26231" y="36984"/>
                </a:lnTo>
                <a:lnTo>
                  <a:pt x="26270" y="36924"/>
                </a:lnTo>
                <a:lnTo>
                  <a:pt x="26270" y="36865"/>
                </a:lnTo>
                <a:lnTo>
                  <a:pt x="26270" y="36786"/>
                </a:lnTo>
                <a:lnTo>
                  <a:pt x="26251" y="36726"/>
                </a:lnTo>
                <a:lnTo>
                  <a:pt x="26211" y="36647"/>
                </a:lnTo>
                <a:lnTo>
                  <a:pt x="26151" y="36587"/>
                </a:lnTo>
                <a:lnTo>
                  <a:pt x="26092" y="36528"/>
                </a:lnTo>
                <a:lnTo>
                  <a:pt x="26032" y="36508"/>
                </a:lnTo>
                <a:lnTo>
                  <a:pt x="25973" y="36488"/>
                </a:lnTo>
                <a:close/>
                <a:moveTo>
                  <a:pt x="33790" y="36210"/>
                </a:moveTo>
                <a:lnTo>
                  <a:pt x="33691" y="36230"/>
                </a:lnTo>
                <a:lnTo>
                  <a:pt x="33592" y="36270"/>
                </a:lnTo>
                <a:lnTo>
                  <a:pt x="33413" y="36369"/>
                </a:lnTo>
                <a:lnTo>
                  <a:pt x="33354" y="36448"/>
                </a:lnTo>
                <a:lnTo>
                  <a:pt x="33314" y="36547"/>
                </a:lnTo>
                <a:lnTo>
                  <a:pt x="33274" y="36647"/>
                </a:lnTo>
                <a:lnTo>
                  <a:pt x="33274" y="36746"/>
                </a:lnTo>
                <a:lnTo>
                  <a:pt x="33274" y="36865"/>
                </a:lnTo>
                <a:lnTo>
                  <a:pt x="33314" y="36964"/>
                </a:lnTo>
                <a:lnTo>
                  <a:pt x="33354" y="37044"/>
                </a:lnTo>
                <a:lnTo>
                  <a:pt x="33433" y="37123"/>
                </a:lnTo>
                <a:lnTo>
                  <a:pt x="33512" y="37182"/>
                </a:lnTo>
                <a:lnTo>
                  <a:pt x="33612" y="37242"/>
                </a:lnTo>
                <a:lnTo>
                  <a:pt x="33711" y="37262"/>
                </a:lnTo>
                <a:lnTo>
                  <a:pt x="33909" y="37262"/>
                </a:lnTo>
                <a:lnTo>
                  <a:pt x="34008" y="37222"/>
                </a:lnTo>
                <a:lnTo>
                  <a:pt x="34108" y="37182"/>
                </a:lnTo>
                <a:lnTo>
                  <a:pt x="34167" y="37103"/>
                </a:lnTo>
                <a:lnTo>
                  <a:pt x="34227" y="37024"/>
                </a:lnTo>
                <a:lnTo>
                  <a:pt x="34286" y="36924"/>
                </a:lnTo>
                <a:lnTo>
                  <a:pt x="34306" y="36845"/>
                </a:lnTo>
                <a:lnTo>
                  <a:pt x="34306" y="36726"/>
                </a:lnTo>
                <a:lnTo>
                  <a:pt x="34306" y="36627"/>
                </a:lnTo>
                <a:lnTo>
                  <a:pt x="34286" y="36547"/>
                </a:lnTo>
                <a:lnTo>
                  <a:pt x="34227" y="36448"/>
                </a:lnTo>
                <a:lnTo>
                  <a:pt x="34167" y="36369"/>
                </a:lnTo>
                <a:lnTo>
                  <a:pt x="34088" y="36309"/>
                </a:lnTo>
                <a:lnTo>
                  <a:pt x="33989" y="36250"/>
                </a:lnTo>
                <a:lnTo>
                  <a:pt x="33889" y="36230"/>
                </a:lnTo>
                <a:lnTo>
                  <a:pt x="33790" y="36210"/>
                </a:lnTo>
                <a:close/>
                <a:moveTo>
                  <a:pt x="36489" y="36171"/>
                </a:moveTo>
                <a:lnTo>
                  <a:pt x="36409" y="36190"/>
                </a:lnTo>
                <a:lnTo>
                  <a:pt x="36310" y="36210"/>
                </a:lnTo>
                <a:lnTo>
                  <a:pt x="36231" y="36270"/>
                </a:lnTo>
                <a:lnTo>
                  <a:pt x="36151" y="36329"/>
                </a:lnTo>
                <a:lnTo>
                  <a:pt x="36092" y="36409"/>
                </a:lnTo>
                <a:lnTo>
                  <a:pt x="36032" y="36508"/>
                </a:lnTo>
                <a:lnTo>
                  <a:pt x="36012" y="36587"/>
                </a:lnTo>
                <a:lnTo>
                  <a:pt x="35993" y="36686"/>
                </a:lnTo>
                <a:lnTo>
                  <a:pt x="35993" y="36786"/>
                </a:lnTo>
                <a:lnTo>
                  <a:pt x="36012" y="36984"/>
                </a:lnTo>
                <a:lnTo>
                  <a:pt x="36112" y="37123"/>
                </a:lnTo>
                <a:lnTo>
                  <a:pt x="36250" y="37242"/>
                </a:lnTo>
                <a:lnTo>
                  <a:pt x="36310" y="37282"/>
                </a:lnTo>
                <a:lnTo>
                  <a:pt x="36389" y="37321"/>
                </a:lnTo>
                <a:lnTo>
                  <a:pt x="36489" y="37341"/>
                </a:lnTo>
                <a:lnTo>
                  <a:pt x="36568" y="37341"/>
                </a:lnTo>
                <a:lnTo>
                  <a:pt x="36667" y="37321"/>
                </a:lnTo>
                <a:lnTo>
                  <a:pt x="36766" y="37301"/>
                </a:lnTo>
                <a:lnTo>
                  <a:pt x="36846" y="37262"/>
                </a:lnTo>
                <a:lnTo>
                  <a:pt x="36925" y="37222"/>
                </a:lnTo>
                <a:lnTo>
                  <a:pt x="37004" y="37143"/>
                </a:lnTo>
                <a:lnTo>
                  <a:pt x="37064" y="37063"/>
                </a:lnTo>
                <a:lnTo>
                  <a:pt x="37104" y="36984"/>
                </a:lnTo>
                <a:lnTo>
                  <a:pt x="37143" y="36885"/>
                </a:lnTo>
                <a:lnTo>
                  <a:pt x="37143" y="36805"/>
                </a:lnTo>
                <a:lnTo>
                  <a:pt x="37143" y="36706"/>
                </a:lnTo>
                <a:lnTo>
                  <a:pt x="37123" y="36627"/>
                </a:lnTo>
                <a:lnTo>
                  <a:pt x="37104" y="36547"/>
                </a:lnTo>
                <a:lnTo>
                  <a:pt x="37004" y="36409"/>
                </a:lnTo>
                <a:lnTo>
                  <a:pt x="36885" y="36290"/>
                </a:lnTo>
                <a:lnTo>
                  <a:pt x="36746" y="36210"/>
                </a:lnTo>
                <a:lnTo>
                  <a:pt x="36667" y="36171"/>
                </a:lnTo>
                <a:close/>
                <a:moveTo>
                  <a:pt x="20140" y="37024"/>
                </a:moveTo>
                <a:lnTo>
                  <a:pt x="20021" y="37044"/>
                </a:lnTo>
                <a:lnTo>
                  <a:pt x="19941" y="37103"/>
                </a:lnTo>
                <a:lnTo>
                  <a:pt x="19901" y="37143"/>
                </a:lnTo>
                <a:lnTo>
                  <a:pt x="19882" y="37202"/>
                </a:lnTo>
                <a:lnTo>
                  <a:pt x="19862" y="37301"/>
                </a:lnTo>
                <a:lnTo>
                  <a:pt x="19901" y="37401"/>
                </a:lnTo>
                <a:lnTo>
                  <a:pt x="19941" y="37500"/>
                </a:lnTo>
                <a:lnTo>
                  <a:pt x="20040" y="37540"/>
                </a:lnTo>
                <a:lnTo>
                  <a:pt x="20140" y="37579"/>
                </a:lnTo>
                <a:lnTo>
                  <a:pt x="20219" y="37559"/>
                </a:lnTo>
                <a:lnTo>
                  <a:pt x="20278" y="37540"/>
                </a:lnTo>
                <a:lnTo>
                  <a:pt x="20318" y="37500"/>
                </a:lnTo>
                <a:lnTo>
                  <a:pt x="20378" y="37401"/>
                </a:lnTo>
                <a:lnTo>
                  <a:pt x="20397" y="37301"/>
                </a:lnTo>
                <a:lnTo>
                  <a:pt x="20378" y="37202"/>
                </a:lnTo>
                <a:lnTo>
                  <a:pt x="20318" y="37103"/>
                </a:lnTo>
                <a:lnTo>
                  <a:pt x="20239" y="37044"/>
                </a:lnTo>
                <a:lnTo>
                  <a:pt x="20140" y="37024"/>
                </a:lnTo>
                <a:close/>
                <a:moveTo>
                  <a:pt x="29961" y="36706"/>
                </a:moveTo>
                <a:lnTo>
                  <a:pt x="29881" y="36726"/>
                </a:lnTo>
                <a:lnTo>
                  <a:pt x="29802" y="36766"/>
                </a:lnTo>
                <a:lnTo>
                  <a:pt x="29723" y="36845"/>
                </a:lnTo>
                <a:lnTo>
                  <a:pt x="29663" y="36905"/>
                </a:lnTo>
                <a:lnTo>
                  <a:pt x="29624" y="36984"/>
                </a:lnTo>
                <a:lnTo>
                  <a:pt x="29604" y="37063"/>
                </a:lnTo>
                <a:lnTo>
                  <a:pt x="29584" y="37143"/>
                </a:lnTo>
                <a:lnTo>
                  <a:pt x="29604" y="37222"/>
                </a:lnTo>
                <a:lnTo>
                  <a:pt x="29624" y="37321"/>
                </a:lnTo>
                <a:lnTo>
                  <a:pt x="29663" y="37401"/>
                </a:lnTo>
                <a:lnTo>
                  <a:pt x="29802" y="37520"/>
                </a:lnTo>
                <a:lnTo>
                  <a:pt x="29881" y="37559"/>
                </a:lnTo>
                <a:lnTo>
                  <a:pt x="29961" y="37579"/>
                </a:lnTo>
                <a:lnTo>
                  <a:pt x="30040" y="37599"/>
                </a:lnTo>
                <a:lnTo>
                  <a:pt x="30120" y="37599"/>
                </a:lnTo>
                <a:lnTo>
                  <a:pt x="30199" y="37559"/>
                </a:lnTo>
                <a:lnTo>
                  <a:pt x="30278" y="37520"/>
                </a:lnTo>
                <a:lnTo>
                  <a:pt x="30358" y="37460"/>
                </a:lnTo>
                <a:lnTo>
                  <a:pt x="30417" y="37381"/>
                </a:lnTo>
                <a:lnTo>
                  <a:pt x="30437" y="37321"/>
                </a:lnTo>
                <a:lnTo>
                  <a:pt x="30477" y="37242"/>
                </a:lnTo>
                <a:lnTo>
                  <a:pt x="30477" y="37143"/>
                </a:lnTo>
                <a:lnTo>
                  <a:pt x="30457" y="37063"/>
                </a:lnTo>
                <a:lnTo>
                  <a:pt x="30437" y="36984"/>
                </a:lnTo>
                <a:lnTo>
                  <a:pt x="30397" y="36905"/>
                </a:lnTo>
                <a:lnTo>
                  <a:pt x="30338" y="36845"/>
                </a:lnTo>
                <a:lnTo>
                  <a:pt x="30278" y="36786"/>
                </a:lnTo>
                <a:lnTo>
                  <a:pt x="30199" y="36746"/>
                </a:lnTo>
                <a:lnTo>
                  <a:pt x="30120" y="36726"/>
                </a:lnTo>
                <a:lnTo>
                  <a:pt x="30040" y="36706"/>
                </a:lnTo>
                <a:close/>
                <a:moveTo>
                  <a:pt x="23969" y="36964"/>
                </a:moveTo>
                <a:lnTo>
                  <a:pt x="23890" y="36984"/>
                </a:lnTo>
                <a:lnTo>
                  <a:pt x="23830" y="37024"/>
                </a:lnTo>
                <a:lnTo>
                  <a:pt x="23790" y="37063"/>
                </a:lnTo>
                <a:lnTo>
                  <a:pt x="23751" y="37123"/>
                </a:lnTo>
                <a:lnTo>
                  <a:pt x="23711" y="37182"/>
                </a:lnTo>
                <a:lnTo>
                  <a:pt x="23691" y="37242"/>
                </a:lnTo>
                <a:lnTo>
                  <a:pt x="23691" y="37361"/>
                </a:lnTo>
                <a:lnTo>
                  <a:pt x="23731" y="37500"/>
                </a:lnTo>
                <a:lnTo>
                  <a:pt x="23850" y="37579"/>
                </a:lnTo>
                <a:lnTo>
                  <a:pt x="23949" y="37619"/>
                </a:lnTo>
                <a:lnTo>
                  <a:pt x="24009" y="37639"/>
                </a:lnTo>
                <a:lnTo>
                  <a:pt x="24068" y="37639"/>
                </a:lnTo>
                <a:lnTo>
                  <a:pt x="24128" y="37619"/>
                </a:lnTo>
                <a:lnTo>
                  <a:pt x="24207" y="37579"/>
                </a:lnTo>
                <a:lnTo>
                  <a:pt x="24266" y="37540"/>
                </a:lnTo>
                <a:lnTo>
                  <a:pt x="24306" y="37480"/>
                </a:lnTo>
                <a:lnTo>
                  <a:pt x="24346" y="37420"/>
                </a:lnTo>
                <a:lnTo>
                  <a:pt x="24366" y="37361"/>
                </a:lnTo>
                <a:lnTo>
                  <a:pt x="24366" y="37301"/>
                </a:lnTo>
                <a:lnTo>
                  <a:pt x="24366" y="37242"/>
                </a:lnTo>
                <a:lnTo>
                  <a:pt x="24346" y="37182"/>
                </a:lnTo>
                <a:lnTo>
                  <a:pt x="24306" y="37123"/>
                </a:lnTo>
                <a:lnTo>
                  <a:pt x="24207" y="37024"/>
                </a:lnTo>
                <a:lnTo>
                  <a:pt x="24088" y="36964"/>
                </a:lnTo>
                <a:close/>
                <a:moveTo>
                  <a:pt x="46151" y="36091"/>
                </a:moveTo>
                <a:lnTo>
                  <a:pt x="46032" y="36131"/>
                </a:lnTo>
                <a:lnTo>
                  <a:pt x="45913" y="36171"/>
                </a:lnTo>
                <a:lnTo>
                  <a:pt x="45814" y="36230"/>
                </a:lnTo>
                <a:lnTo>
                  <a:pt x="45715" y="36290"/>
                </a:lnTo>
                <a:lnTo>
                  <a:pt x="45615" y="36389"/>
                </a:lnTo>
                <a:lnTo>
                  <a:pt x="45556" y="36468"/>
                </a:lnTo>
                <a:lnTo>
                  <a:pt x="45496" y="36587"/>
                </a:lnTo>
                <a:lnTo>
                  <a:pt x="45457" y="36686"/>
                </a:lnTo>
                <a:lnTo>
                  <a:pt x="45417" y="36825"/>
                </a:lnTo>
                <a:lnTo>
                  <a:pt x="45417" y="36944"/>
                </a:lnTo>
                <a:lnTo>
                  <a:pt x="45437" y="37083"/>
                </a:lnTo>
                <a:lnTo>
                  <a:pt x="45477" y="37202"/>
                </a:lnTo>
                <a:lnTo>
                  <a:pt x="45536" y="37321"/>
                </a:lnTo>
                <a:lnTo>
                  <a:pt x="45615" y="37440"/>
                </a:lnTo>
                <a:lnTo>
                  <a:pt x="45695" y="37520"/>
                </a:lnTo>
                <a:lnTo>
                  <a:pt x="45814" y="37599"/>
                </a:lnTo>
                <a:lnTo>
                  <a:pt x="45953" y="37678"/>
                </a:lnTo>
                <a:lnTo>
                  <a:pt x="46092" y="37698"/>
                </a:lnTo>
                <a:lnTo>
                  <a:pt x="46230" y="37718"/>
                </a:lnTo>
                <a:lnTo>
                  <a:pt x="46389" y="37718"/>
                </a:lnTo>
                <a:lnTo>
                  <a:pt x="46627" y="37619"/>
                </a:lnTo>
                <a:lnTo>
                  <a:pt x="46726" y="37559"/>
                </a:lnTo>
                <a:lnTo>
                  <a:pt x="46806" y="37480"/>
                </a:lnTo>
                <a:lnTo>
                  <a:pt x="46885" y="37401"/>
                </a:lnTo>
                <a:lnTo>
                  <a:pt x="46965" y="37301"/>
                </a:lnTo>
                <a:lnTo>
                  <a:pt x="47004" y="37182"/>
                </a:lnTo>
                <a:lnTo>
                  <a:pt x="47044" y="37044"/>
                </a:lnTo>
                <a:lnTo>
                  <a:pt x="47064" y="36924"/>
                </a:lnTo>
                <a:lnTo>
                  <a:pt x="47044" y="36805"/>
                </a:lnTo>
                <a:lnTo>
                  <a:pt x="47024" y="36686"/>
                </a:lnTo>
                <a:lnTo>
                  <a:pt x="46984" y="36567"/>
                </a:lnTo>
                <a:lnTo>
                  <a:pt x="46925" y="36448"/>
                </a:lnTo>
                <a:lnTo>
                  <a:pt x="46846" y="36349"/>
                </a:lnTo>
                <a:lnTo>
                  <a:pt x="46766" y="36270"/>
                </a:lnTo>
                <a:lnTo>
                  <a:pt x="46647" y="36190"/>
                </a:lnTo>
                <a:lnTo>
                  <a:pt x="46528" y="36131"/>
                </a:lnTo>
                <a:lnTo>
                  <a:pt x="46389" y="36111"/>
                </a:lnTo>
                <a:lnTo>
                  <a:pt x="46270" y="36091"/>
                </a:lnTo>
                <a:close/>
                <a:moveTo>
                  <a:pt x="22064" y="37143"/>
                </a:moveTo>
                <a:lnTo>
                  <a:pt x="22005" y="37163"/>
                </a:lnTo>
                <a:lnTo>
                  <a:pt x="21905" y="37222"/>
                </a:lnTo>
                <a:lnTo>
                  <a:pt x="21806" y="37321"/>
                </a:lnTo>
                <a:lnTo>
                  <a:pt x="21767" y="37420"/>
                </a:lnTo>
                <a:lnTo>
                  <a:pt x="21747" y="37480"/>
                </a:lnTo>
                <a:lnTo>
                  <a:pt x="21767" y="37520"/>
                </a:lnTo>
                <a:lnTo>
                  <a:pt x="21786" y="37579"/>
                </a:lnTo>
                <a:lnTo>
                  <a:pt x="21826" y="37619"/>
                </a:lnTo>
                <a:lnTo>
                  <a:pt x="21866" y="37678"/>
                </a:lnTo>
                <a:lnTo>
                  <a:pt x="21905" y="37718"/>
                </a:lnTo>
                <a:lnTo>
                  <a:pt x="21965" y="37738"/>
                </a:lnTo>
                <a:lnTo>
                  <a:pt x="22005" y="37758"/>
                </a:lnTo>
                <a:lnTo>
                  <a:pt x="22124" y="37758"/>
                </a:lnTo>
                <a:lnTo>
                  <a:pt x="22223" y="37718"/>
                </a:lnTo>
                <a:lnTo>
                  <a:pt x="22322" y="37639"/>
                </a:lnTo>
                <a:lnTo>
                  <a:pt x="22362" y="37540"/>
                </a:lnTo>
                <a:lnTo>
                  <a:pt x="22382" y="37480"/>
                </a:lnTo>
                <a:lnTo>
                  <a:pt x="22382" y="37420"/>
                </a:lnTo>
                <a:lnTo>
                  <a:pt x="22382" y="37361"/>
                </a:lnTo>
                <a:lnTo>
                  <a:pt x="22342" y="37301"/>
                </a:lnTo>
                <a:lnTo>
                  <a:pt x="22302" y="37222"/>
                </a:lnTo>
                <a:lnTo>
                  <a:pt x="22243" y="37182"/>
                </a:lnTo>
                <a:lnTo>
                  <a:pt x="22183" y="37163"/>
                </a:lnTo>
                <a:lnTo>
                  <a:pt x="22124" y="37143"/>
                </a:lnTo>
                <a:close/>
                <a:moveTo>
                  <a:pt x="14961" y="37500"/>
                </a:moveTo>
                <a:lnTo>
                  <a:pt x="14921" y="37520"/>
                </a:lnTo>
                <a:lnTo>
                  <a:pt x="14862" y="37559"/>
                </a:lnTo>
                <a:lnTo>
                  <a:pt x="14842" y="37599"/>
                </a:lnTo>
                <a:lnTo>
                  <a:pt x="14822" y="37659"/>
                </a:lnTo>
                <a:lnTo>
                  <a:pt x="14842" y="37718"/>
                </a:lnTo>
                <a:lnTo>
                  <a:pt x="14862" y="37778"/>
                </a:lnTo>
                <a:lnTo>
                  <a:pt x="14921" y="37817"/>
                </a:lnTo>
                <a:lnTo>
                  <a:pt x="14981" y="37837"/>
                </a:lnTo>
                <a:lnTo>
                  <a:pt x="15040" y="37817"/>
                </a:lnTo>
                <a:lnTo>
                  <a:pt x="15080" y="37778"/>
                </a:lnTo>
                <a:lnTo>
                  <a:pt x="15120" y="37738"/>
                </a:lnTo>
                <a:lnTo>
                  <a:pt x="15140" y="37678"/>
                </a:lnTo>
                <a:lnTo>
                  <a:pt x="15140" y="37619"/>
                </a:lnTo>
                <a:lnTo>
                  <a:pt x="15100" y="37559"/>
                </a:lnTo>
                <a:lnTo>
                  <a:pt x="15040" y="37520"/>
                </a:lnTo>
                <a:lnTo>
                  <a:pt x="14961" y="37500"/>
                </a:lnTo>
                <a:close/>
                <a:moveTo>
                  <a:pt x="49941" y="36686"/>
                </a:moveTo>
                <a:lnTo>
                  <a:pt x="49921" y="36706"/>
                </a:lnTo>
                <a:lnTo>
                  <a:pt x="49802" y="36865"/>
                </a:lnTo>
                <a:lnTo>
                  <a:pt x="49722" y="37024"/>
                </a:lnTo>
                <a:lnTo>
                  <a:pt x="49683" y="37202"/>
                </a:lnTo>
                <a:lnTo>
                  <a:pt x="49663" y="37381"/>
                </a:lnTo>
                <a:lnTo>
                  <a:pt x="49663" y="37559"/>
                </a:lnTo>
                <a:lnTo>
                  <a:pt x="49722" y="37738"/>
                </a:lnTo>
                <a:lnTo>
                  <a:pt x="49802" y="37897"/>
                </a:lnTo>
                <a:lnTo>
                  <a:pt x="49941" y="38055"/>
                </a:lnTo>
                <a:lnTo>
                  <a:pt x="49941" y="36686"/>
                </a:lnTo>
                <a:close/>
                <a:moveTo>
                  <a:pt x="38612" y="36786"/>
                </a:moveTo>
                <a:lnTo>
                  <a:pt x="38512" y="36805"/>
                </a:lnTo>
                <a:lnTo>
                  <a:pt x="38413" y="36825"/>
                </a:lnTo>
                <a:lnTo>
                  <a:pt x="38334" y="36885"/>
                </a:lnTo>
                <a:lnTo>
                  <a:pt x="38254" y="36924"/>
                </a:lnTo>
                <a:lnTo>
                  <a:pt x="38195" y="37004"/>
                </a:lnTo>
                <a:lnTo>
                  <a:pt x="38135" y="37083"/>
                </a:lnTo>
                <a:lnTo>
                  <a:pt x="38076" y="37163"/>
                </a:lnTo>
                <a:lnTo>
                  <a:pt x="38056" y="37242"/>
                </a:lnTo>
                <a:lnTo>
                  <a:pt x="38016" y="37341"/>
                </a:lnTo>
                <a:lnTo>
                  <a:pt x="38016" y="37440"/>
                </a:lnTo>
                <a:lnTo>
                  <a:pt x="38016" y="37540"/>
                </a:lnTo>
                <a:lnTo>
                  <a:pt x="38036" y="37619"/>
                </a:lnTo>
                <a:lnTo>
                  <a:pt x="38076" y="37718"/>
                </a:lnTo>
                <a:lnTo>
                  <a:pt x="38115" y="37797"/>
                </a:lnTo>
                <a:lnTo>
                  <a:pt x="38195" y="37877"/>
                </a:lnTo>
                <a:lnTo>
                  <a:pt x="38274" y="37956"/>
                </a:lnTo>
                <a:lnTo>
                  <a:pt x="38373" y="38016"/>
                </a:lnTo>
                <a:lnTo>
                  <a:pt x="38473" y="38055"/>
                </a:lnTo>
                <a:lnTo>
                  <a:pt x="38592" y="38075"/>
                </a:lnTo>
                <a:lnTo>
                  <a:pt x="38691" y="38075"/>
                </a:lnTo>
                <a:lnTo>
                  <a:pt x="38790" y="38055"/>
                </a:lnTo>
                <a:lnTo>
                  <a:pt x="38909" y="38036"/>
                </a:lnTo>
                <a:lnTo>
                  <a:pt x="39008" y="37976"/>
                </a:lnTo>
                <a:lnTo>
                  <a:pt x="39147" y="37837"/>
                </a:lnTo>
                <a:lnTo>
                  <a:pt x="39207" y="37758"/>
                </a:lnTo>
                <a:lnTo>
                  <a:pt x="39246" y="37678"/>
                </a:lnTo>
                <a:lnTo>
                  <a:pt x="39286" y="37599"/>
                </a:lnTo>
                <a:lnTo>
                  <a:pt x="39286" y="37520"/>
                </a:lnTo>
                <a:lnTo>
                  <a:pt x="39286" y="37420"/>
                </a:lnTo>
                <a:lnTo>
                  <a:pt x="39286" y="37301"/>
                </a:lnTo>
                <a:lnTo>
                  <a:pt x="39266" y="37202"/>
                </a:lnTo>
                <a:lnTo>
                  <a:pt x="39207" y="37123"/>
                </a:lnTo>
                <a:lnTo>
                  <a:pt x="39167" y="37044"/>
                </a:lnTo>
                <a:lnTo>
                  <a:pt x="39088" y="36964"/>
                </a:lnTo>
                <a:lnTo>
                  <a:pt x="39008" y="36905"/>
                </a:lnTo>
                <a:lnTo>
                  <a:pt x="38909" y="36845"/>
                </a:lnTo>
                <a:lnTo>
                  <a:pt x="38830" y="36825"/>
                </a:lnTo>
                <a:lnTo>
                  <a:pt x="38731" y="36786"/>
                </a:lnTo>
                <a:close/>
                <a:moveTo>
                  <a:pt x="11826" y="37976"/>
                </a:moveTo>
                <a:lnTo>
                  <a:pt x="11806" y="37996"/>
                </a:lnTo>
                <a:lnTo>
                  <a:pt x="11786" y="38036"/>
                </a:lnTo>
                <a:lnTo>
                  <a:pt x="11767" y="38075"/>
                </a:lnTo>
                <a:lnTo>
                  <a:pt x="11786" y="38095"/>
                </a:lnTo>
                <a:lnTo>
                  <a:pt x="11806" y="38135"/>
                </a:lnTo>
                <a:lnTo>
                  <a:pt x="11846" y="38155"/>
                </a:lnTo>
                <a:lnTo>
                  <a:pt x="11886" y="38155"/>
                </a:lnTo>
                <a:lnTo>
                  <a:pt x="11945" y="38135"/>
                </a:lnTo>
                <a:lnTo>
                  <a:pt x="11965" y="38095"/>
                </a:lnTo>
                <a:lnTo>
                  <a:pt x="11985" y="38075"/>
                </a:lnTo>
                <a:lnTo>
                  <a:pt x="11965" y="38036"/>
                </a:lnTo>
                <a:lnTo>
                  <a:pt x="11945" y="37996"/>
                </a:lnTo>
                <a:lnTo>
                  <a:pt x="11906" y="37976"/>
                </a:lnTo>
                <a:close/>
                <a:moveTo>
                  <a:pt x="48274" y="36607"/>
                </a:moveTo>
                <a:lnTo>
                  <a:pt x="48135" y="36627"/>
                </a:lnTo>
                <a:lnTo>
                  <a:pt x="48016" y="36647"/>
                </a:lnTo>
                <a:lnTo>
                  <a:pt x="47897" y="36686"/>
                </a:lnTo>
                <a:lnTo>
                  <a:pt x="47778" y="36766"/>
                </a:lnTo>
                <a:lnTo>
                  <a:pt x="47679" y="36845"/>
                </a:lnTo>
                <a:lnTo>
                  <a:pt x="47599" y="36924"/>
                </a:lnTo>
                <a:lnTo>
                  <a:pt x="47520" y="37024"/>
                </a:lnTo>
                <a:lnTo>
                  <a:pt x="47461" y="37143"/>
                </a:lnTo>
                <a:lnTo>
                  <a:pt x="47421" y="37262"/>
                </a:lnTo>
                <a:lnTo>
                  <a:pt x="47401" y="37401"/>
                </a:lnTo>
                <a:lnTo>
                  <a:pt x="47381" y="37520"/>
                </a:lnTo>
                <a:lnTo>
                  <a:pt x="47401" y="37659"/>
                </a:lnTo>
                <a:lnTo>
                  <a:pt x="47441" y="37797"/>
                </a:lnTo>
                <a:lnTo>
                  <a:pt x="47500" y="37936"/>
                </a:lnTo>
                <a:lnTo>
                  <a:pt x="47599" y="38055"/>
                </a:lnTo>
                <a:lnTo>
                  <a:pt x="47699" y="38155"/>
                </a:lnTo>
                <a:lnTo>
                  <a:pt x="47818" y="38234"/>
                </a:lnTo>
                <a:lnTo>
                  <a:pt x="47976" y="38313"/>
                </a:lnTo>
                <a:lnTo>
                  <a:pt x="48115" y="38333"/>
                </a:lnTo>
                <a:lnTo>
                  <a:pt x="48274" y="38353"/>
                </a:lnTo>
                <a:lnTo>
                  <a:pt x="48433" y="38353"/>
                </a:lnTo>
                <a:lnTo>
                  <a:pt x="48671" y="38234"/>
                </a:lnTo>
                <a:lnTo>
                  <a:pt x="48790" y="38174"/>
                </a:lnTo>
                <a:lnTo>
                  <a:pt x="48889" y="38075"/>
                </a:lnTo>
                <a:lnTo>
                  <a:pt x="48969" y="37996"/>
                </a:lnTo>
                <a:lnTo>
                  <a:pt x="49048" y="37877"/>
                </a:lnTo>
                <a:lnTo>
                  <a:pt x="49107" y="37758"/>
                </a:lnTo>
                <a:lnTo>
                  <a:pt x="49127" y="37619"/>
                </a:lnTo>
                <a:lnTo>
                  <a:pt x="49147" y="37480"/>
                </a:lnTo>
                <a:lnTo>
                  <a:pt x="49127" y="37341"/>
                </a:lnTo>
                <a:lnTo>
                  <a:pt x="49107" y="37222"/>
                </a:lnTo>
                <a:lnTo>
                  <a:pt x="49048" y="37083"/>
                </a:lnTo>
                <a:lnTo>
                  <a:pt x="48988" y="36984"/>
                </a:lnTo>
                <a:lnTo>
                  <a:pt x="48889" y="36865"/>
                </a:lnTo>
                <a:lnTo>
                  <a:pt x="48790" y="36786"/>
                </a:lnTo>
                <a:lnTo>
                  <a:pt x="48671" y="36706"/>
                </a:lnTo>
                <a:lnTo>
                  <a:pt x="48532" y="36647"/>
                </a:lnTo>
                <a:lnTo>
                  <a:pt x="48393" y="36627"/>
                </a:lnTo>
                <a:lnTo>
                  <a:pt x="48274" y="36607"/>
                </a:lnTo>
                <a:close/>
                <a:moveTo>
                  <a:pt x="28215" y="37698"/>
                </a:moveTo>
                <a:lnTo>
                  <a:pt x="28135" y="37738"/>
                </a:lnTo>
                <a:lnTo>
                  <a:pt x="28076" y="37778"/>
                </a:lnTo>
                <a:lnTo>
                  <a:pt x="28016" y="37817"/>
                </a:lnTo>
                <a:lnTo>
                  <a:pt x="27957" y="37877"/>
                </a:lnTo>
                <a:lnTo>
                  <a:pt x="27917" y="37956"/>
                </a:lnTo>
                <a:lnTo>
                  <a:pt x="27878" y="38036"/>
                </a:lnTo>
                <a:lnTo>
                  <a:pt x="27878" y="38115"/>
                </a:lnTo>
                <a:lnTo>
                  <a:pt x="27878" y="38194"/>
                </a:lnTo>
                <a:lnTo>
                  <a:pt x="27897" y="38274"/>
                </a:lnTo>
                <a:lnTo>
                  <a:pt x="27937" y="38373"/>
                </a:lnTo>
                <a:lnTo>
                  <a:pt x="27997" y="38432"/>
                </a:lnTo>
                <a:lnTo>
                  <a:pt x="28076" y="38492"/>
                </a:lnTo>
                <a:lnTo>
                  <a:pt x="28135" y="38532"/>
                </a:lnTo>
                <a:lnTo>
                  <a:pt x="28215" y="38551"/>
                </a:lnTo>
                <a:lnTo>
                  <a:pt x="28294" y="38571"/>
                </a:lnTo>
                <a:lnTo>
                  <a:pt x="28374" y="38551"/>
                </a:lnTo>
                <a:lnTo>
                  <a:pt x="28453" y="38532"/>
                </a:lnTo>
                <a:lnTo>
                  <a:pt x="28532" y="38492"/>
                </a:lnTo>
                <a:lnTo>
                  <a:pt x="28612" y="38432"/>
                </a:lnTo>
                <a:lnTo>
                  <a:pt x="28671" y="38373"/>
                </a:lnTo>
                <a:lnTo>
                  <a:pt x="28711" y="38293"/>
                </a:lnTo>
                <a:lnTo>
                  <a:pt x="28731" y="38214"/>
                </a:lnTo>
                <a:lnTo>
                  <a:pt x="28751" y="38135"/>
                </a:lnTo>
                <a:lnTo>
                  <a:pt x="28751" y="38036"/>
                </a:lnTo>
                <a:lnTo>
                  <a:pt x="28711" y="37956"/>
                </a:lnTo>
                <a:lnTo>
                  <a:pt x="28671" y="37877"/>
                </a:lnTo>
                <a:lnTo>
                  <a:pt x="28612" y="37797"/>
                </a:lnTo>
                <a:lnTo>
                  <a:pt x="28532" y="37738"/>
                </a:lnTo>
                <a:lnTo>
                  <a:pt x="28453" y="37718"/>
                </a:lnTo>
                <a:lnTo>
                  <a:pt x="28374" y="37698"/>
                </a:lnTo>
                <a:close/>
                <a:moveTo>
                  <a:pt x="32183" y="37559"/>
                </a:moveTo>
                <a:lnTo>
                  <a:pt x="32084" y="37599"/>
                </a:lnTo>
                <a:lnTo>
                  <a:pt x="32004" y="37639"/>
                </a:lnTo>
                <a:lnTo>
                  <a:pt x="31925" y="37718"/>
                </a:lnTo>
                <a:lnTo>
                  <a:pt x="31866" y="37778"/>
                </a:lnTo>
                <a:lnTo>
                  <a:pt x="31826" y="37877"/>
                </a:lnTo>
                <a:lnTo>
                  <a:pt x="31786" y="37976"/>
                </a:lnTo>
                <a:lnTo>
                  <a:pt x="31786" y="38075"/>
                </a:lnTo>
                <a:lnTo>
                  <a:pt x="31786" y="38174"/>
                </a:lnTo>
                <a:lnTo>
                  <a:pt x="31806" y="38293"/>
                </a:lnTo>
                <a:lnTo>
                  <a:pt x="31866" y="38373"/>
                </a:lnTo>
                <a:lnTo>
                  <a:pt x="31925" y="38452"/>
                </a:lnTo>
                <a:lnTo>
                  <a:pt x="32004" y="38512"/>
                </a:lnTo>
                <a:lnTo>
                  <a:pt x="32104" y="38551"/>
                </a:lnTo>
                <a:lnTo>
                  <a:pt x="32203" y="38571"/>
                </a:lnTo>
                <a:lnTo>
                  <a:pt x="32302" y="38571"/>
                </a:lnTo>
                <a:lnTo>
                  <a:pt x="32401" y="38551"/>
                </a:lnTo>
                <a:lnTo>
                  <a:pt x="32500" y="38532"/>
                </a:lnTo>
                <a:lnTo>
                  <a:pt x="32580" y="38492"/>
                </a:lnTo>
                <a:lnTo>
                  <a:pt x="32659" y="38432"/>
                </a:lnTo>
                <a:lnTo>
                  <a:pt x="32739" y="38373"/>
                </a:lnTo>
                <a:lnTo>
                  <a:pt x="32778" y="38293"/>
                </a:lnTo>
                <a:lnTo>
                  <a:pt x="32818" y="38194"/>
                </a:lnTo>
                <a:lnTo>
                  <a:pt x="32818" y="38095"/>
                </a:lnTo>
                <a:lnTo>
                  <a:pt x="32798" y="37976"/>
                </a:lnTo>
                <a:lnTo>
                  <a:pt x="32778" y="37877"/>
                </a:lnTo>
                <a:lnTo>
                  <a:pt x="32719" y="37778"/>
                </a:lnTo>
                <a:lnTo>
                  <a:pt x="32659" y="37698"/>
                </a:lnTo>
                <a:lnTo>
                  <a:pt x="32580" y="37639"/>
                </a:lnTo>
                <a:lnTo>
                  <a:pt x="32481" y="37599"/>
                </a:lnTo>
                <a:lnTo>
                  <a:pt x="32381" y="37559"/>
                </a:lnTo>
                <a:close/>
                <a:moveTo>
                  <a:pt x="16687" y="38293"/>
                </a:moveTo>
                <a:lnTo>
                  <a:pt x="16608" y="38353"/>
                </a:lnTo>
                <a:lnTo>
                  <a:pt x="16548" y="38432"/>
                </a:lnTo>
                <a:lnTo>
                  <a:pt x="16528" y="38512"/>
                </a:lnTo>
                <a:lnTo>
                  <a:pt x="16548" y="38591"/>
                </a:lnTo>
                <a:lnTo>
                  <a:pt x="16588" y="38651"/>
                </a:lnTo>
                <a:lnTo>
                  <a:pt x="16667" y="38690"/>
                </a:lnTo>
                <a:lnTo>
                  <a:pt x="16747" y="38730"/>
                </a:lnTo>
                <a:lnTo>
                  <a:pt x="16826" y="38730"/>
                </a:lnTo>
                <a:lnTo>
                  <a:pt x="16925" y="38690"/>
                </a:lnTo>
                <a:lnTo>
                  <a:pt x="16985" y="38611"/>
                </a:lnTo>
                <a:lnTo>
                  <a:pt x="16985" y="38512"/>
                </a:lnTo>
                <a:lnTo>
                  <a:pt x="16965" y="38432"/>
                </a:lnTo>
                <a:lnTo>
                  <a:pt x="16925" y="38373"/>
                </a:lnTo>
                <a:lnTo>
                  <a:pt x="16866" y="38313"/>
                </a:lnTo>
                <a:lnTo>
                  <a:pt x="16786" y="38293"/>
                </a:lnTo>
                <a:close/>
                <a:moveTo>
                  <a:pt x="43234" y="37242"/>
                </a:moveTo>
                <a:lnTo>
                  <a:pt x="43115" y="37262"/>
                </a:lnTo>
                <a:lnTo>
                  <a:pt x="43016" y="37301"/>
                </a:lnTo>
                <a:lnTo>
                  <a:pt x="42897" y="37341"/>
                </a:lnTo>
                <a:lnTo>
                  <a:pt x="42818" y="37401"/>
                </a:lnTo>
                <a:lnTo>
                  <a:pt x="42719" y="37480"/>
                </a:lnTo>
                <a:lnTo>
                  <a:pt x="42639" y="37559"/>
                </a:lnTo>
                <a:lnTo>
                  <a:pt x="42580" y="37659"/>
                </a:lnTo>
                <a:lnTo>
                  <a:pt x="42540" y="37778"/>
                </a:lnTo>
                <a:lnTo>
                  <a:pt x="42500" y="37897"/>
                </a:lnTo>
                <a:lnTo>
                  <a:pt x="42500" y="38016"/>
                </a:lnTo>
                <a:lnTo>
                  <a:pt x="42520" y="38155"/>
                </a:lnTo>
                <a:lnTo>
                  <a:pt x="42540" y="38274"/>
                </a:lnTo>
                <a:lnTo>
                  <a:pt x="42600" y="38393"/>
                </a:lnTo>
                <a:lnTo>
                  <a:pt x="42679" y="38492"/>
                </a:lnTo>
                <a:lnTo>
                  <a:pt x="42778" y="38591"/>
                </a:lnTo>
                <a:lnTo>
                  <a:pt x="42877" y="38670"/>
                </a:lnTo>
                <a:lnTo>
                  <a:pt x="42996" y="38730"/>
                </a:lnTo>
                <a:lnTo>
                  <a:pt x="43115" y="38770"/>
                </a:lnTo>
                <a:lnTo>
                  <a:pt x="43373" y="38770"/>
                </a:lnTo>
                <a:lnTo>
                  <a:pt x="43492" y="38730"/>
                </a:lnTo>
                <a:lnTo>
                  <a:pt x="43592" y="38690"/>
                </a:lnTo>
                <a:lnTo>
                  <a:pt x="43691" y="38631"/>
                </a:lnTo>
                <a:lnTo>
                  <a:pt x="43790" y="38571"/>
                </a:lnTo>
                <a:lnTo>
                  <a:pt x="43850" y="38472"/>
                </a:lnTo>
                <a:lnTo>
                  <a:pt x="43929" y="38393"/>
                </a:lnTo>
                <a:lnTo>
                  <a:pt x="43969" y="38293"/>
                </a:lnTo>
                <a:lnTo>
                  <a:pt x="44008" y="38194"/>
                </a:lnTo>
                <a:lnTo>
                  <a:pt x="44028" y="38075"/>
                </a:lnTo>
                <a:lnTo>
                  <a:pt x="44028" y="37956"/>
                </a:lnTo>
                <a:lnTo>
                  <a:pt x="44008" y="37857"/>
                </a:lnTo>
                <a:lnTo>
                  <a:pt x="43969" y="37738"/>
                </a:lnTo>
                <a:lnTo>
                  <a:pt x="43929" y="37619"/>
                </a:lnTo>
                <a:lnTo>
                  <a:pt x="43850" y="37520"/>
                </a:lnTo>
                <a:lnTo>
                  <a:pt x="43750" y="37420"/>
                </a:lnTo>
                <a:lnTo>
                  <a:pt x="43671" y="37341"/>
                </a:lnTo>
                <a:lnTo>
                  <a:pt x="43552" y="37301"/>
                </a:lnTo>
                <a:lnTo>
                  <a:pt x="43453" y="37262"/>
                </a:lnTo>
                <a:lnTo>
                  <a:pt x="43334" y="37242"/>
                </a:lnTo>
                <a:close/>
                <a:moveTo>
                  <a:pt x="35179" y="37619"/>
                </a:moveTo>
                <a:lnTo>
                  <a:pt x="35100" y="37639"/>
                </a:lnTo>
                <a:lnTo>
                  <a:pt x="35020" y="37659"/>
                </a:lnTo>
                <a:lnTo>
                  <a:pt x="34921" y="37718"/>
                </a:lnTo>
                <a:lnTo>
                  <a:pt x="34842" y="37778"/>
                </a:lnTo>
                <a:lnTo>
                  <a:pt x="34782" y="37857"/>
                </a:lnTo>
                <a:lnTo>
                  <a:pt x="34723" y="37956"/>
                </a:lnTo>
                <a:lnTo>
                  <a:pt x="34703" y="38036"/>
                </a:lnTo>
                <a:lnTo>
                  <a:pt x="34683" y="38135"/>
                </a:lnTo>
                <a:lnTo>
                  <a:pt x="34683" y="38234"/>
                </a:lnTo>
                <a:lnTo>
                  <a:pt x="34703" y="38432"/>
                </a:lnTo>
                <a:lnTo>
                  <a:pt x="34802" y="38571"/>
                </a:lnTo>
                <a:lnTo>
                  <a:pt x="34941" y="38690"/>
                </a:lnTo>
                <a:lnTo>
                  <a:pt x="35000" y="38730"/>
                </a:lnTo>
                <a:lnTo>
                  <a:pt x="35080" y="38770"/>
                </a:lnTo>
                <a:lnTo>
                  <a:pt x="35179" y="38789"/>
                </a:lnTo>
                <a:lnTo>
                  <a:pt x="35358" y="38789"/>
                </a:lnTo>
                <a:lnTo>
                  <a:pt x="35457" y="38750"/>
                </a:lnTo>
                <a:lnTo>
                  <a:pt x="35536" y="38730"/>
                </a:lnTo>
                <a:lnTo>
                  <a:pt x="35616" y="38670"/>
                </a:lnTo>
                <a:lnTo>
                  <a:pt x="35675" y="38611"/>
                </a:lnTo>
                <a:lnTo>
                  <a:pt x="35735" y="38532"/>
                </a:lnTo>
                <a:lnTo>
                  <a:pt x="35774" y="38452"/>
                </a:lnTo>
                <a:lnTo>
                  <a:pt x="35814" y="38373"/>
                </a:lnTo>
                <a:lnTo>
                  <a:pt x="35834" y="38274"/>
                </a:lnTo>
                <a:lnTo>
                  <a:pt x="35834" y="38194"/>
                </a:lnTo>
                <a:lnTo>
                  <a:pt x="35834" y="38095"/>
                </a:lnTo>
                <a:lnTo>
                  <a:pt x="35814" y="38016"/>
                </a:lnTo>
                <a:lnTo>
                  <a:pt x="35774" y="37936"/>
                </a:lnTo>
                <a:lnTo>
                  <a:pt x="35715" y="37857"/>
                </a:lnTo>
                <a:lnTo>
                  <a:pt x="35655" y="37797"/>
                </a:lnTo>
                <a:lnTo>
                  <a:pt x="35596" y="37738"/>
                </a:lnTo>
                <a:lnTo>
                  <a:pt x="35516" y="37698"/>
                </a:lnTo>
                <a:lnTo>
                  <a:pt x="35437" y="37659"/>
                </a:lnTo>
                <a:lnTo>
                  <a:pt x="35358" y="37619"/>
                </a:lnTo>
                <a:close/>
                <a:moveTo>
                  <a:pt x="40655" y="37401"/>
                </a:moveTo>
                <a:lnTo>
                  <a:pt x="40556" y="37420"/>
                </a:lnTo>
                <a:lnTo>
                  <a:pt x="40457" y="37440"/>
                </a:lnTo>
                <a:lnTo>
                  <a:pt x="40377" y="37480"/>
                </a:lnTo>
                <a:lnTo>
                  <a:pt x="40278" y="37540"/>
                </a:lnTo>
                <a:lnTo>
                  <a:pt x="40199" y="37619"/>
                </a:lnTo>
                <a:lnTo>
                  <a:pt x="40139" y="37698"/>
                </a:lnTo>
                <a:lnTo>
                  <a:pt x="40100" y="37817"/>
                </a:lnTo>
                <a:lnTo>
                  <a:pt x="40040" y="37936"/>
                </a:lnTo>
                <a:lnTo>
                  <a:pt x="40040" y="38075"/>
                </a:lnTo>
                <a:lnTo>
                  <a:pt x="40040" y="38174"/>
                </a:lnTo>
                <a:lnTo>
                  <a:pt x="40060" y="38293"/>
                </a:lnTo>
                <a:lnTo>
                  <a:pt x="40100" y="38393"/>
                </a:lnTo>
                <a:lnTo>
                  <a:pt x="40179" y="38492"/>
                </a:lnTo>
                <a:lnTo>
                  <a:pt x="40338" y="38690"/>
                </a:lnTo>
                <a:lnTo>
                  <a:pt x="40536" y="38770"/>
                </a:lnTo>
                <a:lnTo>
                  <a:pt x="40655" y="38789"/>
                </a:lnTo>
                <a:lnTo>
                  <a:pt x="40854" y="38789"/>
                </a:lnTo>
                <a:lnTo>
                  <a:pt x="40953" y="38770"/>
                </a:lnTo>
                <a:lnTo>
                  <a:pt x="41052" y="38730"/>
                </a:lnTo>
                <a:lnTo>
                  <a:pt x="41151" y="38670"/>
                </a:lnTo>
                <a:lnTo>
                  <a:pt x="41231" y="38611"/>
                </a:lnTo>
                <a:lnTo>
                  <a:pt x="41310" y="38512"/>
                </a:lnTo>
                <a:lnTo>
                  <a:pt x="41369" y="38413"/>
                </a:lnTo>
                <a:lnTo>
                  <a:pt x="41409" y="38313"/>
                </a:lnTo>
                <a:lnTo>
                  <a:pt x="41429" y="38214"/>
                </a:lnTo>
                <a:lnTo>
                  <a:pt x="41449" y="38095"/>
                </a:lnTo>
                <a:lnTo>
                  <a:pt x="41429" y="37996"/>
                </a:lnTo>
                <a:lnTo>
                  <a:pt x="41409" y="37877"/>
                </a:lnTo>
                <a:lnTo>
                  <a:pt x="41350" y="37778"/>
                </a:lnTo>
                <a:lnTo>
                  <a:pt x="41310" y="37678"/>
                </a:lnTo>
                <a:lnTo>
                  <a:pt x="41231" y="37599"/>
                </a:lnTo>
                <a:lnTo>
                  <a:pt x="41151" y="37540"/>
                </a:lnTo>
                <a:lnTo>
                  <a:pt x="41052" y="37480"/>
                </a:lnTo>
                <a:lnTo>
                  <a:pt x="40973" y="37440"/>
                </a:lnTo>
                <a:lnTo>
                  <a:pt x="40873" y="37420"/>
                </a:lnTo>
                <a:lnTo>
                  <a:pt x="40754" y="37401"/>
                </a:lnTo>
                <a:close/>
                <a:moveTo>
                  <a:pt x="26389" y="38432"/>
                </a:moveTo>
                <a:lnTo>
                  <a:pt x="26310" y="38472"/>
                </a:lnTo>
                <a:lnTo>
                  <a:pt x="26251" y="38512"/>
                </a:lnTo>
                <a:lnTo>
                  <a:pt x="26191" y="38551"/>
                </a:lnTo>
                <a:lnTo>
                  <a:pt x="26132" y="38611"/>
                </a:lnTo>
                <a:lnTo>
                  <a:pt x="26092" y="38670"/>
                </a:lnTo>
                <a:lnTo>
                  <a:pt x="26052" y="38750"/>
                </a:lnTo>
                <a:lnTo>
                  <a:pt x="26052" y="38829"/>
                </a:lnTo>
                <a:lnTo>
                  <a:pt x="26052" y="38909"/>
                </a:lnTo>
                <a:lnTo>
                  <a:pt x="26072" y="39008"/>
                </a:lnTo>
                <a:lnTo>
                  <a:pt x="26112" y="39087"/>
                </a:lnTo>
                <a:lnTo>
                  <a:pt x="26251" y="39186"/>
                </a:lnTo>
                <a:lnTo>
                  <a:pt x="26310" y="39226"/>
                </a:lnTo>
                <a:lnTo>
                  <a:pt x="26389" y="39266"/>
                </a:lnTo>
                <a:lnTo>
                  <a:pt x="26548" y="39266"/>
                </a:lnTo>
                <a:lnTo>
                  <a:pt x="26628" y="39246"/>
                </a:lnTo>
                <a:lnTo>
                  <a:pt x="26707" y="39206"/>
                </a:lnTo>
                <a:lnTo>
                  <a:pt x="26766" y="39147"/>
                </a:lnTo>
                <a:lnTo>
                  <a:pt x="26826" y="39087"/>
                </a:lnTo>
                <a:lnTo>
                  <a:pt x="26866" y="39008"/>
                </a:lnTo>
                <a:lnTo>
                  <a:pt x="26885" y="38928"/>
                </a:lnTo>
                <a:lnTo>
                  <a:pt x="26885" y="38849"/>
                </a:lnTo>
                <a:lnTo>
                  <a:pt x="26885" y="38770"/>
                </a:lnTo>
                <a:lnTo>
                  <a:pt x="26866" y="38690"/>
                </a:lnTo>
                <a:lnTo>
                  <a:pt x="26826" y="38611"/>
                </a:lnTo>
                <a:lnTo>
                  <a:pt x="26766" y="38532"/>
                </a:lnTo>
                <a:lnTo>
                  <a:pt x="26687" y="38472"/>
                </a:lnTo>
                <a:lnTo>
                  <a:pt x="26628" y="38452"/>
                </a:lnTo>
                <a:lnTo>
                  <a:pt x="26548" y="38432"/>
                </a:lnTo>
                <a:close/>
                <a:moveTo>
                  <a:pt x="13513" y="39028"/>
                </a:moveTo>
                <a:lnTo>
                  <a:pt x="13453" y="39047"/>
                </a:lnTo>
                <a:lnTo>
                  <a:pt x="13394" y="39087"/>
                </a:lnTo>
                <a:lnTo>
                  <a:pt x="13374" y="39127"/>
                </a:lnTo>
                <a:lnTo>
                  <a:pt x="13354" y="39206"/>
                </a:lnTo>
                <a:lnTo>
                  <a:pt x="13354" y="39266"/>
                </a:lnTo>
                <a:lnTo>
                  <a:pt x="13394" y="39325"/>
                </a:lnTo>
                <a:lnTo>
                  <a:pt x="13453" y="39365"/>
                </a:lnTo>
                <a:lnTo>
                  <a:pt x="13513" y="39365"/>
                </a:lnTo>
                <a:lnTo>
                  <a:pt x="13592" y="39345"/>
                </a:lnTo>
                <a:lnTo>
                  <a:pt x="13632" y="39325"/>
                </a:lnTo>
                <a:lnTo>
                  <a:pt x="13671" y="39266"/>
                </a:lnTo>
                <a:lnTo>
                  <a:pt x="13691" y="39206"/>
                </a:lnTo>
                <a:lnTo>
                  <a:pt x="13671" y="39147"/>
                </a:lnTo>
                <a:lnTo>
                  <a:pt x="13632" y="39087"/>
                </a:lnTo>
                <a:lnTo>
                  <a:pt x="13572" y="39047"/>
                </a:lnTo>
                <a:lnTo>
                  <a:pt x="13513" y="39028"/>
                </a:lnTo>
                <a:close/>
                <a:moveTo>
                  <a:pt x="18651" y="38829"/>
                </a:moveTo>
                <a:lnTo>
                  <a:pt x="18552" y="38849"/>
                </a:lnTo>
                <a:lnTo>
                  <a:pt x="18493" y="38869"/>
                </a:lnTo>
                <a:lnTo>
                  <a:pt x="18453" y="38909"/>
                </a:lnTo>
                <a:lnTo>
                  <a:pt x="18394" y="39008"/>
                </a:lnTo>
                <a:lnTo>
                  <a:pt x="18374" y="39107"/>
                </a:lnTo>
                <a:lnTo>
                  <a:pt x="18394" y="39226"/>
                </a:lnTo>
                <a:lnTo>
                  <a:pt x="18453" y="39305"/>
                </a:lnTo>
                <a:lnTo>
                  <a:pt x="18493" y="39345"/>
                </a:lnTo>
                <a:lnTo>
                  <a:pt x="18532" y="39385"/>
                </a:lnTo>
                <a:lnTo>
                  <a:pt x="18592" y="39385"/>
                </a:lnTo>
                <a:lnTo>
                  <a:pt x="18632" y="39405"/>
                </a:lnTo>
                <a:lnTo>
                  <a:pt x="18751" y="39385"/>
                </a:lnTo>
                <a:lnTo>
                  <a:pt x="18850" y="39325"/>
                </a:lnTo>
                <a:lnTo>
                  <a:pt x="18890" y="39226"/>
                </a:lnTo>
                <a:lnTo>
                  <a:pt x="18929" y="39127"/>
                </a:lnTo>
                <a:lnTo>
                  <a:pt x="18909" y="39008"/>
                </a:lnTo>
                <a:lnTo>
                  <a:pt x="18890" y="38968"/>
                </a:lnTo>
                <a:lnTo>
                  <a:pt x="18850" y="38909"/>
                </a:lnTo>
                <a:lnTo>
                  <a:pt x="18810" y="38889"/>
                </a:lnTo>
                <a:lnTo>
                  <a:pt x="18771" y="38849"/>
                </a:lnTo>
                <a:lnTo>
                  <a:pt x="18651" y="38829"/>
                </a:lnTo>
                <a:close/>
                <a:moveTo>
                  <a:pt x="45238" y="37797"/>
                </a:moveTo>
                <a:lnTo>
                  <a:pt x="45119" y="37837"/>
                </a:lnTo>
                <a:lnTo>
                  <a:pt x="45000" y="37877"/>
                </a:lnTo>
                <a:lnTo>
                  <a:pt x="44901" y="37936"/>
                </a:lnTo>
                <a:lnTo>
                  <a:pt x="44802" y="37996"/>
                </a:lnTo>
                <a:lnTo>
                  <a:pt x="44703" y="38075"/>
                </a:lnTo>
                <a:lnTo>
                  <a:pt x="44623" y="38174"/>
                </a:lnTo>
                <a:lnTo>
                  <a:pt x="44564" y="38293"/>
                </a:lnTo>
                <a:lnTo>
                  <a:pt x="44504" y="38413"/>
                </a:lnTo>
                <a:lnTo>
                  <a:pt x="44484" y="38532"/>
                </a:lnTo>
                <a:lnTo>
                  <a:pt x="44465" y="38651"/>
                </a:lnTo>
                <a:lnTo>
                  <a:pt x="44484" y="38789"/>
                </a:lnTo>
                <a:lnTo>
                  <a:pt x="44524" y="38928"/>
                </a:lnTo>
                <a:lnTo>
                  <a:pt x="44584" y="39067"/>
                </a:lnTo>
                <a:lnTo>
                  <a:pt x="44683" y="39166"/>
                </a:lnTo>
                <a:lnTo>
                  <a:pt x="44782" y="39266"/>
                </a:lnTo>
                <a:lnTo>
                  <a:pt x="44901" y="39345"/>
                </a:lnTo>
                <a:lnTo>
                  <a:pt x="45040" y="39405"/>
                </a:lnTo>
                <a:lnTo>
                  <a:pt x="45179" y="39444"/>
                </a:lnTo>
                <a:lnTo>
                  <a:pt x="45318" y="39464"/>
                </a:lnTo>
                <a:lnTo>
                  <a:pt x="45457" y="39444"/>
                </a:lnTo>
                <a:lnTo>
                  <a:pt x="45576" y="39405"/>
                </a:lnTo>
                <a:lnTo>
                  <a:pt x="45675" y="39365"/>
                </a:lnTo>
                <a:lnTo>
                  <a:pt x="45774" y="39305"/>
                </a:lnTo>
                <a:lnTo>
                  <a:pt x="45873" y="39226"/>
                </a:lnTo>
                <a:lnTo>
                  <a:pt x="45953" y="39147"/>
                </a:lnTo>
                <a:lnTo>
                  <a:pt x="46032" y="39047"/>
                </a:lnTo>
                <a:lnTo>
                  <a:pt x="46092" y="38928"/>
                </a:lnTo>
                <a:lnTo>
                  <a:pt x="46131" y="38789"/>
                </a:lnTo>
                <a:lnTo>
                  <a:pt x="46131" y="38670"/>
                </a:lnTo>
                <a:lnTo>
                  <a:pt x="46131" y="38532"/>
                </a:lnTo>
                <a:lnTo>
                  <a:pt x="46111" y="38413"/>
                </a:lnTo>
                <a:lnTo>
                  <a:pt x="46072" y="38313"/>
                </a:lnTo>
                <a:lnTo>
                  <a:pt x="46012" y="38194"/>
                </a:lnTo>
                <a:lnTo>
                  <a:pt x="45933" y="38095"/>
                </a:lnTo>
                <a:lnTo>
                  <a:pt x="45834" y="37996"/>
                </a:lnTo>
                <a:lnTo>
                  <a:pt x="45715" y="37916"/>
                </a:lnTo>
                <a:lnTo>
                  <a:pt x="45615" y="37857"/>
                </a:lnTo>
                <a:lnTo>
                  <a:pt x="45496" y="37817"/>
                </a:lnTo>
                <a:lnTo>
                  <a:pt x="45357" y="37797"/>
                </a:lnTo>
                <a:close/>
                <a:moveTo>
                  <a:pt x="10358" y="39424"/>
                </a:moveTo>
                <a:lnTo>
                  <a:pt x="10318" y="39444"/>
                </a:lnTo>
                <a:lnTo>
                  <a:pt x="10298" y="39464"/>
                </a:lnTo>
                <a:lnTo>
                  <a:pt x="10279" y="39484"/>
                </a:lnTo>
                <a:lnTo>
                  <a:pt x="10279" y="39524"/>
                </a:lnTo>
                <a:lnTo>
                  <a:pt x="10279" y="39563"/>
                </a:lnTo>
                <a:lnTo>
                  <a:pt x="10298" y="39583"/>
                </a:lnTo>
                <a:lnTo>
                  <a:pt x="10318" y="39603"/>
                </a:lnTo>
                <a:lnTo>
                  <a:pt x="10398" y="39603"/>
                </a:lnTo>
                <a:lnTo>
                  <a:pt x="10437" y="39583"/>
                </a:lnTo>
                <a:lnTo>
                  <a:pt x="10457" y="39543"/>
                </a:lnTo>
                <a:lnTo>
                  <a:pt x="10457" y="39504"/>
                </a:lnTo>
                <a:lnTo>
                  <a:pt x="10457" y="39484"/>
                </a:lnTo>
                <a:lnTo>
                  <a:pt x="10437" y="39444"/>
                </a:lnTo>
                <a:lnTo>
                  <a:pt x="10398" y="39424"/>
                </a:lnTo>
                <a:close/>
                <a:moveTo>
                  <a:pt x="37282" y="38313"/>
                </a:moveTo>
                <a:lnTo>
                  <a:pt x="37183" y="38353"/>
                </a:lnTo>
                <a:lnTo>
                  <a:pt x="37104" y="38393"/>
                </a:lnTo>
                <a:lnTo>
                  <a:pt x="37024" y="38432"/>
                </a:lnTo>
                <a:lnTo>
                  <a:pt x="36945" y="38512"/>
                </a:lnTo>
                <a:lnTo>
                  <a:pt x="36885" y="38571"/>
                </a:lnTo>
                <a:lnTo>
                  <a:pt x="36826" y="38651"/>
                </a:lnTo>
                <a:lnTo>
                  <a:pt x="36786" y="38750"/>
                </a:lnTo>
                <a:lnTo>
                  <a:pt x="36746" y="38849"/>
                </a:lnTo>
                <a:lnTo>
                  <a:pt x="36746" y="38928"/>
                </a:lnTo>
                <a:lnTo>
                  <a:pt x="36746" y="39028"/>
                </a:lnTo>
                <a:lnTo>
                  <a:pt x="36746" y="39127"/>
                </a:lnTo>
                <a:lnTo>
                  <a:pt x="36786" y="39226"/>
                </a:lnTo>
                <a:lnTo>
                  <a:pt x="36846" y="39325"/>
                </a:lnTo>
                <a:lnTo>
                  <a:pt x="36925" y="39405"/>
                </a:lnTo>
                <a:lnTo>
                  <a:pt x="37004" y="39484"/>
                </a:lnTo>
                <a:lnTo>
                  <a:pt x="37104" y="39543"/>
                </a:lnTo>
                <a:lnTo>
                  <a:pt x="37203" y="39583"/>
                </a:lnTo>
                <a:lnTo>
                  <a:pt x="37302" y="39603"/>
                </a:lnTo>
                <a:lnTo>
                  <a:pt x="37421" y="39603"/>
                </a:lnTo>
                <a:lnTo>
                  <a:pt x="37540" y="39583"/>
                </a:lnTo>
                <a:lnTo>
                  <a:pt x="37639" y="39563"/>
                </a:lnTo>
                <a:lnTo>
                  <a:pt x="37739" y="39504"/>
                </a:lnTo>
                <a:lnTo>
                  <a:pt x="37818" y="39444"/>
                </a:lnTo>
                <a:lnTo>
                  <a:pt x="37877" y="39365"/>
                </a:lnTo>
                <a:lnTo>
                  <a:pt x="37937" y="39286"/>
                </a:lnTo>
                <a:lnTo>
                  <a:pt x="37977" y="39206"/>
                </a:lnTo>
                <a:lnTo>
                  <a:pt x="38016" y="39107"/>
                </a:lnTo>
                <a:lnTo>
                  <a:pt x="38036" y="39008"/>
                </a:lnTo>
                <a:lnTo>
                  <a:pt x="38036" y="38928"/>
                </a:lnTo>
                <a:lnTo>
                  <a:pt x="38016" y="38829"/>
                </a:lnTo>
                <a:lnTo>
                  <a:pt x="37996" y="38730"/>
                </a:lnTo>
                <a:lnTo>
                  <a:pt x="37977" y="38651"/>
                </a:lnTo>
                <a:lnTo>
                  <a:pt x="37917" y="38571"/>
                </a:lnTo>
                <a:lnTo>
                  <a:pt x="37858" y="38492"/>
                </a:lnTo>
                <a:lnTo>
                  <a:pt x="37778" y="38432"/>
                </a:lnTo>
                <a:lnTo>
                  <a:pt x="37679" y="38373"/>
                </a:lnTo>
                <a:lnTo>
                  <a:pt x="37580" y="38333"/>
                </a:lnTo>
                <a:lnTo>
                  <a:pt x="37481" y="38313"/>
                </a:lnTo>
                <a:close/>
                <a:moveTo>
                  <a:pt x="24485" y="38928"/>
                </a:moveTo>
                <a:lnTo>
                  <a:pt x="24405" y="38948"/>
                </a:lnTo>
                <a:lnTo>
                  <a:pt x="24326" y="38988"/>
                </a:lnTo>
                <a:lnTo>
                  <a:pt x="24266" y="39028"/>
                </a:lnTo>
                <a:lnTo>
                  <a:pt x="24227" y="39087"/>
                </a:lnTo>
                <a:lnTo>
                  <a:pt x="24187" y="39166"/>
                </a:lnTo>
                <a:lnTo>
                  <a:pt x="24167" y="39226"/>
                </a:lnTo>
                <a:lnTo>
                  <a:pt x="24167" y="39305"/>
                </a:lnTo>
                <a:lnTo>
                  <a:pt x="24187" y="39464"/>
                </a:lnTo>
                <a:lnTo>
                  <a:pt x="24207" y="39543"/>
                </a:lnTo>
                <a:lnTo>
                  <a:pt x="24227" y="39603"/>
                </a:lnTo>
                <a:lnTo>
                  <a:pt x="24286" y="39643"/>
                </a:lnTo>
                <a:lnTo>
                  <a:pt x="24346" y="39682"/>
                </a:lnTo>
                <a:lnTo>
                  <a:pt x="24425" y="39702"/>
                </a:lnTo>
                <a:lnTo>
                  <a:pt x="24584" y="39702"/>
                </a:lnTo>
                <a:lnTo>
                  <a:pt x="24663" y="39682"/>
                </a:lnTo>
                <a:lnTo>
                  <a:pt x="24723" y="39643"/>
                </a:lnTo>
                <a:lnTo>
                  <a:pt x="24802" y="39603"/>
                </a:lnTo>
                <a:lnTo>
                  <a:pt x="24862" y="39563"/>
                </a:lnTo>
                <a:lnTo>
                  <a:pt x="24901" y="39484"/>
                </a:lnTo>
                <a:lnTo>
                  <a:pt x="24941" y="39424"/>
                </a:lnTo>
                <a:lnTo>
                  <a:pt x="24961" y="39345"/>
                </a:lnTo>
                <a:lnTo>
                  <a:pt x="24941" y="39246"/>
                </a:lnTo>
                <a:lnTo>
                  <a:pt x="24901" y="39147"/>
                </a:lnTo>
                <a:lnTo>
                  <a:pt x="24862" y="39087"/>
                </a:lnTo>
                <a:lnTo>
                  <a:pt x="24822" y="39028"/>
                </a:lnTo>
                <a:lnTo>
                  <a:pt x="24763" y="38988"/>
                </a:lnTo>
                <a:lnTo>
                  <a:pt x="24703" y="38948"/>
                </a:lnTo>
                <a:lnTo>
                  <a:pt x="24624" y="38928"/>
                </a:lnTo>
                <a:close/>
                <a:moveTo>
                  <a:pt x="30536" y="38710"/>
                </a:moveTo>
                <a:lnTo>
                  <a:pt x="30457" y="38750"/>
                </a:lnTo>
                <a:lnTo>
                  <a:pt x="30378" y="38789"/>
                </a:lnTo>
                <a:lnTo>
                  <a:pt x="30298" y="38849"/>
                </a:lnTo>
                <a:lnTo>
                  <a:pt x="30239" y="38928"/>
                </a:lnTo>
                <a:lnTo>
                  <a:pt x="30199" y="39008"/>
                </a:lnTo>
                <a:lnTo>
                  <a:pt x="30159" y="39107"/>
                </a:lnTo>
                <a:lnTo>
                  <a:pt x="30139" y="39206"/>
                </a:lnTo>
                <a:lnTo>
                  <a:pt x="30159" y="39305"/>
                </a:lnTo>
                <a:lnTo>
                  <a:pt x="30179" y="39405"/>
                </a:lnTo>
                <a:lnTo>
                  <a:pt x="30239" y="39484"/>
                </a:lnTo>
                <a:lnTo>
                  <a:pt x="30298" y="39563"/>
                </a:lnTo>
                <a:lnTo>
                  <a:pt x="30378" y="39623"/>
                </a:lnTo>
                <a:lnTo>
                  <a:pt x="30457" y="39682"/>
                </a:lnTo>
                <a:lnTo>
                  <a:pt x="30556" y="39702"/>
                </a:lnTo>
                <a:lnTo>
                  <a:pt x="30754" y="39702"/>
                </a:lnTo>
                <a:lnTo>
                  <a:pt x="30854" y="39662"/>
                </a:lnTo>
                <a:lnTo>
                  <a:pt x="30933" y="39623"/>
                </a:lnTo>
                <a:lnTo>
                  <a:pt x="31012" y="39563"/>
                </a:lnTo>
                <a:lnTo>
                  <a:pt x="31092" y="39484"/>
                </a:lnTo>
                <a:lnTo>
                  <a:pt x="31131" y="39405"/>
                </a:lnTo>
                <a:lnTo>
                  <a:pt x="31151" y="39305"/>
                </a:lnTo>
                <a:lnTo>
                  <a:pt x="31131" y="39107"/>
                </a:lnTo>
                <a:lnTo>
                  <a:pt x="31112" y="39008"/>
                </a:lnTo>
                <a:lnTo>
                  <a:pt x="31072" y="38928"/>
                </a:lnTo>
                <a:lnTo>
                  <a:pt x="31012" y="38849"/>
                </a:lnTo>
                <a:lnTo>
                  <a:pt x="30933" y="38789"/>
                </a:lnTo>
                <a:lnTo>
                  <a:pt x="30854" y="38730"/>
                </a:lnTo>
                <a:lnTo>
                  <a:pt x="30735" y="38710"/>
                </a:lnTo>
                <a:close/>
                <a:moveTo>
                  <a:pt x="20517" y="39127"/>
                </a:moveTo>
                <a:lnTo>
                  <a:pt x="20457" y="39147"/>
                </a:lnTo>
                <a:lnTo>
                  <a:pt x="20397" y="39186"/>
                </a:lnTo>
                <a:lnTo>
                  <a:pt x="20358" y="39246"/>
                </a:lnTo>
                <a:lnTo>
                  <a:pt x="20318" y="39286"/>
                </a:lnTo>
                <a:lnTo>
                  <a:pt x="20298" y="39345"/>
                </a:lnTo>
                <a:lnTo>
                  <a:pt x="20278" y="39464"/>
                </a:lnTo>
                <a:lnTo>
                  <a:pt x="20318" y="39583"/>
                </a:lnTo>
                <a:lnTo>
                  <a:pt x="20378" y="39682"/>
                </a:lnTo>
                <a:lnTo>
                  <a:pt x="20477" y="39762"/>
                </a:lnTo>
                <a:lnTo>
                  <a:pt x="20536" y="39782"/>
                </a:lnTo>
                <a:lnTo>
                  <a:pt x="20655" y="39782"/>
                </a:lnTo>
                <a:lnTo>
                  <a:pt x="20735" y="39762"/>
                </a:lnTo>
                <a:lnTo>
                  <a:pt x="20834" y="39662"/>
                </a:lnTo>
                <a:lnTo>
                  <a:pt x="20894" y="39563"/>
                </a:lnTo>
                <a:lnTo>
                  <a:pt x="20933" y="39504"/>
                </a:lnTo>
                <a:lnTo>
                  <a:pt x="20933" y="39444"/>
                </a:lnTo>
                <a:lnTo>
                  <a:pt x="20933" y="39385"/>
                </a:lnTo>
                <a:lnTo>
                  <a:pt x="20913" y="39325"/>
                </a:lnTo>
                <a:lnTo>
                  <a:pt x="20874" y="39266"/>
                </a:lnTo>
                <a:lnTo>
                  <a:pt x="20834" y="39206"/>
                </a:lnTo>
                <a:lnTo>
                  <a:pt x="20715" y="39147"/>
                </a:lnTo>
                <a:lnTo>
                  <a:pt x="20655" y="39127"/>
                </a:lnTo>
                <a:close/>
                <a:moveTo>
                  <a:pt x="22560" y="39166"/>
                </a:moveTo>
                <a:lnTo>
                  <a:pt x="22501" y="39186"/>
                </a:lnTo>
                <a:lnTo>
                  <a:pt x="22362" y="39246"/>
                </a:lnTo>
                <a:lnTo>
                  <a:pt x="22263" y="39345"/>
                </a:lnTo>
                <a:lnTo>
                  <a:pt x="22243" y="39385"/>
                </a:lnTo>
                <a:lnTo>
                  <a:pt x="22203" y="39464"/>
                </a:lnTo>
                <a:lnTo>
                  <a:pt x="22203" y="39524"/>
                </a:lnTo>
                <a:lnTo>
                  <a:pt x="22203" y="39583"/>
                </a:lnTo>
                <a:lnTo>
                  <a:pt x="22243" y="39662"/>
                </a:lnTo>
                <a:lnTo>
                  <a:pt x="22282" y="39722"/>
                </a:lnTo>
                <a:lnTo>
                  <a:pt x="22322" y="39782"/>
                </a:lnTo>
                <a:lnTo>
                  <a:pt x="22382" y="39841"/>
                </a:lnTo>
                <a:lnTo>
                  <a:pt x="22421" y="39881"/>
                </a:lnTo>
                <a:lnTo>
                  <a:pt x="22501" y="39881"/>
                </a:lnTo>
                <a:lnTo>
                  <a:pt x="22560" y="39901"/>
                </a:lnTo>
                <a:lnTo>
                  <a:pt x="22620" y="39881"/>
                </a:lnTo>
                <a:lnTo>
                  <a:pt x="22759" y="39821"/>
                </a:lnTo>
                <a:lnTo>
                  <a:pt x="22858" y="39742"/>
                </a:lnTo>
                <a:lnTo>
                  <a:pt x="22897" y="39682"/>
                </a:lnTo>
                <a:lnTo>
                  <a:pt x="22917" y="39623"/>
                </a:lnTo>
                <a:lnTo>
                  <a:pt x="22937" y="39543"/>
                </a:lnTo>
                <a:lnTo>
                  <a:pt x="22937" y="39484"/>
                </a:lnTo>
                <a:lnTo>
                  <a:pt x="22917" y="39405"/>
                </a:lnTo>
                <a:lnTo>
                  <a:pt x="22878" y="39325"/>
                </a:lnTo>
                <a:lnTo>
                  <a:pt x="22818" y="39266"/>
                </a:lnTo>
                <a:lnTo>
                  <a:pt x="22759" y="39206"/>
                </a:lnTo>
                <a:lnTo>
                  <a:pt x="22699" y="39186"/>
                </a:lnTo>
                <a:lnTo>
                  <a:pt x="22640" y="39166"/>
                </a:lnTo>
                <a:close/>
                <a:moveTo>
                  <a:pt x="33731" y="38928"/>
                </a:moveTo>
                <a:lnTo>
                  <a:pt x="33651" y="38948"/>
                </a:lnTo>
                <a:lnTo>
                  <a:pt x="33572" y="38988"/>
                </a:lnTo>
                <a:lnTo>
                  <a:pt x="33493" y="39028"/>
                </a:lnTo>
                <a:lnTo>
                  <a:pt x="33393" y="39107"/>
                </a:lnTo>
                <a:lnTo>
                  <a:pt x="33334" y="39186"/>
                </a:lnTo>
                <a:lnTo>
                  <a:pt x="33274" y="39266"/>
                </a:lnTo>
                <a:lnTo>
                  <a:pt x="33254" y="39345"/>
                </a:lnTo>
                <a:lnTo>
                  <a:pt x="33235" y="39444"/>
                </a:lnTo>
                <a:lnTo>
                  <a:pt x="33235" y="39524"/>
                </a:lnTo>
                <a:lnTo>
                  <a:pt x="33254" y="39742"/>
                </a:lnTo>
                <a:lnTo>
                  <a:pt x="33373" y="39881"/>
                </a:lnTo>
                <a:lnTo>
                  <a:pt x="33493" y="40000"/>
                </a:lnTo>
                <a:lnTo>
                  <a:pt x="33572" y="40039"/>
                </a:lnTo>
                <a:lnTo>
                  <a:pt x="33671" y="40079"/>
                </a:lnTo>
                <a:lnTo>
                  <a:pt x="33750" y="40099"/>
                </a:lnTo>
                <a:lnTo>
                  <a:pt x="33850" y="40099"/>
                </a:lnTo>
                <a:lnTo>
                  <a:pt x="33929" y="40079"/>
                </a:lnTo>
                <a:lnTo>
                  <a:pt x="34028" y="40059"/>
                </a:lnTo>
                <a:lnTo>
                  <a:pt x="34108" y="40020"/>
                </a:lnTo>
                <a:lnTo>
                  <a:pt x="34187" y="39960"/>
                </a:lnTo>
                <a:lnTo>
                  <a:pt x="34246" y="39901"/>
                </a:lnTo>
                <a:lnTo>
                  <a:pt x="34306" y="39821"/>
                </a:lnTo>
                <a:lnTo>
                  <a:pt x="34346" y="39742"/>
                </a:lnTo>
                <a:lnTo>
                  <a:pt x="34385" y="39643"/>
                </a:lnTo>
                <a:lnTo>
                  <a:pt x="34385" y="39563"/>
                </a:lnTo>
                <a:lnTo>
                  <a:pt x="34385" y="39464"/>
                </a:lnTo>
                <a:lnTo>
                  <a:pt x="34366" y="39385"/>
                </a:lnTo>
                <a:lnTo>
                  <a:pt x="34346" y="39305"/>
                </a:lnTo>
                <a:lnTo>
                  <a:pt x="34306" y="39226"/>
                </a:lnTo>
                <a:lnTo>
                  <a:pt x="34266" y="39147"/>
                </a:lnTo>
                <a:lnTo>
                  <a:pt x="34127" y="39028"/>
                </a:lnTo>
                <a:lnTo>
                  <a:pt x="33989" y="38968"/>
                </a:lnTo>
                <a:lnTo>
                  <a:pt x="33909" y="38928"/>
                </a:lnTo>
                <a:close/>
                <a:moveTo>
                  <a:pt x="49762" y="38174"/>
                </a:moveTo>
                <a:lnTo>
                  <a:pt x="49643" y="38194"/>
                </a:lnTo>
                <a:lnTo>
                  <a:pt x="49524" y="38214"/>
                </a:lnTo>
                <a:lnTo>
                  <a:pt x="49405" y="38254"/>
                </a:lnTo>
                <a:lnTo>
                  <a:pt x="49306" y="38293"/>
                </a:lnTo>
                <a:lnTo>
                  <a:pt x="49207" y="38373"/>
                </a:lnTo>
                <a:lnTo>
                  <a:pt x="49107" y="38432"/>
                </a:lnTo>
                <a:lnTo>
                  <a:pt x="49028" y="38532"/>
                </a:lnTo>
                <a:lnTo>
                  <a:pt x="48969" y="38631"/>
                </a:lnTo>
                <a:lnTo>
                  <a:pt x="48909" y="38730"/>
                </a:lnTo>
                <a:lnTo>
                  <a:pt x="48869" y="38849"/>
                </a:lnTo>
                <a:lnTo>
                  <a:pt x="48830" y="38948"/>
                </a:lnTo>
                <a:lnTo>
                  <a:pt x="48810" y="39067"/>
                </a:lnTo>
                <a:lnTo>
                  <a:pt x="48810" y="39206"/>
                </a:lnTo>
                <a:lnTo>
                  <a:pt x="48830" y="39325"/>
                </a:lnTo>
                <a:lnTo>
                  <a:pt x="48869" y="39444"/>
                </a:lnTo>
                <a:lnTo>
                  <a:pt x="48909" y="39563"/>
                </a:lnTo>
                <a:lnTo>
                  <a:pt x="48969" y="39662"/>
                </a:lnTo>
                <a:lnTo>
                  <a:pt x="49048" y="39762"/>
                </a:lnTo>
                <a:lnTo>
                  <a:pt x="49127" y="39841"/>
                </a:lnTo>
                <a:lnTo>
                  <a:pt x="49226" y="39920"/>
                </a:lnTo>
                <a:lnTo>
                  <a:pt x="49345" y="39980"/>
                </a:lnTo>
                <a:lnTo>
                  <a:pt x="49445" y="40039"/>
                </a:lnTo>
                <a:lnTo>
                  <a:pt x="49564" y="40059"/>
                </a:lnTo>
                <a:lnTo>
                  <a:pt x="49762" y="40099"/>
                </a:lnTo>
                <a:lnTo>
                  <a:pt x="49881" y="40079"/>
                </a:lnTo>
                <a:lnTo>
                  <a:pt x="49921" y="40059"/>
                </a:lnTo>
                <a:lnTo>
                  <a:pt x="49941" y="40039"/>
                </a:lnTo>
                <a:lnTo>
                  <a:pt x="49941" y="40000"/>
                </a:lnTo>
                <a:lnTo>
                  <a:pt x="49941" y="39960"/>
                </a:lnTo>
                <a:lnTo>
                  <a:pt x="49941" y="39861"/>
                </a:lnTo>
                <a:lnTo>
                  <a:pt x="49941" y="39524"/>
                </a:lnTo>
                <a:lnTo>
                  <a:pt x="49961" y="38809"/>
                </a:lnTo>
                <a:lnTo>
                  <a:pt x="49941" y="38393"/>
                </a:lnTo>
                <a:lnTo>
                  <a:pt x="49921" y="38254"/>
                </a:lnTo>
                <a:lnTo>
                  <a:pt x="49921" y="38214"/>
                </a:lnTo>
                <a:lnTo>
                  <a:pt x="49901" y="38194"/>
                </a:lnTo>
                <a:lnTo>
                  <a:pt x="49762" y="38174"/>
                </a:lnTo>
                <a:close/>
                <a:moveTo>
                  <a:pt x="47223" y="38353"/>
                </a:moveTo>
                <a:lnTo>
                  <a:pt x="47103" y="38393"/>
                </a:lnTo>
                <a:lnTo>
                  <a:pt x="46965" y="38432"/>
                </a:lnTo>
                <a:lnTo>
                  <a:pt x="46846" y="38512"/>
                </a:lnTo>
                <a:lnTo>
                  <a:pt x="46726" y="38611"/>
                </a:lnTo>
                <a:lnTo>
                  <a:pt x="46627" y="38730"/>
                </a:lnTo>
                <a:lnTo>
                  <a:pt x="46548" y="38869"/>
                </a:lnTo>
                <a:lnTo>
                  <a:pt x="46488" y="39008"/>
                </a:lnTo>
                <a:lnTo>
                  <a:pt x="46469" y="39147"/>
                </a:lnTo>
                <a:lnTo>
                  <a:pt x="46469" y="39286"/>
                </a:lnTo>
                <a:lnTo>
                  <a:pt x="46488" y="39444"/>
                </a:lnTo>
                <a:lnTo>
                  <a:pt x="46548" y="39583"/>
                </a:lnTo>
                <a:lnTo>
                  <a:pt x="46607" y="39722"/>
                </a:lnTo>
                <a:lnTo>
                  <a:pt x="46806" y="39901"/>
                </a:lnTo>
                <a:lnTo>
                  <a:pt x="46905" y="39980"/>
                </a:lnTo>
                <a:lnTo>
                  <a:pt x="47024" y="40059"/>
                </a:lnTo>
                <a:lnTo>
                  <a:pt x="47143" y="40099"/>
                </a:lnTo>
                <a:lnTo>
                  <a:pt x="47262" y="40139"/>
                </a:lnTo>
                <a:lnTo>
                  <a:pt x="47401" y="40139"/>
                </a:lnTo>
                <a:lnTo>
                  <a:pt x="47540" y="40119"/>
                </a:lnTo>
                <a:lnTo>
                  <a:pt x="47659" y="40079"/>
                </a:lnTo>
                <a:lnTo>
                  <a:pt x="47778" y="40000"/>
                </a:lnTo>
                <a:lnTo>
                  <a:pt x="47897" y="39920"/>
                </a:lnTo>
                <a:lnTo>
                  <a:pt x="47996" y="39841"/>
                </a:lnTo>
                <a:lnTo>
                  <a:pt x="48096" y="39722"/>
                </a:lnTo>
                <a:lnTo>
                  <a:pt x="48155" y="39603"/>
                </a:lnTo>
                <a:lnTo>
                  <a:pt x="48215" y="39484"/>
                </a:lnTo>
                <a:lnTo>
                  <a:pt x="48234" y="39345"/>
                </a:lnTo>
                <a:lnTo>
                  <a:pt x="48234" y="39206"/>
                </a:lnTo>
                <a:lnTo>
                  <a:pt x="48215" y="39047"/>
                </a:lnTo>
                <a:lnTo>
                  <a:pt x="48175" y="38928"/>
                </a:lnTo>
                <a:lnTo>
                  <a:pt x="48115" y="38809"/>
                </a:lnTo>
                <a:lnTo>
                  <a:pt x="48036" y="38690"/>
                </a:lnTo>
                <a:lnTo>
                  <a:pt x="47937" y="38591"/>
                </a:lnTo>
                <a:lnTo>
                  <a:pt x="47838" y="38512"/>
                </a:lnTo>
                <a:lnTo>
                  <a:pt x="47738" y="38452"/>
                </a:lnTo>
                <a:lnTo>
                  <a:pt x="47599" y="38393"/>
                </a:lnTo>
                <a:lnTo>
                  <a:pt x="47480" y="38373"/>
                </a:lnTo>
                <a:lnTo>
                  <a:pt x="47361" y="38353"/>
                </a:lnTo>
                <a:close/>
                <a:moveTo>
                  <a:pt x="15279" y="39901"/>
                </a:moveTo>
                <a:lnTo>
                  <a:pt x="15199" y="39920"/>
                </a:lnTo>
                <a:lnTo>
                  <a:pt x="15120" y="39980"/>
                </a:lnTo>
                <a:lnTo>
                  <a:pt x="15060" y="40059"/>
                </a:lnTo>
                <a:lnTo>
                  <a:pt x="15040" y="40139"/>
                </a:lnTo>
                <a:lnTo>
                  <a:pt x="15060" y="40218"/>
                </a:lnTo>
                <a:lnTo>
                  <a:pt x="15120" y="40317"/>
                </a:lnTo>
                <a:lnTo>
                  <a:pt x="15219" y="40357"/>
                </a:lnTo>
                <a:lnTo>
                  <a:pt x="15318" y="40377"/>
                </a:lnTo>
                <a:lnTo>
                  <a:pt x="15417" y="40337"/>
                </a:lnTo>
                <a:lnTo>
                  <a:pt x="15457" y="40317"/>
                </a:lnTo>
                <a:lnTo>
                  <a:pt x="15497" y="40278"/>
                </a:lnTo>
                <a:lnTo>
                  <a:pt x="15517" y="40198"/>
                </a:lnTo>
                <a:lnTo>
                  <a:pt x="15517" y="40119"/>
                </a:lnTo>
                <a:lnTo>
                  <a:pt x="15497" y="40020"/>
                </a:lnTo>
                <a:lnTo>
                  <a:pt x="15457" y="39960"/>
                </a:lnTo>
                <a:lnTo>
                  <a:pt x="15358" y="39901"/>
                </a:lnTo>
                <a:close/>
                <a:moveTo>
                  <a:pt x="39445" y="38948"/>
                </a:moveTo>
                <a:lnTo>
                  <a:pt x="39346" y="38968"/>
                </a:lnTo>
                <a:lnTo>
                  <a:pt x="39227" y="39008"/>
                </a:lnTo>
                <a:lnTo>
                  <a:pt x="39127" y="39067"/>
                </a:lnTo>
                <a:lnTo>
                  <a:pt x="39028" y="39147"/>
                </a:lnTo>
                <a:lnTo>
                  <a:pt x="38949" y="39246"/>
                </a:lnTo>
                <a:lnTo>
                  <a:pt x="38889" y="39345"/>
                </a:lnTo>
                <a:lnTo>
                  <a:pt x="38850" y="39464"/>
                </a:lnTo>
                <a:lnTo>
                  <a:pt x="38830" y="39583"/>
                </a:lnTo>
                <a:lnTo>
                  <a:pt x="38830" y="39702"/>
                </a:lnTo>
                <a:lnTo>
                  <a:pt x="38850" y="39821"/>
                </a:lnTo>
                <a:lnTo>
                  <a:pt x="38869" y="39940"/>
                </a:lnTo>
                <a:lnTo>
                  <a:pt x="38988" y="40119"/>
                </a:lnTo>
                <a:lnTo>
                  <a:pt x="39048" y="40198"/>
                </a:lnTo>
                <a:lnTo>
                  <a:pt x="39127" y="40278"/>
                </a:lnTo>
                <a:lnTo>
                  <a:pt x="39227" y="40317"/>
                </a:lnTo>
                <a:lnTo>
                  <a:pt x="39326" y="40357"/>
                </a:lnTo>
                <a:lnTo>
                  <a:pt x="39425" y="40397"/>
                </a:lnTo>
                <a:lnTo>
                  <a:pt x="39544" y="40397"/>
                </a:lnTo>
                <a:lnTo>
                  <a:pt x="39643" y="40377"/>
                </a:lnTo>
                <a:lnTo>
                  <a:pt x="39762" y="40357"/>
                </a:lnTo>
                <a:lnTo>
                  <a:pt x="39862" y="40297"/>
                </a:lnTo>
                <a:lnTo>
                  <a:pt x="39961" y="40238"/>
                </a:lnTo>
                <a:lnTo>
                  <a:pt x="40040" y="40178"/>
                </a:lnTo>
                <a:lnTo>
                  <a:pt x="40100" y="40079"/>
                </a:lnTo>
                <a:lnTo>
                  <a:pt x="40159" y="40000"/>
                </a:lnTo>
                <a:lnTo>
                  <a:pt x="40219" y="39901"/>
                </a:lnTo>
                <a:lnTo>
                  <a:pt x="40238" y="39782"/>
                </a:lnTo>
                <a:lnTo>
                  <a:pt x="40258" y="39662"/>
                </a:lnTo>
                <a:lnTo>
                  <a:pt x="40238" y="39543"/>
                </a:lnTo>
                <a:lnTo>
                  <a:pt x="40219" y="39444"/>
                </a:lnTo>
                <a:lnTo>
                  <a:pt x="40159" y="39345"/>
                </a:lnTo>
                <a:lnTo>
                  <a:pt x="40119" y="39266"/>
                </a:lnTo>
                <a:lnTo>
                  <a:pt x="40040" y="39186"/>
                </a:lnTo>
                <a:lnTo>
                  <a:pt x="39961" y="39107"/>
                </a:lnTo>
                <a:lnTo>
                  <a:pt x="39862" y="39047"/>
                </a:lnTo>
                <a:lnTo>
                  <a:pt x="39762" y="39008"/>
                </a:lnTo>
                <a:lnTo>
                  <a:pt x="39663" y="38968"/>
                </a:lnTo>
                <a:lnTo>
                  <a:pt x="39564" y="38948"/>
                </a:lnTo>
                <a:close/>
                <a:moveTo>
                  <a:pt x="42064" y="38869"/>
                </a:moveTo>
                <a:lnTo>
                  <a:pt x="41945" y="38909"/>
                </a:lnTo>
                <a:lnTo>
                  <a:pt x="41846" y="38948"/>
                </a:lnTo>
                <a:lnTo>
                  <a:pt x="41746" y="39008"/>
                </a:lnTo>
                <a:lnTo>
                  <a:pt x="41647" y="39067"/>
                </a:lnTo>
                <a:lnTo>
                  <a:pt x="41568" y="39147"/>
                </a:lnTo>
                <a:lnTo>
                  <a:pt x="41508" y="39246"/>
                </a:lnTo>
                <a:lnTo>
                  <a:pt x="41449" y="39365"/>
                </a:lnTo>
                <a:lnTo>
                  <a:pt x="41409" y="39484"/>
                </a:lnTo>
                <a:lnTo>
                  <a:pt x="41389" y="39623"/>
                </a:lnTo>
                <a:lnTo>
                  <a:pt x="41409" y="39762"/>
                </a:lnTo>
                <a:lnTo>
                  <a:pt x="41449" y="39881"/>
                </a:lnTo>
                <a:lnTo>
                  <a:pt x="41508" y="40000"/>
                </a:lnTo>
                <a:lnTo>
                  <a:pt x="41588" y="40099"/>
                </a:lnTo>
                <a:lnTo>
                  <a:pt x="41667" y="40198"/>
                </a:lnTo>
                <a:lnTo>
                  <a:pt x="41766" y="40278"/>
                </a:lnTo>
                <a:lnTo>
                  <a:pt x="41885" y="40357"/>
                </a:lnTo>
                <a:lnTo>
                  <a:pt x="42004" y="40377"/>
                </a:lnTo>
                <a:lnTo>
                  <a:pt x="42123" y="40397"/>
                </a:lnTo>
                <a:lnTo>
                  <a:pt x="42242" y="40397"/>
                </a:lnTo>
                <a:lnTo>
                  <a:pt x="42361" y="40377"/>
                </a:lnTo>
                <a:lnTo>
                  <a:pt x="42481" y="40357"/>
                </a:lnTo>
                <a:lnTo>
                  <a:pt x="42580" y="40297"/>
                </a:lnTo>
                <a:lnTo>
                  <a:pt x="42679" y="40218"/>
                </a:lnTo>
                <a:lnTo>
                  <a:pt x="42778" y="40139"/>
                </a:lnTo>
                <a:lnTo>
                  <a:pt x="42857" y="40039"/>
                </a:lnTo>
                <a:lnTo>
                  <a:pt x="42897" y="39940"/>
                </a:lnTo>
                <a:lnTo>
                  <a:pt x="42937" y="39821"/>
                </a:lnTo>
                <a:lnTo>
                  <a:pt x="42957" y="39702"/>
                </a:lnTo>
                <a:lnTo>
                  <a:pt x="42957" y="39603"/>
                </a:lnTo>
                <a:lnTo>
                  <a:pt x="42937" y="39484"/>
                </a:lnTo>
                <a:lnTo>
                  <a:pt x="42917" y="39365"/>
                </a:lnTo>
                <a:lnTo>
                  <a:pt x="42857" y="39266"/>
                </a:lnTo>
                <a:lnTo>
                  <a:pt x="42798" y="39147"/>
                </a:lnTo>
                <a:lnTo>
                  <a:pt x="42719" y="39067"/>
                </a:lnTo>
                <a:lnTo>
                  <a:pt x="42619" y="38988"/>
                </a:lnTo>
                <a:lnTo>
                  <a:pt x="42520" y="38928"/>
                </a:lnTo>
                <a:lnTo>
                  <a:pt x="42401" y="38889"/>
                </a:lnTo>
                <a:lnTo>
                  <a:pt x="42302" y="38869"/>
                </a:lnTo>
                <a:close/>
                <a:moveTo>
                  <a:pt x="28790" y="39643"/>
                </a:moveTo>
                <a:lnTo>
                  <a:pt x="28691" y="39682"/>
                </a:lnTo>
                <a:lnTo>
                  <a:pt x="28592" y="39742"/>
                </a:lnTo>
                <a:lnTo>
                  <a:pt x="28512" y="39801"/>
                </a:lnTo>
                <a:lnTo>
                  <a:pt x="28473" y="39881"/>
                </a:lnTo>
                <a:lnTo>
                  <a:pt x="28433" y="39960"/>
                </a:lnTo>
                <a:lnTo>
                  <a:pt x="28393" y="40039"/>
                </a:lnTo>
                <a:lnTo>
                  <a:pt x="28393" y="40139"/>
                </a:lnTo>
                <a:lnTo>
                  <a:pt x="28413" y="40337"/>
                </a:lnTo>
                <a:lnTo>
                  <a:pt x="28453" y="40416"/>
                </a:lnTo>
                <a:lnTo>
                  <a:pt x="28512" y="40496"/>
                </a:lnTo>
                <a:lnTo>
                  <a:pt x="28592" y="40555"/>
                </a:lnTo>
                <a:lnTo>
                  <a:pt x="28691" y="40595"/>
                </a:lnTo>
                <a:lnTo>
                  <a:pt x="28790" y="40635"/>
                </a:lnTo>
                <a:lnTo>
                  <a:pt x="28889" y="40655"/>
                </a:lnTo>
                <a:lnTo>
                  <a:pt x="28969" y="40635"/>
                </a:lnTo>
                <a:lnTo>
                  <a:pt x="29068" y="40615"/>
                </a:lnTo>
                <a:lnTo>
                  <a:pt x="29167" y="40555"/>
                </a:lnTo>
                <a:lnTo>
                  <a:pt x="29227" y="40496"/>
                </a:lnTo>
                <a:lnTo>
                  <a:pt x="29286" y="40416"/>
                </a:lnTo>
                <a:lnTo>
                  <a:pt x="29326" y="40337"/>
                </a:lnTo>
                <a:lnTo>
                  <a:pt x="29366" y="40258"/>
                </a:lnTo>
                <a:lnTo>
                  <a:pt x="29366" y="40159"/>
                </a:lnTo>
                <a:lnTo>
                  <a:pt x="29366" y="40059"/>
                </a:lnTo>
                <a:lnTo>
                  <a:pt x="29346" y="39960"/>
                </a:lnTo>
                <a:lnTo>
                  <a:pt x="29306" y="39861"/>
                </a:lnTo>
                <a:lnTo>
                  <a:pt x="29247" y="39801"/>
                </a:lnTo>
                <a:lnTo>
                  <a:pt x="29167" y="39722"/>
                </a:lnTo>
                <a:lnTo>
                  <a:pt x="29068" y="39682"/>
                </a:lnTo>
                <a:lnTo>
                  <a:pt x="28989" y="39662"/>
                </a:lnTo>
                <a:lnTo>
                  <a:pt x="28889" y="39643"/>
                </a:lnTo>
                <a:close/>
                <a:moveTo>
                  <a:pt x="11945" y="40496"/>
                </a:moveTo>
                <a:lnTo>
                  <a:pt x="11866" y="40516"/>
                </a:lnTo>
                <a:lnTo>
                  <a:pt x="11826" y="40535"/>
                </a:lnTo>
                <a:lnTo>
                  <a:pt x="11786" y="40595"/>
                </a:lnTo>
                <a:lnTo>
                  <a:pt x="11767" y="40655"/>
                </a:lnTo>
                <a:lnTo>
                  <a:pt x="11786" y="40734"/>
                </a:lnTo>
                <a:lnTo>
                  <a:pt x="11806" y="40793"/>
                </a:lnTo>
                <a:lnTo>
                  <a:pt x="11846" y="40813"/>
                </a:lnTo>
                <a:lnTo>
                  <a:pt x="11906" y="40833"/>
                </a:lnTo>
                <a:lnTo>
                  <a:pt x="11985" y="40813"/>
                </a:lnTo>
                <a:lnTo>
                  <a:pt x="12044" y="40793"/>
                </a:lnTo>
                <a:lnTo>
                  <a:pt x="12104" y="40734"/>
                </a:lnTo>
                <a:lnTo>
                  <a:pt x="12124" y="40674"/>
                </a:lnTo>
                <a:lnTo>
                  <a:pt x="12104" y="40595"/>
                </a:lnTo>
                <a:lnTo>
                  <a:pt x="12064" y="40535"/>
                </a:lnTo>
                <a:lnTo>
                  <a:pt x="12005" y="40496"/>
                </a:lnTo>
                <a:close/>
                <a:moveTo>
                  <a:pt x="36052" y="39682"/>
                </a:moveTo>
                <a:lnTo>
                  <a:pt x="35973" y="39702"/>
                </a:lnTo>
                <a:lnTo>
                  <a:pt x="35873" y="39702"/>
                </a:lnTo>
                <a:lnTo>
                  <a:pt x="35774" y="39742"/>
                </a:lnTo>
                <a:lnTo>
                  <a:pt x="35695" y="39782"/>
                </a:lnTo>
                <a:lnTo>
                  <a:pt x="35616" y="39841"/>
                </a:lnTo>
                <a:lnTo>
                  <a:pt x="35536" y="39901"/>
                </a:lnTo>
                <a:lnTo>
                  <a:pt x="35477" y="39980"/>
                </a:lnTo>
                <a:lnTo>
                  <a:pt x="35417" y="40079"/>
                </a:lnTo>
                <a:lnTo>
                  <a:pt x="35377" y="40159"/>
                </a:lnTo>
                <a:lnTo>
                  <a:pt x="35358" y="40258"/>
                </a:lnTo>
                <a:lnTo>
                  <a:pt x="35358" y="40357"/>
                </a:lnTo>
                <a:lnTo>
                  <a:pt x="35358" y="40476"/>
                </a:lnTo>
                <a:lnTo>
                  <a:pt x="35397" y="40595"/>
                </a:lnTo>
                <a:lnTo>
                  <a:pt x="35437" y="40694"/>
                </a:lnTo>
                <a:lnTo>
                  <a:pt x="35516" y="40774"/>
                </a:lnTo>
                <a:lnTo>
                  <a:pt x="35596" y="40853"/>
                </a:lnTo>
                <a:lnTo>
                  <a:pt x="35695" y="40912"/>
                </a:lnTo>
                <a:lnTo>
                  <a:pt x="35794" y="40952"/>
                </a:lnTo>
                <a:lnTo>
                  <a:pt x="35893" y="40992"/>
                </a:lnTo>
                <a:lnTo>
                  <a:pt x="36012" y="41012"/>
                </a:lnTo>
                <a:lnTo>
                  <a:pt x="36211" y="40972"/>
                </a:lnTo>
                <a:lnTo>
                  <a:pt x="36369" y="40873"/>
                </a:lnTo>
                <a:lnTo>
                  <a:pt x="36449" y="40833"/>
                </a:lnTo>
                <a:lnTo>
                  <a:pt x="36508" y="40754"/>
                </a:lnTo>
                <a:lnTo>
                  <a:pt x="36568" y="40674"/>
                </a:lnTo>
                <a:lnTo>
                  <a:pt x="36608" y="40595"/>
                </a:lnTo>
                <a:lnTo>
                  <a:pt x="36647" y="40496"/>
                </a:lnTo>
                <a:lnTo>
                  <a:pt x="36647" y="40397"/>
                </a:lnTo>
                <a:lnTo>
                  <a:pt x="36647" y="40297"/>
                </a:lnTo>
                <a:lnTo>
                  <a:pt x="36647" y="40198"/>
                </a:lnTo>
                <a:lnTo>
                  <a:pt x="36608" y="40099"/>
                </a:lnTo>
                <a:lnTo>
                  <a:pt x="36568" y="40020"/>
                </a:lnTo>
                <a:lnTo>
                  <a:pt x="36508" y="39920"/>
                </a:lnTo>
                <a:lnTo>
                  <a:pt x="36429" y="39861"/>
                </a:lnTo>
                <a:lnTo>
                  <a:pt x="36350" y="39782"/>
                </a:lnTo>
                <a:lnTo>
                  <a:pt x="36250" y="39742"/>
                </a:lnTo>
                <a:lnTo>
                  <a:pt x="36151" y="39702"/>
                </a:lnTo>
                <a:lnTo>
                  <a:pt x="36052" y="39682"/>
                </a:lnTo>
                <a:close/>
                <a:moveTo>
                  <a:pt x="8910" y="40893"/>
                </a:moveTo>
                <a:lnTo>
                  <a:pt x="8870" y="40912"/>
                </a:lnTo>
                <a:lnTo>
                  <a:pt x="8830" y="40932"/>
                </a:lnTo>
                <a:lnTo>
                  <a:pt x="8810" y="40952"/>
                </a:lnTo>
                <a:lnTo>
                  <a:pt x="8810" y="40992"/>
                </a:lnTo>
                <a:lnTo>
                  <a:pt x="8810" y="41031"/>
                </a:lnTo>
                <a:lnTo>
                  <a:pt x="8830" y="41071"/>
                </a:lnTo>
                <a:lnTo>
                  <a:pt x="8870" y="41091"/>
                </a:lnTo>
                <a:lnTo>
                  <a:pt x="8949" y="41091"/>
                </a:lnTo>
                <a:lnTo>
                  <a:pt x="8969" y="41071"/>
                </a:lnTo>
                <a:lnTo>
                  <a:pt x="8989" y="41031"/>
                </a:lnTo>
                <a:lnTo>
                  <a:pt x="9009" y="40992"/>
                </a:lnTo>
                <a:lnTo>
                  <a:pt x="8989" y="40972"/>
                </a:lnTo>
                <a:lnTo>
                  <a:pt x="8969" y="40932"/>
                </a:lnTo>
                <a:lnTo>
                  <a:pt x="8929" y="40912"/>
                </a:lnTo>
                <a:lnTo>
                  <a:pt x="8910" y="40893"/>
                </a:lnTo>
                <a:close/>
                <a:moveTo>
                  <a:pt x="44207" y="39464"/>
                </a:moveTo>
                <a:lnTo>
                  <a:pt x="44088" y="39484"/>
                </a:lnTo>
                <a:lnTo>
                  <a:pt x="43969" y="39504"/>
                </a:lnTo>
                <a:lnTo>
                  <a:pt x="43869" y="39563"/>
                </a:lnTo>
                <a:lnTo>
                  <a:pt x="43750" y="39623"/>
                </a:lnTo>
                <a:lnTo>
                  <a:pt x="43671" y="39702"/>
                </a:lnTo>
                <a:lnTo>
                  <a:pt x="43572" y="39782"/>
                </a:lnTo>
                <a:lnTo>
                  <a:pt x="43512" y="39881"/>
                </a:lnTo>
                <a:lnTo>
                  <a:pt x="43453" y="40000"/>
                </a:lnTo>
                <a:lnTo>
                  <a:pt x="43433" y="40139"/>
                </a:lnTo>
                <a:lnTo>
                  <a:pt x="43413" y="40278"/>
                </a:lnTo>
                <a:lnTo>
                  <a:pt x="43433" y="40436"/>
                </a:lnTo>
                <a:lnTo>
                  <a:pt x="43453" y="40575"/>
                </a:lnTo>
                <a:lnTo>
                  <a:pt x="43532" y="40714"/>
                </a:lnTo>
                <a:lnTo>
                  <a:pt x="43611" y="40813"/>
                </a:lnTo>
                <a:lnTo>
                  <a:pt x="43711" y="40912"/>
                </a:lnTo>
                <a:lnTo>
                  <a:pt x="43810" y="40992"/>
                </a:lnTo>
                <a:lnTo>
                  <a:pt x="43949" y="41071"/>
                </a:lnTo>
                <a:lnTo>
                  <a:pt x="44088" y="41111"/>
                </a:lnTo>
                <a:lnTo>
                  <a:pt x="44346" y="41111"/>
                </a:lnTo>
                <a:lnTo>
                  <a:pt x="44465" y="41091"/>
                </a:lnTo>
                <a:lnTo>
                  <a:pt x="44584" y="41051"/>
                </a:lnTo>
                <a:lnTo>
                  <a:pt x="44683" y="41012"/>
                </a:lnTo>
                <a:lnTo>
                  <a:pt x="44782" y="40932"/>
                </a:lnTo>
                <a:lnTo>
                  <a:pt x="44881" y="40853"/>
                </a:lnTo>
                <a:lnTo>
                  <a:pt x="44961" y="40734"/>
                </a:lnTo>
                <a:lnTo>
                  <a:pt x="45040" y="40635"/>
                </a:lnTo>
                <a:lnTo>
                  <a:pt x="45080" y="40496"/>
                </a:lnTo>
                <a:lnTo>
                  <a:pt x="45100" y="40377"/>
                </a:lnTo>
                <a:lnTo>
                  <a:pt x="45100" y="40238"/>
                </a:lnTo>
                <a:lnTo>
                  <a:pt x="45080" y="40119"/>
                </a:lnTo>
                <a:lnTo>
                  <a:pt x="45040" y="39980"/>
                </a:lnTo>
                <a:lnTo>
                  <a:pt x="44980" y="39861"/>
                </a:lnTo>
                <a:lnTo>
                  <a:pt x="44901" y="39762"/>
                </a:lnTo>
                <a:lnTo>
                  <a:pt x="44802" y="39662"/>
                </a:lnTo>
                <a:lnTo>
                  <a:pt x="44683" y="39583"/>
                </a:lnTo>
                <a:lnTo>
                  <a:pt x="44584" y="39524"/>
                </a:lnTo>
                <a:lnTo>
                  <a:pt x="44465" y="39484"/>
                </a:lnTo>
                <a:lnTo>
                  <a:pt x="44326" y="39464"/>
                </a:lnTo>
                <a:close/>
                <a:moveTo>
                  <a:pt x="17104" y="40555"/>
                </a:moveTo>
                <a:lnTo>
                  <a:pt x="16985" y="40595"/>
                </a:lnTo>
                <a:lnTo>
                  <a:pt x="16945" y="40635"/>
                </a:lnTo>
                <a:lnTo>
                  <a:pt x="16905" y="40674"/>
                </a:lnTo>
                <a:lnTo>
                  <a:pt x="16886" y="40734"/>
                </a:lnTo>
                <a:lnTo>
                  <a:pt x="16866" y="40774"/>
                </a:lnTo>
                <a:lnTo>
                  <a:pt x="16886" y="40893"/>
                </a:lnTo>
                <a:lnTo>
                  <a:pt x="16905" y="41012"/>
                </a:lnTo>
                <a:lnTo>
                  <a:pt x="17005" y="41091"/>
                </a:lnTo>
                <a:lnTo>
                  <a:pt x="17104" y="41131"/>
                </a:lnTo>
                <a:lnTo>
                  <a:pt x="17144" y="41151"/>
                </a:lnTo>
                <a:lnTo>
                  <a:pt x="17203" y="41151"/>
                </a:lnTo>
                <a:lnTo>
                  <a:pt x="17263" y="41131"/>
                </a:lnTo>
                <a:lnTo>
                  <a:pt x="17322" y="41091"/>
                </a:lnTo>
                <a:lnTo>
                  <a:pt x="17362" y="41051"/>
                </a:lnTo>
                <a:lnTo>
                  <a:pt x="17401" y="41012"/>
                </a:lnTo>
                <a:lnTo>
                  <a:pt x="17441" y="40893"/>
                </a:lnTo>
                <a:lnTo>
                  <a:pt x="17441" y="40793"/>
                </a:lnTo>
                <a:lnTo>
                  <a:pt x="17401" y="40674"/>
                </a:lnTo>
                <a:lnTo>
                  <a:pt x="17362" y="40635"/>
                </a:lnTo>
                <a:lnTo>
                  <a:pt x="17322" y="40595"/>
                </a:lnTo>
                <a:lnTo>
                  <a:pt x="17223" y="40555"/>
                </a:lnTo>
                <a:close/>
                <a:moveTo>
                  <a:pt x="32084" y="40079"/>
                </a:moveTo>
                <a:lnTo>
                  <a:pt x="32004" y="40119"/>
                </a:lnTo>
                <a:lnTo>
                  <a:pt x="31925" y="40178"/>
                </a:lnTo>
                <a:lnTo>
                  <a:pt x="31846" y="40238"/>
                </a:lnTo>
                <a:lnTo>
                  <a:pt x="31766" y="40317"/>
                </a:lnTo>
                <a:lnTo>
                  <a:pt x="31727" y="40397"/>
                </a:lnTo>
                <a:lnTo>
                  <a:pt x="31687" y="40476"/>
                </a:lnTo>
                <a:lnTo>
                  <a:pt x="31667" y="40575"/>
                </a:lnTo>
                <a:lnTo>
                  <a:pt x="31667" y="40674"/>
                </a:lnTo>
                <a:lnTo>
                  <a:pt x="31687" y="40873"/>
                </a:lnTo>
                <a:lnTo>
                  <a:pt x="31786" y="41012"/>
                </a:lnTo>
                <a:lnTo>
                  <a:pt x="31925" y="41151"/>
                </a:lnTo>
                <a:lnTo>
                  <a:pt x="31985" y="41190"/>
                </a:lnTo>
                <a:lnTo>
                  <a:pt x="32064" y="41230"/>
                </a:lnTo>
                <a:lnTo>
                  <a:pt x="32163" y="41250"/>
                </a:lnTo>
                <a:lnTo>
                  <a:pt x="32243" y="41250"/>
                </a:lnTo>
                <a:lnTo>
                  <a:pt x="32342" y="41230"/>
                </a:lnTo>
                <a:lnTo>
                  <a:pt x="32421" y="41210"/>
                </a:lnTo>
                <a:lnTo>
                  <a:pt x="32500" y="41170"/>
                </a:lnTo>
                <a:lnTo>
                  <a:pt x="32580" y="41131"/>
                </a:lnTo>
                <a:lnTo>
                  <a:pt x="32639" y="41071"/>
                </a:lnTo>
                <a:lnTo>
                  <a:pt x="32699" y="40992"/>
                </a:lnTo>
                <a:lnTo>
                  <a:pt x="32758" y="40912"/>
                </a:lnTo>
                <a:lnTo>
                  <a:pt x="32778" y="40833"/>
                </a:lnTo>
                <a:lnTo>
                  <a:pt x="32798" y="40754"/>
                </a:lnTo>
                <a:lnTo>
                  <a:pt x="32818" y="40655"/>
                </a:lnTo>
                <a:lnTo>
                  <a:pt x="32798" y="40575"/>
                </a:lnTo>
                <a:lnTo>
                  <a:pt x="32778" y="40496"/>
                </a:lnTo>
                <a:lnTo>
                  <a:pt x="32739" y="40416"/>
                </a:lnTo>
                <a:lnTo>
                  <a:pt x="32699" y="40337"/>
                </a:lnTo>
                <a:lnTo>
                  <a:pt x="32580" y="40198"/>
                </a:lnTo>
                <a:lnTo>
                  <a:pt x="32500" y="40159"/>
                </a:lnTo>
                <a:lnTo>
                  <a:pt x="32421" y="40119"/>
                </a:lnTo>
                <a:lnTo>
                  <a:pt x="32342" y="40079"/>
                </a:lnTo>
                <a:close/>
                <a:moveTo>
                  <a:pt x="27005" y="40357"/>
                </a:moveTo>
                <a:lnTo>
                  <a:pt x="26925" y="40377"/>
                </a:lnTo>
                <a:lnTo>
                  <a:pt x="26826" y="40397"/>
                </a:lnTo>
                <a:lnTo>
                  <a:pt x="26727" y="40456"/>
                </a:lnTo>
                <a:lnTo>
                  <a:pt x="26667" y="40516"/>
                </a:lnTo>
                <a:lnTo>
                  <a:pt x="26608" y="40575"/>
                </a:lnTo>
                <a:lnTo>
                  <a:pt x="26588" y="40674"/>
                </a:lnTo>
                <a:lnTo>
                  <a:pt x="26568" y="40754"/>
                </a:lnTo>
                <a:lnTo>
                  <a:pt x="26548" y="40853"/>
                </a:lnTo>
                <a:lnTo>
                  <a:pt x="26568" y="41031"/>
                </a:lnTo>
                <a:lnTo>
                  <a:pt x="26608" y="41111"/>
                </a:lnTo>
                <a:lnTo>
                  <a:pt x="26667" y="41190"/>
                </a:lnTo>
                <a:lnTo>
                  <a:pt x="26747" y="41250"/>
                </a:lnTo>
                <a:lnTo>
                  <a:pt x="26826" y="41289"/>
                </a:lnTo>
                <a:lnTo>
                  <a:pt x="26925" y="41309"/>
                </a:lnTo>
                <a:lnTo>
                  <a:pt x="27005" y="41329"/>
                </a:lnTo>
                <a:lnTo>
                  <a:pt x="27104" y="41309"/>
                </a:lnTo>
                <a:lnTo>
                  <a:pt x="27203" y="41289"/>
                </a:lnTo>
                <a:lnTo>
                  <a:pt x="27282" y="41230"/>
                </a:lnTo>
                <a:lnTo>
                  <a:pt x="27342" y="41170"/>
                </a:lnTo>
                <a:lnTo>
                  <a:pt x="27401" y="41111"/>
                </a:lnTo>
                <a:lnTo>
                  <a:pt x="27441" y="41031"/>
                </a:lnTo>
                <a:lnTo>
                  <a:pt x="27481" y="40932"/>
                </a:lnTo>
                <a:lnTo>
                  <a:pt x="27501" y="40853"/>
                </a:lnTo>
                <a:lnTo>
                  <a:pt x="27481" y="40754"/>
                </a:lnTo>
                <a:lnTo>
                  <a:pt x="27461" y="40674"/>
                </a:lnTo>
                <a:lnTo>
                  <a:pt x="27401" y="40595"/>
                </a:lnTo>
                <a:lnTo>
                  <a:pt x="27342" y="40516"/>
                </a:lnTo>
                <a:lnTo>
                  <a:pt x="27282" y="40456"/>
                </a:lnTo>
                <a:lnTo>
                  <a:pt x="27183" y="40416"/>
                </a:lnTo>
                <a:lnTo>
                  <a:pt x="27104" y="40377"/>
                </a:lnTo>
                <a:lnTo>
                  <a:pt x="27005" y="40357"/>
                </a:lnTo>
                <a:close/>
                <a:moveTo>
                  <a:pt x="19068" y="40972"/>
                </a:moveTo>
                <a:lnTo>
                  <a:pt x="19009" y="40992"/>
                </a:lnTo>
                <a:lnTo>
                  <a:pt x="18909" y="41051"/>
                </a:lnTo>
                <a:lnTo>
                  <a:pt x="18810" y="41131"/>
                </a:lnTo>
                <a:lnTo>
                  <a:pt x="18771" y="41250"/>
                </a:lnTo>
                <a:lnTo>
                  <a:pt x="18751" y="41309"/>
                </a:lnTo>
                <a:lnTo>
                  <a:pt x="18751" y="41389"/>
                </a:lnTo>
                <a:lnTo>
                  <a:pt x="18771" y="41448"/>
                </a:lnTo>
                <a:lnTo>
                  <a:pt x="18810" y="41528"/>
                </a:lnTo>
                <a:lnTo>
                  <a:pt x="18909" y="41607"/>
                </a:lnTo>
                <a:lnTo>
                  <a:pt x="19028" y="41666"/>
                </a:lnTo>
                <a:lnTo>
                  <a:pt x="19167" y="41666"/>
                </a:lnTo>
                <a:lnTo>
                  <a:pt x="19227" y="41647"/>
                </a:lnTo>
                <a:lnTo>
                  <a:pt x="19286" y="41627"/>
                </a:lnTo>
                <a:lnTo>
                  <a:pt x="19346" y="41567"/>
                </a:lnTo>
                <a:lnTo>
                  <a:pt x="19386" y="41508"/>
                </a:lnTo>
                <a:lnTo>
                  <a:pt x="19425" y="41448"/>
                </a:lnTo>
                <a:lnTo>
                  <a:pt x="19445" y="41389"/>
                </a:lnTo>
                <a:lnTo>
                  <a:pt x="19445" y="41309"/>
                </a:lnTo>
                <a:lnTo>
                  <a:pt x="19445" y="41250"/>
                </a:lnTo>
                <a:lnTo>
                  <a:pt x="19405" y="41170"/>
                </a:lnTo>
                <a:lnTo>
                  <a:pt x="19366" y="41111"/>
                </a:lnTo>
                <a:lnTo>
                  <a:pt x="19326" y="41051"/>
                </a:lnTo>
                <a:lnTo>
                  <a:pt x="19267" y="41012"/>
                </a:lnTo>
                <a:lnTo>
                  <a:pt x="19207" y="40992"/>
                </a:lnTo>
                <a:lnTo>
                  <a:pt x="19148" y="40972"/>
                </a:lnTo>
                <a:close/>
                <a:moveTo>
                  <a:pt x="25060" y="40873"/>
                </a:moveTo>
                <a:lnTo>
                  <a:pt x="24981" y="40893"/>
                </a:lnTo>
                <a:lnTo>
                  <a:pt x="24901" y="40912"/>
                </a:lnTo>
                <a:lnTo>
                  <a:pt x="24802" y="40972"/>
                </a:lnTo>
                <a:lnTo>
                  <a:pt x="24743" y="41012"/>
                </a:lnTo>
                <a:lnTo>
                  <a:pt x="24683" y="41091"/>
                </a:lnTo>
                <a:lnTo>
                  <a:pt x="24643" y="41151"/>
                </a:lnTo>
                <a:lnTo>
                  <a:pt x="24624" y="41230"/>
                </a:lnTo>
                <a:lnTo>
                  <a:pt x="24624" y="41329"/>
                </a:lnTo>
                <a:lnTo>
                  <a:pt x="24643" y="41508"/>
                </a:lnTo>
                <a:lnTo>
                  <a:pt x="24683" y="41607"/>
                </a:lnTo>
                <a:lnTo>
                  <a:pt x="24743" y="41666"/>
                </a:lnTo>
                <a:lnTo>
                  <a:pt x="24822" y="41726"/>
                </a:lnTo>
                <a:lnTo>
                  <a:pt x="24882" y="41766"/>
                </a:lnTo>
                <a:lnTo>
                  <a:pt x="24981" y="41766"/>
                </a:lnTo>
                <a:lnTo>
                  <a:pt x="25060" y="41785"/>
                </a:lnTo>
                <a:lnTo>
                  <a:pt x="25139" y="41766"/>
                </a:lnTo>
                <a:lnTo>
                  <a:pt x="25219" y="41746"/>
                </a:lnTo>
                <a:lnTo>
                  <a:pt x="25298" y="41706"/>
                </a:lnTo>
                <a:lnTo>
                  <a:pt x="25378" y="41647"/>
                </a:lnTo>
                <a:lnTo>
                  <a:pt x="25437" y="41587"/>
                </a:lnTo>
                <a:lnTo>
                  <a:pt x="25477" y="41508"/>
                </a:lnTo>
                <a:lnTo>
                  <a:pt x="25516" y="41428"/>
                </a:lnTo>
                <a:lnTo>
                  <a:pt x="25536" y="41349"/>
                </a:lnTo>
                <a:lnTo>
                  <a:pt x="25516" y="41250"/>
                </a:lnTo>
                <a:lnTo>
                  <a:pt x="25497" y="41151"/>
                </a:lnTo>
                <a:lnTo>
                  <a:pt x="25457" y="41071"/>
                </a:lnTo>
                <a:lnTo>
                  <a:pt x="25397" y="41012"/>
                </a:lnTo>
                <a:lnTo>
                  <a:pt x="25318" y="40952"/>
                </a:lnTo>
                <a:lnTo>
                  <a:pt x="25239" y="40912"/>
                </a:lnTo>
                <a:lnTo>
                  <a:pt x="25159" y="40893"/>
                </a:lnTo>
                <a:lnTo>
                  <a:pt x="25060" y="40873"/>
                </a:lnTo>
                <a:close/>
                <a:moveTo>
                  <a:pt x="48790" y="39881"/>
                </a:moveTo>
                <a:lnTo>
                  <a:pt x="48651" y="39901"/>
                </a:lnTo>
                <a:lnTo>
                  <a:pt x="48512" y="39940"/>
                </a:lnTo>
                <a:lnTo>
                  <a:pt x="48393" y="40000"/>
                </a:lnTo>
                <a:lnTo>
                  <a:pt x="48274" y="40059"/>
                </a:lnTo>
                <a:lnTo>
                  <a:pt x="48155" y="40159"/>
                </a:lnTo>
                <a:lnTo>
                  <a:pt x="48076" y="40258"/>
                </a:lnTo>
                <a:lnTo>
                  <a:pt x="47996" y="40377"/>
                </a:lnTo>
                <a:lnTo>
                  <a:pt x="47917" y="40496"/>
                </a:lnTo>
                <a:lnTo>
                  <a:pt x="47877" y="40635"/>
                </a:lnTo>
                <a:lnTo>
                  <a:pt x="47857" y="40774"/>
                </a:lnTo>
                <a:lnTo>
                  <a:pt x="47857" y="40912"/>
                </a:lnTo>
                <a:lnTo>
                  <a:pt x="47877" y="41051"/>
                </a:lnTo>
                <a:lnTo>
                  <a:pt x="47917" y="41210"/>
                </a:lnTo>
                <a:lnTo>
                  <a:pt x="47996" y="41369"/>
                </a:lnTo>
                <a:lnTo>
                  <a:pt x="48096" y="41488"/>
                </a:lnTo>
                <a:lnTo>
                  <a:pt x="48215" y="41587"/>
                </a:lnTo>
                <a:lnTo>
                  <a:pt x="48353" y="41686"/>
                </a:lnTo>
                <a:lnTo>
                  <a:pt x="48512" y="41746"/>
                </a:lnTo>
                <a:lnTo>
                  <a:pt x="48671" y="41785"/>
                </a:lnTo>
                <a:lnTo>
                  <a:pt x="49008" y="41785"/>
                </a:lnTo>
                <a:lnTo>
                  <a:pt x="49147" y="41726"/>
                </a:lnTo>
                <a:lnTo>
                  <a:pt x="49286" y="41666"/>
                </a:lnTo>
                <a:lnTo>
                  <a:pt x="49405" y="41587"/>
                </a:lnTo>
                <a:lnTo>
                  <a:pt x="49524" y="41488"/>
                </a:lnTo>
                <a:lnTo>
                  <a:pt x="49603" y="41369"/>
                </a:lnTo>
                <a:lnTo>
                  <a:pt x="49683" y="41250"/>
                </a:lnTo>
                <a:lnTo>
                  <a:pt x="49742" y="41111"/>
                </a:lnTo>
                <a:lnTo>
                  <a:pt x="49762" y="40952"/>
                </a:lnTo>
                <a:lnTo>
                  <a:pt x="49782" y="40793"/>
                </a:lnTo>
                <a:lnTo>
                  <a:pt x="49762" y="40655"/>
                </a:lnTo>
                <a:lnTo>
                  <a:pt x="49722" y="40516"/>
                </a:lnTo>
                <a:lnTo>
                  <a:pt x="49643" y="40377"/>
                </a:lnTo>
                <a:lnTo>
                  <a:pt x="49564" y="40238"/>
                </a:lnTo>
                <a:lnTo>
                  <a:pt x="49465" y="40139"/>
                </a:lnTo>
                <a:lnTo>
                  <a:pt x="49345" y="40039"/>
                </a:lnTo>
                <a:lnTo>
                  <a:pt x="49226" y="39960"/>
                </a:lnTo>
                <a:lnTo>
                  <a:pt x="49068" y="39901"/>
                </a:lnTo>
                <a:lnTo>
                  <a:pt x="48929" y="39881"/>
                </a:lnTo>
                <a:close/>
                <a:moveTo>
                  <a:pt x="46230" y="40039"/>
                </a:moveTo>
                <a:lnTo>
                  <a:pt x="46092" y="40059"/>
                </a:lnTo>
                <a:lnTo>
                  <a:pt x="45973" y="40119"/>
                </a:lnTo>
                <a:lnTo>
                  <a:pt x="45853" y="40178"/>
                </a:lnTo>
                <a:lnTo>
                  <a:pt x="45754" y="40238"/>
                </a:lnTo>
                <a:lnTo>
                  <a:pt x="45655" y="40337"/>
                </a:lnTo>
                <a:lnTo>
                  <a:pt x="45576" y="40436"/>
                </a:lnTo>
                <a:lnTo>
                  <a:pt x="45516" y="40555"/>
                </a:lnTo>
                <a:lnTo>
                  <a:pt x="45457" y="40674"/>
                </a:lnTo>
                <a:lnTo>
                  <a:pt x="45437" y="40813"/>
                </a:lnTo>
                <a:lnTo>
                  <a:pt x="45417" y="40952"/>
                </a:lnTo>
                <a:lnTo>
                  <a:pt x="45437" y="41091"/>
                </a:lnTo>
                <a:lnTo>
                  <a:pt x="45477" y="41270"/>
                </a:lnTo>
                <a:lnTo>
                  <a:pt x="45556" y="41408"/>
                </a:lnTo>
                <a:lnTo>
                  <a:pt x="45635" y="41528"/>
                </a:lnTo>
                <a:lnTo>
                  <a:pt x="45754" y="41627"/>
                </a:lnTo>
                <a:lnTo>
                  <a:pt x="45873" y="41706"/>
                </a:lnTo>
                <a:lnTo>
                  <a:pt x="46012" y="41766"/>
                </a:lnTo>
                <a:lnTo>
                  <a:pt x="46171" y="41805"/>
                </a:lnTo>
                <a:lnTo>
                  <a:pt x="46330" y="41825"/>
                </a:lnTo>
                <a:lnTo>
                  <a:pt x="46469" y="41805"/>
                </a:lnTo>
                <a:lnTo>
                  <a:pt x="46607" y="41766"/>
                </a:lnTo>
                <a:lnTo>
                  <a:pt x="46726" y="41726"/>
                </a:lnTo>
                <a:lnTo>
                  <a:pt x="46846" y="41666"/>
                </a:lnTo>
                <a:lnTo>
                  <a:pt x="46945" y="41587"/>
                </a:lnTo>
                <a:lnTo>
                  <a:pt x="47044" y="41488"/>
                </a:lnTo>
                <a:lnTo>
                  <a:pt x="47123" y="41369"/>
                </a:lnTo>
                <a:lnTo>
                  <a:pt x="47163" y="41230"/>
                </a:lnTo>
                <a:lnTo>
                  <a:pt x="47203" y="41091"/>
                </a:lnTo>
                <a:lnTo>
                  <a:pt x="47223" y="40952"/>
                </a:lnTo>
                <a:lnTo>
                  <a:pt x="47203" y="40813"/>
                </a:lnTo>
                <a:lnTo>
                  <a:pt x="47183" y="40674"/>
                </a:lnTo>
                <a:lnTo>
                  <a:pt x="47143" y="40555"/>
                </a:lnTo>
                <a:lnTo>
                  <a:pt x="47064" y="40436"/>
                </a:lnTo>
                <a:lnTo>
                  <a:pt x="46984" y="40317"/>
                </a:lnTo>
                <a:lnTo>
                  <a:pt x="46885" y="40218"/>
                </a:lnTo>
                <a:lnTo>
                  <a:pt x="46746" y="40139"/>
                </a:lnTo>
                <a:lnTo>
                  <a:pt x="46627" y="40079"/>
                </a:lnTo>
                <a:lnTo>
                  <a:pt x="46488" y="40039"/>
                </a:lnTo>
                <a:close/>
                <a:moveTo>
                  <a:pt x="38115" y="40436"/>
                </a:moveTo>
                <a:lnTo>
                  <a:pt x="37996" y="40456"/>
                </a:lnTo>
                <a:lnTo>
                  <a:pt x="37877" y="40476"/>
                </a:lnTo>
                <a:lnTo>
                  <a:pt x="37778" y="40535"/>
                </a:lnTo>
                <a:lnTo>
                  <a:pt x="37679" y="40615"/>
                </a:lnTo>
                <a:lnTo>
                  <a:pt x="37600" y="40714"/>
                </a:lnTo>
                <a:lnTo>
                  <a:pt x="37540" y="40813"/>
                </a:lnTo>
                <a:lnTo>
                  <a:pt x="37500" y="40932"/>
                </a:lnTo>
                <a:lnTo>
                  <a:pt x="37481" y="41051"/>
                </a:lnTo>
                <a:lnTo>
                  <a:pt x="37481" y="41170"/>
                </a:lnTo>
                <a:lnTo>
                  <a:pt x="37500" y="41289"/>
                </a:lnTo>
                <a:lnTo>
                  <a:pt x="37520" y="41408"/>
                </a:lnTo>
                <a:lnTo>
                  <a:pt x="37639" y="41587"/>
                </a:lnTo>
                <a:lnTo>
                  <a:pt x="37699" y="41666"/>
                </a:lnTo>
                <a:lnTo>
                  <a:pt x="37778" y="41746"/>
                </a:lnTo>
                <a:lnTo>
                  <a:pt x="37877" y="41785"/>
                </a:lnTo>
                <a:lnTo>
                  <a:pt x="37977" y="41825"/>
                </a:lnTo>
                <a:lnTo>
                  <a:pt x="38076" y="41865"/>
                </a:lnTo>
                <a:lnTo>
                  <a:pt x="38195" y="41865"/>
                </a:lnTo>
                <a:lnTo>
                  <a:pt x="38294" y="41845"/>
                </a:lnTo>
                <a:lnTo>
                  <a:pt x="38413" y="41825"/>
                </a:lnTo>
                <a:lnTo>
                  <a:pt x="38512" y="41785"/>
                </a:lnTo>
                <a:lnTo>
                  <a:pt x="38612" y="41726"/>
                </a:lnTo>
                <a:lnTo>
                  <a:pt x="38691" y="41647"/>
                </a:lnTo>
                <a:lnTo>
                  <a:pt x="38770" y="41567"/>
                </a:lnTo>
                <a:lnTo>
                  <a:pt x="38830" y="41468"/>
                </a:lnTo>
                <a:lnTo>
                  <a:pt x="38869" y="41369"/>
                </a:lnTo>
                <a:lnTo>
                  <a:pt x="38889" y="41230"/>
                </a:lnTo>
                <a:lnTo>
                  <a:pt x="38909" y="41131"/>
                </a:lnTo>
                <a:lnTo>
                  <a:pt x="38889" y="41012"/>
                </a:lnTo>
                <a:lnTo>
                  <a:pt x="38869" y="40912"/>
                </a:lnTo>
                <a:lnTo>
                  <a:pt x="38830" y="40813"/>
                </a:lnTo>
                <a:lnTo>
                  <a:pt x="38770" y="40714"/>
                </a:lnTo>
                <a:lnTo>
                  <a:pt x="38691" y="40655"/>
                </a:lnTo>
                <a:lnTo>
                  <a:pt x="38612" y="40575"/>
                </a:lnTo>
                <a:lnTo>
                  <a:pt x="38532" y="40516"/>
                </a:lnTo>
                <a:lnTo>
                  <a:pt x="38433" y="40476"/>
                </a:lnTo>
                <a:lnTo>
                  <a:pt x="38334" y="40436"/>
                </a:lnTo>
                <a:close/>
                <a:moveTo>
                  <a:pt x="13612" y="41389"/>
                </a:moveTo>
                <a:lnTo>
                  <a:pt x="13513" y="41408"/>
                </a:lnTo>
                <a:lnTo>
                  <a:pt x="13453" y="41468"/>
                </a:lnTo>
                <a:lnTo>
                  <a:pt x="13413" y="41528"/>
                </a:lnTo>
                <a:lnTo>
                  <a:pt x="13394" y="41627"/>
                </a:lnTo>
                <a:lnTo>
                  <a:pt x="13413" y="41706"/>
                </a:lnTo>
                <a:lnTo>
                  <a:pt x="13453" y="41805"/>
                </a:lnTo>
                <a:lnTo>
                  <a:pt x="13533" y="41865"/>
                </a:lnTo>
                <a:lnTo>
                  <a:pt x="13632" y="41885"/>
                </a:lnTo>
                <a:lnTo>
                  <a:pt x="13731" y="41845"/>
                </a:lnTo>
                <a:lnTo>
                  <a:pt x="13790" y="41785"/>
                </a:lnTo>
                <a:lnTo>
                  <a:pt x="13850" y="41706"/>
                </a:lnTo>
                <a:lnTo>
                  <a:pt x="13870" y="41627"/>
                </a:lnTo>
                <a:lnTo>
                  <a:pt x="13850" y="41547"/>
                </a:lnTo>
                <a:lnTo>
                  <a:pt x="13790" y="41468"/>
                </a:lnTo>
                <a:lnTo>
                  <a:pt x="13711" y="41408"/>
                </a:lnTo>
                <a:lnTo>
                  <a:pt x="13612" y="41389"/>
                </a:lnTo>
                <a:close/>
                <a:moveTo>
                  <a:pt x="49941" y="41012"/>
                </a:moveTo>
                <a:lnTo>
                  <a:pt x="49881" y="41151"/>
                </a:lnTo>
                <a:lnTo>
                  <a:pt x="49842" y="41309"/>
                </a:lnTo>
                <a:lnTo>
                  <a:pt x="49842" y="41468"/>
                </a:lnTo>
                <a:lnTo>
                  <a:pt x="49861" y="41607"/>
                </a:lnTo>
                <a:lnTo>
                  <a:pt x="49881" y="41766"/>
                </a:lnTo>
                <a:lnTo>
                  <a:pt x="49941" y="41904"/>
                </a:lnTo>
                <a:lnTo>
                  <a:pt x="49941" y="41012"/>
                </a:lnTo>
                <a:close/>
                <a:moveTo>
                  <a:pt x="40953" y="40377"/>
                </a:moveTo>
                <a:lnTo>
                  <a:pt x="40834" y="40397"/>
                </a:lnTo>
                <a:lnTo>
                  <a:pt x="40735" y="40416"/>
                </a:lnTo>
                <a:lnTo>
                  <a:pt x="40615" y="40476"/>
                </a:lnTo>
                <a:lnTo>
                  <a:pt x="40516" y="40535"/>
                </a:lnTo>
                <a:lnTo>
                  <a:pt x="40417" y="40615"/>
                </a:lnTo>
                <a:lnTo>
                  <a:pt x="40338" y="40694"/>
                </a:lnTo>
                <a:lnTo>
                  <a:pt x="40278" y="40793"/>
                </a:lnTo>
                <a:lnTo>
                  <a:pt x="40219" y="40893"/>
                </a:lnTo>
                <a:lnTo>
                  <a:pt x="40199" y="41012"/>
                </a:lnTo>
                <a:lnTo>
                  <a:pt x="40199" y="41151"/>
                </a:lnTo>
                <a:lnTo>
                  <a:pt x="40199" y="41289"/>
                </a:lnTo>
                <a:lnTo>
                  <a:pt x="40238" y="41408"/>
                </a:lnTo>
                <a:lnTo>
                  <a:pt x="40278" y="41528"/>
                </a:lnTo>
                <a:lnTo>
                  <a:pt x="40358" y="41647"/>
                </a:lnTo>
                <a:lnTo>
                  <a:pt x="40437" y="41746"/>
                </a:lnTo>
                <a:lnTo>
                  <a:pt x="40556" y="41825"/>
                </a:lnTo>
                <a:lnTo>
                  <a:pt x="40675" y="41885"/>
                </a:lnTo>
                <a:lnTo>
                  <a:pt x="40913" y="41924"/>
                </a:lnTo>
                <a:lnTo>
                  <a:pt x="41131" y="41924"/>
                </a:lnTo>
                <a:lnTo>
                  <a:pt x="41250" y="41885"/>
                </a:lnTo>
                <a:lnTo>
                  <a:pt x="41350" y="41845"/>
                </a:lnTo>
                <a:lnTo>
                  <a:pt x="41449" y="41785"/>
                </a:lnTo>
                <a:lnTo>
                  <a:pt x="41548" y="41706"/>
                </a:lnTo>
                <a:lnTo>
                  <a:pt x="41627" y="41607"/>
                </a:lnTo>
                <a:lnTo>
                  <a:pt x="41687" y="41488"/>
                </a:lnTo>
                <a:lnTo>
                  <a:pt x="41727" y="41369"/>
                </a:lnTo>
                <a:lnTo>
                  <a:pt x="41746" y="41250"/>
                </a:lnTo>
                <a:lnTo>
                  <a:pt x="41746" y="41131"/>
                </a:lnTo>
                <a:lnTo>
                  <a:pt x="41746" y="41012"/>
                </a:lnTo>
                <a:lnTo>
                  <a:pt x="41707" y="40893"/>
                </a:lnTo>
                <a:lnTo>
                  <a:pt x="41647" y="40774"/>
                </a:lnTo>
                <a:lnTo>
                  <a:pt x="41568" y="40674"/>
                </a:lnTo>
                <a:lnTo>
                  <a:pt x="41488" y="40595"/>
                </a:lnTo>
                <a:lnTo>
                  <a:pt x="41409" y="40516"/>
                </a:lnTo>
                <a:lnTo>
                  <a:pt x="41310" y="40456"/>
                </a:lnTo>
                <a:lnTo>
                  <a:pt x="41191" y="40416"/>
                </a:lnTo>
                <a:lnTo>
                  <a:pt x="41072" y="40397"/>
                </a:lnTo>
                <a:lnTo>
                  <a:pt x="40953" y="40377"/>
                </a:lnTo>
                <a:close/>
                <a:moveTo>
                  <a:pt x="21013" y="41170"/>
                </a:moveTo>
                <a:lnTo>
                  <a:pt x="20933" y="41210"/>
                </a:lnTo>
                <a:lnTo>
                  <a:pt x="20874" y="41250"/>
                </a:lnTo>
                <a:lnTo>
                  <a:pt x="20794" y="41309"/>
                </a:lnTo>
                <a:lnTo>
                  <a:pt x="20755" y="41369"/>
                </a:lnTo>
                <a:lnTo>
                  <a:pt x="20715" y="41428"/>
                </a:lnTo>
                <a:lnTo>
                  <a:pt x="20695" y="41488"/>
                </a:lnTo>
                <a:lnTo>
                  <a:pt x="20695" y="41567"/>
                </a:lnTo>
                <a:lnTo>
                  <a:pt x="20695" y="41627"/>
                </a:lnTo>
                <a:lnTo>
                  <a:pt x="20715" y="41706"/>
                </a:lnTo>
                <a:lnTo>
                  <a:pt x="20755" y="41766"/>
                </a:lnTo>
                <a:lnTo>
                  <a:pt x="20814" y="41825"/>
                </a:lnTo>
                <a:lnTo>
                  <a:pt x="20854" y="41865"/>
                </a:lnTo>
                <a:lnTo>
                  <a:pt x="20913" y="41904"/>
                </a:lnTo>
                <a:lnTo>
                  <a:pt x="20993" y="41924"/>
                </a:lnTo>
                <a:lnTo>
                  <a:pt x="21052" y="41944"/>
                </a:lnTo>
                <a:lnTo>
                  <a:pt x="21132" y="41944"/>
                </a:lnTo>
                <a:lnTo>
                  <a:pt x="21211" y="41924"/>
                </a:lnTo>
                <a:lnTo>
                  <a:pt x="21290" y="41885"/>
                </a:lnTo>
                <a:lnTo>
                  <a:pt x="21370" y="41825"/>
                </a:lnTo>
                <a:lnTo>
                  <a:pt x="21409" y="41766"/>
                </a:lnTo>
                <a:lnTo>
                  <a:pt x="21449" y="41686"/>
                </a:lnTo>
                <a:lnTo>
                  <a:pt x="21469" y="41627"/>
                </a:lnTo>
                <a:lnTo>
                  <a:pt x="21469" y="41547"/>
                </a:lnTo>
                <a:lnTo>
                  <a:pt x="21449" y="41488"/>
                </a:lnTo>
                <a:lnTo>
                  <a:pt x="21429" y="41408"/>
                </a:lnTo>
                <a:lnTo>
                  <a:pt x="21390" y="41349"/>
                </a:lnTo>
                <a:lnTo>
                  <a:pt x="21330" y="41289"/>
                </a:lnTo>
                <a:lnTo>
                  <a:pt x="21290" y="41230"/>
                </a:lnTo>
                <a:lnTo>
                  <a:pt x="21211" y="41210"/>
                </a:lnTo>
                <a:lnTo>
                  <a:pt x="21151" y="41170"/>
                </a:lnTo>
                <a:close/>
                <a:moveTo>
                  <a:pt x="23076" y="41131"/>
                </a:moveTo>
                <a:lnTo>
                  <a:pt x="22997" y="41151"/>
                </a:lnTo>
                <a:lnTo>
                  <a:pt x="22937" y="41170"/>
                </a:lnTo>
                <a:lnTo>
                  <a:pt x="22858" y="41210"/>
                </a:lnTo>
                <a:lnTo>
                  <a:pt x="22798" y="41270"/>
                </a:lnTo>
                <a:lnTo>
                  <a:pt x="22739" y="41329"/>
                </a:lnTo>
                <a:lnTo>
                  <a:pt x="22699" y="41389"/>
                </a:lnTo>
                <a:lnTo>
                  <a:pt x="22679" y="41468"/>
                </a:lnTo>
                <a:lnTo>
                  <a:pt x="22659" y="41547"/>
                </a:lnTo>
                <a:lnTo>
                  <a:pt x="22659" y="41627"/>
                </a:lnTo>
                <a:lnTo>
                  <a:pt x="22679" y="41726"/>
                </a:lnTo>
                <a:lnTo>
                  <a:pt x="22719" y="41805"/>
                </a:lnTo>
                <a:lnTo>
                  <a:pt x="22858" y="41924"/>
                </a:lnTo>
                <a:lnTo>
                  <a:pt x="22917" y="41964"/>
                </a:lnTo>
                <a:lnTo>
                  <a:pt x="22997" y="41984"/>
                </a:lnTo>
                <a:lnTo>
                  <a:pt x="23155" y="41984"/>
                </a:lnTo>
                <a:lnTo>
                  <a:pt x="23235" y="41964"/>
                </a:lnTo>
                <a:lnTo>
                  <a:pt x="23314" y="41924"/>
                </a:lnTo>
                <a:lnTo>
                  <a:pt x="23393" y="41865"/>
                </a:lnTo>
                <a:lnTo>
                  <a:pt x="23433" y="41805"/>
                </a:lnTo>
                <a:lnTo>
                  <a:pt x="23473" y="41726"/>
                </a:lnTo>
                <a:lnTo>
                  <a:pt x="23493" y="41647"/>
                </a:lnTo>
                <a:lnTo>
                  <a:pt x="23493" y="41567"/>
                </a:lnTo>
                <a:lnTo>
                  <a:pt x="23493" y="41488"/>
                </a:lnTo>
                <a:lnTo>
                  <a:pt x="23473" y="41408"/>
                </a:lnTo>
                <a:lnTo>
                  <a:pt x="23433" y="41329"/>
                </a:lnTo>
                <a:lnTo>
                  <a:pt x="23374" y="41250"/>
                </a:lnTo>
                <a:lnTo>
                  <a:pt x="23314" y="41190"/>
                </a:lnTo>
                <a:lnTo>
                  <a:pt x="23235" y="41151"/>
                </a:lnTo>
                <a:lnTo>
                  <a:pt x="23155" y="41151"/>
                </a:lnTo>
                <a:lnTo>
                  <a:pt x="23076" y="41131"/>
                </a:lnTo>
                <a:close/>
                <a:moveTo>
                  <a:pt x="30477" y="41091"/>
                </a:moveTo>
                <a:lnTo>
                  <a:pt x="30378" y="41111"/>
                </a:lnTo>
                <a:lnTo>
                  <a:pt x="30298" y="41131"/>
                </a:lnTo>
                <a:lnTo>
                  <a:pt x="30219" y="41170"/>
                </a:lnTo>
                <a:lnTo>
                  <a:pt x="30139" y="41230"/>
                </a:lnTo>
                <a:lnTo>
                  <a:pt x="30080" y="41309"/>
                </a:lnTo>
                <a:lnTo>
                  <a:pt x="30020" y="41389"/>
                </a:lnTo>
                <a:lnTo>
                  <a:pt x="30001" y="41488"/>
                </a:lnTo>
                <a:lnTo>
                  <a:pt x="29981" y="41567"/>
                </a:lnTo>
                <a:lnTo>
                  <a:pt x="29981" y="41666"/>
                </a:lnTo>
                <a:lnTo>
                  <a:pt x="30001" y="41766"/>
                </a:lnTo>
                <a:lnTo>
                  <a:pt x="30060" y="41944"/>
                </a:lnTo>
                <a:lnTo>
                  <a:pt x="30179" y="42063"/>
                </a:lnTo>
                <a:lnTo>
                  <a:pt x="30318" y="42162"/>
                </a:lnTo>
                <a:lnTo>
                  <a:pt x="30397" y="42182"/>
                </a:lnTo>
                <a:lnTo>
                  <a:pt x="30477" y="42202"/>
                </a:lnTo>
                <a:lnTo>
                  <a:pt x="30655" y="42202"/>
                </a:lnTo>
                <a:lnTo>
                  <a:pt x="30735" y="42182"/>
                </a:lnTo>
                <a:lnTo>
                  <a:pt x="30814" y="42143"/>
                </a:lnTo>
                <a:lnTo>
                  <a:pt x="30893" y="42103"/>
                </a:lnTo>
                <a:lnTo>
                  <a:pt x="30953" y="42043"/>
                </a:lnTo>
                <a:lnTo>
                  <a:pt x="31012" y="41964"/>
                </a:lnTo>
                <a:lnTo>
                  <a:pt x="31052" y="41885"/>
                </a:lnTo>
                <a:lnTo>
                  <a:pt x="31092" y="41805"/>
                </a:lnTo>
                <a:lnTo>
                  <a:pt x="31112" y="41726"/>
                </a:lnTo>
                <a:lnTo>
                  <a:pt x="31112" y="41627"/>
                </a:lnTo>
                <a:lnTo>
                  <a:pt x="31112" y="41528"/>
                </a:lnTo>
                <a:lnTo>
                  <a:pt x="31092" y="41448"/>
                </a:lnTo>
                <a:lnTo>
                  <a:pt x="31052" y="41369"/>
                </a:lnTo>
                <a:lnTo>
                  <a:pt x="31012" y="41309"/>
                </a:lnTo>
                <a:lnTo>
                  <a:pt x="30953" y="41250"/>
                </a:lnTo>
                <a:lnTo>
                  <a:pt x="30874" y="41190"/>
                </a:lnTo>
                <a:lnTo>
                  <a:pt x="30814" y="41151"/>
                </a:lnTo>
                <a:lnTo>
                  <a:pt x="30635" y="41091"/>
                </a:lnTo>
                <a:close/>
                <a:moveTo>
                  <a:pt x="34346" y="40972"/>
                </a:moveTo>
                <a:lnTo>
                  <a:pt x="34246" y="41012"/>
                </a:lnTo>
                <a:lnTo>
                  <a:pt x="34167" y="41051"/>
                </a:lnTo>
                <a:lnTo>
                  <a:pt x="34088" y="41111"/>
                </a:lnTo>
                <a:lnTo>
                  <a:pt x="34008" y="41170"/>
                </a:lnTo>
                <a:lnTo>
                  <a:pt x="33949" y="41250"/>
                </a:lnTo>
                <a:lnTo>
                  <a:pt x="33909" y="41329"/>
                </a:lnTo>
                <a:lnTo>
                  <a:pt x="33870" y="41408"/>
                </a:lnTo>
                <a:lnTo>
                  <a:pt x="33830" y="41508"/>
                </a:lnTo>
                <a:lnTo>
                  <a:pt x="33830" y="41607"/>
                </a:lnTo>
                <a:lnTo>
                  <a:pt x="33850" y="41726"/>
                </a:lnTo>
                <a:lnTo>
                  <a:pt x="33870" y="41825"/>
                </a:lnTo>
                <a:lnTo>
                  <a:pt x="33929" y="41924"/>
                </a:lnTo>
                <a:lnTo>
                  <a:pt x="33989" y="42004"/>
                </a:lnTo>
                <a:lnTo>
                  <a:pt x="34068" y="42083"/>
                </a:lnTo>
                <a:lnTo>
                  <a:pt x="34167" y="42143"/>
                </a:lnTo>
                <a:lnTo>
                  <a:pt x="34266" y="42202"/>
                </a:lnTo>
                <a:lnTo>
                  <a:pt x="34366" y="42242"/>
                </a:lnTo>
                <a:lnTo>
                  <a:pt x="34564" y="42242"/>
                </a:lnTo>
                <a:lnTo>
                  <a:pt x="34663" y="42222"/>
                </a:lnTo>
                <a:lnTo>
                  <a:pt x="34762" y="42182"/>
                </a:lnTo>
                <a:lnTo>
                  <a:pt x="34842" y="42123"/>
                </a:lnTo>
                <a:lnTo>
                  <a:pt x="34921" y="42063"/>
                </a:lnTo>
                <a:lnTo>
                  <a:pt x="34981" y="42004"/>
                </a:lnTo>
                <a:lnTo>
                  <a:pt x="35040" y="41924"/>
                </a:lnTo>
                <a:lnTo>
                  <a:pt x="35080" y="41845"/>
                </a:lnTo>
                <a:lnTo>
                  <a:pt x="35120" y="41746"/>
                </a:lnTo>
                <a:lnTo>
                  <a:pt x="35139" y="41666"/>
                </a:lnTo>
                <a:lnTo>
                  <a:pt x="35139" y="41567"/>
                </a:lnTo>
                <a:lnTo>
                  <a:pt x="35139" y="41468"/>
                </a:lnTo>
                <a:lnTo>
                  <a:pt x="35100" y="41369"/>
                </a:lnTo>
                <a:lnTo>
                  <a:pt x="35060" y="41289"/>
                </a:lnTo>
                <a:lnTo>
                  <a:pt x="35000" y="41190"/>
                </a:lnTo>
                <a:lnTo>
                  <a:pt x="34921" y="41131"/>
                </a:lnTo>
                <a:lnTo>
                  <a:pt x="34822" y="41071"/>
                </a:lnTo>
                <a:lnTo>
                  <a:pt x="34743" y="41012"/>
                </a:lnTo>
                <a:lnTo>
                  <a:pt x="34643" y="40992"/>
                </a:lnTo>
                <a:lnTo>
                  <a:pt x="34544" y="40972"/>
                </a:lnTo>
                <a:close/>
                <a:moveTo>
                  <a:pt x="10497" y="42004"/>
                </a:moveTo>
                <a:lnTo>
                  <a:pt x="10437" y="42024"/>
                </a:lnTo>
                <a:lnTo>
                  <a:pt x="10378" y="42043"/>
                </a:lnTo>
                <a:lnTo>
                  <a:pt x="10338" y="42103"/>
                </a:lnTo>
                <a:lnTo>
                  <a:pt x="10318" y="42162"/>
                </a:lnTo>
                <a:lnTo>
                  <a:pt x="10318" y="42242"/>
                </a:lnTo>
                <a:lnTo>
                  <a:pt x="10358" y="42301"/>
                </a:lnTo>
                <a:lnTo>
                  <a:pt x="10417" y="42341"/>
                </a:lnTo>
                <a:lnTo>
                  <a:pt x="10556" y="42341"/>
                </a:lnTo>
                <a:lnTo>
                  <a:pt x="10596" y="42301"/>
                </a:lnTo>
                <a:lnTo>
                  <a:pt x="10636" y="42242"/>
                </a:lnTo>
                <a:lnTo>
                  <a:pt x="10656" y="42182"/>
                </a:lnTo>
                <a:lnTo>
                  <a:pt x="10656" y="42123"/>
                </a:lnTo>
                <a:lnTo>
                  <a:pt x="10616" y="42063"/>
                </a:lnTo>
                <a:lnTo>
                  <a:pt x="10556" y="42024"/>
                </a:lnTo>
                <a:lnTo>
                  <a:pt x="10497" y="42004"/>
                </a:lnTo>
                <a:close/>
                <a:moveTo>
                  <a:pt x="7421" y="42381"/>
                </a:moveTo>
                <a:lnTo>
                  <a:pt x="7382" y="42401"/>
                </a:lnTo>
                <a:lnTo>
                  <a:pt x="7362" y="42440"/>
                </a:lnTo>
                <a:lnTo>
                  <a:pt x="7342" y="42480"/>
                </a:lnTo>
                <a:lnTo>
                  <a:pt x="7362" y="42500"/>
                </a:lnTo>
                <a:lnTo>
                  <a:pt x="7382" y="42539"/>
                </a:lnTo>
                <a:lnTo>
                  <a:pt x="7421" y="42559"/>
                </a:lnTo>
                <a:lnTo>
                  <a:pt x="7481" y="42559"/>
                </a:lnTo>
                <a:lnTo>
                  <a:pt x="7521" y="42539"/>
                </a:lnTo>
                <a:lnTo>
                  <a:pt x="7541" y="42500"/>
                </a:lnTo>
                <a:lnTo>
                  <a:pt x="7541" y="42480"/>
                </a:lnTo>
                <a:lnTo>
                  <a:pt x="7541" y="42440"/>
                </a:lnTo>
                <a:lnTo>
                  <a:pt x="7521" y="42401"/>
                </a:lnTo>
                <a:lnTo>
                  <a:pt x="7481" y="42381"/>
                </a:lnTo>
                <a:close/>
                <a:moveTo>
                  <a:pt x="43016" y="41031"/>
                </a:moveTo>
                <a:lnTo>
                  <a:pt x="42897" y="41051"/>
                </a:lnTo>
                <a:lnTo>
                  <a:pt x="42778" y="41091"/>
                </a:lnTo>
                <a:lnTo>
                  <a:pt x="42659" y="41151"/>
                </a:lnTo>
                <a:lnTo>
                  <a:pt x="42560" y="41210"/>
                </a:lnTo>
                <a:lnTo>
                  <a:pt x="42461" y="41309"/>
                </a:lnTo>
                <a:lnTo>
                  <a:pt x="42381" y="41389"/>
                </a:lnTo>
                <a:lnTo>
                  <a:pt x="42322" y="41508"/>
                </a:lnTo>
                <a:lnTo>
                  <a:pt x="42262" y="41607"/>
                </a:lnTo>
                <a:lnTo>
                  <a:pt x="42242" y="41746"/>
                </a:lnTo>
                <a:lnTo>
                  <a:pt x="42223" y="41865"/>
                </a:lnTo>
                <a:lnTo>
                  <a:pt x="42242" y="42024"/>
                </a:lnTo>
                <a:lnTo>
                  <a:pt x="42282" y="42162"/>
                </a:lnTo>
                <a:lnTo>
                  <a:pt x="42342" y="42281"/>
                </a:lnTo>
                <a:lnTo>
                  <a:pt x="42421" y="42401"/>
                </a:lnTo>
                <a:lnTo>
                  <a:pt x="42520" y="42500"/>
                </a:lnTo>
                <a:lnTo>
                  <a:pt x="42639" y="42579"/>
                </a:lnTo>
                <a:lnTo>
                  <a:pt x="42778" y="42658"/>
                </a:lnTo>
                <a:lnTo>
                  <a:pt x="42917" y="42698"/>
                </a:lnTo>
                <a:lnTo>
                  <a:pt x="43175" y="42698"/>
                </a:lnTo>
                <a:lnTo>
                  <a:pt x="43314" y="42678"/>
                </a:lnTo>
                <a:lnTo>
                  <a:pt x="43433" y="42639"/>
                </a:lnTo>
                <a:lnTo>
                  <a:pt x="43532" y="42579"/>
                </a:lnTo>
                <a:lnTo>
                  <a:pt x="43631" y="42500"/>
                </a:lnTo>
                <a:lnTo>
                  <a:pt x="43730" y="42401"/>
                </a:lnTo>
                <a:lnTo>
                  <a:pt x="43810" y="42301"/>
                </a:lnTo>
                <a:lnTo>
                  <a:pt x="43869" y="42182"/>
                </a:lnTo>
                <a:lnTo>
                  <a:pt x="43909" y="42063"/>
                </a:lnTo>
                <a:lnTo>
                  <a:pt x="43929" y="41924"/>
                </a:lnTo>
                <a:lnTo>
                  <a:pt x="43929" y="41805"/>
                </a:lnTo>
                <a:lnTo>
                  <a:pt x="43889" y="41666"/>
                </a:lnTo>
                <a:lnTo>
                  <a:pt x="43850" y="41547"/>
                </a:lnTo>
                <a:lnTo>
                  <a:pt x="43790" y="41428"/>
                </a:lnTo>
                <a:lnTo>
                  <a:pt x="43711" y="41329"/>
                </a:lnTo>
                <a:lnTo>
                  <a:pt x="43631" y="41230"/>
                </a:lnTo>
                <a:lnTo>
                  <a:pt x="43512" y="41151"/>
                </a:lnTo>
                <a:lnTo>
                  <a:pt x="43393" y="41091"/>
                </a:lnTo>
                <a:lnTo>
                  <a:pt x="43274" y="41051"/>
                </a:lnTo>
                <a:lnTo>
                  <a:pt x="43155" y="41031"/>
                </a:lnTo>
                <a:close/>
                <a:moveTo>
                  <a:pt x="15338" y="42143"/>
                </a:moveTo>
                <a:lnTo>
                  <a:pt x="15219" y="42202"/>
                </a:lnTo>
                <a:lnTo>
                  <a:pt x="15140" y="42281"/>
                </a:lnTo>
                <a:lnTo>
                  <a:pt x="15100" y="42381"/>
                </a:lnTo>
                <a:lnTo>
                  <a:pt x="15100" y="42440"/>
                </a:lnTo>
                <a:lnTo>
                  <a:pt x="15100" y="42500"/>
                </a:lnTo>
                <a:lnTo>
                  <a:pt x="15120" y="42539"/>
                </a:lnTo>
                <a:lnTo>
                  <a:pt x="15159" y="42599"/>
                </a:lnTo>
                <a:lnTo>
                  <a:pt x="15259" y="42678"/>
                </a:lnTo>
                <a:lnTo>
                  <a:pt x="15358" y="42718"/>
                </a:lnTo>
                <a:lnTo>
                  <a:pt x="15398" y="42738"/>
                </a:lnTo>
                <a:lnTo>
                  <a:pt x="15457" y="42738"/>
                </a:lnTo>
                <a:lnTo>
                  <a:pt x="15517" y="42718"/>
                </a:lnTo>
                <a:lnTo>
                  <a:pt x="15576" y="42678"/>
                </a:lnTo>
                <a:lnTo>
                  <a:pt x="15655" y="42599"/>
                </a:lnTo>
                <a:lnTo>
                  <a:pt x="15695" y="42480"/>
                </a:lnTo>
                <a:lnTo>
                  <a:pt x="15695" y="42381"/>
                </a:lnTo>
                <a:lnTo>
                  <a:pt x="15695" y="42321"/>
                </a:lnTo>
                <a:lnTo>
                  <a:pt x="15655" y="42262"/>
                </a:lnTo>
                <a:lnTo>
                  <a:pt x="15616" y="42202"/>
                </a:lnTo>
                <a:lnTo>
                  <a:pt x="15556" y="42162"/>
                </a:lnTo>
                <a:lnTo>
                  <a:pt x="15497" y="42143"/>
                </a:lnTo>
                <a:close/>
                <a:moveTo>
                  <a:pt x="28770" y="41885"/>
                </a:moveTo>
                <a:lnTo>
                  <a:pt x="28631" y="41904"/>
                </a:lnTo>
                <a:lnTo>
                  <a:pt x="28473" y="41964"/>
                </a:lnTo>
                <a:lnTo>
                  <a:pt x="28354" y="42063"/>
                </a:lnTo>
                <a:lnTo>
                  <a:pt x="28255" y="42202"/>
                </a:lnTo>
                <a:lnTo>
                  <a:pt x="28235" y="42281"/>
                </a:lnTo>
                <a:lnTo>
                  <a:pt x="28215" y="42361"/>
                </a:lnTo>
                <a:lnTo>
                  <a:pt x="28215" y="42440"/>
                </a:lnTo>
                <a:lnTo>
                  <a:pt x="28215" y="42539"/>
                </a:lnTo>
                <a:lnTo>
                  <a:pt x="28235" y="42619"/>
                </a:lnTo>
                <a:lnTo>
                  <a:pt x="28294" y="42718"/>
                </a:lnTo>
                <a:lnTo>
                  <a:pt x="28334" y="42797"/>
                </a:lnTo>
                <a:lnTo>
                  <a:pt x="28413" y="42857"/>
                </a:lnTo>
                <a:lnTo>
                  <a:pt x="28493" y="42916"/>
                </a:lnTo>
                <a:lnTo>
                  <a:pt x="28572" y="42936"/>
                </a:lnTo>
                <a:lnTo>
                  <a:pt x="28671" y="42976"/>
                </a:lnTo>
                <a:lnTo>
                  <a:pt x="28870" y="42976"/>
                </a:lnTo>
                <a:lnTo>
                  <a:pt x="28949" y="42956"/>
                </a:lnTo>
                <a:lnTo>
                  <a:pt x="29028" y="42916"/>
                </a:lnTo>
                <a:lnTo>
                  <a:pt x="29088" y="42877"/>
                </a:lnTo>
                <a:lnTo>
                  <a:pt x="29147" y="42817"/>
                </a:lnTo>
                <a:lnTo>
                  <a:pt x="29207" y="42758"/>
                </a:lnTo>
                <a:lnTo>
                  <a:pt x="29266" y="42599"/>
                </a:lnTo>
                <a:lnTo>
                  <a:pt x="29306" y="42440"/>
                </a:lnTo>
                <a:lnTo>
                  <a:pt x="29306" y="42361"/>
                </a:lnTo>
                <a:lnTo>
                  <a:pt x="29286" y="42281"/>
                </a:lnTo>
                <a:lnTo>
                  <a:pt x="29247" y="42202"/>
                </a:lnTo>
                <a:lnTo>
                  <a:pt x="29207" y="42123"/>
                </a:lnTo>
                <a:lnTo>
                  <a:pt x="29167" y="42043"/>
                </a:lnTo>
                <a:lnTo>
                  <a:pt x="29088" y="41984"/>
                </a:lnTo>
                <a:lnTo>
                  <a:pt x="29028" y="41944"/>
                </a:lnTo>
                <a:lnTo>
                  <a:pt x="28949" y="41904"/>
                </a:lnTo>
                <a:lnTo>
                  <a:pt x="28870" y="41885"/>
                </a:lnTo>
                <a:close/>
                <a:moveTo>
                  <a:pt x="36687" y="41766"/>
                </a:moveTo>
                <a:lnTo>
                  <a:pt x="36568" y="41785"/>
                </a:lnTo>
                <a:lnTo>
                  <a:pt x="36449" y="41805"/>
                </a:lnTo>
                <a:lnTo>
                  <a:pt x="36270" y="41944"/>
                </a:lnTo>
                <a:lnTo>
                  <a:pt x="36191" y="42024"/>
                </a:lnTo>
                <a:lnTo>
                  <a:pt x="36112" y="42103"/>
                </a:lnTo>
                <a:lnTo>
                  <a:pt x="36072" y="42182"/>
                </a:lnTo>
                <a:lnTo>
                  <a:pt x="36032" y="42281"/>
                </a:lnTo>
                <a:lnTo>
                  <a:pt x="35993" y="42381"/>
                </a:lnTo>
                <a:lnTo>
                  <a:pt x="35993" y="42520"/>
                </a:lnTo>
                <a:lnTo>
                  <a:pt x="36012" y="42619"/>
                </a:lnTo>
                <a:lnTo>
                  <a:pt x="36032" y="42718"/>
                </a:lnTo>
                <a:lnTo>
                  <a:pt x="36092" y="42817"/>
                </a:lnTo>
                <a:lnTo>
                  <a:pt x="36151" y="42916"/>
                </a:lnTo>
                <a:lnTo>
                  <a:pt x="36231" y="42976"/>
                </a:lnTo>
                <a:lnTo>
                  <a:pt x="36310" y="43055"/>
                </a:lnTo>
                <a:lnTo>
                  <a:pt x="36389" y="43115"/>
                </a:lnTo>
                <a:lnTo>
                  <a:pt x="36489" y="43154"/>
                </a:lnTo>
                <a:lnTo>
                  <a:pt x="36608" y="43174"/>
                </a:lnTo>
                <a:lnTo>
                  <a:pt x="36826" y="43174"/>
                </a:lnTo>
                <a:lnTo>
                  <a:pt x="36945" y="43154"/>
                </a:lnTo>
                <a:lnTo>
                  <a:pt x="37044" y="43095"/>
                </a:lnTo>
                <a:lnTo>
                  <a:pt x="37123" y="43055"/>
                </a:lnTo>
                <a:lnTo>
                  <a:pt x="37203" y="42976"/>
                </a:lnTo>
                <a:lnTo>
                  <a:pt x="37282" y="42897"/>
                </a:lnTo>
                <a:lnTo>
                  <a:pt x="37342" y="42817"/>
                </a:lnTo>
                <a:lnTo>
                  <a:pt x="37381" y="42718"/>
                </a:lnTo>
                <a:lnTo>
                  <a:pt x="37421" y="42619"/>
                </a:lnTo>
                <a:lnTo>
                  <a:pt x="37441" y="42520"/>
                </a:lnTo>
                <a:lnTo>
                  <a:pt x="37441" y="42420"/>
                </a:lnTo>
                <a:lnTo>
                  <a:pt x="37421" y="42301"/>
                </a:lnTo>
                <a:lnTo>
                  <a:pt x="37381" y="42202"/>
                </a:lnTo>
                <a:lnTo>
                  <a:pt x="37322" y="42083"/>
                </a:lnTo>
                <a:lnTo>
                  <a:pt x="37242" y="41984"/>
                </a:lnTo>
                <a:lnTo>
                  <a:pt x="37143" y="41904"/>
                </a:lnTo>
                <a:lnTo>
                  <a:pt x="37044" y="41845"/>
                </a:lnTo>
                <a:lnTo>
                  <a:pt x="36945" y="41805"/>
                </a:lnTo>
                <a:lnTo>
                  <a:pt x="36826" y="41766"/>
                </a:lnTo>
                <a:close/>
                <a:moveTo>
                  <a:pt x="32798" y="42083"/>
                </a:moveTo>
                <a:lnTo>
                  <a:pt x="32699" y="42103"/>
                </a:lnTo>
                <a:lnTo>
                  <a:pt x="32620" y="42123"/>
                </a:lnTo>
                <a:lnTo>
                  <a:pt x="32520" y="42162"/>
                </a:lnTo>
                <a:lnTo>
                  <a:pt x="32441" y="42222"/>
                </a:lnTo>
                <a:lnTo>
                  <a:pt x="32381" y="42301"/>
                </a:lnTo>
                <a:lnTo>
                  <a:pt x="32322" y="42381"/>
                </a:lnTo>
                <a:lnTo>
                  <a:pt x="32262" y="42480"/>
                </a:lnTo>
                <a:lnTo>
                  <a:pt x="32223" y="42579"/>
                </a:lnTo>
                <a:lnTo>
                  <a:pt x="32223" y="42698"/>
                </a:lnTo>
                <a:lnTo>
                  <a:pt x="32223" y="42797"/>
                </a:lnTo>
                <a:lnTo>
                  <a:pt x="32243" y="42897"/>
                </a:lnTo>
                <a:lnTo>
                  <a:pt x="32282" y="42996"/>
                </a:lnTo>
                <a:lnTo>
                  <a:pt x="32342" y="43095"/>
                </a:lnTo>
                <a:lnTo>
                  <a:pt x="32421" y="43174"/>
                </a:lnTo>
                <a:lnTo>
                  <a:pt x="32500" y="43254"/>
                </a:lnTo>
                <a:lnTo>
                  <a:pt x="32679" y="43333"/>
                </a:lnTo>
                <a:lnTo>
                  <a:pt x="32778" y="43353"/>
                </a:lnTo>
                <a:lnTo>
                  <a:pt x="32957" y="43353"/>
                </a:lnTo>
                <a:lnTo>
                  <a:pt x="33056" y="43333"/>
                </a:lnTo>
                <a:lnTo>
                  <a:pt x="33135" y="43293"/>
                </a:lnTo>
                <a:lnTo>
                  <a:pt x="33235" y="43254"/>
                </a:lnTo>
                <a:lnTo>
                  <a:pt x="33294" y="43174"/>
                </a:lnTo>
                <a:lnTo>
                  <a:pt x="33373" y="43115"/>
                </a:lnTo>
                <a:lnTo>
                  <a:pt x="33413" y="43016"/>
                </a:lnTo>
                <a:lnTo>
                  <a:pt x="33453" y="42936"/>
                </a:lnTo>
                <a:lnTo>
                  <a:pt x="33493" y="42837"/>
                </a:lnTo>
                <a:lnTo>
                  <a:pt x="33493" y="42738"/>
                </a:lnTo>
                <a:lnTo>
                  <a:pt x="33493" y="42639"/>
                </a:lnTo>
                <a:lnTo>
                  <a:pt x="33473" y="42539"/>
                </a:lnTo>
                <a:lnTo>
                  <a:pt x="33433" y="42440"/>
                </a:lnTo>
                <a:lnTo>
                  <a:pt x="33373" y="42341"/>
                </a:lnTo>
                <a:lnTo>
                  <a:pt x="33314" y="42281"/>
                </a:lnTo>
                <a:lnTo>
                  <a:pt x="33254" y="42202"/>
                </a:lnTo>
                <a:lnTo>
                  <a:pt x="33155" y="42162"/>
                </a:lnTo>
                <a:lnTo>
                  <a:pt x="33076" y="42123"/>
                </a:lnTo>
                <a:lnTo>
                  <a:pt x="32997" y="42103"/>
                </a:lnTo>
                <a:lnTo>
                  <a:pt x="32897" y="42083"/>
                </a:lnTo>
                <a:close/>
                <a:moveTo>
                  <a:pt x="17263" y="42678"/>
                </a:moveTo>
                <a:lnTo>
                  <a:pt x="17183" y="42698"/>
                </a:lnTo>
                <a:lnTo>
                  <a:pt x="17064" y="42758"/>
                </a:lnTo>
                <a:lnTo>
                  <a:pt x="16965" y="42837"/>
                </a:lnTo>
                <a:lnTo>
                  <a:pt x="16925" y="42897"/>
                </a:lnTo>
                <a:lnTo>
                  <a:pt x="16905" y="42976"/>
                </a:lnTo>
                <a:lnTo>
                  <a:pt x="16886" y="43035"/>
                </a:lnTo>
                <a:lnTo>
                  <a:pt x="16886" y="43095"/>
                </a:lnTo>
                <a:lnTo>
                  <a:pt x="16925" y="43174"/>
                </a:lnTo>
                <a:lnTo>
                  <a:pt x="16965" y="43234"/>
                </a:lnTo>
                <a:lnTo>
                  <a:pt x="17005" y="43293"/>
                </a:lnTo>
                <a:lnTo>
                  <a:pt x="17064" y="43333"/>
                </a:lnTo>
                <a:lnTo>
                  <a:pt x="17124" y="43353"/>
                </a:lnTo>
                <a:lnTo>
                  <a:pt x="17183" y="43373"/>
                </a:lnTo>
                <a:lnTo>
                  <a:pt x="17342" y="43373"/>
                </a:lnTo>
                <a:lnTo>
                  <a:pt x="17461" y="43333"/>
                </a:lnTo>
                <a:lnTo>
                  <a:pt x="17521" y="43293"/>
                </a:lnTo>
                <a:lnTo>
                  <a:pt x="17560" y="43234"/>
                </a:lnTo>
                <a:lnTo>
                  <a:pt x="17580" y="43174"/>
                </a:lnTo>
                <a:lnTo>
                  <a:pt x="17600" y="43115"/>
                </a:lnTo>
                <a:lnTo>
                  <a:pt x="17600" y="42956"/>
                </a:lnTo>
                <a:lnTo>
                  <a:pt x="17580" y="42897"/>
                </a:lnTo>
                <a:lnTo>
                  <a:pt x="17560" y="42837"/>
                </a:lnTo>
                <a:lnTo>
                  <a:pt x="17521" y="42777"/>
                </a:lnTo>
                <a:lnTo>
                  <a:pt x="17461" y="42718"/>
                </a:lnTo>
                <a:lnTo>
                  <a:pt x="17401" y="42698"/>
                </a:lnTo>
                <a:lnTo>
                  <a:pt x="17322" y="42678"/>
                </a:lnTo>
                <a:close/>
                <a:moveTo>
                  <a:pt x="39524" y="41825"/>
                </a:moveTo>
                <a:lnTo>
                  <a:pt x="39405" y="41845"/>
                </a:lnTo>
                <a:lnTo>
                  <a:pt x="39306" y="41885"/>
                </a:lnTo>
                <a:lnTo>
                  <a:pt x="39187" y="41964"/>
                </a:lnTo>
                <a:lnTo>
                  <a:pt x="39088" y="42043"/>
                </a:lnTo>
                <a:lnTo>
                  <a:pt x="39008" y="42143"/>
                </a:lnTo>
                <a:lnTo>
                  <a:pt x="38929" y="42262"/>
                </a:lnTo>
                <a:lnTo>
                  <a:pt x="38889" y="42381"/>
                </a:lnTo>
                <a:lnTo>
                  <a:pt x="38869" y="42520"/>
                </a:lnTo>
                <a:lnTo>
                  <a:pt x="38869" y="42658"/>
                </a:lnTo>
                <a:lnTo>
                  <a:pt x="38889" y="42777"/>
                </a:lnTo>
                <a:lnTo>
                  <a:pt x="38929" y="42916"/>
                </a:lnTo>
                <a:lnTo>
                  <a:pt x="38988" y="43035"/>
                </a:lnTo>
                <a:lnTo>
                  <a:pt x="39068" y="43135"/>
                </a:lnTo>
                <a:lnTo>
                  <a:pt x="39167" y="43214"/>
                </a:lnTo>
                <a:lnTo>
                  <a:pt x="39246" y="43274"/>
                </a:lnTo>
                <a:lnTo>
                  <a:pt x="39346" y="43313"/>
                </a:lnTo>
                <a:lnTo>
                  <a:pt x="39465" y="43353"/>
                </a:lnTo>
                <a:lnTo>
                  <a:pt x="39564" y="43373"/>
                </a:lnTo>
                <a:lnTo>
                  <a:pt x="39822" y="43373"/>
                </a:lnTo>
                <a:lnTo>
                  <a:pt x="39941" y="43333"/>
                </a:lnTo>
                <a:lnTo>
                  <a:pt x="40040" y="43274"/>
                </a:lnTo>
                <a:lnTo>
                  <a:pt x="40139" y="43214"/>
                </a:lnTo>
                <a:lnTo>
                  <a:pt x="40219" y="43135"/>
                </a:lnTo>
                <a:lnTo>
                  <a:pt x="40298" y="43035"/>
                </a:lnTo>
                <a:lnTo>
                  <a:pt x="40358" y="42916"/>
                </a:lnTo>
                <a:lnTo>
                  <a:pt x="40397" y="42797"/>
                </a:lnTo>
                <a:lnTo>
                  <a:pt x="40417" y="42698"/>
                </a:lnTo>
                <a:lnTo>
                  <a:pt x="40437" y="42559"/>
                </a:lnTo>
                <a:lnTo>
                  <a:pt x="40417" y="42440"/>
                </a:lnTo>
                <a:lnTo>
                  <a:pt x="40377" y="42321"/>
                </a:lnTo>
                <a:lnTo>
                  <a:pt x="40338" y="42202"/>
                </a:lnTo>
                <a:lnTo>
                  <a:pt x="40258" y="42123"/>
                </a:lnTo>
                <a:lnTo>
                  <a:pt x="40179" y="42024"/>
                </a:lnTo>
                <a:lnTo>
                  <a:pt x="40080" y="41964"/>
                </a:lnTo>
                <a:lnTo>
                  <a:pt x="39981" y="41904"/>
                </a:lnTo>
                <a:lnTo>
                  <a:pt x="39881" y="41865"/>
                </a:lnTo>
                <a:lnTo>
                  <a:pt x="39762" y="41825"/>
                </a:lnTo>
                <a:close/>
                <a:moveTo>
                  <a:pt x="45119" y="41627"/>
                </a:moveTo>
                <a:lnTo>
                  <a:pt x="45000" y="41666"/>
                </a:lnTo>
                <a:lnTo>
                  <a:pt x="44861" y="41706"/>
                </a:lnTo>
                <a:lnTo>
                  <a:pt x="44723" y="41766"/>
                </a:lnTo>
                <a:lnTo>
                  <a:pt x="44623" y="41845"/>
                </a:lnTo>
                <a:lnTo>
                  <a:pt x="44524" y="41924"/>
                </a:lnTo>
                <a:lnTo>
                  <a:pt x="44425" y="42043"/>
                </a:lnTo>
                <a:lnTo>
                  <a:pt x="44365" y="42143"/>
                </a:lnTo>
                <a:lnTo>
                  <a:pt x="44306" y="42262"/>
                </a:lnTo>
                <a:lnTo>
                  <a:pt x="44286" y="42401"/>
                </a:lnTo>
                <a:lnTo>
                  <a:pt x="44266" y="42539"/>
                </a:lnTo>
                <a:lnTo>
                  <a:pt x="44286" y="42698"/>
                </a:lnTo>
                <a:lnTo>
                  <a:pt x="44326" y="42857"/>
                </a:lnTo>
                <a:lnTo>
                  <a:pt x="44385" y="42996"/>
                </a:lnTo>
                <a:lnTo>
                  <a:pt x="44484" y="43115"/>
                </a:lnTo>
                <a:lnTo>
                  <a:pt x="44584" y="43214"/>
                </a:lnTo>
                <a:lnTo>
                  <a:pt x="44723" y="43313"/>
                </a:lnTo>
                <a:lnTo>
                  <a:pt x="44861" y="43373"/>
                </a:lnTo>
                <a:lnTo>
                  <a:pt x="45000" y="43432"/>
                </a:lnTo>
                <a:lnTo>
                  <a:pt x="45278" y="43432"/>
                </a:lnTo>
                <a:lnTo>
                  <a:pt x="45417" y="43412"/>
                </a:lnTo>
                <a:lnTo>
                  <a:pt x="45536" y="43373"/>
                </a:lnTo>
                <a:lnTo>
                  <a:pt x="45655" y="43313"/>
                </a:lnTo>
                <a:lnTo>
                  <a:pt x="45754" y="43234"/>
                </a:lnTo>
                <a:lnTo>
                  <a:pt x="45853" y="43135"/>
                </a:lnTo>
                <a:lnTo>
                  <a:pt x="45933" y="43016"/>
                </a:lnTo>
                <a:lnTo>
                  <a:pt x="46012" y="42897"/>
                </a:lnTo>
                <a:lnTo>
                  <a:pt x="46052" y="42758"/>
                </a:lnTo>
                <a:lnTo>
                  <a:pt x="46072" y="42619"/>
                </a:lnTo>
                <a:lnTo>
                  <a:pt x="46072" y="42480"/>
                </a:lnTo>
                <a:lnTo>
                  <a:pt x="46052" y="42341"/>
                </a:lnTo>
                <a:lnTo>
                  <a:pt x="46012" y="42202"/>
                </a:lnTo>
                <a:lnTo>
                  <a:pt x="45953" y="42083"/>
                </a:lnTo>
                <a:lnTo>
                  <a:pt x="45853" y="41964"/>
                </a:lnTo>
                <a:lnTo>
                  <a:pt x="45754" y="41865"/>
                </a:lnTo>
                <a:lnTo>
                  <a:pt x="45655" y="41785"/>
                </a:lnTo>
                <a:lnTo>
                  <a:pt x="45516" y="41706"/>
                </a:lnTo>
                <a:lnTo>
                  <a:pt x="45397" y="41666"/>
                </a:lnTo>
                <a:lnTo>
                  <a:pt x="45258" y="41647"/>
                </a:lnTo>
                <a:lnTo>
                  <a:pt x="45119" y="41627"/>
                </a:lnTo>
                <a:close/>
                <a:moveTo>
                  <a:pt x="12163" y="42956"/>
                </a:moveTo>
                <a:lnTo>
                  <a:pt x="12064" y="42976"/>
                </a:lnTo>
                <a:lnTo>
                  <a:pt x="12005" y="43035"/>
                </a:lnTo>
                <a:lnTo>
                  <a:pt x="11945" y="43095"/>
                </a:lnTo>
                <a:lnTo>
                  <a:pt x="11906" y="43194"/>
                </a:lnTo>
                <a:lnTo>
                  <a:pt x="11925" y="43274"/>
                </a:lnTo>
                <a:lnTo>
                  <a:pt x="11985" y="43373"/>
                </a:lnTo>
                <a:lnTo>
                  <a:pt x="12084" y="43432"/>
                </a:lnTo>
                <a:lnTo>
                  <a:pt x="12163" y="43452"/>
                </a:lnTo>
                <a:lnTo>
                  <a:pt x="12263" y="43412"/>
                </a:lnTo>
                <a:lnTo>
                  <a:pt x="12342" y="43373"/>
                </a:lnTo>
                <a:lnTo>
                  <a:pt x="12382" y="43293"/>
                </a:lnTo>
                <a:lnTo>
                  <a:pt x="12421" y="43214"/>
                </a:lnTo>
                <a:lnTo>
                  <a:pt x="12402" y="43115"/>
                </a:lnTo>
                <a:lnTo>
                  <a:pt x="12342" y="43035"/>
                </a:lnTo>
                <a:lnTo>
                  <a:pt x="12263" y="42976"/>
                </a:lnTo>
                <a:lnTo>
                  <a:pt x="12163" y="42956"/>
                </a:lnTo>
                <a:close/>
                <a:moveTo>
                  <a:pt x="47619" y="41528"/>
                </a:moveTo>
                <a:lnTo>
                  <a:pt x="47480" y="41567"/>
                </a:lnTo>
                <a:lnTo>
                  <a:pt x="47342" y="41627"/>
                </a:lnTo>
                <a:lnTo>
                  <a:pt x="47203" y="41706"/>
                </a:lnTo>
                <a:lnTo>
                  <a:pt x="47084" y="41805"/>
                </a:lnTo>
                <a:lnTo>
                  <a:pt x="46965" y="41944"/>
                </a:lnTo>
                <a:lnTo>
                  <a:pt x="46885" y="42083"/>
                </a:lnTo>
                <a:lnTo>
                  <a:pt x="46826" y="42242"/>
                </a:lnTo>
                <a:lnTo>
                  <a:pt x="46806" y="42381"/>
                </a:lnTo>
                <a:lnTo>
                  <a:pt x="46806" y="42539"/>
                </a:lnTo>
                <a:lnTo>
                  <a:pt x="46826" y="42698"/>
                </a:lnTo>
                <a:lnTo>
                  <a:pt x="46885" y="42857"/>
                </a:lnTo>
                <a:lnTo>
                  <a:pt x="46965" y="43016"/>
                </a:lnTo>
                <a:lnTo>
                  <a:pt x="47064" y="43135"/>
                </a:lnTo>
                <a:lnTo>
                  <a:pt x="47183" y="43234"/>
                </a:lnTo>
                <a:lnTo>
                  <a:pt x="47282" y="43313"/>
                </a:lnTo>
                <a:lnTo>
                  <a:pt x="47421" y="43373"/>
                </a:lnTo>
                <a:lnTo>
                  <a:pt x="47540" y="43412"/>
                </a:lnTo>
                <a:lnTo>
                  <a:pt x="47679" y="43432"/>
                </a:lnTo>
                <a:lnTo>
                  <a:pt x="47838" y="43452"/>
                </a:lnTo>
                <a:lnTo>
                  <a:pt x="47996" y="43432"/>
                </a:lnTo>
                <a:lnTo>
                  <a:pt x="48135" y="43393"/>
                </a:lnTo>
                <a:lnTo>
                  <a:pt x="48274" y="43313"/>
                </a:lnTo>
                <a:lnTo>
                  <a:pt x="48393" y="43234"/>
                </a:lnTo>
                <a:lnTo>
                  <a:pt x="48492" y="43115"/>
                </a:lnTo>
                <a:lnTo>
                  <a:pt x="48592" y="42996"/>
                </a:lnTo>
                <a:lnTo>
                  <a:pt x="48671" y="42857"/>
                </a:lnTo>
                <a:lnTo>
                  <a:pt x="48711" y="42718"/>
                </a:lnTo>
                <a:lnTo>
                  <a:pt x="48750" y="42579"/>
                </a:lnTo>
                <a:lnTo>
                  <a:pt x="48750" y="42420"/>
                </a:lnTo>
                <a:lnTo>
                  <a:pt x="48711" y="42262"/>
                </a:lnTo>
                <a:lnTo>
                  <a:pt x="48671" y="42123"/>
                </a:lnTo>
                <a:lnTo>
                  <a:pt x="48611" y="42004"/>
                </a:lnTo>
                <a:lnTo>
                  <a:pt x="48512" y="41885"/>
                </a:lnTo>
                <a:lnTo>
                  <a:pt x="48413" y="41785"/>
                </a:lnTo>
                <a:lnTo>
                  <a:pt x="48314" y="41686"/>
                </a:lnTo>
                <a:lnTo>
                  <a:pt x="48175" y="41627"/>
                </a:lnTo>
                <a:lnTo>
                  <a:pt x="48036" y="41567"/>
                </a:lnTo>
                <a:lnTo>
                  <a:pt x="47897" y="41547"/>
                </a:lnTo>
                <a:lnTo>
                  <a:pt x="47758" y="41528"/>
                </a:lnTo>
                <a:close/>
                <a:moveTo>
                  <a:pt x="26885" y="42500"/>
                </a:moveTo>
                <a:lnTo>
                  <a:pt x="26766" y="42520"/>
                </a:lnTo>
                <a:lnTo>
                  <a:pt x="26687" y="42559"/>
                </a:lnTo>
                <a:lnTo>
                  <a:pt x="26588" y="42619"/>
                </a:lnTo>
                <a:lnTo>
                  <a:pt x="26528" y="42678"/>
                </a:lnTo>
                <a:lnTo>
                  <a:pt x="26469" y="42777"/>
                </a:lnTo>
                <a:lnTo>
                  <a:pt x="26429" y="42857"/>
                </a:lnTo>
                <a:lnTo>
                  <a:pt x="26389" y="42956"/>
                </a:lnTo>
                <a:lnTo>
                  <a:pt x="26389" y="43055"/>
                </a:lnTo>
                <a:lnTo>
                  <a:pt x="26389" y="43154"/>
                </a:lnTo>
                <a:lnTo>
                  <a:pt x="26409" y="43254"/>
                </a:lnTo>
                <a:lnTo>
                  <a:pt x="26449" y="43333"/>
                </a:lnTo>
                <a:lnTo>
                  <a:pt x="26509" y="43412"/>
                </a:lnTo>
                <a:lnTo>
                  <a:pt x="26588" y="43472"/>
                </a:lnTo>
                <a:lnTo>
                  <a:pt x="26687" y="43531"/>
                </a:lnTo>
                <a:lnTo>
                  <a:pt x="26806" y="43551"/>
                </a:lnTo>
                <a:lnTo>
                  <a:pt x="26905" y="43571"/>
                </a:lnTo>
                <a:lnTo>
                  <a:pt x="27005" y="43551"/>
                </a:lnTo>
                <a:lnTo>
                  <a:pt x="27104" y="43531"/>
                </a:lnTo>
                <a:lnTo>
                  <a:pt x="27203" y="43472"/>
                </a:lnTo>
                <a:lnTo>
                  <a:pt x="27282" y="43412"/>
                </a:lnTo>
                <a:lnTo>
                  <a:pt x="27342" y="43333"/>
                </a:lnTo>
                <a:lnTo>
                  <a:pt x="27382" y="43234"/>
                </a:lnTo>
                <a:lnTo>
                  <a:pt x="27421" y="43135"/>
                </a:lnTo>
                <a:lnTo>
                  <a:pt x="27441" y="43035"/>
                </a:lnTo>
                <a:lnTo>
                  <a:pt x="27421" y="42916"/>
                </a:lnTo>
                <a:lnTo>
                  <a:pt x="27382" y="42837"/>
                </a:lnTo>
                <a:lnTo>
                  <a:pt x="27342" y="42738"/>
                </a:lnTo>
                <a:lnTo>
                  <a:pt x="27282" y="42658"/>
                </a:lnTo>
                <a:lnTo>
                  <a:pt x="27203" y="42599"/>
                </a:lnTo>
                <a:lnTo>
                  <a:pt x="27104" y="42559"/>
                </a:lnTo>
                <a:lnTo>
                  <a:pt x="27005" y="42520"/>
                </a:lnTo>
                <a:lnTo>
                  <a:pt x="26885" y="42500"/>
                </a:lnTo>
                <a:close/>
                <a:moveTo>
                  <a:pt x="19108" y="43035"/>
                </a:moveTo>
                <a:lnTo>
                  <a:pt x="19048" y="43055"/>
                </a:lnTo>
                <a:lnTo>
                  <a:pt x="18969" y="43075"/>
                </a:lnTo>
                <a:lnTo>
                  <a:pt x="18909" y="43135"/>
                </a:lnTo>
                <a:lnTo>
                  <a:pt x="18850" y="43194"/>
                </a:lnTo>
                <a:lnTo>
                  <a:pt x="18810" y="43274"/>
                </a:lnTo>
                <a:lnTo>
                  <a:pt x="18771" y="43353"/>
                </a:lnTo>
                <a:lnTo>
                  <a:pt x="18771" y="43432"/>
                </a:lnTo>
                <a:lnTo>
                  <a:pt x="18771" y="43512"/>
                </a:lnTo>
                <a:lnTo>
                  <a:pt x="18790" y="43591"/>
                </a:lnTo>
                <a:lnTo>
                  <a:pt x="18830" y="43650"/>
                </a:lnTo>
                <a:lnTo>
                  <a:pt x="18890" y="43730"/>
                </a:lnTo>
                <a:lnTo>
                  <a:pt x="18949" y="43770"/>
                </a:lnTo>
                <a:lnTo>
                  <a:pt x="19009" y="43809"/>
                </a:lnTo>
                <a:lnTo>
                  <a:pt x="19088" y="43829"/>
                </a:lnTo>
                <a:lnTo>
                  <a:pt x="19247" y="43829"/>
                </a:lnTo>
                <a:lnTo>
                  <a:pt x="19306" y="43809"/>
                </a:lnTo>
                <a:lnTo>
                  <a:pt x="19366" y="43770"/>
                </a:lnTo>
                <a:lnTo>
                  <a:pt x="19445" y="43730"/>
                </a:lnTo>
                <a:lnTo>
                  <a:pt x="19485" y="43670"/>
                </a:lnTo>
                <a:lnTo>
                  <a:pt x="19524" y="43611"/>
                </a:lnTo>
                <a:lnTo>
                  <a:pt x="19564" y="43551"/>
                </a:lnTo>
                <a:lnTo>
                  <a:pt x="19584" y="43472"/>
                </a:lnTo>
                <a:lnTo>
                  <a:pt x="19584" y="43393"/>
                </a:lnTo>
                <a:lnTo>
                  <a:pt x="19564" y="43313"/>
                </a:lnTo>
                <a:lnTo>
                  <a:pt x="19524" y="43234"/>
                </a:lnTo>
                <a:lnTo>
                  <a:pt x="19465" y="43174"/>
                </a:lnTo>
                <a:lnTo>
                  <a:pt x="19405" y="43115"/>
                </a:lnTo>
                <a:lnTo>
                  <a:pt x="19346" y="43075"/>
                </a:lnTo>
                <a:lnTo>
                  <a:pt x="19267" y="43035"/>
                </a:lnTo>
                <a:close/>
                <a:moveTo>
                  <a:pt x="8949" y="43531"/>
                </a:moveTo>
                <a:lnTo>
                  <a:pt x="8890" y="43571"/>
                </a:lnTo>
                <a:lnTo>
                  <a:pt x="8850" y="43631"/>
                </a:lnTo>
                <a:lnTo>
                  <a:pt x="8850" y="43690"/>
                </a:lnTo>
                <a:lnTo>
                  <a:pt x="8850" y="43750"/>
                </a:lnTo>
                <a:lnTo>
                  <a:pt x="8890" y="43809"/>
                </a:lnTo>
                <a:lnTo>
                  <a:pt x="8949" y="43849"/>
                </a:lnTo>
                <a:lnTo>
                  <a:pt x="9009" y="43869"/>
                </a:lnTo>
                <a:lnTo>
                  <a:pt x="9088" y="43849"/>
                </a:lnTo>
                <a:lnTo>
                  <a:pt x="9148" y="43809"/>
                </a:lnTo>
                <a:lnTo>
                  <a:pt x="9187" y="43750"/>
                </a:lnTo>
                <a:lnTo>
                  <a:pt x="9207" y="43690"/>
                </a:lnTo>
                <a:lnTo>
                  <a:pt x="9187" y="43631"/>
                </a:lnTo>
                <a:lnTo>
                  <a:pt x="9148" y="43571"/>
                </a:lnTo>
                <a:lnTo>
                  <a:pt x="9088" y="43531"/>
                </a:lnTo>
                <a:close/>
                <a:moveTo>
                  <a:pt x="24901" y="42936"/>
                </a:moveTo>
                <a:lnTo>
                  <a:pt x="24822" y="42976"/>
                </a:lnTo>
                <a:lnTo>
                  <a:pt x="24723" y="43016"/>
                </a:lnTo>
                <a:lnTo>
                  <a:pt x="24643" y="43075"/>
                </a:lnTo>
                <a:lnTo>
                  <a:pt x="24584" y="43154"/>
                </a:lnTo>
                <a:lnTo>
                  <a:pt x="24524" y="43234"/>
                </a:lnTo>
                <a:lnTo>
                  <a:pt x="24505" y="43333"/>
                </a:lnTo>
                <a:lnTo>
                  <a:pt x="24505" y="43432"/>
                </a:lnTo>
                <a:lnTo>
                  <a:pt x="24505" y="43531"/>
                </a:lnTo>
                <a:lnTo>
                  <a:pt x="24524" y="43631"/>
                </a:lnTo>
                <a:lnTo>
                  <a:pt x="24584" y="43710"/>
                </a:lnTo>
                <a:lnTo>
                  <a:pt x="24643" y="43789"/>
                </a:lnTo>
                <a:lnTo>
                  <a:pt x="24703" y="43869"/>
                </a:lnTo>
                <a:lnTo>
                  <a:pt x="24802" y="43908"/>
                </a:lnTo>
                <a:lnTo>
                  <a:pt x="25001" y="43928"/>
                </a:lnTo>
                <a:lnTo>
                  <a:pt x="25100" y="43928"/>
                </a:lnTo>
                <a:lnTo>
                  <a:pt x="25199" y="43889"/>
                </a:lnTo>
                <a:lnTo>
                  <a:pt x="25278" y="43869"/>
                </a:lnTo>
                <a:lnTo>
                  <a:pt x="25358" y="43809"/>
                </a:lnTo>
                <a:lnTo>
                  <a:pt x="25417" y="43730"/>
                </a:lnTo>
                <a:lnTo>
                  <a:pt x="25477" y="43631"/>
                </a:lnTo>
                <a:lnTo>
                  <a:pt x="25497" y="43531"/>
                </a:lnTo>
                <a:lnTo>
                  <a:pt x="25516" y="43432"/>
                </a:lnTo>
                <a:lnTo>
                  <a:pt x="25497" y="43333"/>
                </a:lnTo>
                <a:lnTo>
                  <a:pt x="25457" y="43254"/>
                </a:lnTo>
                <a:lnTo>
                  <a:pt x="25417" y="43154"/>
                </a:lnTo>
                <a:lnTo>
                  <a:pt x="25358" y="43095"/>
                </a:lnTo>
                <a:lnTo>
                  <a:pt x="25278" y="43016"/>
                </a:lnTo>
                <a:lnTo>
                  <a:pt x="25199" y="42976"/>
                </a:lnTo>
                <a:lnTo>
                  <a:pt x="25100" y="42936"/>
                </a:lnTo>
                <a:close/>
                <a:moveTo>
                  <a:pt x="5914" y="43829"/>
                </a:moveTo>
                <a:lnTo>
                  <a:pt x="5894" y="43849"/>
                </a:lnTo>
                <a:lnTo>
                  <a:pt x="5874" y="43889"/>
                </a:lnTo>
                <a:lnTo>
                  <a:pt x="5874" y="43948"/>
                </a:lnTo>
                <a:lnTo>
                  <a:pt x="5894" y="43988"/>
                </a:lnTo>
                <a:lnTo>
                  <a:pt x="5914" y="44008"/>
                </a:lnTo>
                <a:lnTo>
                  <a:pt x="5953" y="44027"/>
                </a:lnTo>
                <a:lnTo>
                  <a:pt x="5993" y="44008"/>
                </a:lnTo>
                <a:lnTo>
                  <a:pt x="6013" y="43988"/>
                </a:lnTo>
                <a:lnTo>
                  <a:pt x="6052" y="43968"/>
                </a:lnTo>
                <a:lnTo>
                  <a:pt x="6052" y="43928"/>
                </a:lnTo>
                <a:lnTo>
                  <a:pt x="6052" y="43889"/>
                </a:lnTo>
                <a:lnTo>
                  <a:pt x="6033" y="43849"/>
                </a:lnTo>
                <a:lnTo>
                  <a:pt x="5993" y="43829"/>
                </a:lnTo>
                <a:close/>
                <a:moveTo>
                  <a:pt x="21032" y="43214"/>
                </a:moveTo>
                <a:lnTo>
                  <a:pt x="20953" y="43254"/>
                </a:lnTo>
                <a:lnTo>
                  <a:pt x="20874" y="43293"/>
                </a:lnTo>
                <a:lnTo>
                  <a:pt x="20814" y="43333"/>
                </a:lnTo>
                <a:lnTo>
                  <a:pt x="20755" y="43393"/>
                </a:lnTo>
                <a:lnTo>
                  <a:pt x="20715" y="43472"/>
                </a:lnTo>
                <a:lnTo>
                  <a:pt x="20675" y="43531"/>
                </a:lnTo>
                <a:lnTo>
                  <a:pt x="20675" y="43631"/>
                </a:lnTo>
                <a:lnTo>
                  <a:pt x="20675" y="43710"/>
                </a:lnTo>
                <a:lnTo>
                  <a:pt x="20695" y="43789"/>
                </a:lnTo>
                <a:lnTo>
                  <a:pt x="20735" y="43889"/>
                </a:lnTo>
                <a:lnTo>
                  <a:pt x="20794" y="43948"/>
                </a:lnTo>
                <a:lnTo>
                  <a:pt x="20874" y="44008"/>
                </a:lnTo>
                <a:lnTo>
                  <a:pt x="20933" y="44047"/>
                </a:lnTo>
                <a:lnTo>
                  <a:pt x="21013" y="44067"/>
                </a:lnTo>
                <a:lnTo>
                  <a:pt x="21191" y="44067"/>
                </a:lnTo>
                <a:lnTo>
                  <a:pt x="21270" y="44047"/>
                </a:lnTo>
                <a:lnTo>
                  <a:pt x="21350" y="44008"/>
                </a:lnTo>
                <a:lnTo>
                  <a:pt x="21429" y="43948"/>
                </a:lnTo>
                <a:lnTo>
                  <a:pt x="21469" y="43889"/>
                </a:lnTo>
                <a:lnTo>
                  <a:pt x="21509" y="43809"/>
                </a:lnTo>
                <a:lnTo>
                  <a:pt x="21528" y="43730"/>
                </a:lnTo>
                <a:lnTo>
                  <a:pt x="21548" y="43650"/>
                </a:lnTo>
                <a:lnTo>
                  <a:pt x="21528" y="43571"/>
                </a:lnTo>
                <a:lnTo>
                  <a:pt x="21509" y="43472"/>
                </a:lnTo>
                <a:lnTo>
                  <a:pt x="21469" y="43412"/>
                </a:lnTo>
                <a:lnTo>
                  <a:pt x="21409" y="43333"/>
                </a:lnTo>
                <a:lnTo>
                  <a:pt x="21350" y="43274"/>
                </a:lnTo>
                <a:lnTo>
                  <a:pt x="21270" y="43234"/>
                </a:lnTo>
                <a:lnTo>
                  <a:pt x="21191" y="43214"/>
                </a:lnTo>
                <a:close/>
                <a:moveTo>
                  <a:pt x="23056" y="43154"/>
                </a:moveTo>
                <a:lnTo>
                  <a:pt x="22957" y="43174"/>
                </a:lnTo>
                <a:lnTo>
                  <a:pt x="22878" y="43194"/>
                </a:lnTo>
                <a:lnTo>
                  <a:pt x="22798" y="43254"/>
                </a:lnTo>
                <a:lnTo>
                  <a:pt x="22719" y="43313"/>
                </a:lnTo>
                <a:lnTo>
                  <a:pt x="22659" y="43393"/>
                </a:lnTo>
                <a:lnTo>
                  <a:pt x="22620" y="43472"/>
                </a:lnTo>
                <a:lnTo>
                  <a:pt x="22600" y="43551"/>
                </a:lnTo>
                <a:lnTo>
                  <a:pt x="22580" y="43650"/>
                </a:lnTo>
                <a:lnTo>
                  <a:pt x="22600" y="43730"/>
                </a:lnTo>
                <a:lnTo>
                  <a:pt x="22620" y="43829"/>
                </a:lnTo>
                <a:lnTo>
                  <a:pt x="22659" y="43908"/>
                </a:lnTo>
                <a:lnTo>
                  <a:pt x="22719" y="43988"/>
                </a:lnTo>
                <a:lnTo>
                  <a:pt x="22798" y="44047"/>
                </a:lnTo>
                <a:lnTo>
                  <a:pt x="22897" y="44087"/>
                </a:lnTo>
                <a:lnTo>
                  <a:pt x="22997" y="44107"/>
                </a:lnTo>
                <a:lnTo>
                  <a:pt x="23076" y="44107"/>
                </a:lnTo>
                <a:lnTo>
                  <a:pt x="23155" y="44087"/>
                </a:lnTo>
                <a:lnTo>
                  <a:pt x="23255" y="44067"/>
                </a:lnTo>
                <a:lnTo>
                  <a:pt x="23314" y="44027"/>
                </a:lnTo>
                <a:lnTo>
                  <a:pt x="23393" y="43968"/>
                </a:lnTo>
                <a:lnTo>
                  <a:pt x="23433" y="43908"/>
                </a:lnTo>
                <a:lnTo>
                  <a:pt x="23493" y="43829"/>
                </a:lnTo>
                <a:lnTo>
                  <a:pt x="23513" y="43750"/>
                </a:lnTo>
                <a:lnTo>
                  <a:pt x="23532" y="43670"/>
                </a:lnTo>
                <a:lnTo>
                  <a:pt x="23532" y="43571"/>
                </a:lnTo>
                <a:lnTo>
                  <a:pt x="23513" y="43492"/>
                </a:lnTo>
                <a:lnTo>
                  <a:pt x="23453" y="43393"/>
                </a:lnTo>
                <a:lnTo>
                  <a:pt x="23393" y="43313"/>
                </a:lnTo>
                <a:lnTo>
                  <a:pt x="23314" y="43254"/>
                </a:lnTo>
                <a:lnTo>
                  <a:pt x="23235" y="43194"/>
                </a:lnTo>
                <a:lnTo>
                  <a:pt x="23155" y="43174"/>
                </a:lnTo>
                <a:lnTo>
                  <a:pt x="23056" y="43154"/>
                </a:lnTo>
                <a:close/>
                <a:moveTo>
                  <a:pt x="41647" y="42520"/>
                </a:moveTo>
                <a:lnTo>
                  <a:pt x="41528" y="42559"/>
                </a:lnTo>
                <a:lnTo>
                  <a:pt x="41409" y="42599"/>
                </a:lnTo>
                <a:lnTo>
                  <a:pt x="41310" y="42658"/>
                </a:lnTo>
                <a:lnTo>
                  <a:pt x="41211" y="42738"/>
                </a:lnTo>
                <a:lnTo>
                  <a:pt x="41111" y="42817"/>
                </a:lnTo>
                <a:lnTo>
                  <a:pt x="41052" y="42936"/>
                </a:lnTo>
                <a:lnTo>
                  <a:pt x="40992" y="43055"/>
                </a:lnTo>
                <a:lnTo>
                  <a:pt x="40953" y="43194"/>
                </a:lnTo>
                <a:lnTo>
                  <a:pt x="40933" y="43353"/>
                </a:lnTo>
                <a:lnTo>
                  <a:pt x="40953" y="43492"/>
                </a:lnTo>
                <a:lnTo>
                  <a:pt x="40992" y="43631"/>
                </a:lnTo>
                <a:lnTo>
                  <a:pt x="41052" y="43750"/>
                </a:lnTo>
                <a:lnTo>
                  <a:pt x="41131" y="43869"/>
                </a:lnTo>
                <a:lnTo>
                  <a:pt x="41231" y="43968"/>
                </a:lnTo>
                <a:lnTo>
                  <a:pt x="41350" y="44067"/>
                </a:lnTo>
                <a:lnTo>
                  <a:pt x="41469" y="44146"/>
                </a:lnTo>
                <a:lnTo>
                  <a:pt x="41608" y="44166"/>
                </a:lnTo>
                <a:lnTo>
                  <a:pt x="41727" y="44186"/>
                </a:lnTo>
                <a:lnTo>
                  <a:pt x="41846" y="44186"/>
                </a:lnTo>
                <a:lnTo>
                  <a:pt x="41984" y="44166"/>
                </a:lnTo>
                <a:lnTo>
                  <a:pt x="42104" y="44146"/>
                </a:lnTo>
                <a:lnTo>
                  <a:pt x="42203" y="44087"/>
                </a:lnTo>
                <a:lnTo>
                  <a:pt x="42322" y="44027"/>
                </a:lnTo>
                <a:lnTo>
                  <a:pt x="42421" y="43928"/>
                </a:lnTo>
                <a:lnTo>
                  <a:pt x="42500" y="43829"/>
                </a:lnTo>
                <a:lnTo>
                  <a:pt x="42560" y="43710"/>
                </a:lnTo>
                <a:lnTo>
                  <a:pt x="42600" y="43571"/>
                </a:lnTo>
                <a:lnTo>
                  <a:pt x="42639" y="43452"/>
                </a:lnTo>
                <a:lnTo>
                  <a:pt x="42639" y="43313"/>
                </a:lnTo>
                <a:lnTo>
                  <a:pt x="42619" y="43174"/>
                </a:lnTo>
                <a:lnTo>
                  <a:pt x="42580" y="43055"/>
                </a:lnTo>
                <a:lnTo>
                  <a:pt x="42520" y="42936"/>
                </a:lnTo>
                <a:lnTo>
                  <a:pt x="42441" y="42817"/>
                </a:lnTo>
                <a:lnTo>
                  <a:pt x="42342" y="42738"/>
                </a:lnTo>
                <a:lnTo>
                  <a:pt x="42242" y="42658"/>
                </a:lnTo>
                <a:lnTo>
                  <a:pt x="42123" y="42599"/>
                </a:lnTo>
                <a:lnTo>
                  <a:pt x="42004" y="42559"/>
                </a:lnTo>
                <a:lnTo>
                  <a:pt x="41885" y="42520"/>
                </a:lnTo>
                <a:close/>
                <a:moveTo>
                  <a:pt x="31032" y="43035"/>
                </a:moveTo>
                <a:lnTo>
                  <a:pt x="30953" y="43055"/>
                </a:lnTo>
                <a:lnTo>
                  <a:pt x="30854" y="43095"/>
                </a:lnTo>
                <a:lnTo>
                  <a:pt x="30774" y="43135"/>
                </a:lnTo>
                <a:lnTo>
                  <a:pt x="30695" y="43214"/>
                </a:lnTo>
                <a:lnTo>
                  <a:pt x="30616" y="43293"/>
                </a:lnTo>
                <a:lnTo>
                  <a:pt x="30556" y="43393"/>
                </a:lnTo>
                <a:lnTo>
                  <a:pt x="30516" y="43492"/>
                </a:lnTo>
                <a:lnTo>
                  <a:pt x="30516" y="43591"/>
                </a:lnTo>
                <a:lnTo>
                  <a:pt x="30516" y="43690"/>
                </a:lnTo>
                <a:lnTo>
                  <a:pt x="30516" y="43809"/>
                </a:lnTo>
                <a:lnTo>
                  <a:pt x="30556" y="43908"/>
                </a:lnTo>
                <a:lnTo>
                  <a:pt x="30596" y="44008"/>
                </a:lnTo>
                <a:lnTo>
                  <a:pt x="30675" y="44087"/>
                </a:lnTo>
                <a:lnTo>
                  <a:pt x="30735" y="44146"/>
                </a:lnTo>
                <a:lnTo>
                  <a:pt x="30834" y="44206"/>
                </a:lnTo>
                <a:lnTo>
                  <a:pt x="30913" y="44226"/>
                </a:lnTo>
                <a:lnTo>
                  <a:pt x="30993" y="44266"/>
                </a:lnTo>
                <a:lnTo>
                  <a:pt x="31270" y="44266"/>
                </a:lnTo>
                <a:lnTo>
                  <a:pt x="31350" y="44246"/>
                </a:lnTo>
                <a:lnTo>
                  <a:pt x="31429" y="44206"/>
                </a:lnTo>
                <a:lnTo>
                  <a:pt x="31508" y="44146"/>
                </a:lnTo>
                <a:lnTo>
                  <a:pt x="31588" y="44087"/>
                </a:lnTo>
                <a:lnTo>
                  <a:pt x="31647" y="44027"/>
                </a:lnTo>
                <a:lnTo>
                  <a:pt x="31687" y="43948"/>
                </a:lnTo>
                <a:lnTo>
                  <a:pt x="31727" y="43849"/>
                </a:lnTo>
                <a:lnTo>
                  <a:pt x="31747" y="43750"/>
                </a:lnTo>
                <a:lnTo>
                  <a:pt x="31766" y="43631"/>
                </a:lnTo>
                <a:lnTo>
                  <a:pt x="31747" y="43531"/>
                </a:lnTo>
                <a:lnTo>
                  <a:pt x="31727" y="43452"/>
                </a:lnTo>
                <a:lnTo>
                  <a:pt x="31687" y="43353"/>
                </a:lnTo>
                <a:lnTo>
                  <a:pt x="31627" y="43274"/>
                </a:lnTo>
                <a:lnTo>
                  <a:pt x="31568" y="43214"/>
                </a:lnTo>
                <a:lnTo>
                  <a:pt x="31489" y="43154"/>
                </a:lnTo>
                <a:lnTo>
                  <a:pt x="31409" y="43115"/>
                </a:lnTo>
                <a:lnTo>
                  <a:pt x="31330" y="43075"/>
                </a:lnTo>
                <a:lnTo>
                  <a:pt x="31231" y="43055"/>
                </a:lnTo>
                <a:lnTo>
                  <a:pt x="31131" y="43035"/>
                </a:lnTo>
                <a:close/>
                <a:moveTo>
                  <a:pt x="13989" y="43750"/>
                </a:moveTo>
                <a:lnTo>
                  <a:pt x="13870" y="43770"/>
                </a:lnTo>
                <a:lnTo>
                  <a:pt x="13771" y="43809"/>
                </a:lnTo>
                <a:lnTo>
                  <a:pt x="13711" y="43849"/>
                </a:lnTo>
                <a:lnTo>
                  <a:pt x="13671" y="43908"/>
                </a:lnTo>
                <a:lnTo>
                  <a:pt x="13652" y="43948"/>
                </a:lnTo>
                <a:lnTo>
                  <a:pt x="13632" y="44008"/>
                </a:lnTo>
                <a:lnTo>
                  <a:pt x="13632" y="44127"/>
                </a:lnTo>
                <a:lnTo>
                  <a:pt x="13671" y="44246"/>
                </a:lnTo>
                <a:lnTo>
                  <a:pt x="13731" y="44285"/>
                </a:lnTo>
                <a:lnTo>
                  <a:pt x="13771" y="44325"/>
                </a:lnTo>
                <a:lnTo>
                  <a:pt x="13830" y="44345"/>
                </a:lnTo>
                <a:lnTo>
                  <a:pt x="13890" y="44365"/>
                </a:lnTo>
                <a:lnTo>
                  <a:pt x="14009" y="44345"/>
                </a:lnTo>
                <a:lnTo>
                  <a:pt x="14108" y="44305"/>
                </a:lnTo>
                <a:lnTo>
                  <a:pt x="14207" y="44226"/>
                </a:lnTo>
                <a:lnTo>
                  <a:pt x="14247" y="44127"/>
                </a:lnTo>
                <a:lnTo>
                  <a:pt x="14247" y="44067"/>
                </a:lnTo>
                <a:lnTo>
                  <a:pt x="14247" y="44008"/>
                </a:lnTo>
                <a:lnTo>
                  <a:pt x="14227" y="43948"/>
                </a:lnTo>
                <a:lnTo>
                  <a:pt x="14187" y="43889"/>
                </a:lnTo>
                <a:lnTo>
                  <a:pt x="14148" y="43829"/>
                </a:lnTo>
                <a:lnTo>
                  <a:pt x="14088" y="43809"/>
                </a:lnTo>
                <a:lnTo>
                  <a:pt x="14048" y="43770"/>
                </a:lnTo>
                <a:lnTo>
                  <a:pt x="13989" y="43750"/>
                </a:lnTo>
                <a:close/>
                <a:moveTo>
                  <a:pt x="34981" y="42996"/>
                </a:moveTo>
                <a:lnTo>
                  <a:pt x="34862" y="43035"/>
                </a:lnTo>
                <a:lnTo>
                  <a:pt x="34762" y="43075"/>
                </a:lnTo>
                <a:lnTo>
                  <a:pt x="34663" y="43154"/>
                </a:lnTo>
                <a:lnTo>
                  <a:pt x="34584" y="43254"/>
                </a:lnTo>
                <a:lnTo>
                  <a:pt x="34524" y="43353"/>
                </a:lnTo>
                <a:lnTo>
                  <a:pt x="34465" y="43472"/>
                </a:lnTo>
                <a:lnTo>
                  <a:pt x="34445" y="43591"/>
                </a:lnTo>
                <a:lnTo>
                  <a:pt x="34445" y="43710"/>
                </a:lnTo>
                <a:lnTo>
                  <a:pt x="34445" y="43829"/>
                </a:lnTo>
                <a:lnTo>
                  <a:pt x="34485" y="43948"/>
                </a:lnTo>
                <a:lnTo>
                  <a:pt x="34544" y="44047"/>
                </a:lnTo>
                <a:lnTo>
                  <a:pt x="34604" y="44146"/>
                </a:lnTo>
                <a:lnTo>
                  <a:pt x="34683" y="44226"/>
                </a:lnTo>
                <a:lnTo>
                  <a:pt x="34762" y="44285"/>
                </a:lnTo>
                <a:lnTo>
                  <a:pt x="34862" y="44325"/>
                </a:lnTo>
                <a:lnTo>
                  <a:pt x="34961" y="44365"/>
                </a:lnTo>
                <a:lnTo>
                  <a:pt x="35060" y="44385"/>
                </a:lnTo>
                <a:lnTo>
                  <a:pt x="35258" y="44385"/>
                </a:lnTo>
                <a:lnTo>
                  <a:pt x="35358" y="44365"/>
                </a:lnTo>
                <a:lnTo>
                  <a:pt x="35457" y="44325"/>
                </a:lnTo>
                <a:lnTo>
                  <a:pt x="35536" y="44266"/>
                </a:lnTo>
                <a:lnTo>
                  <a:pt x="35616" y="44206"/>
                </a:lnTo>
                <a:lnTo>
                  <a:pt x="35695" y="44127"/>
                </a:lnTo>
                <a:lnTo>
                  <a:pt x="35754" y="44047"/>
                </a:lnTo>
                <a:lnTo>
                  <a:pt x="35814" y="43928"/>
                </a:lnTo>
                <a:lnTo>
                  <a:pt x="35854" y="43829"/>
                </a:lnTo>
                <a:lnTo>
                  <a:pt x="35873" y="43710"/>
                </a:lnTo>
                <a:lnTo>
                  <a:pt x="35873" y="43591"/>
                </a:lnTo>
                <a:lnTo>
                  <a:pt x="35834" y="43492"/>
                </a:lnTo>
                <a:lnTo>
                  <a:pt x="35794" y="43393"/>
                </a:lnTo>
                <a:lnTo>
                  <a:pt x="35754" y="43313"/>
                </a:lnTo>
                <a:lnTo>
                  <a:pt x="35675" y="43234"/>
                </a:lnTo>
                <a:lnTo>
                  <a:pt x="35596" y="43154"/>
                </a:lnTo>
                <a:lnTo>
                  <a:pt x="35496" y="43095"/>
                </a:lnTo>
                <a:lnTo>
                  <a:pt x="35397" y="43035"/>
                </a:lnTo>
                <a:lnTo>
                  <a:pt x="35298" y="43016"/>
                </a:lnTo>
                <a:lnTo>
                  <a:pt x="35199" y="42996"/>
                </a:lnTo>
                <a:close/>
                <a:moveTo>
                  <a:pt x="38096" y="43154"/>
                </a:moveTo>
                <a:lnTo>
                  <a:pt x="37996" y="43174"/>
                </a:lnTo>
                <a:lnTo>
                  <a:pt x="37877" y="43214"/>
                </a:lnTo>
                <a:lnTo>
                  <a:pt x="37758" y="43274"/>
                </a:lnTo>
                <a:lnTo>
                  <a:pt x="37659" y="43373"/>
                </a:lnTo>
                <a:lnTo>
                  <a:pt x="37580" y="43472"/>
                </a:lnTo>
                <a:lnTo>
                  <a:pt x="37500" y="43591"/>
                </a:lnTo>
                <a:lnTo>
                  <a:pt x="37461" y="43710"/>
                </a:lnTo>
                <a:lnTo>
                  <a:pt x="37441" y="43829"/>
                </a:lnTo>
                <a:lnTo>
                  <a:pt x="37441" y="43968"/>
                </a:lnTo>
                <a:lnTo>
                  <a:pt x="37461" y="44087"/>
                </a:lnTo>
                <a:lnTo>
                  <a:pt x="37500" y="44226"/>
                </a:lnTo>
                <a:lnTo>
                  <a:pt x="37560" y="44345"/>
                </a:lnTo>
                <a:lnTo>
                  <a:pt x="37639" y="44444"/>
                </a:lnTo>
                <a:lnTo>
                  <a:pt x="37739" y="44523"/>
                </a:lnTo>
                <a:lnTo>
                  <a:pt x="37838" y="44583"/>
                </a:lnTo>
                <a:lnTo>
                  <a:pt x="37937" y="44643"/>
                </a:lnTo>
                <a:lnTo>
                  <a:pt x="38056" y="44662"/>
                </a:lnTo>
                <a:lnTo>
                  <a:pt x="38175" y="44682"/>
                </a:lnTo>
                <a:lnTo>
                  <a:pt x="38274" y="44682"/>
                </a:lnTo>
                <a:lnTo>
                  <a:pt x="38393" y="44662"/>
                </a:lnTo>
                <a:lnTo>
                  <a:pt x="38492" y="44643"/>
                </a:lnTo>
                <a:lnTo>
                  <a:pt x="38612" y="44583"/>
                </a:lnTo>
                <a:lnTo>
                  <a:pt x="38691" y="44523"/>
                </a:lnTo>
                <a:lnTo>
                  <a:pt x="38790" y="44464"/>
                </a:lnTo>
                <a:lnTo>
                  <a:pt x="38850" y="44365"/>
                </a:lnTo>
                <a:lnTo>
                  <a:pt x="38929" y="44266"/>
                </a:lnTo>
                <a:lnTo>
                  <a:pt x="38969" y="44146"/>
                </a:lnTo>
                <a:lnTo>
                  <a:pt x="38988" y="44027"/>
                </a:lnTo>
                <a:lnTo>
                  <a:pt x="39008" y="43889"/>
                </a:lnTo>
                <a:lnTo>
                  <a:pt x="38988" y="43770"/>
                </a:lnTo>
                <a:lnTo>
                  <a:pt x="38949" y="43650"/>
                </a:lnTo>
                <a:lnTo>
                  <a:pt x="38909" y="43551"/>
                </a:lnTo>
                <a:lnTo>
                  <a:pt x="38830" y="43452"/>
                </a:lnTo>
                <a:lnTo>
                  <a:pt x="38750" y="43373"/>
                </a:lnTo>
                <a:lnTo>
                  <a:pt x="38671" y="43293"/>
                </a:lnTo>
                <a:lnTo>
                  <a:pt x="38552" y="43234"/>
                </a:lnTo>
                <a:lnTo>
                  <a:pt x="38453" y="43194"/>
                </a:lnTo>
                <a:lnTo>
                  <a:pt x="38334" y="43154"/>
                </a:lnTo>
                <a:close/>
                <a:moveTo>
                  <a:pt x="43949" y="43154"/>
                </a:moveTo>
                <a:lnTo>
                  <a:pt x="43810" y="43174"/>
                </a:lnTo>
                <a:lnTo>
                  <a:pt x="43671" y="43194"/>
                </a:lnTo>
                <a:lnTo>
                  <a:pt x="43532" y="43254"/>
                </a:lnTo>
                <a:lnTo>
                  <a:pt x="43413" y="43333"/>
                </a:lnTo>
                <a:lnTo>
                  <a:pt x="43294" y="43432"/>
                </a:lnTo>
                <a:lnTo>
                  <a:pt x="43195" y="43531"/>
                </a:lnTo>
                <a:lnTo>
                  <a:pt x="43135" y="43631"/>
                </a:lnTo>
                <a:lnTo>
                  <a:pt x="43076" y="43770"/>
                </a:lnTo>
                <a:lnTo>
                  <a:pt x="43036" y="43908"/>
                </a:lnTo>
                <a:lnTo>
                  <a:pt x="43016" y="44047"/>
                </a:lnTo>
                <a:lnTo>
                  <a:pt x="43036" y="44226"/>
                </a:lnTo>
                <a:lnTo>
                  <a:pt x="43076" y="44385"/>
                </a:lnTo>
                <a:lnTo>
                  <a:pt x="43135" y="44523"/>
                </a:lnTo>
                <a:lnTo>
                  <a:pt x="43215" y="44643"/>
                </a:lnTo>
                <a:lnTo>
                  <a:pt x="43334" y="44742"/>
                </a:lnTo>
                <a:lnTo>
                  <a:pt x="43453" y="44841"/>
                </a:lnTo>
                <a:lnTo>
                  <a:pt x="43592" y="44920"/>
                </a:lnTo>
                <a:lnTo>
                  <a:pt x="43750" y="44980"/>
                </a:lnTo>
                <a:lnTo>
                  <a:pt x="44028" y="44980"/>
                </a:lnTo>
                <a:lnTo>
                  <a:pt x="44147" y="44960"/>
                </a:lnTo>
                <a:lnTo>
                  <a:pt x="44286" y="44920"/>
                </a:lnTo>
                <a:lnTo>
                  <a:pt x="44405" y="44841"/>
                </a:lnTo>
                <a:lnTo>
                  <a:pt x="44504" y="44762"/>
                </a:lnTo>
                <a:lnTo>
                  <a:pt x="44603" y="44662"/>
                </a:lnTo>
                <a:lnTo>
                  <a:pt x="44703" y="44563"/>
                </a:lnTo>
                <a:lnTo>
                  <a:pt x="44762" y="44444"/>
                </a:lnTo>
                <a:lnTo>
                  <a:pt x="44802" y="44325"/>
                </a:lnTo>
                <a:lnTo>
                  <a:pt x="44842" y="44186"/>
                </a:lnTo>
                <a:lnTo>
                  <a:pt x="44842" y="44047"/>
                </a:lnTo>
                <a:lnTo>
                  <a:pt x="44822" y="43908"/>
                </a:lnTo>
                <a:lnTo>
                  <a:pt x="44782" y="43789"/>
                </a:lnTo>
                <a:lnTo>
                  <a:pt x="44723" y="43650"/>
                </a:lnTo>
                <a:lnTo>
                  <a:pt x="44663" y="43551"/>
                </a:lnTo>
                <a:lnTo>
                  <a:pt x="44564" y="43432"/>
                </a:lnTo>
                <a:lnTo>
                  <a:pt x="44465" y="43353"/>
                </a:lnTo>
                <a:lnTo>
                  <a:pt x="44346" y="43274"/>
                </a:lnTo>
                <a:lnTo>
                  <a:pt x="44207" y="43214"/>
                </a:lnTo>
                <a:lnTo>
                  <a:pt x="44088" y="43174"/>
                </a:lnTo>
                <a:lnTo>
                  <a:pt x="43949" y="43154"/>
                </a:lnTo>
                <a:close/>
                <a:moveTo>
                  <a:pt x="10695" y="44504"/>
                </a:moveTo>
                <a:lnTo>
                  <a:pt x="10596" y="44523"/>
                </a:lnTo>
                <a:lnTo>
                  <a:pt x="10517" y="44583"/>
                </a:lnTo>
                <a:lnTo>
                  <a:pt x="10477" y="44662"/>
                </a:lnTo>
                <a:lnTo>
                  <a:pt x="10437" y="44742"/>
                </a:lnTo>
                <a:lnTo>
                  <a:pt x="10457" y="44841"/>
                </a:lnTo>
                <a:lnTo>
                  <a:pt x="10517" y="44940"/>
                </a:lnTo>
                <a:lnTo>
                  <a:pt x="10616" y="45000"/>
                </a:lnTo>
                <a:lnTo>
                  <a:pt x="10715" y="45019"/>
                </a:lnTo>
                <a:lnTo>
                  <a:pt x="10794" y="44980"/>
                </a:lnTo>
                <a:lnTo>
                  <a:pt x="10874" y="44940"/>
                </a:lnTo>
                <a:lnTo>
                  <a:pt x="10933" y="44861"/>
                </a:lnTo>
                <a:lnTo>
                  <a:pt x="10953" y="44762"/>
                </a:lnTo>
                <a:lnTo>
                  <a:pt x="10933" y="44682"/>
                </a:lnTo>
                <a:lnTo>
                  <a:pt x="10913" y="44623"/>
                </a:lnTo>
                <a:lnTo>
                  <a:pt x="10874" y="44583"/>
                </a:lnTo>
                <a:lnTo>
                  <a:pt x="10834" y="44543"/>
                </a:lnTo>
                <a:lnTo>
                  <a:pt x="10775" y="44523"/>
                </a:lnTo>
                <a:lnTo>
                  <a:pt x="10695" y="44504"/>
                </a:lnTo>
                <a:close/>
                <a:moveTo>
                  <a:pt x="29306" y="43829"/>
                </a:moveTo>
                <a:lnTo>
                  <a:pt x="29227" y="43849"/>
                </a:lnTo>
                <a:lnTo>
                  <a:pt x="29128" y="43869"/>
                </a:lnTo>
                <a:lnTo>
                  <a:pt x="29048" y="43889"/>
                </a:lnTo>
                <a:lnTo>
                  <a:pt x="28969" y="43948"/>
                </a:lnTo>
                <a:lnTo>
                  <a:pt x="28889" y="44008"/>
                </a:lnTo>
                <a:lnTo>
                  <a:pt x="28810" y="44087"/>
                </a:lnTo>
                <a:lnTo>
                  <a:pt x="28770" y="44186"/>
                </a:lnTo>
                <a:lnTo>
                  <a:pt x="28731" y="44285"/>
                </a:lnTo>
                <a:lnTo>
                  <a:pt x="28711" y="44385"/>
                </a:lnTo>
                <a:lnTo>
                  <a:pt x="28711" y="44484"/>
                </a:lnTo>
                <a:lnTo>
                  <a:pt x="28731" y="44583"/>
                </a:lnTo>
                <a:lnTo>
                  <a:pt x="28770" y="44682"/>
                </a:lnTo>
                <a:lnTo>
                  <a:pt x="28810" y="44781"/>
                </a:lnTo>
                <a:lnTo>
                  <a:pt x="28949" y="44900"/>
                </a:lnTo>
                <a:lnTo>
                  <a:pt x="29108" y="45000"/>
                </a:lnTo>
                <a:lnTo>
                  <a:pt x="29187" y="45019"/>
                </a:lnTo>
                <a:lnTo>
                  <a:pt x="29266" y="45039"/>
                </a:lnTo>
                <a:lnTo>
                  <a:pt x="29465" y="45039"/>
                </a:lnTo>
                <a:lnTo>
                  <a:pt x="29544" y="45000"/>
                </a:lnTo>
                <a:lnTo>
                  <a:pt x="29643" y="44960"/>
                </a:lnTo>
                <a:lnTo>
                  <a:pt x="29703" y="44900"/>
                </a:lnTo>
                <a:lnTo>
                  <a:pt x="29782" y="44821"/>
                </a:lnTo>
                <a:lnTo>
                  <a:pt x="29842" y="44742"/>
                </a:lnTo>
                <a:lnTo>
                  <a:pt x="29881" y="44662"/>
                </a:lnTo>
                <a:lnTo>
                  <a:pt x="29921" y="44563"/>
                </a:lnTo>
                <a:lnTo>
                  <a:pt x="29941" y="44484"/>
                </a:lnTo>
                <a:lnTo>
                  <a:pt x="29941" y="44385"/>
                </a:lnTo>
                <a:lnTo>
                  <a:pt x="29921" y="44285"/>
                </a:lnTo>
                <a:lnTo>
                  <a:pt x="29881" y="44186"/>
                </a:lnTo>
                <a:lnTo>
                  <a:pt x="29842" y="44107"/>
                </a:lnTo>
                <a:lnTo>
                  <a:pt x="29782" y="44047"/>
                </a:lnTo>
                <a:lnTo>
                  <a:pt x="29723" y="43988"/>
                </a:lnTo>
                <a:lnTo>
                  <a:pt x="29643" y="43928"/>
                </a:lnTo>
                <a:lnTo>
                  <a:pt x="29564" y="43889"/>
                </a:lnTo>
                <a:lnTo>
                  <a:pt x="29485" y="43869"/>
                </a:lnTo>
                <a:lnTo>
                  <a:pt x="29405" y="43849"/>
                </a:lnTo>
                <a:lnTo>
                  <a:pt x="29306" y="43829"/>
                </a:lnTo>
                <a:close/>
                <a:moveTo>
                  <a:pt x="15755" y="44404"/>
                </a:moveTo>
                <a:lnTo>
                  <a:pt x="15695" y="44424"/>
                </a:lnTo>
                <a:lnTo>
                  <a:pt x="15556" y="44484"/>
                </a:lnTo>
                <a:lnTo>
                  <a:pt x="15457" y="44583"/>
                </a:lnTo>
                <a:lnTo>
                  <a:pt x="15437" y="44623"/>
                </a:lnTo>
                <a:lnTo>
                  <a:pt x="15398" y="44702"/>
                </a:lnTo>
                <a:lnTo>
                  <a:pt x="15398" y="44762"/>
                </a:lnTo>
                <a:lnTo>
                  <a:pt x="15398" y="44821"/>
                </a:lnTo>
                <a:lnTo>
                  <a:pt x="15437" y="44900"/>
                </a:lnTo>
                <a:lnTo>
                  <a:pt x="15477" y="44960"/>
                </a:lnTo>
                <a:lnTo>
                  <a:pt x="15517" y="45019"/>
                </a:lnTo>
                <a:lnTo>
                  <a:pt x="15576" y="45079"/>
                </a:lnTo>
                <a:lnTo>
                  <a:pt x="15636" y="45099"/>
                </a:lnTo>
                <a:lnTo>
                  <a:pt x="15695" y="45119"/>
                </a:lnTo>
                <a:lnTo>
                  <a:pt x="15834" y="45119"/>
                </a:lnTo>
                <a:lnTo>
                  <a:pt x="15953" y="45059"/>
                </a:lnTo>
                <a:lnTo>
                  <a:pt x="16072" y="44960"/>
                </a:lnTo>
                <a:lnTo>
                  <a:pt x="16112" y="44920"/>
                </a:lnTo>
                <a:lnTo>
                  <a:pt x="16132" y="44841"/>
                </a:lnTo>
                <a:lnTo>
                  <a:pt x="16152" y="44781"/>
                </a:lnTo>
                <a:lnTo>
                  <a:pt x="16152" y="44702"/>
                </a:lnTo>
                <a:lnTo>
                  <a:pt x="16132" y="44643"/>
                </a:lnTo>
                <a:lnTo>
                  <a:pt x="16092" y="44563"/>
                </a:lnTo>
                <a:lnTo>
                  <a:pt x="16032" y="44504"/>
                </a:lnTo>
                <a:lnTo>
                  <a:pt x="15973" y="44444"/>
                </a:lnTo>
                <a:lnTo>
                  <a:pt x="15913" y="44424"/>
                </a:lnTo>
                <a:lnTo>
                  <a:pt x="15834" y="44404"/>
                </a:lnTo>
                <a:close/>
                <a:moveTo>
                  <a:pt x="7501" y="44960"/>
                </a:moveTo>
                <a:lnTo>
                  <a:pt x="7421" y="44980"/>
                </a:lnTo>
                <a:lnTo>
                  <a:pt x="7362" y="45000"/>
                </a:lnTo>
                <a:lnTo>
                  <a:pt x="7322" y="45059"/>
                </a:lnTo>
                <a:lnTo>
                  <a:pt x="7302" y="45139"/>
                </a:lnTo>
                <a:lnTo>
                  <a:pt x="7322" y="45218"/>
                </a:lnTo>
                <a:lnTo>
                  <a:pt x="7382" y="45258"/>
                </a:lnTo>
                <a:lnTo>
                  <a:pt x="7441" y="45297"/>
                </a:lnTo>
                <a:lnTo>
                  <a:pt x="7560" y="45297"/>
                </a:lnTo>
                <a:lnTo>
                  <a:pt x="7600" y="45258"/>
                </a:lnTo>
                <a:lnTo>
                  <a:pt x="7640" y="45218"/>
                </a:lnTo>
                <a:lnTo>
                  <a:pt x="7660" y="45139"/>
                </a:lnTo>
                <a:lnTo>
                  <a:pt x="7640" y="45059"/>
                </a:lnTo>
                <a:lnTo>
                  <a:pt x="7620" y="45000"/>
                </a:lnTo>
                <a:lnTo>
                  <a:pt x="7560" y="44960"/>
                </a:lnTo>
                <a:close/>
                <a:moveTo>
                  <a:pt x="33334" y="44067"/>
                </a:moveTo>
                <a:lnTo>
                  <a:pt x="33135" y="44146"/>
                </a:lnTo>
                <a:lnTo>
                  <a:pt x="33056" y="44206"/>
                </a:lnTo>
                <a:lnTo>
                  <a:pt x="32977" y="44266"/>
                </a:lnTo>
                <a:lnTo>
                  <a:pt x="32917" y="44345"/>
                </a:lnTo>
                <a:lnTo>
                  <a:pt x="32858" y="44424"/>
                </a:lnTo>
                <a:lnTo>
                  <a:pt x="32818" y="44523"/>
                </a:lnTo>
                <a:lnTo>
                  <a:pt x="32778" y="44623"/>
                </a:lnTo>
                <a:lnTo>
                  <a:pt x="32758" y="44742"/>
                </a:lnTo>
                <a:lnTo>
                  <a:pt x="32758" y="44841"/>
                </a:lnTo>
                <a:lnTo>
                  <a:pt x="32798" y="44940"/>
                </a:lnTo>
                <a:lnTo>
                  <a:pt x="32838" y="45039"/>
                </a:lnTo>
                <a:lnTo>
                  <a:pt x="32877" y="45139"/>
                </a:lnTo>
                <a:lnTo>
                  <a:pt x="32957" y="45218"/>
                </a:lnTo>
                <a:lnTo>
                  <a:pt x="33016" y="45297"/>
                </a:lnTo>
                <a:lnTo>
                  <a:pt x="33116" y="45357"/>
                </a:lnTo>
                <a:lnTo>
                  <a:pt x="33215" y="45416"/>
                </a:lnTo>
                <a:lnTo>
                  <a:pt x="33314" y="45436"/>
                </a:lnTo>
                <a:lnTo>
                  <a:pt x="33433" y="45456"/>
                </a:lnTo>
                <a:lnTo>
                  <a:pt x="33532" y="45456"/>
                </a:lnTo>
                <a:lnTo>
                  <a:pt x="33631" y="45436"/>
                </a:lnTo>
                <a:lnTo>
                  <a:pt x="33731" y="45396"/>
                </a:lnTo>
                <a:lnTo>
                  <a:pt x="33830" y="45337"/>
                </a:lnTo>
                <a:lnTo>
                  <a:pt x="33929" y="45277"/>
                </a:lnTo>
                <a:lnTo>
                  <a:pt x="34008" y="45198"/>
                </a:lnTo>
                <a:lnTo>
                  <a:pt x="34068" y="45119"/>
                </a:lnTo>
                <a:lnTo>
                  <a:pt x="34127" y="45039"/>
                </a:lnTo>
                <a:lnTo>
                  <a:pt x="34147" y="44940"/>
                </a:lnTo>
                <a:lnTo>
                  <a:pt x="34187" y="44821"/>
                </a:lnTo>
                <a:lnTo>
                  <a:pt x="34187" y="44722"/>
                </a:lnTo>
                <a:lnTo>
                  <a:pt x="34167" y="44603"/>
                </a:lnTo>
                <a:lnTo>
                  <a:pt x="34127" y="44504"/>
                </a:lnTo>
                <a:lnTo>
                  <a:pt x="34068" y="44385"/>
                </a:lnTo>
                <a:lnTo>
                  <a:pt x="33989" y="44285"/>
                </a:lnTo>
                <a:lnTo>
                  <a:pt x="33909" y="44206"/>
                </a:lnTo>
                <a:lnTo>
                  <a:pt x="33810" y="44146"/>
                </a:lnTo>
                <a:lnTo>
                  <a:pt x="33691" y="44107"/>
                </a:lnTo>
                <a:lnTo>
                  <a:pt x="33572" y="44067"/>
                </a:lnTo>
                <a:close/>
                <a:moveTo>
                  <a:pt x="4465" y="45297"/>
                </a:moveTo>
                <a:lnTo>
                  <a:pt x="4425" y="45317"/>
                </a:lnTo>
                <a:lnTo>
                  <a:pt x="4406" y="45357"/>
                </a:lnTo>
                <a:lnTo>
                  <a:pt x="4406" y="45396"/>
                </a:lnTo>
                <a:lnTo>
                  <a:pt x="4406" y="45436"/>
                </a:lnTo>
                <a:lnTo>
                  <a:pt x="4425" y="45476"/>
                </a:lnTo>
                <a:lnTo>
                  <a:pt x="4465" y="45496"/>
                </a:lnTo>
                <a:lnTo>
                  <a:pt x="4545" y="45496"/>
                </a:lnTo>
                <a:lnTo>
                  <a:pt x="4564" y="45476"/>
                </a:lnTo>
                <a:lnTo>
                  <a:pt x="4584" y="45436"/>
                </a:lnTo>
                <a:lnTo>
                  <a:pt x="4584" y="45396"/>
                </a:lnTo>
                <a:lnTo>
                  <a:pt x="4564" y="45337"/>
                </a:lnTo>
                <a:lnTo>
                  <a:pt x="4545" y="45317"/>
                </a:lnTo>
                <a:lnTo>
                  <a:pt x="4505" y="45297"/>
                </a:lnTo>
                <a:close/>
                <a:moveTo>
                  <a:pt x="40278" y="43908"/>
                </a:moveTo>
                <a:lnTo>
                  <a:pt x="40159" y="43928"/>
                </a:lnTo>
                <a:lnTo>
                  <a:pt x="40040" y="43968"/>
                </a:lnTo>
                <a:lnTo>
                  <a:pt x="39941" y="44027"/>
                </a:lnTo>
                <a:lnTo>
                  <a:pt x="39842" y="44107"/>
                </a:lnTo>
                <a:lnTo>
                  <a:pt x="39742" y="44186"/>
                </a:lnTo>
                <a:lnTo>
                  <a:pt x="39663" y="44305"/>
                </a:lnTo>
                <a:lnTo>
                  <a:pt x="39604" y="44424"/>
                </a:lnTo>
                <a:lnTo>
                  <a:pt x="39564" y="44563"/>
                </a:lnTo>
                <a:lnTo>
                  <a:pt x="39544" y="44702"/>
                </a:lnTo>
                <a:lnTo>
                  <a:pt x="39564" y="44841"/>
                </a:lnTo>
                <a:lnTo>
                  <a:pt x="39584" y="44980"/>
                </a:lnTo>
                <a:lnTo>
                  <a:pt x="39643" y="45119"/>
                </a:lnTo>
                <a:lnTo>
                  <a:pt x="39723" y="45238"/>
                </a:lnTo>
                <a:lnTo>
                  <a:pt x="39822" y="45357"/>
                </a:lnTo>
                <a:lnTo>
                  <a:pt x="39941" y="45456"/>
                </a:lnTo>
                <a:lnTo>
                  <a:pt x="40060" y="45516"/>
                </a:lnTo>
                <a:lnTo>
                  <a:pt x="40179" y="45555"/>
                </a:lnTo>
                <a:lnTo>
                  <a:pt x="40318" y="45575"/>
                </a:lnTo>
                <a:lnTo>
                  <a:pt x="40437" y="45595"/>
                </a:lnTo>
                <a:lnTo>
                  <a:pt x="40576" y="45575"/>
                </a:lnTo>
                <a:lnTo>
                  <a:pt x="40695" y="45535"/>
                </a:lnTo>
                <a:lnTo>
                  <a:pt x="40814" y="45496"/>
                </a:lnTo>
                <a:lnTo>
                  <a:pt x="40913" y="45416"/>
                </a:lnTo>
                <a:lnTo>
                  <a:pt x="41012" y="45317"/>
                </a:lnTo>
                <a:lnTo>
                  <a:pt x="41092" y="45218"/>
                </a:lnTo>
                <a:lnTo>
                  <a:pt x="41171" y="45099"/>
                </a:lnTo>
                <a:lnTo>
                  <a:pt x="41211" y="44980"/>
                </a:lnTo>
                <a:lnTo>
                  <a:pt x="41231" y="44841"/>
                </a:lnTo>
                <a:lnTo>
                  <a:pt x="41250" y="44722"/>
                </a:lnTo>
                <a:lnTo>
                  <a:pt x="41231" y="44583"/>
                </a:lnTo>
                <a:lnTo>
                  <a:pt x="41191" y="44444"/>
                </a:lnTo>
                <a:lnTo>
                  <a:pt x="41131" y="44325"/>
                </a:lnTo>
                <a:lnTo>
                  <a:pt x="41072" y="44226"/>
                </a:lnTo>
                <a:lnTo>
                  <a:pt x="40973" y="44127"/>
                </a:lnTo>
                <a:lnTo>
                  <a:pt x="40873" y="44047"/>
                </a:lnTo>
                <a:lnTo>
                  <a:pt x="40774" y="43988"/>
                </a:lnTo>
                <a:lnTo>
                  <a:pt x="40655" y="43948"/>
                </a:lnTo>
                <a:lnTo>
                  <a:pt x="40536" y="43908"/>
                </a:lnTo>
                <a:close/>
                <a:moveTo>
                  <a:pt x="27382" y="44444"/>
                </a:moveTo>
                <a:lnTo>
                  <a:pt x="27302" y="44464"/>
                </a:lnTo>
                <a:lnTo>
                  <a:pt x="27203" y="44484"/>
                </a:lnTo>
                <a:lnTo>
                  <a:pt x="27124" y="44543"/>
                </a:lnTo>
                <a:lnTo>
                  <a:pt x="27044" y="44603"/>
                </a:lnTo>
                <a:lnTo>
                  <a:pt x="26965" y="44682"/>
                </a:lnTo>
                <a:lnTo>
                  <a:pt x="26925" y="44781"/>
                </a:lnTo>
                <a:lnTo>
                  <a:pt x="26885" y="44861"/>
                </a:lnTo>
                <a:lnTo>
                  <a:pt x="26866" y="44960"/>
                </a:lnTo>
                <a:lnTo>
                  <a:pt x="26866" y="45059"/>
                </a:lnTo>
                <a:lnTo>
                  <a:pt x="26885" y="45158"/>
                </a:lnTo>
                <a:lnTo>
                  <a:pt x="26905" y="45258"/>
                </a:lnTo>
                <a:lnTo>
                  <a:pt x="26945" y="45337"/>
                </a:lnTo>
                <a:lnTo>
                  <a:pt x="27005" y="45416"/>
                </a:lnTo>
                <a:lnTo>
                  <a:pt x="27064" y="45476"/>
                </a:lnTo>
                <a:lnTo>
                  <a:pt x="27143" y="45535"/>
                </a:lnTo>
                <a:lnTo>
                  <a:pt x="27223" y="45575"/>
                </a:lnTo>
                <a:lnTo>
                  <a:pt x="27302" y="45595"/>
                </a:lnTo>
                <a:lnTo>
                  <a:pt x="27461" y="45615"/>
                </a:lnTo>
                <a:lnTo>
                  <a:pt x="27560" y="45595"/>
                </a:lnTo>
                <a:lnTo>
                  <a:pt x="27639" y="45575"/>
                </a:lnTo>
                <a:lnTo>
                  <a:pt x="27719" y="45555"/>
                </a:lnTo>
                <a:lnTo>
                  <a:pt x="27798" y="45516"/>
                </a:lnTo>
                <a:lnTo>
                  <a:pt x="27858" y="45456"/>
                </a:lnTo>
                <a:lnTo>
                  <a:pt x="27917" y="45377"/>
                </a:lnTo>
                <a:lnTo>
                  <a:pt x="27977" y="45297"/>
                </a:lnTo>
                <a:lnTo>
                  <a:pt x="27997" y="45218"/>
                </a:lnTo>
                <a:lnTo>
                  <a:pt x="28016" y="45119"/>
                </a:lnTo>
                <a:lnTo>
                  <a:pt x="28036" y="45039"/>
                </a:lnTo>
                <a:lnTo>
                  <a:pt x="28016" y="44940"/>
                </a:lnTo>
                <a:lnTo>
                  <a:pt x="27997" y="44861"/>
                </a:lnTo>
                <a:lnTo>
                  <a:pt x="27957" y="44781"/>
                </a:lnTo>
                <a:lnTo>
                  <a:pt x="27917" y="44702"/>
                </a:lnTo>
                <a:lnTo>
                  <a:pt x="27798" y="44563"/>
                </a:lnTo>
                <a:lnTo>
                  <a:pt x="27719" y="44523"/>
                </a:lnTo>
                <a:lnTo>
                  <a:pt x="27639" y="44484"/>
                </a:lnTo>
                <a:lnTo>
                  <a:pt x="27560" y="44464"/>
                </a:lnTo>
                <a:lnTo>
                  <a:pt x="27481" y="44444"/>
                </a:lnTo>
                <a:close/>
                <a:moveTo>
                  <a:pt x="17620" y="44861"/>
                </a:moveTo>
                <a:lnTo>
                  <a:pt x="17481" y="44900"/>
                </a:lnTo>
                <a:lnTo>
                  <a:pt x="17401" y="44960"/>
                </a:lnTo>
                <a:lnTo>
                  <a:pt x="17342" y="45019"/>
                </a:lnTo>
                <a:lnTo>
                  <a:pt x="17302" y="45099"/>
                </a:lnTo>
                <a:lnTo>
                  <a:pt x="17282" y="45158"/>
                </a:lnTo>
                <a:lnTo>
                  <a:pt x="17282" y="45258"/>
                </a:lnTo>
                <a:lnTo>
                  <a:pt x="17282" y="45337"/>
                </a:lnTo>
                <a:lnTo>
                  <a:pt x="17342" y="45496"/>
                </a:lnTo>
                <a:lnTo>
                  <a:pt x="17382" y="45575"/>
                </a:lnTo>
                <a:lnTo>
                  <a:pt x="17441" y="45635"/>
                </a:lnTo>
                <a:lnTo>
                  <a:pt x="17521" y="45674"/>
                </a:lnTo>
                <a:lnTo>
                  <a:pt x="17580" y="45694"/>
                </a:lnTo>
                <a:lnTo>
                  <a:pt x="17659" y="45694"/>
                </a:lnTo>
                <a:lnTo>
                  <a:pt x="17739" y="45674"/>
                </a:lnTo>
                <a:lnTo>
                  <a:pt x="17818" y="45654"/>
                </a:lnTo>
                <a:lnTo>
                  <a:pt x="17878" y="45615"/>
                </a:lnTo>
                <a:lnTo>
                  <a:pt x="17957" y="45575"/>
                </a:lnTo>
                <a:lnTo>
                  <a:pt x="17997" y="45516"/>
                </a:lnTo>
                <a:lnTo>
                  <a:pt x="18056" y="45436"/>
                </a:lnTo>
                <a:lnTo>
                  <a:pt x="18076" y="45377"/>
                </a:lnTo>
                <a:lnTo>
                  <a:pt x="18096" y="45297"/>
                </a:lnTo>
                <a:lnTo>
                  <a:pt x="18096" y="45218"/>
                </a:lnTo>
                <a:lnTo>
                  <a:pt x="18076" y="45119"/>
                </a:lnTo>
                <a:lnTo>
                  <a:pt x="18036" y="45039"/>
                </a:lnTo>
                <a:lnTo>
                  <a:pt x="17977" y="44980"/>
                </a:lnTo>
                <a:lnTo>
                  <a:pt x="17917" y="44920"/>
                </a:lnTo>
                <a:lnTo>
                  <a:pt x="17858" y="44881"/>
                </a:lnTo>
                <a:lnTo>
                  <a:pt x="17778" y="44861"/>
                </a:lnTo>
                <a:close/>
                <a:moveTo>
                  <a:pt x="36568" y="44365"/>
                </a:moveTo>
                <a:lnTo>
                  <a:pt x="36449" y="44385"/>
                </a:lnTo>
                <a:lnTo>
                  <a:pt x="36350" y="44424"/>
                </a:lnTo>
                <a:lnTo>
                  <a:pt x="36231" y="44504"/>
                </a:lnTo>
                <a:lnTo>
                  <a:pt x="36131" y="44583"/>
                </a:lnTo>
                <a:lnTo>
                  <a:pt x="36052" y="44682"/>
                </a:lnTo>
                <a:lnTo>
                  <a:pt x="35993" y="44781"/>
                </a:lnTo>
                <a:lnTo>
                  <a:pt x="35933" y="44900"/>
                </a:lnTo>
                <a:lnTo>
                  <a:pt x="35913" y="45019"/>
                </a:lnTo>
                <a:lnTo>
                  <a:pt x="35913" y="45158"/>
                </a:lnTo>
                <a:lnTo>
                  <a:pt x="35933" y="45297"/>
                </a:lnTo>
                <a:lnTo>
                  <a:pt x="35973" y="45416"/>
                </a:lnTo>
                <a:lnTo>
                  <a:pt x="36032" y="45555"/>
                </a:lnTo>
                <a:lnTo>
                  <a:pt x="36112" y="45654"/>
                </a:lnTo>
                <a:lnTo>
                  <a:pt x="36211" y="45734"/>
                </a:lnTo>
                <a:lnTo>
                  <a:pt x="36310" y="45793"/>
                </a:lnTo>
                <a:lnTo>
                  <a:pt x="36409" y="45853"/>
                </a:lnTo>
                <a:lnTo>
                  <a:pt x="36528" y="45892"/>
                </a:lnTo>
                <a:lnTo>
                  <a:pt x="36766" y="45892"/>
                </a:lnTo>
                <a:lnTo>
                  <a:pt x="36885" y="45873"/>
                </a:lnTo>
                <a:lnTo>
                  <a:pt x="37004" y="45833"/>
                </a:lnTo>
                <a:lnTo>
                  <a:pt x="37104" y="45793"/>
                </a:lnTo>
                <a:lnTo>
                  <a:pt x="37203" y="45714"/>
                </a:lnTo>
                <a:lnTo>
                  <a:pt x="37282" y="45635"/>
                </a:lnTo>
                <a:lnTo>
                  <a:pt x="37342" y="45535"/>
                </a:lnTo>
                <a:lnTo>
                  <a:pt x="37401" y="45436"/>
                </a:lnTo>
                <a:lnTo>
                  <a:pt x="37441" y="45317"/>
                </a:lnTo>
                <a:lnTo>
                  <a:pt x="37461" y="45198"/>
                </a:lnTo>
                <a:lnTo>
                  <a:pt x="37461" y="45079"/>
                </a:lnTo>
                <a:lnTo>
                  <a:pt x="37441" y="44960"/>
                </a:lnTo>
                <a:lnTo>
                  <a:pt x="37401" y="44841"/>
                </a:lnTo>
                <a:lnTo>
                  <a:pt x="37342" y="44742"/>
                </a:lnTo>
                <a:lnTo>
                  <a:pt x="37282" y="44643"/>
                </a:lnTo>
                <a:lnTo>
                  <a:pt x="37203" y="44563"/>
                </a:lnTo>
                <a:lnTo>
                  <a:pt x="37104" y="44484"/>
                </a:lnTo>
                <a:lnTo>
                  <a:pt x="37004" y="44444"/>
                </a:lnTo>
                <a:lnTo>
                  <a:pt x="36905" y="44385"/>
                </a:lnTo>
                <a:lnTo>
                  <a:pt x="36786" y="44365"/>
                </a:lnTo>
                <a:close/>
                <a:moveTo>
                  <a:pt x="12402" y="45357"/>
                </a:moveTo>
                <a:lnTo>
                  <a:pt x="12342" y="45377"/>
                </a:lnTo>
                <a:lnTo>
                  <a:pt x="12283" y="45416"/>
                </a:lnTo>
                <a:lnTo>
                  <a:pt x="12223" y="45456"/>
                </a:lnTo>
                <a:lnTo>
                  <a:pt x="12183" y="45516"/>
                </a:lnTo>
                <a:lnTo>
                  <a:pt x="12163" y="45555"/>
                </a:lnTo>
                <a:lnTo>
                  <a:pt x="12144" y="45615"/>
                </a:lnTo>
                <a:lnTo>
                  <a:pt x="12144" y="45734"/>
                </a:lnTo>
                <a:lnTo>
                  <a:pt x="12183" y="45853"/>
                </a:lnTo>
                <a:lnTo>
                  <a:pt x="12283" y="45932"/>
                </a:lnTo>
                <a:lnTo>
                  <a:pt x="12402" y="45992"/>
                </a:lnTo>
                <a:lnTo>
                  <a:pt x="12580" y="45992"/>
                </a:lnTo>
                <a:lnTo>
                  <a:pt x="12640" y="45952"/>
                </a:lnTo>
                <a:lnTo>
                  <a:pt x="12679" y="45912"/>
                </a:lnTo>
                <a:lnTo>
                  <a:pt x="12719" y="45853"/>
                </a:lnTo>
                <a:lnTo>
                  <a:pt x="12779" y="45734"/>
                </a:lnTo>
                <a:lnTo>
                  <a:pt x="12779" y="45615"/>
                </a:lnTo>
                <a:lnTo>
                  <a:pt x="12759" y="45555"/>
                </a:lnTo>
                <a:lnTo>
                  <a:pt x="12719" y="45496"/>
                </a:lnTo>
                <a:lnTo>
                  <a:pt x="12640" y="45416"/>
                </a:lnTo>
                <a:lnTo>
                  <a:pt x="12580" y="45377"/>
                </a:lnTo>
                <a:lnTo>
                  <a:pt x="12521" y="45357"/>
                </a:lnTo>
                <a:close/>
                <a:moveTo>
                  <a:pt x="25457" y="44881"/>
                </a:moveTo>
                <a:lnTo>
                  <a:pt x="25378" y="44900"/>
                </a:lnTo>
                <a:lnTo>
                  <a:pt x="25278" y="44920"/>
                </a:lnTo>
                <a:lnTo>
                  <a:pt x="25199" y="44980"/>
                </a:lnTo>
                <a:lnTo>
                  <a:pt x="25120" y="45039"/>
                </a:lnTo>
                <a:lnTo>
                  <a:pt x="25060" y="45119"/>
                </a:lnTo>
                <a:lnTo>
                  <a:pt x="25020" y="45198"/>
                </a:lnTo>
                <a:lnTo>
                  <a:pt x="24981" y="45297"/>
                </a:lnTo>
                <a:lnTo>
                  <a:pt x="24961" y="45377"/>
                </a:lnTo>
                <a:lnTo>
                  <a:pt x="24961" y="45476"/>
                </a:lnTo>
                <a:lnTo>
                  <a:pt x="24981" y="45575"/>
                </a:lnTo>
                <a:lnTo>
                  <a:pt x="25001" y="45674"/>
                </a:lnTo>
                <a:lnTo>
                  <a:pt x="25040" y="45754"/>
                </a:lnTo>
                <a:lnTo>
                  <a:pt x="25100" y="45833"/>
                </a:lnTo>
                <a:lnTo>
                  <a:pt x="25159" y="45892"/>
                </a:lnTo>
                <a:lnTo>
                  <a:pt x="25239" y="45932"/>
                </a:lnTo>
                <a:lnTo>
                  <a:pt x="25298" y="45972"/>
                </a:lnTo>
                <a:lnTo>
                  <a:pt x="25378" y="45992"/>
                </a:lnTo>
                <a:lnTo>
                  <a:pt x="25556" y="46012"/>
                </a:lnTo>
                <a:lnTo>
                  <a:pt x="25715" y="45972"/>
                </a:lnTo>
                <a:lnTo>
                  <a:pt x="25794" y="45952"/>
                </a:lnTo>
                <a:lnTo>
                  <a:pt x="25874" y="45892"/>
                </a:lnTo>
                <a:lnTo>
                  <a:pt x="25933" y="45853"/>
                </a:lnTo>
                <a:lnTo>
                  <a:pt x="25993" y="45773"/>
                </a:lnTo>
                <a:lnTo>
                  <a:pt x="26032" y="45694"/>
                </a:lnTo>
                <a:lnTo>
                  <a:pt x="26072" y="45615"/>
                </a:lnTo>
                <a:lnTo>
                  <a:pt x="26072" y="45535"/>
                </a:lnTo>
                <a:lnTo>
                  <a:pt x="26072" y="45436"/>
                </a:lnTo>
                <a:lnTo>
                  <a:pt x="26072" y="45357"/>
                </a:lnTo>
                <a:lnTo>
                  <a:pt x="26052" y="45277"/>
                </a:lnTo>
                <a:lnTo>
                  <a:pt x="25953" y="45119"/>
                </a:lnTo>
                <a:lnTo>
                  <a:pt x="25854" y="45000"/>
                </a:lnTo>
                <a:lnTo>
                  <a:pt x="25695" y="44920"/>
                </a:lnTo>
                <a:lnTo>
                  <a:pt x="25616" y="44881"/>
                </a:lnTo>
                <a:close/>
                <a:moveTo>
                  <a:pt x="19604" y="45119"/>
                </a:moveTo>
                <a:lnTo>
                  <a:pt x="19524" y="45139"/>
                </a:lnTo>
                <a:lnTo>
                  <a:pt x="19425" y="45158"/>
                </a:lnTo>
                <a:lnTo>
                  <a:pt x="19346" y="45218"/>
                </a:lnTo>
                <a:lnTo>
                  <a:pt x="19286" y="45277"/>
                </a:lnTo>
                <a:lnTo>
                  <a:pt x="19227" y="45357"/>
                </a:lnTo>
                <a:lnTo>
                  <a:pt x="19187" y="45436"/>
                </a:lnTo>
                <a:lnTo>
                  <a:pt x="19167" y="45516"/>
                </a:lnTo>
                <a:lnTo>
                  <a:pt x="19167" y="45615"/>
                </a:lnTo>
                <a:lnTo>
                  <a:pt x="19167" y="45694"/>
                </a:lnTo>
                <a:lnTo>
                  <a:pt x="19187" y="45773"/>
                </a:lnTo>
                <a:lnTo>
                  <a:pt x="19247" y="45853"/>
                </a:lnTo>
                <a:lnTo>
                  <a:pt x="19386" y="45972"/>
                </a:lnTo>
                <a:lnTo>
                  <a:pt x="19465" y="46012"/>
                </a:lnTo>
                <a:lnTo>
                  <a:pt x="19544" y="46051"/>
                </a:lnTo>
                <a:lnTo>
                  <a:pt x="19703" y="46051"/>
                </a:lnTo>
                <a:lnTo>
                  <a:pt x="19802" y="46031"/>
                </a:lnTo>
                <a:lnTo>
                  <a:pt x="19882" y="45972"/>
                </a:lnTo>
                <a:lnTo>
                  <a:pt x="19961" y="45912"/>
                </a:lnTo>
                <a:lnTo>
                  <a:pt x="20021" y="45833"/>
                </a:lnTo>
                <a:lnTo>
                  <a:pt x="20060" y="45754"/>
                </a:lnTo>
                <a:lnTo>
                  <a:pt x="20080" y="45674"/>
                </a:lnTo>
                <a:lnTo>
                  <a:pt x="20100" y="45595"/>
                </a:lnTo>
                <a:lnTo>
                  <a:pt x="20080" y="45496"/>
                </a:lnTo>
                <a:lnTo>
                  <a:pt x="20060" y="45416"/>
                </a:lnTo>
                <a:lnTo>
                  <a:pt x="20021" y="45317"/>
                </a:lnTo>
                <a:lnTo>
                  <a:pt x="19961" y="45258"/>
                </a:lnTo>
                <a:lnTo>
                  <a:pt x="19882" y="45198"/>
                </a:lnTo>
                <a:lnTo>
                  <a:pt x="19802" y="45158"/>
                </a:lnTo>
                <a:lnTo>
                  <a:pt x="19703" y="45139"/>
                </a:lnTo>
                <a:lnTo>
                  <a:pt x="19604" y="45119"/>
                </a:lnTo>
                <a:close/>
                <a:moveTo>
                  <a:pt x="21509" y="45238"/>
                </a:moveTo>
                <a:lnTo>
                  <a:pt x="21409" y="45258"/>
                </a:lnTo>
                <a:lnTo>
                  <a:pt x="21330" y="45317"/>
                </a:lnTo>
                <a:lnTo>
                  <a:pt x="21231" y="45377"/>
                </a:lnTo>
                <a:lnTo>
                  <a:pt x="21171" y="45456"/>
                </a:lnTo>
                <a:lnTo>
                  <a:pt x="21132" y="45535"/>
                </a:lnTo>
                <a:lnTo>
                  <a:pt x="21112" y="45635"/>
                </a:lnTo>
                <a:lnTo>
                  <a:pt x="21112" y="45714"/>
                </a:lnTo>
                <a:lnTo>
                  <a:pt x="21112" y="45813"/>
                </a:lnTo>
                <a:lnTo>
                  <a:pt x="21171" y="46012"/>
                </a:lnTo>
                <a:lnTo>
                  <a:pt x="21251" y="46111"/>
                </a:lnTo>
                <a:lnTo>
                  <a:pt x="21330" y="46170"/>
                </a:lnTo>
                <a:lnTo>
                  <a:pt x="21409" y="46210"/>
                </a:lnTo>
                <a:lnTo>
                  <a:pt x="21509" y="46230"/>
                </a:lnTo>
                <a:lnTo>
                  <a:pt x="21588" y="46230"/>
                </a:lnTo>
                <a:lnTo>
                  <a:pt x="21687" y="46210"/>
                </a:lnTo>
                <a:lnTo>
                  <a:pt x="21786" y="46170"/>
                </a:lnTo>
                <a:lnTo>
                  <a:pt x="21866" y="46131"/>
                </a:lnTo>
                <a:lnTo>
                  <a:pt x="21945" y="46071"/>
                </a:lnTo>
                <a:lnTo>
                  <a:pt x="22005" y="46012"/>
                </a:lnTo>
                <a:lnTo>
                  <a:pt x="22044" y="45932"/>
                </a:lnTo>
                <a:lnTo>
                  <a:pt x="22084" y="45833"/>
                </a:lnTo>
                <a:lnTo>
                  <a:pt x="22104" y="45754"/>
                </a:lnTo>
                <a:lnTo>
                  <a:pt x="22084" y="45654"/>
                </a:lnTo>
                <a:lnTo>
                  <a:pt x="22064" y="45555"/>
                </a:lnTo>
                <a:lnTo>
                  <a:pt x="22005" y="45456"/>
                </a:lnTo>
                <a:lnTo>
                  <a:pt x="21945" y="45377"/>
                </a:lnTo>
                <a:lnTo>
                  <a:pt x="21866" y="45317"/>
                </a:lnTo>
                <a:lnTo>
                  <a:pt x="21786" y="45277"/>
                </a:lnTo>
                <a:lnTo>
                  <a:pt x="21687" y="45238"/>
                </a:lnTo>
                <a:close/>
                <a:moveTo>
                  <a:pt x="23413" y="45158"/>
                </a:moveTo>
                <a:lnTo>
                  <a:pt x="23334" y="45198"/>
                </a:lnTo>
                <a:lnTo>
                  <a:pt x="23255" y="45238"/>
                </a:lnTo>
                <a:lnTo>
                  <a:pt x="23175" y="45297"/>
                </a:lnTo>
                <a:lnTo>
                  <a:pt x="23116" y="45357"/>
                </a:lnTo>
                <a:lnTo>
                  <a:pt x="23076" y="45436"/>
                </a:lnTo>
                <a:lnTo>
                  <a:pt x="23056" y="45535"/>
                </a:lnTo>
                <a:lnTo>
                  <a:pt x="23036" y="45615"/>
                </a:lnTo>
                <a:lnTo>
                  <a:pt x="23036" y="45714"/>
                </a:lnTo>
                <a:lnTo>
                  <a:pt x="23056" y="45892"/>
                </a:lnTo>
                <a:lnTo>
                  <a:pt x="23155" y="46031"/>
                </a:lnTo>
                <a:lnTo>
                  <a:pt x="23274" y="46131"/>
                </a:lnTo>
                <a:lnTo>
                  <a:pt x="23334" y="46170"/>
                </a:lnTo>
                <a:lnTo>
                  <a:pt x="23413" y="46210"/>
                </a:lnTo>
                <a:lnTo>
                  <a:pt x="23493" y="46230"/>
                </a:lnTo>
                <a:lnTo>
                  <a:pt x="23572" y="46230"/>
                </a:lnTo>
                <a:lnTo>
                  <a:pt x="23671" y="46210"/>
                </a:lnTo>
                <a:lnTo>
                  <a:pt x="23751" y="46190"/>
                </a:lnTo>
                <a:lnTo>
                  <a:pt x="23830" y="46150"/>
                </a:lnTo>
                <a:lnTo>
                  <a:pt x="23890" y="46111"/>
                </a:lnTo>
                <a:lnTo>
                  <a:pt x="23949" y="46051"/>
                </a:lnTo>
                <a:lnTo>
                  <a:pt x="24009" y="45972"/>
                </a:lnTo>
                <a:lnTo>
                  <a:pt x="24048" y="45912"/>
                </a:lnTo>
                <a:lnTo>
                  <a:pt x="24088" y="45833"/>
                </a:lnTo>
                <a:lnTo>
                  <a:pt x="24108" y="45734"/>
                </a:lnTo>
                <a:lnTo>
                  <a:pt x="24108" y="45654"/>
                </a:lnTo>
                <a:lnTo>
                  <a:pt x="24088" y="45575"/>
                </a:lnTo>
                <a:lnTo>
                  <a:pt x="24068" y="45496"/>
                </a:lnTo>
                <a:lnTo>
                  <a:pt x="24028" y="45436"/>
                </a:lnTo>
                <a:lnTo>
                  <a:pt x="23989" y="45357"/>
                </a:lnTo>
                <a:lnTo>
                  <a:pt x="23870" y="45258"/>
                </a:lnTo>
                <a:lnTo>
                  <a:pt x="23731" y="45178"/>
                </a:lnTo>
                <a:lnTo>
                  <a:pt x="23572" y="45158"/>
                </a:lnTo>
                <a:close/>
                <a:moveTo>
                  <a:pt x="31608" y="45000"/>
                </a:moveTo>
                <a:lnTo>
                  <a:pt x="31489" y="45019"/>
                </a:lnTo>
                <a:lnTo>
                  <a:pt x="31389" y="45059"/>
                </a:lnTo>
                <a:lnTo>
                  <a:pt x="31290" y="45119"/>
                </a:lnTo>
                <a:lnTo>
                  <a:pt x="31211" y="45198"/>
                </a:lnTo>
                <a:lnTo>
                  <a:pt x="31131" y="45277"/>
                </a:lnTo>
                <a:lnTo>
                  <a:pt x="31092" y="45377"/>
                </a:lnTo>
                <a:lnTo>
                  <a:pt x="31052" y="45476"/>
                </a:lnTo>
                <a:lnTo>
                  <a:pt x="31032" y="45575"/>
                </a:lnTo>
                <a:lnTo>
                  <a:pt x="31032" y="45674"/>
                </a:lnTo>
                <a:lnTo>
                  <a:pt x="31032" y="45773"/>
                </a:lnTo>
                <a:lnTo>
                  <a:pt x="31052" y="45873"/>
                </a:lnTo>
                <a:lnTo>
                  <a:pt x="31092" y="45972"/>
                </a:lnTo>
                <a:lnTo>
                  <a:pt x="31151" y="46071"/>
                </a:lnTo>
                <a:lnTo>
                  <a:pt x="31211" y="46150"/>
                </a:lnTo>
                <a:lnTo>
                  <a:pt x="31290" y="46210"/>
                </a:lnTo>
                <a:lnTo>
                  <a:pt x="31370" y="46269"/>
                </a:lnTo>
                <a:lnTo>
                  <a:pt x="31469" y="46329"/>
                </a:lnTo>
                <a:lnTo>
                  <a:pt x="31568" y="46349"/>
                </a:lnTo>
                <a:lnTo>
                  <a:pt x="31687" y="46369"/>
                </a:lnTo>
                <a:lnTo>
                  <a:pt x="31826" y="46349"/>
                </a:lnTo>
                <a:lnTo>
                  <a:pt x="31945" y="46329"/>
                </a:lnTo>
                <a:lnTo>
                  <a:pt x="32044" y="46269"/>
                </a:lnTo>
                <a:lnTo>
                  <a:pt x="32124" y="46210"/>
                </a:lnTo>
                <a:lnTo>
                  <a:pt x="32203" y="46131"/>
                </a:lnTo>
                <a:lnTo>
                  <a:pt x="32282" y="46031"/>
                </a:lnTo>
                <a:lnTo>
                  <a:pt x="32342" y="45932"/>
                </a:lnTo>
                <a:lnTo>
                  <a:pt x="32381" y="45813"/>
                </a:lnTo>
                <a:lnTo>
                  <a:pt x="32381" y="45694"/>
                </a:lnTo>
                <a:lnTo>
                  <a:pt x="32381" y="45595"/>
                </a:lnTo>
                <a:lnTo>
                  <a:pt x="32362" y="45496"/>
                </a:lnTo>
                <a:lnTo>
                  <a:pt x="32322" y="45396"/>
                </a:lnTo>
                <a:lnTo>
                  <a:pt x="32282" y="45317"/>
                </a:lnTo>
                <a:lnTo>
                  <a:pt x="32223" y="45238"/>
                </a:lnTo>
                <a:lnTo>
                  <a:pt x="32143" y="45158"/>
                </a:lnTo>
                <a:lnTo>
                  <a:pt x="32064" y="45099"/>
                </a:lnTo>
                <a:lnTo>
                  <a:pt x="31985" y="45059"/>
                </a:lnTo>
                <a:lnTo>
                  <a:pt x="31885" y="45019"/>
                </a:lnTo>
                <a:lnTo>
                  <a:pt x="31806" y="45000"/>
                </a:lnTo>
                <a:close/>
                <a:moveTo>
                  <a:pt x="42619" y="44603"/>
                </a:moveTo>
                <a:lnTo>
                  <a:pt x="42481" y="44623"/>
                </a:lnTo>
                <a:lnTo>
                  <a:pt x="42342" y="44643"/>
                </a:lnTo>
                <a:lnTo>
                  <a:pt x="42203" y="44702"/>
                </a:lnTo>
                <a:lnTo>
                  <a:pt x="42084" y="44762"/>
                </a:lnTo>
                <a:lnTo>
                  <a:pt x="41965" y="44841"/>
                </a:lnTo>
                <a:lnTo>
                  <a:pt x="41865" y="44940"/>
                </a:lnTo>
                <a:lnTo>
                  <a:pt x="41766" y="45059"/>
                </a:lnTo>
                <a:lnTo>
                  <a:pt x="41707" y="45198"/>
                </a:lnTo>
                <a:lnTo>
                  <a:pt x="41667" y="45337"/>
                </a:lnTo>
                <a:lnTo>
                  <a:pt x="41647" y="45496"/>
                </a:lnTo>
                <a:lnTo>
                  <a:pt x="41667" y="45654"/>
                </a:lnTo>
                <a:lnTo>
                  <a:pt x="41707" y="45813"/>
                </a:lnTo>
                <a:lnTo>
                  <a:pt x="41766" y="45952"/>
                </a:lnTo>
                <a:lnTo>
                  <a:pt x="41846" y="46071"/>
                </a:lnTo>
                <a:lnTo>
                  <a:pt x="41965" y="46190"/>
                </a:lnTo>
                <a:lnTo>
                  <a:pt x="42084" y="46289"/>
                </a:lnTo>
                <a:lnTo>
                  <a:pt x="42223" y="46369"/>
                </a:lnTo>
                <a:lnTo>
                  <a:pt x="42361" y="46408"/>
                </a:lnTo>
                <a:lnTo>
                  <a:pt x="42500" y="46428"/>
                </a:lnTo>
                <a:lnTo>
                  <a:pt x="42639" y="46428"/>
                </a:lnTo>
                <a:lnTo>
                  <a:pt x="42758" y="46408"/>
                </a:lnTo>
                <a:lnTo>
                  <a:pt x="42897" y="46369"/>
                </a:lnTo>
                <a:lnTo>
                  <a:pt x="43016" y="46329"/>
                </a:lnTo>
                <a:lnTo>
                  <a:pt x="43135" y="46250"/>
                </a:lnTo>
                <a:lnTo>
                  <a:pt x="43234" y="46150"/>
                </a:lnTo>
                <a:lnTo>
                  <a:pt x="43334" y="46031"/>
                </a:lnTo>
                <a:lnTo>
                  <a:pt x="43393" y="45912"/>
                </a:lnTo>
                <a:lnTo>
                  <a:pt x="43453" y="45793"/>
                </a:lnTo>
                <a:lnTo>
                  <a:pt x="43473" y="45654"/>
                </a:lnTo>
                <a:lnTo>
                  <a:pt x="43492" y="45516"/>
                </a:lnTo>
                <a:lnTo>
                  <a:pt x="43492" y="45377"/>
                </a:lnTo>
                <a:lnTo>
                  <a:pt x="43453" y="45238"/>
                </a:lnTo>
                <a:lnTo>
                  <a:pt x="43393" y="45119"/>
                </a:lnTo>
                <a:lnTo>
                  <a:pt x="43314" y="45000"/>
                </a:lnTo>
                <a:lnTo>
                  <a:pt x="43234" y="44881"/>
                </a:lnTo>
                <a:lnTo>
                  <a:pt x="43115" y="44801"/>
                </a:lnTo>
                <a:lnTo>
                  <a:pt x="43016" y="44722"/>
                </a:lnTo>
                <a:lnTo>
                  <a:pt x="42877" y="44662"/>
                </a:lnTo>
                <a:lnTo>
                  <a:pt x="42758" y="44623"/>
                </a:lnTo>
                <a:lnTo>
                  <a:pt x="42619" y="44603"/>
                </a:lnTo>
                <a:close/>
                <a:moveTo>
                  <a:pt x="9108" y="45972"/>
                </a:moveTo>
                <a:lnTo>
                  <a:pt x="9009" y="45992"/>
                </a:lnTo>
                <a:lnTo>
                  <a:pt x="8929" y="46031"/>
                </a:lnTo>
                <a:lnTo>
                  <a:pt x="8890" y="46071"/>
                </a:lnTo>
                <a:lnTo>
                  <a:pt x="8870" y="46111"/>
                </a:lnTo>
                <a:lnTo>
                  <a:pt x="8850" y="46210"/>
                </a:lnTo>
                <a:lnTo>
                  <a:pt x="8890" y="46309"/>
                </a:lnTo>
                <a:lnTo>
                  <a:pt x="8929" y="46408"/>
                </a:lnTo>
                <a:lnTo>
                  <a:pt x="9029" y="46448"/>
                </a:lnTo>
                <a:lnTo>
                  <a:pt x="9128" y="46448"/>
                </a:lnTo>
                <a:lnTo>
                  <a:pt x="9227" y="46428"/>
                </a:lnTo>
                <a:lnTo>
                  <a:pt x="9306" y="46369"/>
                </a:lnTo>
                <a:lnTo>
                  <a:pt x="9346" y="46289"/>
                </a:lnTo>
                <a:lnTo>
                  <a:pt x="9366" y="46210"/>
                </a:lnTo>
                <a:lnTo>
                  <a:pt x="9346" y="46111"/>
                </a:lnTo>
                <a:lnTo>
                  <a:pt x="9287" y="46031"/>
                </a:lnTo>
                <a:lnTo>
                  <a:pt x="9207" y="45992"/>
                </a:lnTo>
                <a:lnTo>
                  <a:pt x="9108" y="45972"/>
                </a:lnTo>
                <a:close/>
                <a:moveTo>
                  <a:pt x="5953" y="46468"/>
                </a:moveTo>
                <a:lnTo>
                  <a:pt x="5894" y="46508"/>
                </a:lnTo>
                <a:lnTo>
                  <a:pt x="5854" y="46547"/>
                </a:lnTo>
                <a:lnTo>
                  <a:pt x="5854" y="46627"/>
                </a:lnTo>
                <a:lnTo>
                  <a:pt x="5854" y="46706"/>
                </a:lnTo>
                <a:lnTo>
                  <a:pt x="5894" y="46765"/>
                </a:lnTo>
                <a:lnTo>
                  <a:pt x="5953" y="46785"/>
                </a:lnTo>
                <a:lnTo>
                  <a:pt x="6013" y="46805"/>
                </a:lnTo>
                <a:lnTo>
                  <a:pt x="6092" y="46805"/>
                </a:lnTo>
                <a:lnTo>
                  <a:pt x="6152" y="46765"/>
                </a:lnTo>
                <a:lnTo>
                  <a:pt x="6191" y="46706"/>
                </a:lnTo>
                <a:lnTo>
                  <a:pt x="6211" y="46627"/>
                </a:lnTo>
                <a:lnTo>
                  <a:pt x="6191" y="46547"/>
                </a:lnTo>
                <a:lnTo>
                  <a:pt x="6152" y="46508"/>
                </a:lnTo>
                <a:lnTo>
                  <a:pt x="6072" y="46468"/>
                </a:lnTo>
                <a:close/>
                <a:moveTo>
                  <a:pt x="14286" y="46051"/>
                </a:moveTo>
                <a:lnTo>
                  <a:pt x="14227" y="46071"/>
                </a:lnTo>
                <a:lnTo>
                  <a:pt x="14148" y="46091"/>
                </a:lnTo>
                <a:lnTo>
                  <a:pt x="14068" y="46131"/>
                </a:lnTo>
                <a:lnTo>
                  <a:pt x="14029" y="46170"/>
                </a:lnTo>
                <a:lnTo>
                  <a:pt x="13969" y="46230"/>
                </a:lnTo>
                <a:lnTo>
                  <a:pt x="13949" y="46289"/>
                </a:lnTo>
                <a:lnTo>
                  <a:pt x="13929" y="46369"/>
                </a:lnTo>
                <a:lnTo>
                  <a:pt x="13929" y="46428"/>
                </a:lnTo>
                <a:lnTo>
                  <a:pt x="13949" y="46587"/>
                </a:lnTo>
                <a:lnTo>
                  <a:pt x="13969" y="46646"/>
                </a:lnTo>
                <a:lnTo>
                  <a:pt x="14029" y="46706"/>
                </a:lnTo>
                <a:lnTo>
                  <a:pt x="14088" y="46746"/>
                </a:lnTo>
                <a:lnTo>
                  <a:pt x="14148" y="46785"/>
                </a:lnTo>
                <a:lnTo>
                  <a:pt x="14227" y="46805"/>
                </a:lnTo>
                <a:lnTo>
                  <a:pt x="14386" y="46805"/>
                </a:lnTo>
                <a:lnTo>
                  <a:pt x="14445" y="46785"/>
                </a:lnTo>
                <a:lnTo>
                  <a:pt x="14505" y="46746"/>
                </a:lnTo>
                <a:lnTo>
                  <a:pt x="14564" y="46706"/>
                </a:lnTo>
                <a:lnTo>
                  <a:pt x="14604" y="46646"/>
                </a:lnTo>
                <a:lnTo>
                  <a:pt x="14644" y="46567"/>
                </a:lnTo>
                <a:lnTo>
                  <a:pt x="14663" y="46508"/>
                </a:lnTo>
                <a:lnTo>
                  <a:pt x="14683" y="46428"/>
                </a:lnTo>
                <a:lnTo>
                  <a:pt x="14663" y="46369"/>
                </a:lnTo>
                <a:lnTo>
                  <a:pt x="14644" y="46289"/>
                </a:lnTo>
                <a:lnTo>
                  <a:pt x="14604" y="46230"/>
                </a:lnTo>
                <a:lnTo>
                  <a:pt x="14564" y="46170"/>
                </a:lnTo>
                <a:lnTo>
                  <a:pt x="14505" y="46131"/>
                </a:lnTo>
                <a:lnTo>
                  <a:pt x="14445" y="46091"/>
                </a:lnTo>
                <a:lnTo>
                  <a:pt x="14366" y="46071"/>
                </a:lnTo>
                <a:lnTo>
                  <a:pt x="14286" y="46051"/>
                </a:lnTo>
                <a:close/>
                <a:moveTo>
                  <a:pt x="38909" y="45178"/>
                </a:moveTo>
                <a:lnTo>
                  <a:pt x="38790" y="45198"/>
                </a:lnTo>
                <a:lnTo>
                  <a:pt x="38671" y="45218"/>
                </a:lnTo>
                <a:lnTo>
                  <a:pt x="38532" y="45258"/>
                </a:lnTo>
                <a:lnTo>
                  <a:pt x="38433" y="45337"/>
                </a:lnTo>
                <a:lnTo>
                  <a:pt x="38314" y="45436"/>
                </a:lnTo>
                <a:lnTo>
                  <a:pt x="38235" y="45555"/>
                </a:lnTo>
                <a:lnTo>
                  <a:pt x="38155" y="45674"/>
                </a:lnTo>
                <a:lnTo>
                  <a:pt x="38115" y="45813"/>
                </a:lnTo>
                <a:lnTo>
                  <a:pt x="38076" y="45932"/>
                </a:lnTo>
                <a:lnTo>
                  <a:pt x="38076" y="46071"/>
                </a:lnTo>
                <a:lnTo>
                  <a:pt x="38096" y="46210"/>
                </a:lnTo>
                <a:lnTo>
                  <a:pt x="38155" y="46349"/>
                </a:lnTo>
                <a:lnTo>
                  <a:pt x="38215" y="46488"/>
                </a:lnTo>
                <a:lnTo>
                  <a:pt x="38294" y="46587"/>
                </a:lnTo>
                <a:lnTo>
                  <a:pt x="38393" y="46686"/>
                </a:lnTo>
                <a:lnTo>
                  <a:pt x="38492" y="46765"/>
                </a:lnTo>
                <a:lnTo>
                  <a:pt x="38592" y="46805"/>
                </a:lnTo>
                <a:lnTo>
                  <a:pt x="38711" y="46845"/>
                </a:lnTo>
                <a:lnTo>
                  <a:pt x="38830" y="46865"/>
                </a:lnTo>
                <a:lnTo>
                  <a:pt x="38969" y="46885"/>
                </a:lnTo>
                <a:lnTo>
                  <a:pt x="39088" y="46865"/>
                </a:lnTo>
                <a:lnTo>
                  <a:pt x="39227" y="46825"/>
                </a:lnTo>
                <a:lnTo>
                  <a:pt x="39346" y="46765"/>
                </a:lnTo>
                <a:lnTo>
                  <a:pt x="39445" y="46686"/>
                </a:lnTo>
                <a:lnTo>
                  <a:pt x="39544" y="46607"/>
                </a:lnTo>
                <a:lnTo>
                  <a:pt x="39623" y="46488"/>
                </a:lnTo>
                <a:lnTo>
                  <a:pt x="39683" y="46388"/>
                </a:lnTo>
                <a:lnTo>
                  <a:pt x="39723" y="46250"/>
                </a:lnTo>
                <a:lnTo>
                  <a:pt x="39742" y="46131"/>
                </a:lnTo>
                <a:lnTo>
                  <a:pt x="39762" y="45992"/>
                </a:lnTo>
                <a:lnTo>
                  <a:pt x="39742" y="45853"/>
                </a:lnTo>
                <a:lnTo>
                  <a:pt x="39703" y="45734"/>
                </a:lnTo>
                <a:lnTo>
                  <a:pt x="39643" y="45615"/>
                </a:lnTo>
                <a:lnTo>
                  <a:pt x="39564" y="45516"/>
                </a:lnTo>
                <a:lnTo>
                  <a:pt x="39485" y="45416"/>
                </a:lnTo>
                <a:lnTo>
                  <a:pt x="39385" y="45337"/>
                </a:lnTo>
                <a:lnTo>
                  <a:pt x="39286" y="45277"/>
                </a:lnTo>
                <a:lnTo>
                  <a:pt x="39167" y="45238"/>
                </a:lnTo>
                <a:lnTo>
                  <a:pt x="39028" y="45198"/>
                </a:lnTo>
                <a:lnTo>
                  <a:pt x="38909" y="45178"/>
                </a:lnTo>
                <a:close/>
                <a:moveTo>
                  <a:pt x="2997" y="46785"/>
                </a:moveTo>
                <a:lnTo>
                  <a:pt x="2977" y="46825"/>
                </a:lnTo>
                <a:lnTo>
                  <a:pt x="2957" y="46845"/>
                </a:lnTo>
                <a:lnTo>
                  <a:pt x="2957" y="46885"/>
                </a:lnTo>
                <a:lnTo>
                  <a:pt x="2957" y="46924"/>
                </a:lnTo>
                <a:lnTo>
                  <a:pt x="2977" y="46944"/>
                </a:lnTo>
                <a:lnTo>
                  <a:pt x="3017" y="46964"/>
                </a:lnTo>
                <a:lnTo>
                  <a:pt x="3056" y="46984"/>
                </a:lnTo>
                <a:lnTo>
                  <a:pt x="3076" y="46964"/>
                </a:lnTo>
                <a:lnTo>
                  <a:pt x="3116" y="46944"/>
                </a:lnTo>
                <a:lnTo>
                  <a:pt x="3136" y="46924"/>
                </a:lnTo>
                <a:lnTo>
                  <a:pt x="3136" y="46885"/>
                </a:lnTo>
                <a:lnTo>
                  <a:pt x="3136" y="46845"/>
                </a:lnTo>
                <a:lnTo>
                  <a:pt x="3116" y="46805"/>
                </a:lnTo>
                <a:lnTo>
                  <a:pt x="3076" y="46785"/>
                </a:lnTo>
                <a:close/>
                <a:moveTo>
                  <a:pt x="35040" y="45456"/>
                </a:moveTo>
                <a:lnTo>
                  <a:pt x="34921" y="45476"/>
                </a:lnTo>
                <a:lnTo>
                  <a:pt x="34802" y="45496"/>
                </a:lnTo>
                <a:lnTo>
                  <a:pt x="34703" y="45555"/>
                </a:lnTo>
                <a:lnTo>
                  <a:pt x="34604" y="45615"/>
                </a:lnTo>
                <a:lnTo>
                  <a:pt x="34524" y="45674"/>
                </a:lnTo>
                <a:lnTo>
                  <a:pt x="34445" y="45773"/>
                </a:lnTo>
                <a:lnTo>
                  <a:pt x="34385" y="45873"/>
                </a:lnTo>
                <a:lnTo>
                  <a:pt x="34326" y="45972"/>
                </a:lnTo>
                <a:lnTo>
                  <a:pt x="34306" y="46091"/>
                </a:lnTo>
                <a:lnTo>
                  <a:pt x="34286" y="46230"/>
                </a:lnTo>
                <a:lnTo>
                  <a:pt x="34306" y="46369"/>
                </a:lnTo>
                <a:lnTo>
                  <a:pt x="34346" y="46488"/>
                </a:lnTo>
                <a:lnTo>
                  <a:pt x="34405" y="46607"/>
                </a:lnTo>
                <a:lnTo>
                  <a:pt x="34485" y="46706"/>
                </a:lnTo>
                <a:lnTo>
                  <a:pt x="34564" y="46785"/>
                </a:lnTo>
                <a:lnTo>
                  <a:pt x="34683" y="46865"/>
                </a:lnTo>
                <a:lnTo>
                  <a:pt x="34921" y="46984"/>
                </a:lnTo>
                <a:lnTo>
                  <a:pt x="35159" y="46964"/>
                </a:lnTo>
                <a:lnTo>
                  <a:pt x="35258" y="46944"/>
                </a:lnTo>
                <a:lnTo>
                  <a:pt x="35377" y="46924"/>
                </a:lnTo>
                <a:lnTo>
                  <a:pt x="35477" y="46885"/>
                </a:lnTo>
                <a:lnTo>
                  <a:pt x="35556" y="46825"/>
                </a:lnTo>
                <a:lnTo>
                  <a:pt x="35635" y="46746"/>
                </a:lnTo>
                <a:lnTo>
                  <a:pt x="35715" y="46646"/>
                </a:lnTo>
                <a:lnTo>
                  <a:pt x="35774" y="46527"/>
                </a:lnTo>
                <a:lnTo>
                  <a:pt x="35814" y="46428"/>
                </a:lnTo>
                <a:lnTo>
                  <a:pt x="35834" y="46309"/>
                </a:lnTo>
                <a:lnTo>
                  <a:pt x="35834" y="46170"/>
                </a:lnTo>
                <a:lnTo>
                  <a:pt x="35814" y="46051"/>
                </a:lnTo>
                <a:lnTo>
                  <a:pt x="35774" y="45932"/>
                </a:lnTo>
                <a:lnTo>
                  <a:pt x="35735" y="45833"/>
                </a:lnTo>
                <a:lnTo>
                  <a:pt x="35675" y="45734"/>
                </a:lnTo>
                <a:lnTo>
                  <a:pt x="35576" y="45635"/>
                </a:lnTo>
                <a:lnTo>
                  <a:pt x="35477" y="45575"/>
                </a:lnTo>
                <a:lnTo>
                  <a:pt x="35377" y="45516"/>
                </a:lnTo>
                <a:lnTo>
                  <a:pt x="35258" y="45476"/>
                </a:lnTo>
                <a:lnTo>
                  <a:pt x="35139" y="45456"/>
                </a:lnTo>
                <a:close/>
                <a:moveTo>
                  <a:pt x="29822" y="45773"/>
                </a:moveTo>
                <a:lnTo>
                  <a:pt x="29723" y="45793"/>
                </a:lnTo>
                <a:lnTo>
                  <a:pt x="29624" y="45813"/>
                </a:lnTo>
                <a:lnTo>
                  <a:pt x="29524" y="45853"/>
                </a:lnTo>
                <a:lnTo>
                  <a:pt x="29445" y="45932"/>
                </a:lnTo>
                <a:lnTo>
                  <a:pt x="29366" y="46012"/>
                </a:lnTo>
                <a:lnTo>
                  <a:pt x="29306" y="46091"/>
                </a:lnTo>
                <a:lnTo>
                  <a:pt x="29247" y="46190"/>
                </a:lnTo>
                <a:lnTo>
                  <a:pt x="29227" y="46289"/>
                </a:lnTo>
                <a:lnTo>
                  <a:pt x="29207" y="46369"/>
                </a:lnTo>
                <a:lnTo>
                  <a:pt x="29207" y="46468"/>
                </a:lnTo>
                <a:lnTo>
                  <a:pt x="29227" y="46567"/>
                </a:lnTo>
                <a:lnTo>
                  <a:pt x="29247" y="46666"/>
                </a:lnTo>
                <a:lnTo>
                  <a:pt x="29286" y="46746"/>
                </a:lnTo>
                <a:lnTo>
                  <a:pt x="29346" y="46845"/>
                </a:lnTo>
                <a:lnTo>
                  <a:pt x="29405" y="46904"/>
                </a:lnTo>
                <a:lnTo>
                  <a:pt x="29485" y="46984"/>
                </a:lnTo>
                <a:lnTo>
                  <a:pt x="29564" y="47023"/>
                </a:lnTo>
                <a:lnTo>
                  <a:pt x="29663" y="47063"/>
                </a:lnTo>
                <a:lnTo>
                  <a:pt x="29762" y="47103"/>
                </a:lnTo>
                <a:lnTo>
                  <a:pt x="29881" y="47103"/>
                </a:lnTo>
                <a:lnTo>
                  <a:pt x="30001" y="47083"/>
                </a:lnTo>
                <a:lnTo>
                  <a:pt x="30120" y="47063"/>
                </a:lnTo>
                <a:lnTo>
                  <a:pt x="30219" y="47023"/>
                </a:lnTo>
                <a:lnTo>
                  <a:pt x="30298" y="46944"/>
                </a:lnTo>
                <a:lnTo>
                  <a:pt x="30378" y="46865"/>
                </a:lnTo>
                <a:lnTo>
                  <a:pt x="30437" y="46785"/>
                </a:lnTo>
                <a:lnTo>
                  <a:pt x="30497" y="46686"/>
                </a:lnTo>
                <a:lnTo>
                  <a:pt x="30536" y="46567"/>
                </a:lnTo>
                <a:lnTo>
                  <a:pt x="30516" y="46349"/>
                </a:lnTo>
                <a:lnTo>
                  <a:pt x="30516" y="46250"/>
                </a:lnTo>
                <a:lnTo>
                  <a:pt x="30477" y="46170"/>
                </a:lnTo>
                <a:lnTo>
                  <a:pt x="30437" y="46071"/>
                </a:lnTo>
                <a:lnTo>
                  <a:pt x="30378" y="45992"/>
                </a:lnTo>
                <a:lnTo>
                  <a:pt x="30298" y="45912"/>
                </a:lnTo>
                <a:lnTo>
                  <a:pt x="30219" y="45853"/>
                </a:lnTo>
                <a:lnTo>
                  <a:pt x="30120" y="45813"/>
                </a:lnTo>
                <a:lnTo>
                  <a:pt x="30020" y="45793"/>
                </a:lnTo>
                <a:lnTo>
                  <a:pt x="29921" y="45773"/>
                </a:lnTo>
                <a:close/>
                <a:moveTo>
                  <a:pt x="16112" y="46607"/>
                </a:moveTo>
                <a:lnTo>
                  <a:pt x="16032" y="46627"/>
                </a:lnTo>
                <a:lnTo>
                  <a:pt x="15953" y="46666"/>
                </a:lnTo>
                <a:lnTo>
                  <a:pt x="15894" y="46726"/>
                </a:lnTo>
                <a:lnTo>
                  <a:pt x="15834" y="46785"/>
                </a:lnTo>
                <a:lnTo>
                  <a:pt x="15794" y="46865"/>
                </a:lnTo>
                <a:lnTo>
                  <a:pt x="15775" y="46944"/>
                </a:lnTo>
                <a:lnTo>
                  <a:pt x="15775" y="47023"/>
                </a:lnTo>
                <a:lnTo>
                  <a:pt x="15794" y="47202"/>
                </a:lnTo>
                <a:lnTo>
                  <a:pt x="15894" y="47341"/>
                </a:lnTo>
                <a:lnTo>
                  <a:pt x="15973" y="47381"/>
                </a:lnTo>
                <a:lnTo>
                  <a:pt x="16032" y="47440"/>
                </a:lnTo>
                <a:lnTo>
                  <a:pt x="16112" y="47460"/>
                </a:lnTo>
                <a:lnTo>
                  <a:pt x="16271" y="47460"/>
                </a:lnTo>
                <a:lnTo>
                  <a:pt x="16370" y="47440"/>
                </a:lnTo>
                <a:lnTo>
                  <a:pt x="16429" y="47400"/>
                </a:lnTo>
                <a:lnTo>
                  <a:pt x="16489" y="47341"/>
                </a:lnTo>
                <a:lnTo>
                  <a:pt x="16548" y="47261"/>
                </a:lnTo>
                <a:lnTo>
                  <a:pt x="16588" y="47202"/>
                </a:lnTo>
                <a:lnTo>
                  <a:pt x="16608" y="47103"/>
                </a:lnTo>
                <a:lnTo>
                  <a:pt x="16628" y="47023"/>
                </a:lnTo>
                <a:lnTo>
                  <a:pt x="16608" y="46944"/>
                </a:lnTo>
                <a:lnTo>
                  <a:pt x="16588" y="46865"/>
                </a:lnTo>
                <a:lnTo>
                  <a:pt x="16548" y="46785"/>
                </a:lnTo>
                <a:lnTo>
                  <a:pt x="16489" y="46726"/>
                </a:lnTo>
                <a:lnTo>
                  <a:pt x="16429" y="46666"/>
                </a:lnTo>
                <a:lnTo>
                  <a:pt x="16350" y="46627"/>
                </a:lnTo>
                <a:lnTo>
                  <a:pt x="16271" y="46607"/>
                </a:lnTo>
                <a:close/>
                <a:moveTo>
                  <a:pt x="10814" y="46865"/>
                </a:moveTo>
                <a:lnTo>
                  <a:pt x="10695" y="46885"/>
                </a:lnTo>
                <a:lnTo>
                  <a:pt x="10596" y="46944"/>
                </a:lnTo>
                <a:lnTo>
                  <a:pt x="10537" y="47043"/>
                </a:lnTo>
                <a:lnTo>
                  <a:pt x="10517" y="47103"/>
                </a:lnTo>
                <a:lnTo>
                  <a:pt x="10497" y="47162"/>
                </a:lnTo>
                <a:lnTo>
                  <a:pt x="10497" y="47222"/>
                </a:lnTo>
                <a:lnTo>
                  <a:pt x="10517" y="47301"/>
                </a:lnTo>
                <a:lnTo>
                  <a:pt x="10537" y="47361"/>
                </a:lnTo>
                <a:lnTo>
                  <a:pt x="10576" y="47420"/>
                </a:lnTo>
                <a:lnTo>
                  <a:pt x="10616" y="47460"/>
                </a:lnTo>
                <a:lnTo>
                  <a:pt x="10656" y="47480"/>
                </a:lnTo>
                <a:lnTo>
                  <a:pt x="10775" y="47500"/>
                </a:lnTo>
                <a:lnTo>
                  <a:pt x="10913" y="47460"/>
                </a:lnTo>
                <a:lnTo>
                  <a:pt x="11013" y="47400"/>
                </a:lnTo>
                <a:lnTo>
                  <a:pt x="11052" y="47361"/>
                </a:lnTo>
                <a:lnTo>
                  <a:pt x="11092" y="47321"/>
                </a:lnTo>
                <a:lnTo>
                  <a:pt x="11112" y="47261"/>
                </a:lnTo>
                <a:lnTo>
                  <a:pt x="11132" y="47182"/>
                </a:lnTo>
                <a:lnTo>
                  <a:pt x="11132" y="47123"/>
                </a:lnTo>
                <a:lnTo>
                  <a:pt x="11092" y="47043"/>
                </a:lnTo>
                <a:lnTo>
                  <a:pt x="11072" y="46984"/>
                </a:lnTo>
                <a:lnTo>
                  <a:pt x="11013" y="46924"/>
                </a:lnTo>
                <a:lnTo>
                  <a:pt x="10973" y="46904"/>
                </a:lnTo>
                <a:lnTo>
                  <a:pt x="10913" y="46865"/>
                </a:lnTo>
                <a:close/>
                <a:moveTo>
                  <a:pt x="27937" y="46388"/>
                </a:moveTo>
                <a:lnTo>
                  <a:pt x="27838" y="46408"/>
                </a:lnTo>
                <a:lnTo>
                  <a:pt x="27739" y="46428"/>
                </a:lnTo>
                <a:lnTo>
                  <a:pt x="27659" y="46468"/>
                </a:lnTo>
                <a:lnTo>
                  <a:pt x="27580" y="46527"/>
                </a:lnTo>
                <a:lnTo>
                  <a:pt x="27501" y="46607"/>
                </a:lnTo>
                <a:lnTo>
                  <a:pt x="27421" y="46686"/>
                </a:lnTo>
                <a:lnTo>
                  <a:pt x="27382" y="46765"/>
                </a:lnTo>
                <a:lnTo>
                  <a:pt x="27362" y="46865"/>
                </a:lnTo>
                <a:lnTo>
                  <a:pt x="27342" y="46964"/>
                </a:lnTo>
                <a:lnTo>
                  <a:pt x="27342" y="47063"/>
                </a:lnTo>
                <a:lnTo>
                  <a:pt x="27342" y="47142"/>
                </a:lnTo>
                <a:lnTo>
                  <a:pt x="27382" y="47242"/>
                </a:lnTo>
                <a:lnTo>
                  <a:pt x="27421" y="47321"/>
                </a:lnTo>
                <a:lnTo>
                  <a:pt x="27461" y="47420"/>
                </a:lnTo>
                <a:lnTo>
                  <a:pt x="27520" y="47480"/>
                </a:lnTo>
                <a:lnTo>
                  <a:pt x="27600" y="47559"/>
                </a:lnTo>
                <a:lnTo>
                  <a:pt x="27679" y="47599"/>
                </a:lnTo>
                <a:lnTo>
                  <a:pt x="27758" y="47638"/>
                </a:lnTo>
                <a:lnTo>
                  <a:pt x="27858" y="47678"/>
                </a:lnTo>
                <a:lnTo>
                  <a:pt x="28076" y="47678"/>
                </a:lnTo>
                <a:lnTo>
                  <a:pt x="28195" y="47638"/>
                </a:lnTo>
                <a:lnTo>
                  <a:pt x="28294" y="47599"/>
                </a:lnTo>
                <a:lnTo>
                  <a:pt x="28393" y="47539"/>
                </a:lnTo>
                <a:lnTo>
                  <a:pt x="28473" y="47460"/>
                </a:lnTo>
                <a:lnTo>
                  <a:pt x="28532" y="47381"/>
                </a:lnTo>
                <a:lnTo>
                  <a:pt x="28592" y="47281"/>
                </a:lnTo>
                <a:lnTo>
                  <a:pt x="28612" y="47162"/>
                </a:lnTo>
                <a:lnTo>
                  <a:pt x="28631" y="47063"/>
                </a:lnTo>
                <a:lnTo>
                  <a:pt x="28612" y="46964"/>
                </a:lnTo>
                <a:lnTo>
                  <a:pt x="28612" y="46865"/>
                </a:lnTo>
                <a:lnTo>
                  <a:pt x="28572" y="46765"/>
                </a:lnTo>
                <a:lnTo>
                  <a:pt x="28532" y="46686"/>
                </a:lnTo>
                <a:lnTo>
                  <a:pt x="28473" y="46607"/>
                </a:lnTo>
                <a:lnTo>
                  <a:pt x="28413" y="46547"/>
                </a:lnTo>
                <a:lnTo>
                  <a:pt x="28314" y="46488"/>
                </a:lnTo>
                <a:lnTo>
                  <a:pt x="28235" y="46428"/>
                </a:lnTo>
                <a:lnTo>
                  <a:pt x="28135" y="46408"/>
                </a:lnTo>
                <a:lnTo>
                  <a:pt x="28036" y="46388"/>
                </a:lnTo>
                <a:close/>
                <a:moveTo>
                  <a:pt x="41131" y="45952"/>
                </a:moveTo>
                <a:lnTo>
                  <a:pt x="40992" y="45972"/>
                </a:lnTo>
                <a:lnTo>
                  <a:pt x="40854" y="46012"/>
                </a:lnTo>
                <a:lnTo>
                  <a:pt x="40715" y="46051"/>
                </a:lnTo>
                <a:lnTo>
                  <a:pt x="40596" y="46131"/>
                </a:lnTo>
                <a:lnTo>
                  <a:pt x="40496" y="46230"/>
                </a:lnTo>
                <a:lnTo>
                  <a:pt x="40397" y="46329"/>
                </a:lnTo>
                <a:lnTo>
                  <a:pt x="40338" y="46448"/>
                </a:lnTo>
                <a:lnTo>
                  <a:pt x="40278" y="46567"/>
                </a:lnTo>
                <a:lnTo>
                  <a:pt x="40238" y="46706"/>
                </a:lnTo>
                <a:lnTo>
                  <a:pt x="40219" y="46865"/>
                </a:lnTo>
                <a:lnTo>
                  <a:pt x="40238" y="47023"/>
                </a:lnTo>
                <a:lnTo>
                  <a:pt x="40278" y="47182"/>
                </a:lnTo>
                <a:lnTo>
                  <a:pt x="40338" y="47301"/>
                </a:lnTo>
                <a:lnTo>
                  <a:pt x="40417" y="47440"/>
                </a:lnTo>
                <a:lnTo>
                  <a:pt x="40516" y="47539"/>
                </a:lnTo>
                <a:lnTo>
                  <a:pt x="40655" y="47638"/>
                </a:lnTo>
                <a:lnTo>
                  <a:pt x="40794" y="47718"/>
                </a:lnTo>
                <a:lnTo>
                  <a:pt x="40933" y="47758"/>
                </a:lnTo>
                <a:lnTo>
                  <a:pt x="41072" y="47777"/>
                </a:lnTo>
                <a:lnTo>
                  <a:pt x="41211" y="47777"/>
                </a:lnTo>
                <a:lnTo>
                  <a:pt x="41330" y="47758"/>
                </a:lnTo>
                <a:lnTo>
                  <a:pt x="41469" y="47718"/>
                </a:lnTo>
                <a:lnTo>
                  <a:pt x="41588" y="47658"/>
                </a:lnTo>
                <a:lnTo>
                  <a:pt x="41707" y="47579"/>
                </a:lnTo>
                <a:lnTo>
                  <a:pt x="41806" y="47480"/>
                </a:lnTo>
                <a:lnTo>
                  <a:pt x="41885" y="47381"/>
                </a:lnTo>
                <a:lnTo>
                  <a:pt x="41965" y="47261"/>
                </a:lnTo>
                <a:lnTo>
                  <a:pt x="42004" y="47123"/>
                </a:lnTo>
                <a:lnTo>
                  <a:pt x="42024" y="46984"/>
                </a:lnTo>
                <a:lnTo>
                  <a:pt x="42044" y="46865"/>
                </a:lnTo>
                <a:lnTo>
                  <a:pt x="42024" y="46726"/>
                </a:lnTo>
                <a:lnTo>
                  <a:pt x="42004" y="46587"/>
                </a:lnTo>
                <a:lnTo>
                  <a:pt x="41945" y="46468"/>
                </a:lnTo>
                <a:lnTo>
                  <a:pt x="41865" y="46349"/>
                </a:lnTo>
                <a:lnTo>
                  <a:pt x="41766" y="46230"/>
                </a:lnTo>
                <a:lnTo>
                  <a:pt x="41667" y="46150"/>
                </a:lnTo>
                <a:lnTo>
                  <a:pt x="41548" y="46071"/>
                </a:lnTo>
                <a:lnTo>
                  <a:pt x="41409" y="46012"/>
                </a:lnTo>
                <a:lnTo>
                  <a:pt x="41270" y="45972"/>
                </a:lnTo>
                <a:lnTo>
                  <a:pt x="41131" y="45952"/>
                </a:lnTo>
                <a:close/>
                <a:moveTo>
                  <a:pt x="18056" y="46984"/>
                </a:moveTo>
                <a:lnTo>
                  <a:pt x="17957" y="47023"/>
                </a:lnTo>
                <a:lnTo>
                  <a:pt x="17858" y="47063"/>
                </a:lnTo>
                <a:lnTo>
                  <a:pt x="17778" y="47123"/>
                </a:lnTo>
                <a:lnTo>
                  <a:pt x="17739" y="47182"/>
                </a:lnTo>
                <a:lnTo>
                  <a:pt x="17699" y="47261"/>
                </a:lnTo>
                <a:lnTo>
                  <a:pt x="17659" y="47361"/>
                </a:lnTo>
                <a:lnTo>
                  <a:pt x="17659" y="47440"/>
                </a:lnTo>
                <a:lnTo>
                  <a:pt x="17659" y="47539"/>
                </a:lnTo>
                <a:lnTo>
                  <a:pt x="17679" y="47638"/>
                </a:lnTo>
                <a:lnTo>
                  <a:pt x="17739" y="47738"/>
                </a:lnTo>
                <a:lnTo>
                  <a:pt x="17798" y="47817"/>
                </a:lnTo>
                <a:lnTo>
                  <a:pt x="17858" y="47877"/>
                </a:lnTo>
                <a:lnTo>
                  <a:pt x="17957" y="47896"/>
                </a:lnTo>
                <a:lnTo>
                  <a:pt x="18036" y="47936"/>
                </a:lnTo>
                <a:lnTo>
                  <a:pt x="18136" y="47936"/>
                </a:lnTo>
                <a:lnTo>
                  <a:pt x="18215" y="47916"/>
                </a:lnTo>
                <a:lnTo>
                  <a:pt x="18294" y="47896"/>
                </a:lnTo>
                <a:lnTo>
                  <a:pt x="18394" y="47857"/>
                </a:lnTo>
                <a:lnTo>
                  <a:pt x="18453" y="47797"/>
                </a:lnTo>
                <a:lnTo>
                  <a:pt x="18513" y="47738"/>
                </a:lnTo>
                <a:lnTo>
                  <a:pt x="18572" y="47658"/>
                </a:lnTo>
                <a:lnTo>
                  <a:pt x="18592" y="47579"/>
                </a:lnTo>
                <a:lnTo>
                  <a:pt x="18612" y="47500"/>
                </a:lnTo>
                <a:lnTo>
                  <a:pt x="18612" y="47400"/>
                </a:lnTo>
                <a:lnTo>
                  <a:pt x="18572" y="47301"/>
                </a:lnTo>
                <a:lnTo>
                  <a:pt x="18532" y="47202"/>
                </a:lnTo>
                <a:lnTo>
                  <a:pt x="18473" y="47123"/>
                </a:lnTo>
                <a:lnTo>
                  <a:pt x="18394" y="47063"/>
                </a:lnTo>
                <a:lnTo>
                  <a:pt x="18314" y="47023"/>
                </a:lnTo>
                <a:lnTo>
                  <a:pt x="18235" y="47004"/>
                </a:lnTo>
                <a:lnTo>
                  <a:pt x="18136" y="46984"/>
                </a:lnTo>
                <a:close/>
                <a:moveTo>
                  <a:pt x="33294" y="46408"/>
                </a:moveTo>
                <a:lnTo>
                  <a:pt x="33175" y="46428"/>
                </a:lnTo>
                <a:lnTo>
                  <a:pt x="33056" y="46468"/>
                </a:lnTo>
                <a:lnTo>
                  <a:pt x="32957" y="46527"/>
                </a:lnTo>
                <a:lnTo>
                  <a:pt x="32838" y="46607"/>
                </a:lnTo>
                <a:lnTo>
                  <a:pt x="32758" y="46706"/>
                </a:lnTo>
                <a:lnTo>
                  <a:pt x="32679" y="46825"/>
                </a:lnTo>
                <a:lnTo>
                  <a:pt x="32639" y="46944"/>
                </a:lnTo>
                <a:lnTo>
                  <a:pt x="32620" y="47063"/>
                </a:lnTo>
                <a:lnTo>
                  <a:pt x="32620" y="47202"/>
                </a:lnTo>
                <a:lnTo>
                  <a:pt x="32639" y="47341"/>
                </a:lnTo>
                <a:lnTo>
                  <a:pt x="32659" y="47460"/>
                </a:lnTo>
                <a:lnTo>
                  <a:pt x="32778" y="47658"/>
                </a:lnTo>
                <a:lnTo>
                  <a:pt x="32858" y="47738"/>
                </a:lnTo>
                <a:lnTo>
                  <a:pt x="32957" y="47797"/>
                </a:lnTo>
                <a:lnTo>
                  <a:pt x="33056" y="47857"/>
                </a:lnTo>
                <a:lnTo>
                  <a:pt x="33175" y="47896"/>
                </a:lnTo>
                <a:lnTo>
                  <a:pt x="33274" y="47936"/>
                </a:lnTo>
                <a:lnTo>
                  <a:pt x="33413" y="47936"/>
                </a:lnTo>
                <a:lnTo>
                  <a:pt x="33532" y="47916"/>
                </a:lnTo>
                <a:lnTo>
                  <a:pt x="33651" y="47877"/>
                </a:lnTo>
                <a:lnTo>
                  <a:pt x="33750" y="47837"/>
                </a:lnTo>
                <a:lnTo>
                  <a:pt x="33850" y="47758"/>
                </a:lnTo>
                <a:lnTo>
                  <a:pt x="33929" y="47678"/>
                </a:lnTo>
                <a:lnTo>
                  <a:pt x="34008" y="47579"/>
                </a:lnTo>
                <a:lnTo>
                  <a:pt x="34048" y="47480"/>
                </a:lnTo>
                <a:lnTo>
                  <a:pt x="34088" y="47361"/>
                </a:lnTo>
                <a:lnTo>
                  <a:pt x="34108" y="47242"/>
                </a:lnTo>
                <a:lnTo>
                  <a:pt x="34108" y="47123"/>
                </a:lnTo>
                <a:lnTo>
                  <a:pt x="34108" y="47023"/>
                </a:lnTo>
                <a:lnTo>
                  <a:pt x="34068" y="46904"/>
                </a:lnTo>
                <a:lnTo>
                  <a:pt x="34028" y="46805"/>
                </a:lnTo>
                <a:lnTo>
                  <a:pt x="33969" y="46706"/>
                </a:lnTo>
                <a:lnTo>
                  <a:pt x="33889" y="46627"/>
                </a:lnTo>
                <a:lnTo>
                  <a:pt x="33810" y="46567"/>
                </a:lnTo>
                <a:lnTo>
                  <a:pt x="33711" y="46508"/>
                </a:lnTo>
                <a:lnTo>
                  <a:pt x="33612" y="46468"/>
                </a:lnTo>
                <a:lnTo>
                  <a:pt x="33512" y="46428"/>
                </a:lnTo>
                <a:lnTo>
                  <a:pt x="33393" y="46408"/>
                </a:lnTo>
                <a:close/>
                <a:moveTo>
                  <a:pt x="7660" y="47480"/>
                </a:moveTo>
                <a:lnTo>
                  <a:pt x="7560" y="47500"/>
                </a:lnTo>
                <a:lnTo>
                  <a:pt x="7481" y="47559"/>
                </a:lnTo>
                <a:lnTo>
                  <a:pt x="7441" y="47599"/>
                </a:lnTo>
                <a:lnTo>
                  <a:pt x="7402" y="47638"/>
                </a:lnTo>
                <a:lnTo>
                  <a:pt x="7382" y="47738"/>
                </a:lnTo>
                <a:lnTo>
                  <a:pt x="7421" y="47837"/>
                </a:lnTo>
                <a:lnTo>
                  <a:pt x="7461" y="47936"/>
                </a:lnTo>
                <a:lnTo>
                  <a:pt x="7501" y="47976"/>
                </a:lnTo>
                <a:lnTo>
                  <a:pt x="7560" y="47996"/>
                </a:lnTo>
                <a:lnTo>
                  <a:pt x="7660" y="48015"/>
                </a:lnTo>
                <a:lnTo>
                  <a:pt x="7759" y="47976"/>
                </a:lnTo>
                <a:lnTo>
                  <a:pt x="7838" y="47916"/>
                </a:lnTo>
                <a:lnTo>
                  <a:pt x="7878" y="47837"/>
                </a:lnTo>
                <a:lnTo>
                  <a:pt x="7917" y="47758"/>
                </a:lnTo>
                <a:lnTo>
                  <a:pt x="7898" y="47658"/>
                </a:lnTo>
                <a:lnTo>
                  <a:pt x="7878" y="47599"/>
                </a:lnTo>
                <a:lnTo>
                  <a:pt x="7838" y="47559"/>
                </a:lnTo>
                <a:lnTo>
                  <a:pt x="7759" y="47500"/>
                </a:lnTo>
                <a:lnTo>
                  <a:pt x="7660" y="47480"/>
                </a:lnTo>
                <a:close/>
                <a:moveTo>
                  <a:pt x="37342" y="46369"/>
                </a:moveTo>
                <a:lnTo>
                  <a:pt x="37223" y="46388"/>
                </a:lnTo>
                <a:lnTo>
                  <a:pt x="37104" y="46408"/>
                </a:lnTo>
                <a:lnTo>
                  <a:pt x="36985" y="46448"/>
                </a:lnTo>
                <a:lnTo>
                  <a:pt x="36866" y="46508"/>
                </a:lnTo>
                <a:lnTo>
                  <a:pt x="36746" y="46607"/>
                </a:lnTo>
                <a:lnTo>
                  <a:pt x="36647" y="46706"/>
                </a:lnTo>
                <a:lnTo>
                  <a:pt x="36588" y="46825"/>
                </a:lnTo>
                <a:lnTo>
                  <a:pt x="36528" y="46964"/>
                </a:lnTo>
                <a:lnTo>
                  <a:pt x="36508" y="47083"/>
                </a:lnTo>
                <a:lnTo>
                  <a:pt x="36508" y="47242"/>
                </a:lnTo>
                <a:lnTo>
                  <a:pt x="36528" y="47381"/>
                </a:lnTo>
                <a:lnTo>
                  <a:pt x="36548" y="47519"/>
                </a:lnTo>
                <a:lnTo>
                  <a:pt x="36608" y="47638"/>
                </a:lnTo>
                <a:lnTo>
                  <a:pt x="36687" y="47738"/>
                </a:lnTo>
                <a:lnTo>
                  <a:pt x="36786" y="47837"/>
                </a:lnTo>
                <a:lnTo>
                  <a:pt x="36885" y="47916"/>
                </a:lnTo>
                <a:lnTo>
                  <a:pt x="37004" y="47976"/>
                </a:lnTo>
                <a:lnTo>
                  <a:pt x="37123" y="48015"/>
                </a:lnTo>
                <a:lnTo>
                  <a:pt x="37242" y="48055"/>
                </a:lnTo>
                <a:lnTo>
                  <a:pt x="37381" y="48055"/>
                </a:lnTo>
                <a:lnTo>
                  <a:pt x="37520" y="48035"/>
                </a:lnTo>
                <a:lnTo>
                  <a:pt x="37639" y="47996"/>
                </a:lnTo>
                <a:lnTo>
                  <a:pt x="37758" y="47936"/>
                </a:lnTo>
                <a:lnTo>
                  <a:pt x="37858" y="47877"/>
                </a:lnTo>
                <a:lnTo>
                  <a:pt x="37957" y="47777"/>
                </a:lnTo>
                <a:lnTo>
                  <a:pt x="38036" y="47678"/>
                </a:lnTo>
                <a:lnTo>
                  <a:pt x="38096" y="47559"/>
                </a:lnTo>
                <a:lnTo>
                  <a:pt x="38135" y="47440"/>
                </a:lnTo>
                <a:lnTo>
                  <a:pt x="38155" y="47321"/>
                </a:lnTo>
                <a:lnTo>
                  <a:pt x="38175" y="47182"/>
                </a:lnTo>
                <a:lnTo>
                  <a:pt x="38155" y="47063"/>
                </a:lnTo>
                <a:lnTo>
                  <a:pt x="38115" y="46924"/>
                </a:lnTo>
                <a:lnTo>
                  <a:pt x="38076" y="46805"/>
                </a:lnTo>
                <a:lnTo>
                  <a:pt x="38016" y="46706"/>
                </a:lnTo>
                <a:lnTo>
                  <a:pt x="37917" y="46607"/>
                </a:lnTo>
                <a:lnTo>
                  <a:pt x="37818" y="46527"/>
                </a:lnTo>
                <a:lnTo>
                  <a:pt x="37719" y="46468"/>
                </a:lnTo>
                <a:lnTo>
                  <a:pt x="37600" y="46408"/>
                </a:lnTo>
                <a:lnTo>
                  <a:pt x="37481" y="46388"/>
                </a:lnTo>
                <a:lnTo>
                  <a:pt x="37342" y="46369"/>
                </a:lnTo>
                <a:close/>
                <a:moveTo>
                  <a:pt x="25973" y="46845"/>
                </a:moveTo>
                <a:lnTo>
                  <a:pt x="25893" y="46865"/>
                </a:lnTo>
                <a:lnTo>
                  <a:pt x="25794" y="46885"/>
                </a:lnTo>
                <a:lnTo>
                  <a:pt x="25715" y="46944"/>
                </a:lnTo>
                <a:lnTo>
                  <a:pt x="25636" y="46984"/>
                </a:lnTo>
                <a:lnTo>
                  <a:pt x="25576" y="47063"/>
                </a:lnTo>
                <a:lnTo>
                  <a:pt x="25516" y="47142"/>
                </a:lnTo>
                <a:lnTo>
                  <a:pt x="25457" y="47222"/>
                </a:lnTo>
                <a:lnTo>
                  <a:pt x="25437" y="47321"/>
                </a:lnTo>
                <a:lnTo>
                  <a:pt x="25417" y="47420"/>
                </a:lnTo>
                <a:lnTo>
                  <a:pt x="25417" y="47500"/>
                </a:lnTo>
                <a:lnTo>
                  <a:pt x="25437" y="47599"/>
                </a:lnTo>
                <a:lnTo>
                  <a:pt x="25477" y="47698"/>
                </a:lnTo>
                <a:lnTo>
                  <a:pt x="25516" y="47777"/>
                </a:lnTo>
                <a:lnTo>
                  <a:pt x="25556" y="47857"/>
                </a:lnTo>
                <a:lnTo>
                  <a:pt x="25616" y="47916"/>
                </a:lnTo>
                <a:lnTo>
                  <a:pt x="25695" y="47996"/>
                </a:lnTo>
                <a:lnTo>
                  <a:pt x="25774" y="48035"/>
                </a:lnTo>
                <a:lnTo>
                  <a:pt x="25854" y="48075"/>
                </a:lnTo>
                <a:lnTo>
                  <a:pt x="25953" y="48095"/>
                </a:lnTo>
                <a:lnTo>
                  <a:pt x="26052" y="48095"/>
                </a:lnTo>
                <a:lnTo>
                  <a:pt x="26151" y="48075"/>
                </a:lnTo>
                <a:lnTo>
                  <a:pt x="26270" y="48035"/>
                </a:lnTo>
                <a:lnTo>
                  <a:pt x="26370" y="47996"/>
                </a:lnTo>
                <a:lnTo>
                  <a:pt x="26449" y="47936"/>
                </a:lnTo>
                <a:lnTo>
                  <a:pt x="26509" y="47857"/>
                </a:lnTo>
                <a:lnTo>
                  <a:pt x="26568" y="47777"/>
                </a:lnTo>
                <a:lnTo>
                  <a:pt x="26608" y="47678"/>
                </a:lnTo>
                <a:lnTo>
                  <a:pt x="26667" y="47460"/>
                </a:lnTo>
                <a:lnTo>
                  <a:pt x="26628" y="47261"/>
                </a:lnTo>
                <a:lnTo>
                  <a:pt x="26548" y="47103"/>
                </a:lnTo>
                <a:lnTo>
                  <a:pt x="26489" y="47043"/>
                </a:lnTo>
                <a:lnTo>
                  <a:pt x="26429" y="46984"/>
                </a:lnTo>
                <a:lnTo>
                  <a:pt x="26350" y="46924"/>
                </a:lnTo>
                <a:lnTo>
                  <a:pt x="26251" y="46885"/>
                </a:lnTo>
                <a:lnTo>
                  <a:pt x="26171" y="46845"/>
                </a:lnTo>
                <a:close/>
                <a:moveTo>
                  <a:pt x="20001" y="47202"/>
                </a:moveTo>
                <a:lnTo>
                  <a:pt x="19901" y="47242"/>
                </a:lnTo>
                <a:lnTo>
                  <a:pt x="19802" y="47281"/>
                </a:lnTo>
                <a:lnTo>
                  <a:pt x="19723" y="47341"/>
                </a:lnTo>
                <a:lnTo>
                  <a:pt x="19663" y="47420"/>
                </a:lnTo>
                <a:lnTo>
                  <a:pt x="19624" y="47519"/>
                </a:lnTo>
                <a:lnTo>
                  <a:pt x="19604" y="47619"/>
                </a:lnTo>
                <a:lnTo>
                  <a:pt x="19584" y="47718"/>
                </a:lnTo>
                <a:lnTo>
                  <a:pt x="19604" y="47817"/>
                </a:lnTo>
                <a:lnTo>
                  <a:pt x="19663" y="48015"/>
                </a:lnTo>
                <a:lnTo>
                  <a:pt x="19723" y="48095"/>
                </a:lnTo>
                <a:lnTo>
                  <a:pt x="19802" y="48154"/>
                </a:lnTo>
                <a:lnTo>
                  <a:pt x="19901" y="48214"/>
                </a:lnTo>
                <a:lnTo>
                  <a:pt x="19981" y="48234"/>
                </a:lnTo>
                <a:lnTo>
                  <a:pt x="20179" y="48234"/>
                </a:lnTo>
                <a:lnTo>
                  <a:pt x="20278" y="48214"/>
                </a:lnTo>
                <a:lnTo>
                  <a:pt x="20358" y="48154"/>
                </a:lnTo>
                <a:lnTo>
                  <a:pt x="20457" y="48095"/>
                </a:lnTo>
                <a:lnTo>
                  <a:pt x="20517" y="48015"/>
                </a:lnTo>
                <a:lnTo>
                  <a:pt x="20576" y="47936"/>
                </a:lnTo>
                <a:lnTo>
                  <a:pt x="20596" y="47837"/>
                </a:lnTo>
                <a:lnTo>
                  <a:pt x="20616" y="47758"/>
                </a:lnTo>
                <a:lnTo>
                  <a:pt x="20616" y="47638"/>
                </a:lnTo>
                <a:lnTo>
                  <a:pt x="20576" y="47539"/>
                </a:lnTo>
                <a:lnTo>
                  <a:pt x="20536" y="47460"/>
                </a:lnTo>
                <a:lnTo>
                  <a:pt x="20477" y="47361"/>
                </a:lnTo>
                <a:lnTo>
                  <a:pt x="20397" y="47301"/>
                </a:lnTo>
                <a:lnTo>
                  <a:pt x="20318" y="47242"/>
                </a:lnTo>
                <a:lnTo>
                  <a:pt x="20219" y="47222"/>
                </a:lnTo>
                <a:lnTo>
                  <a:pt x="20120" y="47202"/>
                </a:lnTo>
                <a:close/>
                <a:moveTo>
                  <a:pt x="4584" y="47956"/>
                </a:moveTo>
                <a:lnTo>
                  <a:pt x="4525" y="47976"/>
                </a:lnTo>
                <a:lnTo>
                  <a:pt x="4465" y="47996"/>
                </a:lnTo>
                <a:lnTo>
                  <a:pt x="4406" y="48055"/>
                </a:lnTo>
                <a:lnTo>
                  <a:pt x="4386" y="48134"/>
                </a:lnTo>
                <a:lnTo>
                  <a:pt x="4406" y="48194"/>
                </a:lnTo>
                <a:lnTo>
                  <a:pt x="4465" y="48254"/>
                </a:lnTo>
                <a:lnTo>
                  <a:pt x="4525" y="48293"/>
                </a:lnTo>
                <a:lnTo>
                  <a:pt x="4644" y="48293"/>
                </a:lnTo>
                <a:lnTo>
                  <a:pt x="4703" y="48254"/>
                </a:lnTo>
                <a:lnTo>
                  <a:pt x="4743" y="48214"/>
                </a:lnTo>
                <a:lnTo>
                  <a:pt x="4763" y="48134"/>
                </a:lnTo>
                <a:lnTo>
                  <a:pt x="4743" y="48055"/>
                </a:lnTo>
                <a:lnTo>
                  <a:pt x="4723" y="47996"/>
                </a:lnTo>
                <a:lnTo>
                  <a:pt x="4664" y="47956"/>
                </a:lnTo>
                <a:close/>
                <a:moveTo>
                  <a:pt x="23969" y="47123"/>
                </a:moveTo>
                <a:lnTo>
                  <a:pt x="23890" y="47142"/>
                </a:lnTo>
                <a:lnTo>
                  <a:pt x="23810" y="47182"/>
                </a:lnTo>
                <a:lnTo>
                  <a:pt x="23731" y="47242"/>
                </a:lnTo>
                <a:lnTo>
                  <a:pt x="23651" y="47301"/>
                </a:lnTo>
                <a:lnTo>
                  <a:pt x="23572" y="47400"/>
                </a:lnTo>
                <a:lnTo>
                  <a:pt x="23532" y="47480"/>
                </a:lnTo>
                <a:lnTo>
                  <a:pt x="23493" y="47579"/>
                </a:lnTo>
                <a:lnTo>
                  <a:pt x="23473" y="47658"/>
                </a:lnTo>
                <a:lnTo>
                  <a:pt x="23473" y="47758"/>
                </a:lnTo>
                <a:lnTo>
                  <a:pt x="23493" y="47857"/>
                </a:lnTo>
                <a:lnTo>
                  <a:pt x="23532" y="47956"/>
                </a:lnTo>
                <a:lnTo>
                  <a:pt x="23572" y="48055"/>
                </a:lnTo>
                <a:lnTo>
                  <a:pt x="23711" y="48174"/>
                </a:lnTo>
                <a:lnTo>
                  <a:pt x="23850" y="48273"/>
                </a:lnTo>
                <a:lnTo>
                  <a:pt x="23929" y="48293"/>
                </a:lnTo>
                <a:lnTo>
                  <a:pt x="24009" y="48313"/>
                </a:lnTo>
                <a:lnTo>
                  <a:pt x="24207" y="48313"/>
                </a:lnTo>
                <a:lnTo>
                  <a:pt x="24286" y="48273"/>
                </a:lnTo>
                <a:lnTo>
                  <a:pt x="24386" y="48234"/>
                </a:lnTo>
                <a:lnTo>
                  <a:pt x="24445" y="48174"/>
                </a:lnTo>
                <a:lnTo>
                  <a:pt x="24524" y="48095"/>
                </a:lnTo>
                <a:lnTo>
                  <a:pt x="24584" y="48035"/>
                </a:lnTo>
                <a:lnTo>
                  <a:pt x="24624" y="47936"/>
                </a:lnTo>
                <a:lnTo>
                  <a:pt x="24643" y="47857"/>
                </a:lnTo>
                <a:lnTo>
                  <a:pt x="24663" y="47758"/>
                </a:lnTo>
                <a:lnTo>
                  <a:pt x="24663" y="47658"/>
                </a:lnTo>
                <a:lnTo>
                  <a:pt x="24643" y="47579"/>
                </a:lnTo>
                <a:lnTo>
                  <a:pt x="24604" y="47500"/>
                </a:lnTo>
                <a:lnTo>
                  <a:pt x="24564" y="47420"/>
                </a:lnTo>
                <a:lnTo>
                  <a:pt x="24524" y="47341"/>
                </a:lnTo>
                <a:lnTo>
                  <a:pt x="24445" y="47281"/>
                </a:lnTo>
                <a:lnTo>
                  <a:pt x="24306" y="47182"/>
                </a:lnTo>
                <a:lnTo>
                  <a:pt x="24227" y="47162"/>
                </a:lnTo>
                <a:lnTo>
                  <a:pt x="24147" y="47123"/>
                </a:lnTo>
                <a:close/>
                <a:moveTo>
                  <a:pt x="22005" y="47261"/>
                </a:moveTo>
                <a:lnTo>
                  <a:pt x="21925" y="47281"/>
                </a:lnTo>
                <a:lnTo>
                  <a:pt x="21846" y="47301"/>
                </a:lnTo>
                <a:lnTo>
                  <a:pt x="21767" y="47361"/>
                </a:lnTo>
                <a:lnTo>
                  <a:pt x="21687" y="47420"/>
                </a:lnTo>
                <a:lnTo>
                  <a:pt x="21628" y="47500"/>
                </a:lnTo>
                <a:lnTo>
                  <a:pt x="21568" y="47579"/>
                </a:lnTo>
                <a:lnTo>
                  <a:pt x="21548" y="47658"/>
                </a:lnTo>
                <a:lnTo>
                  <a:pt x="21528" y="47738"/>
                </a:lnTo>
                <a:lnTo>
                  <a:pt x="21528" y="47837"/>
                </a:lnTo>
                <a:lnTo>
                  <a:pt x="21548" y="47936"/>
                </a:lnTo>
                <a:lnTo>
                  <a:pt x="21608" y="48115"/>
                </a:lnTo>
                <a:lnTo>
                  <a:pt x="21747" y="48234"/>
                </a:lnTo>
                <a:lnTo>
                  <a:pt x="21866" y="48313"/>
                </a:lnTo>
                <a:lnTo>
                  <a:pt x="21945" y="48353"/>
                </a:lnTo>
                <a:lnTo>
                  <a:pt x="22203" y="48353"/>
                </a:lnTo>
                <a:lnTo>
                  <a:pt x="22282" y="48333"/>
                </a:lnTo>
                <a:lnTo>
                  <a:pt x="22362" y="48293"/>
                </a:lnTo>
                <a:lnTo>
                  <a:pt x="22421" y="48254"/>
                </a:lnTo>
                <a:lnTo>
                  <a:pt x="22501" y="48194"/>
                </a:lnTo>
                <a:lnTo>
                  <a:pt x="22540" y="48115"/>
                </a:lnTo>
                <a:lnTo>
                  <a:pt x="22600" y="48035"/>
                </a:lnTo>
                <a:lnTo>
                  <a:pt x="22620" y="47956"/>
                </a:lnTo>
                <a:lnTo>
                  <a:pt x="22640" y="47877"/>
                </a:lnTo>
                <a:lnTo>
                  <a:pt x="22640" y="47777"/>
                </a:lnTo>
                <a:lnTo>
                  <a:pt x="22640" y="47698"/>
                </a:lnTo>
                <a:lnTo>
                  <a:pt x="22600" y="47599"/>
                </a:lnTo>
                <a:lnTo>
                  <a:pt x="22560" y="47539"/>
                </a:lnTo>
                <a:lnTo>
                  <a:pt x="22520" y="47460"/>
                </a:lnTo>
                <a:lnTo>
                  <a:pt x="22461" y="47400"/>
                </a:lnTo>
                <a:lnTo>
                  <a:pt x="22322" y="47321"/>
                </a:lnTo>
                <a:lnTo>
                  <a:pt x="22163" y="47261"/>
                </a:lnTo>
                <a:close/>
                <a:moveTo>
                  <a:pt x="12501" y="47619"/>
                </a:moveTo>
                <a:lnTo>
                  <a:pt x="12441" y="47638"/>
                </a:lnTo>
                <a:lnTo>
                  <a:pt x="12362" y="47678"/>
                </a:lnTo>
                <a:lnTo>
                  <a:pt x="12302" y="47718"/>
                </a:lnTo>
                <a:lnTo>
                  <a:pt x="12263" y="47777"/>
                </a:lnTo>
                <a:lnTo>
                  <a:pt x="12223" y="47837"/>
                </a:lnTo>
                <a:lnTo>
                  <a:pt x="12203" y="47916"/>
                </a:lnTo>
                <a:lnTo>
                  <a:pt x="12203" y="47976"/>
                </a:lnTo>
                <a:lnTo>
                  <a:pt x="12223" y="48134"/>
                </a:lnTo>
                <a:lnTo>
                  <a:pt x="12302" y="48273"/>
                </a:lnTo>
                <a:lnTo>
                  <a:pt x="12362" y="48313"/>
                </a:lnTo>
                <a:lnTo>
                  <a:pt x="12441" y="48353"/>
                </a:lnTo>
                <a:lnTo>
                  <a:pt x="12501" y="48373"/>
                </a:lnTo>
                <a:lnTo>
                  <a:pt x="12659" y="48373"/>
                </a:lnTo>
                <a:lnTo>
                  <a:pt x="12719" y="48353"/>
                </a:lnTo>
                <a:lnTo>
                  <a:pt x="12779" y="48313"/>
                </a:lnTo>
                <a:lnTo>
                  <a:pt x="12838" y="48273"/>
                </a:lnTo>
                <a:lnTo>
                  <a:pt x="12898" y="48214"/>
                </a:lnTo>
                <a:lnTo>
                  <a:pt x="12937" y="48134"/>
                </a:lnTo>
                <a:lnTo>
                  <a:pt x="12957" y="48075"/>
                </a:lnTo>
                <a:lnTo>
                  <a:pt x="12957" y="47996"/>
                </a:lnTo>
                <a:lnTo>
                  <a:pt x="12957" y="47916"/>
                </a:lnTo>
                <a:lnTo>
                  <a:pt x="12937" y="47837"/>
                </a:lnTo>
                <a:lnTo>
                  <a:pt x="12898" y="47777"/>
                </a:lnTo>
                <a:lnTo>
                  <a:pt x="12858" y="47718"/>
                </a:lnTo>
                <a:lnTo>
                  <a:pt x="12798" y="47678"/>
                </a:lnTo>
                <a:lnTo>
                  <a:pt x="12719" y="47638"/>
                </a:lnTo>
                <a:lnTo>
                  <a:pt x="12659" y="47619"/>
                </a:lnTo>
                <a:close/>
                <a:moveTo>
                  <a:pt x="1509" y="48234"/>
                </a:moveTo>
                <a:lnTo>
                  <a:pt x="1489" y="48254"/>
                </a:lnTo>
                <a:lnTo>
                  <a:pt x="1469" y="48273"/>
                </a:lnTo>
                <a:lnTo>
                  <a:pt x="1469" y="48313"/>
                </a:lnTo>
                <a:lnTo>
                  <a:pt x="1489" y="48373"/>
                </a:lnTo>
                <a:lnTo>
                  <a:pt x="1509" y="48392"/>
                </a:lnTo>
                <a:lnTo>
                  <a:pt x="1549" y="48412"/>
                </a:lnTo>
                <a:lnTo>
                  <a:pt x="1588" y="48412"/>
                </a:lnTo>
                <a:lnTo>
                  <a:pt x="1628" y="48392"/>
                </a:lnTo>
                <a:lnTo>
                  <a:pt x="1648" y="48353"/>
                </a:lnTo>
                <a:lnTo>
                  <a:pt x="1648" y="48313"/>
                </a:lnTo>
                <a:lnTo>
                  <a:pt x="1648" y="48293"/>
                </a:lnTo>
                <a:lnTo>
                  <a:pt x="1628" y="48254"/>
                </a:lnTo>
                <a:lnTo>
                  <a:pt x="1588" y="48234"/>
                </a:lnTo>
                <a:close/>
                <a:moveTo>
                  <a:pt x="31588" y="47242"/>
                </a:moveTo>
                <a:lnTo>
                  <a:pt x="31489" y="47261"/>
                </a:lnTo>
                <a:lnTo>
                  <a:pt x="31370" y="47281"/>
                </a:lnTo>
                <a:lnTo>
                  <a:pt x="31270" y="47321"/>
                </a:lnTo>
                <a:lnTo>
                  <a:pt x="31171" y="47381"/>
                </a:lnTo>
                <a:lnTo>
                  <a:pt x="31072" y="47460"/>
                </a:lnTo>
                <a:lnTo>
                  <a:pt x="30993" y="47559"/>
                </a:lnTo>
                <a:lnTo>
                  <a:pt x="30933" y="47658"/>
                </a:lnTo>
                <a:lnTo>
                  <a:pt x="30874" y="47777"/>
                </a:lnTo>
                <a:lnTo>
                  <a:pt x="30854" y="47916"/>
                </a:lnTo>
                <a:lnTo>
                  <a:pt x="30854" y="48035"/>
                </a:lnTo>
                <a:lnTo>
                  <a:pt x="30874" y="48154"/>
                </a:lnTo>
                <a:lnTo>
                  <a:pt x="30913" y="48273"/>
                </a:lnTo>
                <a:lnTo>
                  <a:pt x="30973" y="48392"/>
                </a:lnTo>
                <a:lnTo>
                  <a:pt x="31131" y="48551"/>
                </a:lnTo>
                <a:lnTo>
                  <a:pt x="31231" y="48631"/>
                </a:lnTo>
                <a:lnTo>
                  <a:pt x="31330" y="48670"/>
                </a:lnTo>
                <a:lnTo>
                  <a:pt x="31429" y="48710"/>
                </a:lnTo>
                <a:lnTo>
                  <a:pt x="31528" y="48730"/>
                </a:lnTo>
                <a:lnTo>
                  <a:pt x="31647" y="48730"/>
                </a:lnTo>
                <a:lnTo>
                  <a:pt x="31766" y="48710"/>
                </a:lnTo>
                <a:lnTo>
                  <a:pt x="31885" y="48670"/>
                </a:lnTo>
                <a:lnTo>
                  <a:pt x="31985" y="48631"/>
                </a:lnTo>
                <a:lnTo>
                  <a:pt x="32084" y="48551"/>
                </a:lnTo>
                <a:lnTo>
                  <a:pt x="32163" y="48472"/>
                </a:lnTo>
                <a:lnTo>
                  <a:pt x="32223" y="48373"/>
                </a:lnTo>
                <a:lnTo>
                  <a:pt x="32282" y="48273"/>
                </a:lnTo>
                <a:lnTo>
                  <a:pt x="32322" y="48154"/>
                </a:lnTo>
                <a:lnTo>
                  <a:pt x="32342" y="48035"/>
                </a:lnTo>
                <a:lnTo>
                  <a:pt x="32342" y="47916"/>
                </a:lnTo>
                <a:lnTo>
                  <a:pt x="32322" y="47817"/>
                </a:lnTo>
                <a:lnTo>
                  <a:pt x="32282" y="47698"/>
                </a:lnTo>
                <a:lnTo>
                  <a:pt x="32223" y="47599"/>
                </a:lnTo>
                <a:lnTo>
                  <a:pt x="32163" y="47519"/>
                </a:lnTo>
                <a:lnTo>
                  <a:pt x="32084" y="47440"/>
                </a:lnTo>
                <a:lnTo>
                  <a:pt x="32004" y="47381"/>
                </a:lnTo>
                <a:lnTo>
                  <a:pt x="31905" y="47321"/>
                </a:lnTo>
                <a:lnTo>
                  <a:pt x="31806" y="47281"/>
                </a:lnTo>
                <a:lnTo>
                  <a:pt x="31707" y="47261"/>
                </a:lnTo>
                <a:lnTo>
                  <a:pt x="31588" y="47242"/>
                </a:lnTo>
                <a:close/>
                <a:moveTo>
                  <a:pt x="39485" y="47222"/>
                </a:moveTo>
                <a:lnTo>
                  <a:pt x="39346" y="47261"/>
                </a:lnTo>
                <a:lnTo>
                  <a:pt x="39207" y="47301"/>
                </a:lnTo>
                <a:lnTo>
                  <a:pt x="39088" y="47361"/>
                </a:lnTo>
                <a:lnTo>
                  <a:pt x="38988" y="47440"/>
                </a:lnTo>
                <a:lnTo>
                  <a:pt x="38889" y="47539"/>
                </a:lnTo>
                <a:lnTo>
                  <a:pt x="38810" y="47658"/>
                </a:lnTo>
                <a:lnTo>
                  <a:pt x="38750" y="47777"/>
                </a:lnTo>
                <a:lnTo>
                  <a:pt x="38711" y="47936"/>
                </a:lnTo>
                <a:lnTo>
                  <a:pt x="38691" y="48095"/>
                </a:lnTo>
                <a:lnTo>
                  <a:pt x="38711" y="48254"/>
                </a:lnTo>
                <a:lnTo>
                  <a:pt x="38731" y="48392"/>
                </a:lnTo>
                <a:lnTo>
                  <a:pt x="38790" y="48531"/>
                </a:lnTo>
                <a:lnTo>
                  <a:pt x="38869" y="48650"/>
                </a:lnTo>
                <a:lnTo>
                  <a:pt x="38969" y="48769"/>
                </a:lnTo>
                <a:lnTo>
                  <a:pt x="39088" y="48888"/>
                </a:lnTo>
                <a:lnTo>
                  <a:pt x="39227" y="48948"/>
                </a:lnTo>
                <a:lnTo>
                  <a:pt x="39346" y="48988"/>
                </a:lnTo>
                <a:lnTo>
                  <a:pt x="39485" y="49027"/>
                </a:lnTo>
                <a:lnTo>
                  <a:pt x="39762" y="49027"/>
                </a:lnTo>
                <a:lnTo>
                  <a:pt x="39881" y="48988"/>
                </a:lnTo>
                <a:lnTo>
                  <a:pt x="40020" y="48928"/>
                </a:lnTo>
                <a:lnTo>
                  <a:pt x="40139" y="48849"/>
                </a:lnTo>
                <a:lnTo>
                  <a:pt x="40238" y="48750"/>
                </a:lnTo>
                <a:lnTo>
                  <a:pt x="40338" y="48650"/>
                </a:lnTo>
                <a:lnTo>
                  <a:pt x="40417" y="48531"/>
                </a:lnTo>
                <a:lnTo>
                  <a:pt x="40457" y="48392"/>
                </a:lnTo>
                <a:lnTo>
                  <a:pt x="40496" y="48273"/>
                </a:lnTo>
                <a:lnTo>
                  <a:pt x="40516" y="48134"/>
                </a:lnTo>
                <a:lnTo>
                  <a:pt x="40496" y="47976"/>
                </a:lnTo>
                <a:lnTo>
                  <a:pt x="40457" y="47857"/>
                </a:lnTo>
                <a:lnTo>
                  <a:pt x="40397" y="47718"/>
                </a:lnTo>
                <a:lnTo>
                  <a:pt x="40338" y="47599"/>
                </a:lnTo>
                <a:lnTo>
                  <a:pt x="40238" y="47480"/>
                </a:lnTo>
                <a:lnTo>
                  <a:pt x="40139" y="47400"/>
                </a:lnTo>
                <a:lnTo>
                  <a:pt x="40020" y="47321"/>
                </a:lnTo>
                <a:lnTo>
                  <a:pt x="39901" y="47261"/>
                </a:lnTo>
                <a:lnTo>
                  <a:pt x="39762" y="47242"/>
                </a:lnTo>
                <a:lnTo>
                  <a:pt x="39623" y="47222"/>
                </a:lnTo>
                <a:close/>
                <a:moveTo>
                  <a:pt x="9346" y="48412"/>
                </a:moveTo>
                <a:lnTo>
                  <a:pt x="9227" y="48452"/>
                </a:lnTo>
                <a:lnTo>
                  <a:pt x="9128" y="48511"/>
                </a:lnTo>
                <a:lnTo>
                  <a:pt x="9068" y="48611"/>
                </a:lnTo>
                <a:lnTo>
                  <a:pt x="9048" y="48670"/>
                </a:lnTo>
                <a:lnTo>
                  <a:pt x="9029" y="48730"/>
                </a:lnTo>
                <a:lnTo>
                  <a:pt x="9029" y="48789"/>
                </a:lnTo>
                <a:lnTo>
                  <a:pt x="9048" y="48869"/>
                </a:lnTo>
                <a:lnTo>
                  <a:pt x="9068" y="48928"/>
                </a:lnTo>
                <a:lnTo>
                  <a:pt x="9108" y="48968"/>
                </a:lnTo>
                <a:lnTo>
                  <a:pt x="9148" y="49007"/>
                </a:lnTo>
                <a:lnTo>
                  <a:pt x="9207" y="49047"/>
                </a:lnTo>
                <a:lnTo>
                  <a:pt x="9346" y="49067"/>
                </a:lnTo>
                <a:lnTo>
                  <a:pt x="9406" y="49067"/>
                </a:lnTo>
                <a:lnTo>
                  <a:pt x="9465" y="49047"/>
                </a:lnTo>
                <a:lnTo>
                  <a:pt x="9525" y="49007"/>
                </a:lnTo>
                <a:lnTo>
                  <a:pt x="9564" y="48968"/>
                </a:lnTo>
                <a:lnTo>
                  <a:pt x="9644" y="48869"/>
                </a:lnTo>
                <a:lnTo>
                  <a:pt x="9664" y="48809"/>
                </a:lnTo>
                <a:lnTo>
                  <a:pt x="9664" y="48750"/>
                </a:lnTo>
                <a:lnTo>
                  <a:pt x="9664" y="48690"/>
                </a:lnTo>
                <a:lnTo>
                  <a:pt x="9644" y="48631"/>
                </a:lnTo>
                <a:lnTo>
                  <a:pt x="9604" y="48551"/>
                </a:lnTo>
                <a:lnTo>
                  <a:pt x="9564" y="48511"/>
                </a:lnTo>
                <a:lnTo>
                  <a:pt x="9525" y="48472"/>
                </a:lnTo>
                <a:lnTo>
                  <a:pt x="9465" y="48432"/>
                </a:lnTo>
                <a:lnTo>
                  <a:pt x="9406" y="48432"/>
                </a:lnTo>
                <a:lnTo>
                  <a:pt x="9346" y="48412"/>
                </a:lnTo>
                <a:close/>
                <a:moveTo>
                  <a:pt x="14326" y="48234"/>
                </a:moveTo>
                <a:lnTo>
                  <a:pt x="14247" y="48254"/>
                </a:lnTo>
                <a:lnTo>
                  <a:pt x="14167" y="48293"/>
                </a:lnTo>
                <a:lnTo>
                  <a:pt x="14088" y="48353"/>
                </a:lnTo>
                <a:lnTo>
                  <a:pt x="14048" y="48432"/>
                </a:lnTo>
                <a:lnTo>
                  <a:pt x="14009" y="48492"/>
                </a:lnTo>
                <a:lnTo>
                  <a:pt x="13989" y="48571"/>
                </a:lnTo>
                <a:lnTo>
                  <a:pt x="13989" y="48650"/>
                </a:lnTo>
                <a:lnTo>
                  <a:pt x="13989" y="48750"/>
                </a:lnTo>
                <a:lnTo>
                  <a:pt x="14048" y="48908"/>
                </a:lnTo>
                <a:lnTo>
                  <a:pt x="14187" y="49027"/>
                </a:lnTo>
                <a:lnTo>
                  <a:pt x="14267" y="49067"/>
                </a:lnTo>
                <a:lnTo>
                  <a:pt x="14326" y="49087"/>
                </a:lnTo>
                <a:lnTo>
                  <a:pt x="14485" y="49087"/>
                </a:lnTo>
                <a:lnTo>
                  <a:pt x="14564" y="49067"/>
                </a:lnTo>
                <a:lnTo>
                  <a:pt x="14663" y="49027"/>
                </a:lnTo>
                <a:lnTo>
                  <a:pt x="14723" y="48968"/>
                </a:lnTo>
                <a:lnTo>
                  <a:pt x="14782" y="48888"/>
                </a:lnTo>
                <a:lnTo>
                  <a:pt x="14822" y="48829"/>
                </a:lnTo>
                <a:lnTo>
                  <a:pt x="14842" y="48750"/>
                </a:lnTo>
                <a:lnTo>
                  <a:pt x="14842" y="48670"/>
                </a:lnTo>
                <a:lnTo>
                  <a:pt x="14842" y="48571"/>
                </a:lnTo>
                <a:lnTo>
                  <a:pt x="14822" y="48492"/>
                </a:lnTo>
                <a:lnTo>
                  <a:pt x="14782" y="48412"/>
                </a:lnTo>
                <a:lnTo>
                  <a:pt x="14723" y="48353"/>
                </a:lnTo>
                <a:lnTo>
                  <a:pt x="14644" y="48313"/>
                </a:lnTo>
                <a:lnTo>
                  <a:pt x="14584" y="48254"/>
                </a:lnTo>
                <a:lnTo>
                  <a:pt x="14505" y="48234"/>
                </a:lnTo>
                <a:close/>
                <a:moveTo>
                  <a:pt x="35596" y="47420"/>
                </a:moveTo>
                <a:lnTo>
                  <a:pt x="35477" y="47440"/>
                </a:lnTo>
                <a:lnTo>
                  <a:pt x="35358" y="47480"/>
                </a:lnTo>
                <a:lnTo>
                  <a:pt x="35239" y="47559"/>
                </a:lnTo>
                <a:lnTo>
                  <a:pt x="35100" y="47658"/>
                </a:lnTo>
                <a:lnTo>
                  <a:pt x="35020" y="47758"/>
                </a:lnTo>
                <a:lnTo>
                  <a:pt x="34941" y="47877"/>
                </a:lnTo>
                <a:lnTo>
                  <a:pt x="34901" y="48015"/>
                </a:lnTo>
                <a:lnTo>
                  <a:pt x="34862" y="48134"/>
                </a:lnTo>
                <a:lnTo>
                  <a:pt x="34862" y="48273"/>
                </a:lnTo>
                <a:lnTo>
                  <a:pt x="34881" y="48432"/>
                </a:lnTo>
                <a:lnTo>
                  <a:pt x="34901" y="48571"/>
                </a:lnTo>
                <a:lnTo>
                  <a:pt x="34961" y="48690"/>
                </a:lnTo>
                <a:lnTo>
                  <a:pt x="35040" y="48789"/>
                </a:lnTo>
                <a:lnTo>
                  <a:pt x="35139" y="48869"/>
                </a:lnTo>
                <a:lnTo>
                  <a:pt x="35219" y="48948"/>
                </a:lnTo>
                <a:lnTo>
                  <a:pt x="35338" y="49007"/>
                </a:lnTo>
                <a:lnTo>
                  <a:pt x="35457" y="49047"/>
                </a:lnTo>
                <a:lnTo>
                  <a:pt x="35576" y="49087"/>
                </a:lnTo>
                <a:lnTo>
                  <a:pt x="35695" y="49087"/>
                </a:lnTo>
                <a:lnTo>
                  <a:pt x="35834" y="49067"/>
                </a:lnTo>
                <a:lnTo>
                  <a:pt x="35953" y="49047"/>
                </a:lnTo>
                <a:lnTo>
                  <a:pt x="36072" y="48988"/>
                </a:lnTo>
                <a:lnTo>
                  <a:pt x="36171" y="48928"/>
                </a:lnTo>
                <a:lnTo>
                  <a:pt x="36270" y="48829"/>
                </a:lnTo>
                <a:lnTo>
                  <a:pt x="36350" y="48730"/>
                </a:lnTo>
                <a:lnTo>
                  <a:pt x="36409" y="48631"/>
                </a:lnTo>
                <a:lnTo>
                  <a:pt x="36469" y="48511"/>
                </a:lnTo>
                <a:lnTo>
                  <a:pt x="36489" y="48373"/>
                </a:lnTo>
                <a:lnTo>
                  <a:pt x="36489" y="48254"/>
                </a:lnTo>
                <a:lnTo>
                  <a:pt x="36489" y="48115"/>
                </a:lnTo>
                <a:lnTo>
                  <a:pt x="36449" y="47996"/>
                </a:lnTo>
                <a:lnTo>
                  <a:pt x="36409" y="47896"/>
                </a:lnTo>
                <a:lnTo>
                  <a:pt x="36330" y="47777"/>
                </a:lnTo>
                <a:lnTo>
                  <a:pt x="36250" y="47698"/>
                </a:lnTo>
                <a:lnTo>
                  <a:pt x="36171" y="47599"/>
                </a:lnTo>
                <a:lnTo>
                  <a:pt x="36072" y="47539"/>
                </a:lnTo>
                <a:lnTo>
                  <a:pt x="35953" y="47480"/>
                </a:lnTo>
                <a:lnTo>
                  <a:pt x="35854" y="47440"/>
                </a:lnTo>
                <a:lnTo>
                  <a:pt x="35735" y="47420"/>
                </a:lnTo>
                <a:close/>
                <a:moveTo>
                  <a:pt x="29703" y="47936"/>
                </a:moveTo>
                <a:lnTo>
                  <a:pt x="29584" y="47956"/>
                </a:lnTo>
                <a:lnTo>
                  <a:pt x="29465" y="47996"/>
                </a:lnTo>
                <a:lnTo>
                  <a:pt x="29366" y="48055"/>
                </a:lnTo>
                <a:lnTo>
                  <a:pt x="29266" y="48134"/>
                </a:lnTo>
                <a:lnTo>
                  <a:pt x="29187" y="48234"/>
                </a:lnTo>
                <a:lnTo>
                  <a:pt x="29128" y="48333"/>
                </a:lnTo>
                <a:lnTo>
                  <a:pt x="29068" y="48452"/>
                </a:lnTo>
                <a:lnTo>
                  <a:pt x="29048" y="48571"/>
                </a:lnTo>
                <a:lnTo>
                  <a:pt x="29048" y="48690"/>
                </a:lnTo>
                <a:lnTo>
                  <a:pt x="29048" y="48809"/>
                </a:lnTo>
                <a:lnTo>
                  <a:pt x="29088" y="48928"/>
                </a:lnTo>
                <a:lnTo>
                  <a:pt x="29147" y="49027"/>
                </a:lnTo>
                <a:lnTo>
                  <a:pt x="29207" y="49127"/>
                </a:lnTo>
                <a:lnTo>
                  <a:pt x="29286" y="49206"/>
                </a:lnTo>
                <a:lnTo>
                  <a:pt x="29385" y="49265"/>
                </a:lnTo>
                <a:lnTo>
                  <a:pt x="29465" y="49325"/>
                </a:lnTo>
                <a:lnTo>
                  <a:pt x="29564" y="49345"/>
                </a:lnTo>
                <a:lnTo>
                  <a:pt x="29683" y="49365"/>
                </a:lnTo>
                <a:lnTo>
                  <a:pt x="29782" y="49384"/>
                </a:lnTo>
                <a:lnTo>
                  <a:pt x="29881" y="49365"/>
                </a:lnTo>
                <a:lnTo>
                  <a:pt x="29981" y="49345"/>
                </a:lnTo>
                <a:lnTo>
                  <a:pt x="30080" y="49305"/>
                </a:lnTo>
                <a:lnTo>
                  <a:pt x="30179" y="49265"/>
                </a:lnTo>
                <a:lnTo>
                  <a:pt x="30258" y="49186"/>
                </a:lnTo>
                <a:lnTo>
                  <a:pt x="30338" y="49107"/>
                </a:lnTo>
                <a:lnTo>
                  <a:pt x="30397" y="49007"/>
                </a:lnTo>
                <a:lnTo>
                  <a:pt x="30437" y="48908"/>
                </a:lnTo>
                <a:lnTo>
                  <a:pt x="30477" y="48789"/>
                </a:lnTo>
                <a:lnTo>
                  <a:pt x="30477" y="48670"/>
                </a:lnTo>
                <a:lnTo>
                  <a:pt x="30477" y="48551"/>
                </a:lnTo>
                <a:lnTo>
                  <a:pt x="30457" y="48452"/>
                </a:lnTo>
                <a:lnTo>
                  <a:pt x="30417" y="48353"/>
                </a:lnTo>
                <a:lnTo>
                  <a:pt x="30358" y="48254"/>
                </a:lnTo>
                <a:lnTo>
                  <a:pt x="30278" y="48174"/>
                </a:lnTo>
                <a:lnTo>
                  <a:pt x="30199" y="48095"/>
                </a:lnTo>
                <a:lnTo>
                  <a:pt x="30120" y="48035"/>
                </a:lnTo>
                <a:lnTo>
                  <a:pt x="30020" y="47996"/>
                </a:lnTo>
                <a:lnTo>
                  <a:pt x="29921" y="47956"/>
                </a:lnTo>
                <a:lnTo>
                  <a:pt x="29802" y="47936"/>
                </a:lnTo>
                <a:close/>
                <a:moveTo>
                  <a:pt x="6191" y="49007"/>
                </a:moveTo>
                <a:lnTo>
                  <a:pt x="6092" y="49027"/>
                </a:lnTo>
                <a:lnTo>
                  <a:pt x="6013" y="49087"/>
                </a:lnTo>
                <a:lnTo>
                  <a:pt x="5973" y="49127"/>
                </a:lnTo>
                <a:lnTo>
                  <a:pt x="5953" y="49186"/>
                </a:lnTo>
                <a:lnTo>
                  <a:pt x="5933" y="49265"/>
                </a:lnTo>
                <a:lnTo>
                  <a:pt x="5973" y="49365"/>
                </a:lnTo>
                <a:lnTo>
                  <a:pt x="6013" y="49464"/>
                </a:lnTo>
                <a:lnTo>
                  <a:pt x="6052" y="49503"/>
                </a:lnTo>
                <a:lnTo>
                  <a:pt x="6112" y="49523"/>
                </a:lnTo>
                <a:lnTo>
                  <a:pt x="6211" y="49543"/>
                </a:lnTo>
                <a:lnTo>
                  <a:pt x="6291" y="49503"/>
                </a:lnTo>
                <a:lnTo>
                  <a:pt x="6370" y="49444"/>
                </a:lnTo>
                <a:lnTo>
                  <a:pt x="6429" y="49365"/>
                </a:lnTo>
                <a:lnTo>
                  <a:pt x="6449" y="49265"/>
                </a:lnTo>
                <a:lnTo>
                  <a:pt x="6449" y="49166"/>
                </a:lnTo>
                <a:lnTo>
                  <a:pt x="6410" y="49127"/>
                </a:lnTo>
                <a:lnTo>
                  <a:pt x="6390" y="49087"/>
                </a:lnTo>
                <a:lnTo>
                  <a:pt x="6350" y="49047"/>
                </a:lnTo>
                <a:lnTo>
                  <a:pt x="6291" y="49027"/>
                </a:lnTo>
                <a:lnTo>
                  <a:pt x="6191" y="49007"/>
                </a:lnTo>
                <a:close/>
                <a:moveTo>
                  <a:pt x="16290" y="48710"/>
                </a:moveTo>
                <a:lnTo>
                  <a:pt x="16211" y="48730"/>
                </a:lnTo>
                <a:lnTo>
                  <a:pt x="16112" y="48750"/>
                </a:lnTo>
                <a:lnTo>
                  <a:pt x="16013" y="48789"/>
                </a:lnTo>
                <a:lnTo>
                  <a:pt x="15933" y="48849"/>
                </a:lnTo>
                <a:lnTo>
                  <a:pt x="15874" y="48928"/>
                </a:lnTo>
                <a:lnTo>
                  <a:pt x="15854" y="49007"/>
                </a:lnTo>
                <a:lnTo>
                  <a:pt x="15814" y="49087"/>
                </a:lnTo>
                <a:lnTo>
                  <a:pt x="15814" y="49186"/>
                </a:lnTo>
                <a:lnTo>
                  <a:pt x="15834" y="49384"/>
                </a:lnTo>
                <a:lnTo>
                  <a:pt x="15874" y="49464"/>
                </a:lnTo>
                <a:lnTo>
                  <a:pt x="15953" y="49543"/>
                </a:lnTo>
                <a:lnTo>
                  <a:pt x="16032" y="49603"/>
                </a:lnTo>
                <a:lnTo>
                  <a:pt x="16112" y="49642"/>
                </a:lnTo>
                <a:lnTo>
                  <a:pt x="16211" y="49682"/>
                </a:lnTo>
                <a:lnTo>
                  <a:pt x="16310" y="49682"/>
                </a:lnTo>
                <a:lnTo>
                  <a:pt x="16390" y="49662"/>
                </a:lnTo>
                <a:lnTo>
                  <a:pt x="16489" y="49623"/>
                </a:lnTo>
                <a:lnTo>
                  <a:pt x="16568" y="49583"/>
                </a:lnTo>
                <a:lnTo>
                  <a:pt x="16628" y="49523"/>
                </a:lnTo>
                <a:lnTo>
                  <a:pt x="16687" y="49444"/>
                </a:lnTo>
                <a:lnTo>
                  <a:pt x="16747" y="49365"/>
                </a:lnTo>
                <a:lnTo>
                  <a:pt x="16767" y="49285"/>
                </a:lnTo>
                <a:lnTo>
                  <a:pt x="16786" y="49186"/>
                </a:lnTo>
                <a:lnTo>
                  <a:pt x="16786" y="49107"/>
                </a:lnTo>
                <a:lnTo>
                  <a:pt x="16747" y="49007"/>
                </a:lnTo>
                <a:lnTo>
                  <a:pt x="16687" y="48928"/>
                </a:lnTo>
                <a:lnTo>
                  <a:pt x="16628" y="48849"/>
                </a:lnTo>
                <a:lnTo>
                  <a:pt x="16568" y="48789"/>
                </a:lnTo>
                <a:lnTo>
                  <a:pt x="16469" y="48750"/>
                </a:lnTo>
                <a:lnTo>
                  <a:pt x="16390" y="48730"/>
                </a:lnTo>
                <a:lnTo>
                  <a:pt x="16290" y="48710"/>
                </a:lnTo>
                <a:close/>
                <a:moveTo>
                  <a:pt x="2977" y="49404"/>
                </a:moveTo>
                <a:lnTo>
                  <a:pt x="2918" y="49444"/>
                </a:lnTo>
                <a:lnTo>
                  <a:pt x="2878" y="49503"/>
                </a:lnTo>
                <a:lnTo>
                  <a:pt x="2878" y="49583"/>
                </a:lnTo>
                <a:lnTo>
                  <a:pt x="2878" y="49642"/>
                </a:lnTo>
                <a:lnTo>
                  <a:pt x="2918" y="49702"/>
                </a:lnTo>
                <a:lnTo>
                  <a:pt x="2977" y="49742"/>
                </a:lnTo>
                <a:lnTo>
                  <a:pt x="3056" y="49761"/>
                </a:lnTo>
                <a:lnTo>
                  <a:pt x="3116" y="49742"/>
                </a:lnTo>
                <a:lnTo>
                  <a:pt x="3175" y="49702"/>
                </a:lnTo>
                <a:lnTo>
                  <a:pt x="3215" y="49642"/>
                </a:lnTo>
                <a:lnTo>
                  <a:pt x="3235" y="49563"/>
                </a:lnTo>
                <a:lnTo>
                  <a:pt x="3215" y="49503"/>
                </a:lnTo>
                <a:lnTo>
                  <a:pt x="3175" y="49444"/>
                </a:lnTo>
                <a:lnTo>
                  <a:pt x="3116" y="49404"/>
                </a:lnTo>
                <a:close/>
                <a:moveTo>
                  <a:pt x="100" y="49702"/>
                </a:moveTo>
                <a:lnTo>
                  <a:pt x="60" y="49722"/>
                </a:lnTo>
                <a:lnTo>
                  <a:pt x="1" y="49761"/>
                </a:lnTo>
                <a:lnTo>
                  <a:pt x="1" y="49801"/>
                </a:lnTo>
                <a:lnTo>
                  <a:pt x="1" y="49821"/>
                </a:lnTo>
                <a:lnTo>
                  <a:pt x="21" y="49861"/>
                </a:lnTo>
                <a:lnTo>
                  <a:pt x="60" y="49880"/>
                </a:lnTo>
                <a:lnTo>
                  <a:pt x="100" y="49900"/>
                </a:lnTo>
                <a:lnTo>
                  <a:pt x="140" y="49880"/>
                </a:lnTo>
                <a:lnTo>
                  <a:pt x="160" y="49861"/>
                </a:lnTo>
                <a:lnTo>
                  <a:pt x="180" y="49841"/>
                </a:lnTo>
                <a:lnTo>
                  <a:pt x="180" y="49761"/>
                </a:lnTo>
                <a:lnTo>
                  <a:pt x="140" y="49702"/>
                </a:lnTo>
                <a:close/>
                <a:moveTo>
                  <a:pt x="27778" y="48492"/>
                </a:moveTo>
                <a:lnTo>
                  <a:pt x="27679" y="48511"/>
                </a:lnTo>
                <a:lnTo>
                  <a:pt x="27580" y="48551"/>
                </a:lnTo>
                <a:lnTo>
                  <a:pt x="27481" y="48611"/>
                </a:lnTo>
                <a:lnTo>
                  <a:pt x="27382" y="48690"/>
                </a:lnTo>
                <a:lnTo>
                  <a:pt x="27302" y="48789"/>
                </a:lnTo>
                <a:lnTo>
                  <a:pt x="27243" y="48888"/>
                </a:lnTo>
                <a:lnTo>
                  <a:pt x="27203" y="49007"/>
                </a:lnTo>
                <a:lnTo>
                  <a:pt x="27183" y="49127"/>
                </a:lnTo>
                <a:lnTo>
                  <a:pt x="27183" y="49246"/>
                </a:lnTo>
                <a:lnTo>
                  <a:pt x="27203" y="49365"/>
                </a:lnTo>
                <a:lnTo>
                  <a:pt x="27243" y="49484"/>
                </a:lnTo>
                <a:lnTo>
                  <a:pt x="27302" y="49583"/>
                </a:lnTo>
                <a:lnTo>
                  <a:pt x="27362" y="49662"/>
                </a:lnTo>
                <a:lnTo>
                  <a:pt x="27441" y="49742"/>
                </a:lnTo>
                <a:lnTo>
                  <a:pt x="27520" y="49801"/>
                </a:lnTo>
                <a:lnTo>
                  <a:pt x="27620" y="49841"/>
                </a:lnTo>
                <a:lnTo>
                  <a:pt x="27719" y="49880"/>
                </a:lnTo>
                <a:lnTo>
                  <a:pt x="27818" y="49880"/>
                </a:lnTo>
                <a:lnTo>
                  <a:pt x="27917" y="49900"/>
                </a:lnTo>
                <a:lnTo>
                  <a:pt x="28036" y="49880"/>
                </a:lnTo>
                <a:lnTo>
                  <a:pt x="28135" y="49841"/>
                </a:lnTo>
                <a:lnTo>
                  <a:pt x="28235" y="49801"/>
                </a:lnTo>
                <a:lnTo>
                  <a:pt x="28334" y="49742"/>
                </a:lnTo>
                <a:lnTo>
                  <a:pt x="28413" y="49662"/>
                </a:lnTo>
                <a:lnTo>
                  <a:pt x="28473" y="49583"/>
                </a:lnTo>
                <a:lnTo>
                  <a:pt x="28532" y="49484"/>
                </a:lnTo>
                <a:lnTo>
                  <a:pt x="28552" y="49365"/>
                </a:lnTo>
                <a:lnTo>
                  <a:pt x="28592" y="49246"/>
                </a:lnTo>
                <a:lnTo>
                  <a:pt x="28592" y="49146"/>
                </a:lnTo>
                <a:lnTo>
                  <a:pt x="28572" y="49027"/>
                </a:lnTo>
                <a:lnTo>
                  <a:pt x="28532" y="48928"/>
                </a:lnTo>
                <a:lnTo>
                  <a:pt x="28493" y="48829"/>
                </a:lnTo>
                <a:lnTo>
                  <a:pt x="28433" y="48750"/>
                </a:lnTo>
                <a:lnTo>
                  <a:pt x="28354" y="48670"/>
                </a:lnTo>
                <a:lnTo>
                  <a:pt x="28274" y="48611"/>
                </a:lnTo>
                <a:lnTo>
                  <a:pt x="28175" y="48571"/>
                </a:lnTo>
                <a:lnTo>
                  <a:pt x="28076" y="48531"/>
                </a:lnTo>
                <a:lnTo>
                  <a:pt x="27977" y="48492"/>
                </a:lnTo>
                <a:close/>
                <a:moveTo>
                  <a:pt x="11092" y="49226"/>
                </a:moveTo>
                <a:lnTo>
                  <a:pt x="11013" y="49246"/>
                </a:lnTo>
                <a:lnTo>
                  <a:pt x="10953" y="49265"/>
                </a:lnTo>
                <a:lnTo>
                  <a:pt x="10874" y="49305"/>
                </a:lnTo>
                <a:lnTo>
                  <a:pt x="10814" y="49365"/>
                </a:lnTo>
                <a:lnTo>
                  <a:pt x="10775" y="49404"/>
                </a:lnTo>
                <a:lnTo>
                  <a:pt x="10735" y="49464"/>
                </a:lnTo>
                <a:lnTo>
                  <a:pt x="10695" y="49543"/>
                </a:lnTo>
                <a:lnTo>
                  <a:pt x="10695" y="49603"/>
                </a:lnTo>
                <a:lnTo>
                  <a:pt x="10695" y="49682"/>
                </a:lnTo>
                <a:lnTo>
                  <a:pt x="10735" y="49742"/>
                </a:lnTo>
                <a:lnTo>
                  <a:pt x="10775" y="49821"/>
                </a:lnTo>
                <a:lnTo>
                  <a:pt x="10894" y="49920"/>
                </a:lnTo>
                <a:lnTo>
                  <a:pt x="10953" y="49960"/>
                </a:lnTo>
                <a:lnTo>
                  <a:pt x="11033" y="50000"/>
                </a:lnTo>
                <a:lnTo>
                  <a:pt x="11171" y="50000"/>
                </a:lnTo>
                <a:lnTo>
                  <a:pt x="11251" y="49980"/>
                </a:lnTo>
                <a:lnTo>
                  <a:pt x="11330" y="49940"/>
                </a:lnTo>
                <a:lnTo>
                  <a:pt x="11390" y="49880"/>
                </a:lnTo>
                <a:lnTo>
                  <a:pt x="11429" y="49821"/>
                </a:lnTo>
                <a:lnTo>
                  <a:pt x="11469" y="49761"/>
                </a:lnTo>
                <a:lnTo>
                  <a:pt x="11489" y="49682"/>
                </a:lnTo>
                <a:lnTo>
                  <a:pt x="11489" y="49603"/>
                </a:lnTo>
                <a:lnTo>
                  <a:pt x="11489" y="49543"/>
                </a:lnTo>
                <a:lnTo>
                  <a:pt x="11449" y="49464"/>
                </a:lnTo>
                <a:lnTo>
                  <a:pt x="11429" y="49384"/>
                </a:lnTo>
                <a:lnTo>
                  <a:pt x="11370" y="49325"/>
                </a:lnTo>
                <a:lnTo>
                  <a:pt x="11310" y="49265"/>
                </a:lnTo>
                <a:lnTo>
                  <a:pt x="11231" y="49246"/>
                </a:lnTo>
                <a:lnTo>
                  <a:pt x="11171" y="49226"/>
                </a:lnTo>
                <a:close/>
                <a:moveTo>
                  <a:pt x="33830" y="48373"/>
                </a:moveTo>
                <a:lnTo>
                  <a:pt x="33711" y="48392"/>
                </a:lnTo>
                <a:lnTo>
                  <a:pt x="33592" y="48432"/>
                </a:lnTo>
                <a:lnTo>
                  <a:pt x="33493" y="48511"/>
                </a:lnTo>
                <a:lnTo>
                  <a:pt x="33373" y="48611"/>
                </a:lnTo>
                <a:lnTo>
                  <a:pt x="33294" y="48730"/>
                </a:lnTo>
                <a:lnTo>
                  <a:pt x="33215" y="48849"/>
                </a:lnTo>
                <a:lnTo>
                  <a:pt x="33175" y="48968"/>
                </a:lnTo>
                <a:lnTo>
                  <a:pt x="33135" y="49107"/>
                </a:lnTo>
                <a:lnTo>
                  <a:pt x="33135" y="49246"/>
                </a:lnTo>
                <a:lnTo>
                  <a:pt x="33175" y="49365"/>
                </a:lnTo>
                <a:lnTo>
                  <a:pt x="33215" y="49503"/>
                </a:lnTo>
                <a:lnTo>
                  <a:pt x="33274" y="49642"/>
                </a:lnTo>
                <a:lnTo>
                  <a:pt x="33354" y="49742"/>
                </a:lnTo>
                <a:lnTo>
                  <a:pt x="33453" y="49821"/>
                </a:lnTo>
                <a:lnTo>
                  <a:pt x="33552" y="49900"/>
                </a:lnTo>
                <a:lnTo>
                  <a:pt x="33651" y="49960"/>
                </a:lnTo>
                <a:lnTo>
                  <a:pt x="33750" y="50000"/>
                </a:lnTo>
                <a:lnTo>
                  <a:pt x="33870" y="50019"/>
                </a:lnTo>
                <a:lnTo>
                  <a:pt x="34008" y="50019"/>
                </a:lnTo>
                <a:lnTo>
                  <a:pt x="34127" y="50000"/>
                </a:lnTo>
                <a:lnTo>
                  <a:pt x="34246" y="49960"/>
                </a:lnTo>
                <a:lnTo>
                  <a:pt x="34366" y="49900"/>
                </a:lnTo>
                <a:lnTo>
                  <a:pt x="34465" y="49841"/>
                </a:lnTo>
                <a:lnTo>
                  <a:pt x="34564" y="49742"/>
                </a:lnTo>
                <a:lnTo>
                  <a:pt x="34623" y="49642"/>
                </a:lnTo>
                <a:lnTo>
                  <a:pt x="34703" y="49543"/>
                </a:lnTo>
                <a:lnTo>
                  <a:pt x="34743" y="49424"/>
                </a:lnTo>
                <a:lnTo>
                  <a:pt x="34762" y="49305"/>
                </a:lnTo>
                <a:lnTo>
                  <a:pt x="34762" y="49166"/>
                </a:lnTo>
                <a:lnTo>
                  <a:pt x="34743" y="49047"/>
                </a:lnTo>
                <a:lnTo>
                  <a:pt x="34703" y="48928"/>
                </a:lnTo>
                <a:lnTo>
                  <a:pt x="34663" y="48809"/>
                </a:lnTo>
                <a:lnTo>
                  <a:pt x="34584" y="48710"/>
                </a:lnTo>
                <a:lnTo>
                  <a:pt x="34504" y="48611"/>
                </a:lnTo>
                <a:lnTo>
                  <a:pt x="34405" y="48531"/>
                </a:lnTo>
                <a:lnTo>
                  <a:pt x="34306" y="48472"/>
                </a:lnTo>
                <a:lnTo>
                  <a:pt x="34187" y="48412"/>
                </a:lnTo>
                <a:lnTo>
                  <a:pt x="34068" y="48392"/>
                </a:lnTo>
                <a:lnTo>
                  <a:pt x="33949" y="48373"/>
                </a:lnTo>
                <a:close/>
                <a:moveTo>
                  <a:pt x="18136" y="49027"/>
                </a:moveTo>
                <a:lnTo>
                  <a:pt x="18056" y="49047"/>
                </a:lnTo>
                <a:lnTo>
                  <a:pt x="17977" y="49087"/>
                </a:lnTo>
                <a:lnTo>
                  <a:pt x="17898" y="49127"/>
                </a:lnTo>
                <a:lnTo>
                  <a:pt x="17818" y="49186"/>
                </a:lnTo>
                <a:lnTo>
                  <a:pt x="17759" y="49265"/>
                </a:lnTo>
                <a:lnTo>
                  <a:pt x="17719" y="49345"/>
                </a:lnTo>
                <a:lnTo>
                  <a:pt x="17699" y="49424"/>
                </a:lnTo>
                <a:lnTo>
                  <a:pt x="17679" y="49503"/>
                </a:lnTo>
                <a:lnTo>
                  <a:pt x="17679" y="49603"/>
                </a:lnTo>
                <a:lnTo>
                  <a:pt x="17699" y="49781"/>
                </a:lnTo>
                <a:lnTo>
                  <a:pt x="17798" y="49920"/>
                </a:lnTo>
                <a:lnTo>
                  <a:pt x="17917" y="50019"/>
                </a:lnTo>
                <a:lnTo>
                  <a:pt x="17977" y="50059"/>
                </a:lnTo>
                <a:lnTo>
                  <a:pt x="18056" y="50099"/>
                </a:lnTo>
                <a:lnTo>
                  <a:pt x="18136" y="50119"/>
                </a:lnTo>
                <a:lnTo>
                  <a:pt x="18235" y="50119"/>
                </a:lnTo>
                <a:lnTo>
                  <a:pt x="18314" y="50099"/>
                </a:lnTo>
                <a:lnTo>
                  <a:pt x="18394" y="50079"/>
                </a:lnTo>
                <a:lnTo>
                  <a:pt x="18473" y="50039"/>
                </a:lnTo>
                <a:lnTo>
                  <a:pt x="18532" y="50000"/>
                </a:lnTo>
                <a:lnTo>
                  <a:pt x="18592" y="49940"/>
                </a:lnTo>
                <a:lnTo>
                  <a:pt x="18651" y="49880"/>
                </a:lnTo>
                <a:lnTo>
                  <a:pt x="18691" y="49801"/>
                </a:lnTo>
                <a:lnTo>
                  <a:pt x="18711" y="49722"/>
                </a:lnTo>
                <a:lnTo>
                  <a:pt x="18731" y="49623"/>
                </a:lnTo>
                <a:lnTo>
                  <a:pt x="18731" y="49543"/>
                </a:lnTo>
                <a:lnTo>
                  <a:pt x="18731" y="49464"/>
                </a:lnTo>
                <a:lnTo>
                  <a:pt x="18691" y="49384"/>
                </a:lnTo>
                <a:lnTo>
                  <a:pt x="18612" y="49246"/>
                </a:lnTo>
                <a:lnTo>
                  <a:pt x="18513" y="49146"/>
                </a:lnTo>
                <a:lnTo>
                  <a:pt x="18374" y="49067"/>
                </a:lnTo>
                <a:lnTo>
                  <a:pt x="18294" y="49047"/>
                </a:lnTo>
                <a:lnTo>
                  <a:pt x="18215" y="49027"/>
                </a:lnTo>
                <a:close/>
                <a:moveTo>
                  <a:pt x="37858" y="48373"/>
                </a:moveTo>
                <a:lnTo>
                  <a:pt x="37719" y="48412"/>
                </a:lnTo>
                <a:lnTo>
                  <a:pt x="37580" y="48452"/>
                </a:lnTo>
                <a:lnTo>
                  <a:pt x="37461" y="48531"/>
                </a:lnTo>
                <a:lnTo>
                  <a:pt x="37342" y="48631"/>
                </a:lnTo>
                <a:lnTo>
                  <a:pt x="37242" y="48730"/>
                </a:lnTo>
                <a:lnTo>
                  <a:pt x="37163" y="48869"/>
                </a:lnTo>
                <a:lnTo>
                  <a:pt x="37104" y="49007"/>
                </a:lnTo>
                <a:lnTo>
                  <a:pt x="37084" y="49166"/>
                </a:lnTo>
                <a:lnTo>
                  <a:pt x="37084" y="49325"/>
                </a:lnTo>
                <a:lnTo>
                  <a:pt x="37104" y="49464"/>
                </a:lnTo>
                <a:lnTo>
                  <a:pt x="37163" y="49603"/>
                </a:lnTo>
                <a:lnTo>
                  <a:pt x="37223" y="49761"/>
                </a:lnTo>
                <a:lnTo>
                  <a:pt x="37322" y="49861"/>
                </a:lnTo>
                <a:lnTo>
                  <a:pt x="37421" y="49960"/>
                </a:lnTo>
                <a:lnTo>
                  <a:pt x="37520" y="50039"/>
                </a:lnTo>
                <a:lnTo>
                  <a:pt x="37639" y="50099"/>
                </a:lnTo>
                <a:lnTo>
                  <a:pt x="37758" y="50138"/>
                </a:lnTo>
                <a:lnTo>
                  <a:pt x="37897" y="50178"/>
                </a:lnTo>
                <a:lnTo>
                  <a:pt x="38036" y="50178"/>
                </a:lnTo>
                <a:lnTo>
                  <a:pt x="38175" y="50158"/>
                </a:lnTo>
                <a:lnTo>
                  <a:pt x="38294" y="50099"/>
                </a:lnTo>
                <a:lnTo>
                  <a:pt x="38433" y="50039"/>
                </a:lnTo>
                <a:lnTo>
                  <a:pt x="38552" y="49960"/>
                </a:lnTo>
                <a:lnTo>
                  <a:pt x="38651" y="49880"/>
                </a:lnTo>
                <a:lnTo>
                  <a:pt x="38731" y="49761"/>
                </a:lnTo>
                <a:lnTo>
                  <a:pt x="38790" y="49642"/>
                </a:lnTo>
                <a:lnTo>
                  <a:pt x="38850" y="49503"/>
                </a:lnTo>
                <a:lnTo>
                  <a:pt x="38869" y="49365"/>
                </a:lnTo>
                <a:lnTo>
                  <a:pt x="38889" y="49226"/>
                </a:lnTo>
                <a:lnTo>
                  <a:pt x="38869" y="49087"/>
                </a:lnTo>
                <a:lnTo>
                  <a:pt x="38830" y="48948"/>
                </a:lnTo>
                <a:lnTo>
                  <a:pt x="38770" y="48829"/>
                </a:lnTo>
                <a:lnTo>
                  <a:pt x="38691" y="48710"/>
                </a:lnTo>
                <a:lnTo>
                  <a:pt x="38592" y="48611"/>
                </a:lnTo>
                <a:lnTo>
                  <a:pt x="38492" y="48531"/>
                </a:lnTo>
                <a:lnTo>
                  <a:pt x="38373" y="48472"/>
                </a:lnTo>
                <a:lnTo>
                  <a:pt x="38254" y="48412"/>
                </a:lnTo>
                <a:lnTo>
                  <a:pt x="38115" y="48392"/>
                </a:lnTo>
                <a:lnTo>
                  <a:pt x="37977" y="48373"/>
                </a:lnTo>
                <a:close/>
                <a:moveTo>
                  <a:pt x="25973" y="48888"/>
                </a:moveTo>
                <a:lnTo>
                  <a:pt x="25874" y="48908"/>
                </a:lnTo>
                <a:lnTo>
                  <a:pt x="25774" y="48928"/>
                </a:lnTo>
                <a:lnTo>
                  <a:pt x="25675" y="48948"/>
                </a:lnTo>
                <a:lnTo>
                  <a:pt x="25576" y="49007"/>
                </a:lnTo>
                <a:lnTo>
                  <a:pt x="25497" y="49087"/>
                </a:lnTo>
                <a:lnTo>
                  <a:pt x="25417" y="49186"/>
                </a:lnTo>
                <a:lnTo>
                  <a:pt x="25358" y="49285"/>
                </a:lnTo>
                <a:lnTo>
                  <a:pt x="25318" y="49384"/>
                </a:lnTo>
                <a:lnTo>
                  <a:pt x="25298" y="49503"/>
                </a:lnTo>
                <a:lnTo>
                  <a:pt x="25298" y="49603"/>
                </a:lnTo>
                <a:lnTo>
                  <a:pt x="25318" y="49722"/>
                </a:lnTo>
                <a:lnTo>
                  <a:pt x="25358" y="49821"/>
                </a:lnTo>
                <a:lnTo>
                  <a:pt x="25397" y="49940"/>
                </a:lnTo>
                <a:lnTo>
                  <a:pt x="25556" y="50079"/>
                </a:lnTo>
                <a:lnTo>
                  <a:pt x="25636" y="50138"/>
                </a:lnTo>
                <a:lnTo>
                  <a:pt x="25715" y="50198"/>
                </a:lnTo>
                <a:lnTo>
                  <a:pt x="25814" y="50238"/>
                </a:lnTo>
                <a:lnTo>
                  <a:pt x="25913" y="50257"/>
                </a:lnTo>
                <a:lnTo>
                  <a:pt x="26012" y="50257"/>
                </a:lnTo>
                <a:lnTo>
                  <a:pt x="26132" y="50238"/>
                </a:lnTo>
                <a:lnTo>
                  <a:pt x="26231" y="50198"/>
                </a:lnTo>
                <a:lnTo>
                  <a:pt x="26310" y="50158"/>
                </a:lnTo>
                <a:lnTo>
                  <a:pt x="26409" y="50099"/>
                </a:lnTo>
                <a:lnTo>
                  <a:pt x="26469" y="50019"/>
                </a:lnTo>
                <a:lnTo>
                  <a:pt x="26548" y="49940"/>
                </a:lnTo>
                <a:lnTo>
                  <a:pt x="26588" y="49861"/>
                </a:lnTo>
                <a:lnTo>
                  <a:pt x="26628" y="49761"/>
                </a:lnTo>
                <a:lnTo>
                  <a:pt x="26647" y="49662"/>
                </a:lnTo>
                <a:lnTo>
                  <a:pt x="26647" y="49543"/>
                </a:lnTo>
                <a:lnTo>
                  <a:pt x="26628" y="49444"/>
                </a:lnTo>
                <a:lnTo>
                  <a:pt x="26608" y="49345"/>
                </a:lnTo>
                <a:lnTo>
                  <a:pt x="26548" y="49246"/>
                </a:lnTo>
                <a:lnTo>
                  <a:pt x="26489" y="49166"/>
                </a:lnTo>
                <a:lnTo>
                  <a:pt x="26429" y="49087"/>
                </a:lnTo>
                <a:lnTo>
                  <a:pt x="26350" y="49027"/>
                </a:lnTo>
                <a:lnTo>
                  <a:pt x="26270" y="48968"/>
                </a:lnTo>
                <a:lnTo>
                  <a:pt x="26171" y="48928"/>
                </a:lnTo>
                <a:lnTo>
                  <a:pt x="26072" y="48908"/>
                </a:lnTo>
                <a:lnTo>
                  <a:pt x="25973" y="48888"/>
                </a:lnTo>
                <a:close/>
                <a:moveTo>
                  <a:pt x="48671" y="49523"/>
                </a:moveTo>
                <a:lnTo>
                  <a:pt x="48631" y="49702"/>
                </a:lnTo>
                <a:lnTo>
                  <a:pt x="48611" y="49841"/>
                </a:lnTo>
                <a:lnTo>
                  <a:pt x="48592" y="49960"/>
                </a:lnTo>
                <a:lnTo>
                  <a:pt x="48611" y="50079"/>
                </a:lnTo>
                <a:lnTo>
                  <a:pt x="48631" y="50218"/>
                </a:lnTo>
                <a:lnTo>
                  <a:pt x="48472" y="50198"/>
                </a:lnTo>
                <a:lnTo>
                  <a:pt x="48314" y="50218"/>
                </a:lnTo>
                <a:lnTo>
                  <a:pt x="48175" y="50238"/>
                </a:lnTo>
                <a:lnTo>
                  <a:pt x="48016" y="50277"/>
                </a:lnTo>
                <a:lnTo>
                  <a:pt x="48016" y="50277"/>
                </a:lnTo>
                <a:lnTo>
                  <a:pt x="48056" y="50099"/>
                </a:lnTo>
                <a:lnTo>
                  <a:pt x="48056" y="49920"/>
                </a:lnTo>
                <a:lnTo>
                  <a:pt x="48056" y="49722"/>
                </a:lnTo>
                <a:lnTo>
                  <a:pt x="48016" y="49543"/>
                </a:lnTo>
                <a:lnTo>
                  <a:pt x="48175" y="49563"/>
                </a:lnTo>
                <a:lnTo>
                  <a:pt x="48353" y="49583"/>
                </a:lnTo>
                <a:lnTo>
                  <a:pt x="48512" y="49563"/>
                </a:lnTo>
                <a:lnTo>
                  <a:pt x="48671" y="49523"/>
                </a:lnTo>
                <a:close/>
                <a:moveTo>
                  <a:pt x="7898" y="49960"/>
                </a:moveTo>
                <a:lnTo>
                  <a:pt x="7779" y="49980"/>
                </a:lnTo>
                <a:lnTo>
                  <a:pt x="7660" y="50059"/>
                </a:lnTo>
                <a:lnTo>
                  <a:pt x="7600" y="50099"/>
                </a:lnTo>
                <a:lnTo>
                  <a:pt x="7560" y="50158"/>
                </a:lnTo>
                <a:lnTo>
                  <a:pt x="7560" y="50218"/>
                </a:lnTo>
                <a:lnTo>
                  <a:pt x="7560" y="50277"/>
                </a:lnTo>
                <a:lnTo>
                  <a:pt x="7580" y="50317"/>
                </a:lnTo>
                <a:lnTo>
                  <a:pt x="7600" y="50337"/>
                </a:lnTo>
                <a:lnTo>
                  <a:pt x="8215" y="50337"/>
                </a:lnTo>
                <a:lnTo>
                  <a:pt x="8195" y="50218"/>
                </a:lnTo>
                <a:lnTo>
                  <a:pt x="8156" y="50099"/>
                </a:lnTo>
                <a:lnTo>
                  <a:pt x="8116" y="50059"/>
                </a:lnTo>
                <a:lnTo>
                  <a:pt x="8037" y="50000"/>
                </a:lnTo>
                <a:lnTo>
                  <a:pt x="7977" y="49980"/>
                </a:lnTo>
                <a:lnTo>
                  <a:pt x="7898" y="49960"/>
                </a:lnTo>
                <a:close/>
                <a:moveTo>
                  <a:pt x="8215" y="50337"/>
                </a:moveTo>
                <a:lnTo>
                  <a:pt x="8275" y="50357"/>
                </a:lnTo>
                <a:lnTo>
                  <a:pt x="8354" y="50357"/>
                </a:lnTo>
                <a:lnTo>
                  <a:pt x="8493" y="50337"/>
                </a:lnTo>
                <a:close/>
                <a:moveTo>
                  <a:pt x="12203" y="50337"/>
                </a:moveTo>
                <a:lnTo>
                  <a:pt x="12342" y="50357"/>
                </a:lnTo>
                <a:lnTo>
                  <a:pt x="12461" y="50337"/>
                </a:lnTo>
                <a:close/>
                <a:moveTo>
                  <a:pt x="12818" y="49900"/>
                </a:moveTo>
                <a:lnTo>
                  <a:pt x="12739" y="49920"/>
                </a:lnTo>
                <a:lnTo>
                  <a:pt x="12679" y="49960"/>
                </a:lnTo>
                <a:lnTo>
                  <a:pt x="12640" y="50019"/>
                </a:lnTo>
                <a:lnTo>
                  <a:pt x="12540" y="50119"/>
                </a:lnTo>
                <a:lnTo>
                  <a:pt x="12501" y="50238"/>
                </a:lnTo>
                <a:lnTo>
                  <a:pt x="12481" y="50337"/>
                </a:lnTo>
                <a:lnTo>
                  <a:pt x="12461" y="50337"/>
                </a:lnTo>
                <a:lnTo>
                  <a:pt x="13493" y="50357"/>
                </a:lnTo>
                <a:lnTo>
                  <a:pt x="13433" y="50337"/>
                </a:lnTo>
                <a:lnTo>
                  <a:pt x="13374" y="50337"/>
                </a:lnTo>
                <a:lnTo>
                  <a:pt x="13374" y="50238"/>
                </a:lnTo>
                <a:lnTo>
                  <a:pt x="13334" y="50158"/>
                </a:lnTo>
                <a:lnTo>
                  <a:pt x="13275" y="50079"/>
                </a:lnTo>
                <a:lnTo>
                  <a:pt x="13175" y="49980"/>
                </a:lnTo>
                <a:lnTo>
                  <a:pt x="13036" y="49920"/>
                </a:lnTo>
                <a:lnTo>
                  <a:pt x="12977" y="49900"/>
                </a:lnTo>
                <a:close/>
                <a:moveTo>
                  <a:pt x="49861" y="42083"/>
                </a:moveTo>
                <a:lnTo>
                  <a:pt x="49742" y="42103"/>
                </a:lnTo>
                <a:lnTo>
                  <a:pt x="49524" y="42143"/>
                </a:lnTo>
                <a:lnTo>
                  <a:pt x="49425" y="42182"/>
                </a:lnTo>
                <a:lnTo>
                  <a:pt x="49306" y="42222"/>
                </a:lnTo>
                <a:lnTo>
                  <a:pt x="49207" y="42301"/>
                </a:lnTo>
                <a:lnTo>
                  <a:pt x="49127" y="42381"/>
                </a:lnTo>
                <a:lnTo>
                  <a:pt x="49048" y="42460"/>
                </a:lnTo>
                <a:lnTo>
                  <a:pt x="48969" y="42559"/>
                </a:lnTo>
                <a:lnTo>
                  <a:pt x="48909" y="42658"/>
                </a:lnTo>
                <a:lnTo>
                  <a:pt x="48869" y="42777"/>
                </a:lnTo>
                <a:lnTo>
                  <a:pt x="48830" y="42897"/>
                </a:lnTo>
                <a:lnTo>
                  <a:pt x="48810" y="43035"/>
                </a:lnTo>
                <a:lnTo>
                  <a:pt x="48810" y="43154"/>
                </a:lnTo>
                <a:lnTo>
                  <a:pt x="48810" y="43274"/>
                </a:lnTo>
                <a:lnTo>
                  <a:pt x="48849" y="43393"/>
                </a:lnTo>
                <a:lnTo>
                  <a:pt x="48889" y="43512"/>
                </a:lnTo>
                <a:lnTo>
                  <a:pt x="49008" y="43750"/>
                </a:lnTo>
                <a:lnTo>
                  <a:pt x="48849" y="43710"/>
                </a:lnTo>
                <a:lnTo>
                  <a:pt x="48691" y="43710"/>
                </a:lnTo>
                <a:lnTo>
                  <a:pt x="48532" y="43730"/>
                </a:lnTo>
                <a:lnTo>
                  <a:pt x="48373" y="43750"/>
                </a:lnTo>
                <a:lnTo>
                  <a:pt x="48234" y="43809"/>
                </a:lnTo>
                <a:lnTo>
                  <a:pt x="48096" y="43908"/>
                </a:lnTo>
                <a:lnTo>
                  <a:pt x="47976" y="44008"/>
                </a:lnTo>
                <a:lnTo>
                  <a:pt x="47877" y="44127"/>
                </a:lnTo>
                <a:lnTo>
                  <a:pt x="47778" y="44266"/>
                </a:lnTo>
                <a:lnTo>
                  <a:pt x="47719" y="44404"/>
                </a:lnTo>
                <a:lnTo>
                  <a:pt x="47679" y="44563"/>
                </a:lnTo>
                <a:lnTo>
                  <a:pt x="47679" y="44702"/>
                </a:lnTo>
                <a:lnTo>
                  <a:pt x="47679" y="44861"/>
                </a:lnTo>
                <a:lnTo>
                  <a:pt x="47699" y="45000"/>
                </a:lnTo>
                <a:lnTo>
                  <a:pt x="47758" y="45158"/>
                </a:lnTo>
                <a:lnTo>
                  <a:pt x="47818" y="45297"/>
                </a:lnTo>
                <a:lnTo>
                  <a:pt x="47818" y="45297"/>
                </a:lnTo>
                <a:lnTo>
                  <a:pt x="47659" y="45258"/>
                </a:lnTo>
                <a:lnTo>
                  <a:pt x="47500" y="45238"/>
                </a:lnTo>
                <a:lnTo>
                  <a:pt x="47342" y="45258"/>
                </a:lnTo>
                <a:lnTo>
                  <a:pt x="47203" y="45277"/>
                </a:lnTo>
                <a:lnTo>
                  <a:pt x="47044" y="45337"/>
                </a:lnTo>
                <a:lnTo>
                  <a:pt x="46925" y="45396"/>
                </a:lnTo>
                <a:lnTo>
                  <a:pt x="46786" y="45496"/>
                </a:lnTo>
                <a:lnTo>
                  <a:pt x="46687" y="45615"/>
                </a:lnTo>
                <a:lnTo>
                  <a:pt x="46588" y="45754"/>
                </a:lnTo>
                <a:lnTo>
                  <a:pt x="46528" y="45892"/>
                </a:lnTo>
                <a:lnTo>
                  <a:pt x="46488" y="46031"/>
                </a:lnTo>
                <a:lnTo>
                  <a:pt x="46469" y="46170"/>
                </a:lnTo>
                <a:lnTo>
                  <a:pt x="46449" y="46309"/>
                </a:lnTo>
                <a:lnTo>
                  <a:pt x="46469" y="46468"/>
                </a:lnTo>
                <a:lnTo>
                  <a:pt x="46508" y="46607"/>
                </a:lnTo>
                <a:lnTo>
                  <a:pt x="46568" y="46765"/>
                </a:lnTo>
                <a:lnTo>
                  <a:pt x="46568" y="46765"/>
                </a:lnTo>
                <a:lnTo>
                  <a:pt x="46429" y="46726"/>
                </a:lnTo>
                <a:lnTo>
                  <a:pt x="46270" y="46706"/>
                </a:lnTo>
                <a:lnTo>
                  <a:pt x="46111" y="46706"/>
                </a:lnTo>
                <a:lnTo>
                  <a:pt x="45953" y="46726"/>
                </a:lnTo>
                <a:lnTo>
                  <a:pt x="45814" y="46765"/>
                </a:lnTo>
                <a:lnTo>
                  <a:pt x="45675" y="46825"/>
                </a:lnTo>
                <a:lnTo>
                  <a:pt x="45536" y="46904"/>
                </a:lnTo>
                <a:lnTo>
                  <a:pt x="45437" y="47023"/>
                </a:lnTo>
                <a:lnTo>
                  <a:pt x="45338" y="47142"/>
                </a:lnTo>
                <a:lnTo>
                  <a:pt x="45258" y="47281"/>
                </a:lnTo>
                <a:lnTo>
                  <a:pt x="45199" y="47420"/>
                </a:lnTo>
                <a:lnTo>
                  <a:pt x="45159" y="47579"/>
                </a:lnTo>
                <a:lnTo>
                  <a:pt x="45159" y="47738"/>
                </a:lnTo>
                <a:lnTo>
                  <a:pt x="45159" y="47877"/>
                </a:lnTo>
                <a:lnTo>
                  <a:pt x="45199" y="48035"/>
                </a:lnTo>
                <a:lnTo>
                  <a:pt x="45238" y="48194"/>
                </a:lnTo>
                <a:lnTo>
                  <a:pt x="45080" y="48134"/>
                </a:lnTo>
                <a:lnTo>
                  <a:pt x="44921" y="48115"/>
                </a:lnTo>
                <a:lnTo>
                  <a:pt x="44762" y="48095"/>
                </a:lnTo>
                <a:lnTo>
                  <a:pt x="44623" y="48115"/>
                </a:lnTo>
                <a:lnTo>
                  <a:pt x="44465" y="48154"/>
                </a:lnTo>
                <a:lnTo>
                  <a:pt x="44326" y="48194"/>
                </a:lnTo>
                <a:lnTo>
                  <a:pt x="44187" y="48273"/>
                </a:lnTo>
                <a:lnTo>
                  <a:pt x="44048" y="48392"/>
                </a:lnTo>
                <a:lnTo>
                  <a:pt x="43949" y="48492"/>
                </a:lnTo>
                <a:lnTo>
                  <a:pt x="43869" y="48631"/>
                </a:lnTo>
                <a:lnTo>
                  <a:pt x="43810" y="48769"/>
                </a:lnTo>
                <a:lnTo>
                  <a:pt x="43770" y="48928"/>
                </a:lnTo>
                <a:lnTo>
                  <a:pt x="43750" y="49087"/>
                </a:lnTo>
                <a:lnTo>
                  <a:pt x="43750" y="49226"/>
                </a:lnTo>
                <a:lnTo>
                  <a:pt x="43790" y="49384"/>
                </a:lnTo>
                <a:lnTo>
                  <a:pt x="43830" y="49523"/>
                </a:lnTo>
                <a:lnTo>
                  <a:pt x="43671" y="49464"/>
                </a:lnTo>
                <a:lnTo>
                  <a:pt x="43512" y="49424"/>
                </a:lnTo>
                <a:lnTo>
                  <a:pt x="43354" y="49404"/>
                </a:lnTo>
                <a:lnTo>
                  <a:pt x="43175" y="49404"/>
                </a:lnTo>
                <a:lnTo>
                  <a:pt x="43016" y="49444"/>
                </a:lnTo>
                <a:lnTo>
                  <a:pt x="42877" y="49503"/>
                </a:lnTo>
                <a:lnTo>
                  <a:pt x="42738" y="49583"/>
                </a:lnTo>
                <a:lnTo>
                  <a:pt x="42600" y="49702"/>
                </a:lnTo>
                <a:lnTo>
                  <a:pt x="42500" y="49821"/>
                </a:lnTo>
                <a:lnTo>
                  <a:pt x="42421" y="49940"/>
                </a:lnTo>
                <a:lnTo>
                  <a:pt x="42361" y="50079"/>
                </a:lnTo>
                <a:lnTo>
                  <a:pt x="42302" y="50238"/>
                </a:lnTo>
                <a:lnTo>
                  <a:pt x="42282" y="50297"/>
                </a:lnTo>
                <a:lnTo>
                  <a:pt x="42242" y="50337"/>
                </a:lnTo>
                <a:lnTo>
                  <a:pt x="41707" y="50337"/>
                </a:lnTo>
                <a:lnTo>
                  <a:pt x="41846" y="50198"/>
                </a:lnTo>
                <a:lnTo>
                  <a:pt x="41965" y="50039"/>
                </a:lnTo>
                <a:lnTo>
                  <a:pt x="42024" y="49880"/>
                </a:lnTo>
                <a:lnTo>
                  <a:pt x="42064" y="49702"/>
                </a:lnTo>
                <a:lnTo>
                  <a:pt x="42084" y="49523"/>
                </a:lnTo>
                <a:lnTo>
                  <a:pt x="42044" y="49345"/>
                </a:lnTo>
                <a:lnTo>
                  <a:pt x="41984" y="49166"/>
                </a:lnTo>
                <a:lnTo>
                  <a:pt x="41885" y="48988"/>
                </a:lnTo>
                <a:lnTo>
                  <a:pt x="41885" y="48988"/>
                </a:lnTo>
                <a:lnTo>
                  <a:pt x="41965" y="49027"/>
                </a:lnTo>
                <a:lnTo>
                  <a:pt x="42044" y="49087"/>
                </a:lnTo>
                <a:lnTo>
                  <a:pt x="42123" y="49146"/>
                </a:lnTo>
                <a:lnTo>
                  <a:pt x="42203" y="49206"/>
                </a:lnTo>
                <a:lnTo>
                  <a:pt x="42381" y="49265"/>
                </a:lnTo>
                <a:lnTo>
                  <a:pt x="42481" y="49285"/>
                </a:lnTo>
                <a:lnTo>
                  <a:pt x="42580" y="49305"/>
                </a:lnTo>
                <a:lnTo>
                  <a:pt x="42758" y="49285"/>
                </a:lnTo>
                <a:lnTo>
                  <a:pt x="42937" y="49246"/>
                </a:lnTo>
                <a:lnTo>
                  <a:pt x="43096" y="49166"/>
                </a:lnTo>
                <a:lnTo>
                  <a:pt x="43254" y="49067"/>
                </a:lnTo>
                <a:lnTo>
                  <a:pt x="43393" y="48908"/>
                </a:lnTo>
                <a:lnTo>
                  <a:pt x="43492" y="48769"/>
                </a:lnTo>
                <a:lnTo>
                  <a:pt x="43552" y="48591"/>
                </a:lnTo>
                <a:lnTo>
                  <a:pt x="43572" y="48412"/>
                </a:lnTo>
                <a:lnTo>
                  <a:pt x="43572" y="48254"/>
                </a:lnTo>
                <a:lnTo>
                  <a:pt x="43552" y="48075"/>
                </a:lnTo>
                <a:lnTo>
                  <a:pt x="43492" y="47896"/>
                </a:lnTo>
                <a:lnTo>
                  <a:pt x="43393" y="47718"/>
                </a:lnTo>
                <a:lnTo>
                  <a:pt x="43552" y="47817"/>
                </a:lnTo>
                <a:lnTo>
                  <a:pt x="43730" y="47896"/>
                </a:lnTo>
                <a:lnTo>
                  <a:pt x="43889" y="47956"/>
                </a:lnTo>
                <a:lnTo>
                  <a:pt x="44068" y="47956"/>
                </a:lnTo>
                <a:lnTo>
                  <a:pt x="44227" y="47936"/>
                </a:lnTo>
                <a:lnTo>
                  <a:pt x="44405" y="47896"/>
                </a:lnTo>
                <a:lnTo>
                  <a:pt x="44564" y="47797"/>
                </a:lnTo>
                <a:lnTo>
                  <a:pt x="44723" y="47678"/>
                </a:lnTo>
                <a:lnTo>
                  <a:pt x="44842" y="47539"/>
                </a:lnTo>
                <a:lnTo>
                  <a:pt x="44941" y="47381"/>
                </a:lnTo>
                <a:lnTo>
                  <a:pt x="45000" y="47202"/>
                </a:lnTo>
                <a:lnTo>
                  <a:pt x="45000" y="47043"/>
                </a:lnTo>
                <a:lnTo>
                  <a:pt x="45000" y="46865"/>
                </a:lnTo>
                <a:lnTo>
                  <a:pt x="44961" y="46686"/>
                </a:lnTo>
                <a:lnTo>
                  <a:pt x="44881" y="46508"/>
                </a:lnTo>
                <a:lnTo>
                  <a:pt x="44782" y="46349"/>
                </a:lnTo>
                <a:lnTo>
                  <a:pt x="44941" y="46428"/>
                </a:lnTo>
                <a:lnTo>
                  <a:pt x="45119" y="46508"/>
                </a:lnTo>
                <a:lnTo>
                  <a:pt x="45298" y="46547"/>
                </a:lnTo>
                <a:lnTo>
                  <a:pt x="45377" y="46547"/>
                </a:lnTo>
                <a:lnTo>
                  <a:pt x="45477" y="46527"/>
                </a:lnTo>
                <a:lnTo>
                  <a:pt x="45655" y="46488"/>
                </a:lnTo>
                <a:lnTo>
                  <a:pt x="45814" y="46428"/>
                </a:lnTo>
                <a:lnTo>
                  <a:pt x="45973" y="46329"/>
                </a:lnTo>
                <a:lnTo>
                  <a:pt x="46111" y="46210"/>
                </a:lnTo>
                <a:lnTo>
                  <a:pt x="46230" y="46051"/>
                </a:lnTo>
                <a:lnTo>
                  <a:pt x="46310" y="45873"/>
                </a:lnTo>
                <a:lnTo>
                  <a:pt x="46350" y="45694"/>
                </a:lnTo>
                <a:lnTo>
                  <a:pt x="46350" y="45516"/>
                </a:lnTo>
                <a:lnTo>
                  <a:pt x="46310" y="45337"/>
                </a:lnTo>
                <a:lnTo>
                  <a:pt x="46250" y="45158"/>
                </a:lnTo>
                <a:lnTo>
                  <a:pt x="46151" y="44980"/>
                </a:lnTo>
                <a:lnTo>
                  <a:pt x="46032" y="44841"/>
                </a:lnTo>
                <a:lnTo>
                  <a:pt x="46171" y="44920"/>
                </a:lnTo>
                <a:lnTo>
                  <a:pt x="46310" y="44980"/>
                </a:lnTo>
                <a:lnTo>
                  <a:pt x="46449" y="45019"/>
                </a:lnTo>
                <a:lnTo>
                  <a:pt x="46588" y="45039"/>
                </a:lnTo>
                <a:lnTo>
                  <a:pt x="46726" y="45039"/>
                </a:lnTo>
                <a:lnTo>
                  <a:pt x="46865" y="45000"/>
                </a:lnTo>
                <a:lnTo>
                  <a:pt x="47004" y="44960"/>
                </a:lnTo>
                <a:lnTo>
                  <a:pt x="47143" y="44881"/>
                </a:lnTo>
                <a:lnTo>
                  <a:pt x="47262" y="44781"/>
                </a:lnTo>
                <a:lnTo>
                  <a:pt x="47361" y="44682"/>
                </a:lnTo>
                <a:lnTo>
                  <a:pt x="47441" y="44563"/>
                </a:lnTo>
                <a:lnTo>
                  <a:pt x="47520" y="44444"/>
                </a:lnTo>
                <a:lnTo>
                  <a:pt x="47560" y="44305"/>
                </a:lnTo>
                <a:lnTo>
                  <a:pt x="47599" y="44166"/>
                </a:lnTo>
                <a:lnTo>
                  <a:pt x="47599" y="44027"/>
                </a:lnTo>
                <a:lnTo>
                  <a:pt x="47580" y="43869"/>
                </a:lnTo>
                <a:lnTo>
                  <a:pt x="47540" y="43730"/>
                </a:lnTo>
                <a:lnTo>
                  <a:pt x="47480" y="43611"/>
                </a:lnTo>
                <a:lnTo>
                  <a:pt x="47401" y="43472"/>
                </a:lnTo>
                <a:lnTo>
                  <a:pt x="47302" y="43373"/>
                </a:lnTo>
                <a:lnTo>
                  <a:pt x="47183" y="43274"/>
                </a:lnTo>
                <a:lnTo>
                  <a:pt x="47064" y="43194"/>
                </a:lnTo>
                <a:lnTo>
                  <a:pt x="46925" y="43135"/>
                </a:lnTo>
                <a:lnTo>
                  <a:pt x="46806" y="43095"/>
                </a:lnTo>
                <a:lnTo>
                  <a:pt x="46647" y="43075"/>
                </a:lnTo>
                <a:lnTo>
                  <a:pt x="46488" y="43095"/>
                </a:lnTo>
                <a:lnTo>
                  <a:pt x="46350" y="43135"/>
                </a:lnTo>
                <a:lnTo>
                  <a:pt x="46230" y="43174"/>
                </a:lnTo>
                <a:lnTo>
                  <a:pt x="46111" y="43254"/>
                </a:lnTo>
                <a:lnTo>
                  <a:pt x="45992" y="43333"/>
                </a:lnTo>
                <a:lnTo>
                  <a:pt x="45893" y="43452"/>
                </a:lnTo>
                <a:lnTo>
                  <a:pt x="45794" y="43571"/>
                </a:lnTo>
                <a:lnTo>
                  <a:pt x="45715" y="43710"/>
                </a:lnTo>
                <a:lnTo>
                  <a:pt x="45655" y="43869"/>
                </a:lnTo>
                <a:lnTo>
                  <a:pt x="45635" y="44027"/>
                </a:lnTo>
                <a:lnTo>
                  <a:pt x="45655" y="44186"/>
                </a:lnTo>
                <a:lnTo>
                  <a:pt x="45695" y="44345"/>
                </a:lnTo>
                <a:lnTo>
                  <a:pt x="45754" y="44504"/>
                </a:lnTo>
                <a:lnTo>
                  <a:pt x="45853" y="44643"/>
                </a:lnTo>
                <a:lnTo>
                  <a:pt x="45953" y="44781"/>
                </a:lnTo>
                <a:lnTo>
                  <a:pt x="45794" y="44682"/>
                </a:lnTo>
                <a:lnTo>
                  <a:pt x="45635" y="44623"/>
                </a:lnTo>
                <a:lnTo>
                  <a:pt x="45457" y="44603"/>
                </a:lnTo>
                <a:lnTo>
                  <a:pt x="45298" y="44603"/>
                </a:lnTo>
                <a:lnTo>
                  <a:pt x="45119" y="44623"/>
                </a:lnTo>
                <a:lnTo>
                  <a:pt x="44961" y="44682"/>
                </a:lnTo>
                <a:lnTo>
                  <a:pt x="44802" y="44781"/>
                </a:lnTo>
                <a:lnTo>
                  <a:pt x="44663" y="44900"/>
                </a:lnTo>
                <a:lnTo>
                  <a:pt x="44544" y="45039"/>
                </a:lnTo>
                <a:lnTo>
                  <a:pt x="44465" y="45218"/>
                </a:lnTo>
                <a:lnTo>
                  <a:pt x="44425" y="45377"/>
                </a:lnTo>
                <a:lnTo>
                  <a:pt x="44405" y="45555"/>
                </a:lnTo>
                <a:lnTo>
                  <a:pt x="44425" y="45714"/>
                </a:lnTo>
                <a:lnTo>
                  <a:pt x="44465" y="45892"/>
                </a:lnTo>
                <a:lnTo>
                  <a:pt x="44544" y="46051"/>
                </a:lnTo>
                <a:lnTo>
                  <a:pt x="44643" y="46210"/>
                </a:lnTo>
                <a:lnTo>
                  <a:pt x="44484" y="46131"/>
                </a:lnTo>
                <a:lnTo>
                  <a:pt x="44326" y="46071"/>
                </a:lnTo>
                <a:lnTo>
                  <a:pt x="44147" y="46031"/>
                </a:lnTo>
                <a:lnTo>
                  <a:pt x="43969" y="46012"/>
                </a:lnTo>
                <a:lnTo>
                  <a:pt x="43810" y="46031"/>
                </a:lnTo>
                <a:lnTo>
                  <a:pt x="43631" y="46091"/>
                </a:lnTo>
                <a:lnTo>
                  <a:pt x="43473" y="46170"/>
                </a:lnTo>
                <a:lnTo>
                  <a:pt x="43334" y="46289"/>
                </a:lnTo>
                <a:lnTo>
                  <a:pt x="43215" y="46428"/>
                </a:lnTo>
                <a:lnTo>
                  <a:pt x="43135" y="46587"/>
                </a:lnTo>
                <a:lnTo>
                  <a:pt x="43076" y="46746"/>
                </a:lnTo>
                <a:lnTo>
                  <a:pt x="43056" y="46924"/>
                </a:lnTo>
                <a:lnTo>
                  <a:pt x="43056" y="47083"/>
                </a:lnTo>
                <a:lnTo>
                  <a:pt x="43096" y="47261"/>
                </a:lnTo>
                <a:lnTo>
                  <a:pt x="43155" y="47420"/>
                </a:lnTo>
                <a:lnTo>
                  <a:pt x="43254" y="47579"/>
                </a:lnTo>
                <a:lnTo>
                  <a:pt x="43254" y="47579"/>
                </a:lnTo>
                <a:lnTo>
                  <a:pt x="43096" y="47480"/>
                </a:lnTo>
                <a:lnTo>
                  <a:pt x="42917" y="47400"/>
                </a:lnTo>
                <a:lnTo>
                  <a:pt x="42758" y="47361"/>
                </a:lnTo>
                <a:lnTo>
                  <a:pt x="42580" y="47361"/>
                </a:lnTo>
                <a:lnTo>
                  <a:pt x="42401" y="47381"/>
                </a:lnTo>
                <a:lnTo>
                  <a:pt x="42242" y="47420"/>
                </a:lnTo>
                <a:lnTo>
                  <a:pt x="42084" y="47500"/>
                </a:lnTo>
                <a:lnTo>
                  <a:pt x="41925" y="47638"/>
                </a:lnTo>
                <a:lnTo>
                  <a:pt x="41826" y="47777"/>
                </a:lnTo>
                <a:lnTo>
                  <a:pt x="41727" y="47916"/>
                </a:lnTo>
                <a:lnTo>
                  <a:pt x="41667" y="48095"/>
                </a:lnTo>
                <a:lnTo>
                  <a:pt x="41647" y="48254"/>
                </a:lnTo>
                <a:lnTo>
                  <a:pt x="41647" y="48432"/>
                </a:lnTo>
                <a:lnTo>
                  <a:pt x="41687" y="48591"/>
                </a:lnTo>
                <a:lnTo>
                  <a:pt x="41746" y="48750"/>
                </a:lnTo>
                <a:lnTo>
                  <a:pt x="41846" y="48908"/>
                </a:lnTo>
                <a:lnTo>
                  <a:pt x="41766" y="48849"/>
                </a:lnTo>
                <a:lnTo>
                  <a:pt x="41667" y="48789"/>
                </a:lnTo>
                <a:lnTo>
                  <a:pt x="41588" y="48730"/>
                </a:lnTo>
                <a:lnTo>
                  <a:pt x="41508" y="48670"/>
                </a:lnTo>
                <a:lnTo>
                  <a:pt x="41310" y="48611"/>
                </a:lnTo>
                <a:lnTo>
                  <a:pt x="41211" y="48591"/>
                </a:lnTo>
                <a:lnTo>
                  <a:pt x="41111" y="48591"/>
                </a:lnTo>
                <a:lnTo>
                  <a:pt x="40913" y="48611"/>
                </a:lnTo>
                <a:lnTo>
                  <a:pt x="40735" y="48670"/>
                </a:lnTo>
                <a:lnTo>
                  <a:pt x="40556" y="48769"/>
                </a:lnTo>
                <a:lnTo>
                  <a:pt x="40417" y="48888"/>
                </a:lnTo>
                <a:lnTo>
                  <a:pt x="40338" y="48968"/>
                </a:lnTo>
                <a:lnTo>
                  <a:pt x="40278" y="49047"/>
                </a:lnTo>
                <a:lnTo>
                  <a:pt x="40199" y="49246"/>
                </a:lnTo>
                <a:lnTo>
                  <a:pt x="40159" y="49444"/>
                </a:lnTo>
                <a:lnTo>
                  <a:pt x="40159" y="49642"/>
                </a:lnTo>
                <a:lnTo>
                  <a:pt x="40179" y="49841"/>
                </a:lnTo>
                <a:lnTo>
                  <a:pt x="40258" y="50019"/>
                </a:lnTo>
                <a:lnTo>
                  <a:pt x="40377" y="50198"/>
                </a:lnTo>
                <a:lnTo>
                  <a:pt x="40516" y="50337"/>
                </a:lnTo>
                <a:lnTo>
                  <a:pt x="40477" y="50337"/>
                </a:lnTo>
                <a:lnTo>
                  <a:pt x="40437" y="50317"/>
                </a:lnTo>
                <a:lnTo>
                  <a:pt x="40358" y="50238"/>
                </a:lnTo>
                <a:lnTo>
                  <a:pt x="40219" y="50039"/>
                </a:lnTo>
                <a:lnTo>
                  <a:pt x="40159" y="49980"/>
                </a:lnTo>
                <a:lnTo>
                  <a:pt x="40080" y="49920"/>
                </a:lnTo>
                <a:lnTo>
                  <a:pt x="39981" y="49861"/>
                </a:lnTo>
                <a:lnTo>
                  <a:pt x="39901" y="49821"/>
                </a:lnTo>
                <a:lnTo>
                  <a:pt x="39782" y="49781"/>
                </a:lnTo>
                <a:lnTo>
                  <a:pt x="39663" y="49761"/>
                </a:lnTo>
                <a:lnTo>
                  <a:pt x="39564" y="49742"/>
                </a:lnTo>
                <a:lnTo>
                  <a:pt x="39445" y="49742"/>
                </a:lnTo>
                <a:lnTo>
                  <a:pt x="39326" y="49761"/>
                </a:lnTo>
                <a:lnTo>
                  <a:pt x="39227" y="49801"/>
                </a:lnTo>
                <a:lnTo>
                  <a:pt x="39108" y="49841"/>
                </a:lnTo>
                <a:lnTo>
                  <a:pt x="39008" y="49900"/>
                </a:lnTo>
                <a:lnTo>
                  <a:pt x="38850" y="50019"/>
                </a:lnTo>
                <a:lnTo>
                  <a:pt x="38731" y="50178"/>
                </a:lnTo>
                <a:lnTo>
                  <a:pt x="38671" y="50277"/>
                </a:lnTo>
                <a:lnTo>
                  <a:pt x="38631" y="50317"/>
                </a:lnTo>
                <a:lnTo>
                  <a:pt x="38592" y="50337"/>
                </a:lnTo>
                <a:lnTo>
                  <a:pt x="37838" y="50337"/>
                </a:lnTo>
                <a:lnTo>
                  <a:pt x="37540" y="50357"/>
                </a:lnTo>
                <a:lnTo>
                  <a:pt x="37401" y="50357"/>
                </a:lnTo>
                <a:lnTo>
                  <a:pt x="37262" y="50337"/>
                </a:lnTo>
                <a:lnTo>
                  <a:pt x="37183" y="50337"/>
                </a:lnTo>
                <a:lnTo>
                  <a:pt x="37183" y="50297"/>
                </a:lnTo>
                <a:lnTo>
                  <a:pt x="37163" y="50238"/>
                </a:lnTo>
                <a:lnTo>
                  <a:pt x="37163" y="50119"/>
                </a:lnTo>
                <a:lnTo>
                  <a:pt x="37143" y="50000"/>
                </a:lnTo>
                <a:lnTo>
                  <a:pt x="37084" y="49900"/>
                </a:lnTo>
                <a:lnTo>
                  <a:pt x="37024" y="49781"/>
                </a:lnTo>
                <a:lnTo>
                  <a:pt x="36945" y="49702"/>
                </a:lnTo>
                <a:lnTo>
                  <a:pt x="36866" y="49623"/>
                </a:lnTo>
                <a:lnTo>
                  <a:pt x="36786" y="49563"/>
                </a:lnTo>
                <a:lnTo>
                  <a:pt x="36707" y="49503"/>
                </a:lnTo>
                <a:lnTo>
                  <a:pt x="36608" y="49464"/>
                </a:lnTo>
                <a:lnTo>
                  <a:pt x="36508" y="49424"/>
                </a:lnTo>
                <a:lnTo>
                  <a:pt x="36389" y="49404"/>
                </a:lnTo>
                <a:lnTo>
                  <a:pt x="36290" y="49404"/>
                </a:lnTo>
                <a:lnTo>
                  <a:pt x="36191" y="49424"/>
                </a:lnTo>
                <a:lnTo>
                  <a:pt x="36072" y="49444"/>
                </a:lnTo>
                <a:lnTo>
                  <a:pt x="35973" y="49464"/>
                </a:lnTo>
                <a:lnTo>
                  <a:pt x="35873" y="49503"/>
                </a:lnTo>
                <a:lnTo>
                  <a:pt x="35774" y="49563"/>
                </a:lnTo>
                <a:lnTo>
                  <a:pt x="35695" y="49642"/>
                </a:lnTo>
                <a:lnTo>
                  <a:pt x="35616" y="49702"/>
                </a:lnTo>
                <a:lnTo>
                  <a:pt x="35556" y="49801"/>
                </a:lnTo>
                <a:lnTo>
                  <a:pt x="35496" y="49900"/>
                </a:lnTo>
                <a:lnTo>
                  <a:pt x="35457" y="50000"/>
                </a:lnTo>
                <a:lnTo>
                  <a:pt x="35417" y="50119"/>
                </a:lnTo>
                <a:lnTo>
                  <a:pt x="35417" y="50238"/>
                </a:lnTo>
                <a:lnTo>
                  <a:pt x="35417" y="50297"/>
                </a:lnTo>
                <a:lnTo>
                  <a:pt x="35397" y="50337"/>
                </a:lnTo>
                <a:lnTo>
                  <a:pt x="35358" y="50357"/>
                </a:lnTo>
                <a:lnTo>
                  <a:pt x="35159" y="50357"/>
                </a:lnTo>
                <a:lnTo>
                  <a:pt x="34921" y="50337"/>
                </a:lnTo>
                <a:lnTo>
                  <a:pt x="32877" y="50337"/>
                </a:lnTo>
                <a:lnTo>
                  <a:pt x="32937" y="50138"/>
                </a:lnTo>
                <a:lnTo>
                  <a:pt x="32957" y="49960"/>
                </a:lnTo>
                <a:lnTo>
                  <a:pt x="32957" y="49861"/>
                </a:lnTo>
                <a:lnTo>
                  <a:pt x="32937" y="49781"/>
                </a:lnTo>
                <a:lnTo>
                  <a:pt x="32897" y="49682"/>
                </a:lnTo>
                <a:lnTo>
                  <a:pt x="32858" y="49583"/>
                </a:lnTo>
                <a:lnTo>
                  <a:pt x="32798" y="49503"/>
                </a:lnTo>
                <a:lnTo>
                  <a:pt x="32719" y="49424"/>
                </a:lnTo>
                <a:lnTo>
                  <a:pt x="32639" y="49365"/>
                </a:lnTo>
                <a:lnTo>
                  <a:pt x="32560" y="49305"/>
                </a:lnTo>
                <a:lnTo>
                  <a:pt x="32461" y="49246"/>
                </a:lnTo>
                <a:lnTo>
                  <a:pt x="32362" y="49206"/>
                </a:lnTo>
                <a:lnTo>
                  <a:pt x="32262" y="49186"/>
                </a:lnTo>
                <a:lnTo>
                  <a:pt x="32044" y="49186"/>
                </a:lnTo>
                <a:lnTo>
                  <a:pt x="31945" y="49226"/>
                </a:lnTo>
                <a:lnTo>
                  <a:pt x="31846" y="49246"/>
                </a:lnTo>
                <a:lnTo>
                  <a:pt x="31747" y="49305"/>
                </a:lnTo>
                <a:lnTo>
                  <a:pt x="31667" y="49365"/>
                </a:lnTo>
                <a:lnTo>
                  <a:pt x="31588" y="49424"/>
                </a:lnTo>
                <a:lnTo>
                  <a:pt x="31528" y="49503"/>
                </a:lnTo>
                <a:lnTo>
                  <a:pt x="31449" y="49583"/>
                </a:lnTo>
                <a:lnTo>
                  <a:pt x="31409" y="49682"/>
                </a:lnTo>
                <a:lnTo>
                  <a:pt x="31370" y="49761"/>
                </a:lnTo>
                <a:lnTo>
                  <a:pt x="31370" y="49861"/>
                </a:lnTo>
                <a:lnTo>
                  <a:pt x="31350" y="49960"/>
                </a:lnTo>
                <a:lnTo>
                  <a:pt x="31370" y="50138"/>
                </a:lnTo>
                <a:lnTo>
                  <a:pt x="31429" y="50337"/>
                </a:lnTo>
                <a:lnTo>
                  <a:pt x="31231" y="50357"/>
                </a:lnTo>
                <a:lnTo>
                  <a:pt x="31131" y="50357"/>
                </a:lnTo>
                <a:lnTo>
                  <a:pt x="31052" y="50337"/>
                </a:lnTo>
                <a:lnTo>
                  <a:pt x="30993" y="50297"/>
                </a:lnTo>
                <a:lnTo>
                  <a:pt x="30953" y="50238"/>
                </a:lnTo>
                <a:lnTo>
                  <a:pt x="30854" y="50119"/>
                </a:lnTo>
                <a:lnTo>
                  <a:pt x="30715" y="50019"/>
                </a:lnTo>
                <a:lnTo>
                  <a:pt x="30576" y="49940"/>
                </a:lnTo>
                <a:lnTo>
                  <a:pt x="30417" y="49900"/>
                </a:lnTo>
                <a:lnTo>
                  <a:pt x="30258" y="49880"/>
                </a:lnTo>
                <a:lnTo>
                  <a:pt x="30080" y="49920"/>
                </a:lnTo>
                <a:lnTo>
                  <a:pt x="29921" y="49980"/>
                </a:lnTo>
                <a:lnTo>
                  <a:pt x="29782" y="50079"/>
                </a:lnTo>
                <a:lnTo>
                  <a:pt x="29663" y="50198"/>
                </a:lnTo>
                <a:lnTo>
                  <a:pt x="29604" y="50297"/>
                </a:lnTo>
                <a:lnTo>
                  <a:pt x="29564" y="50317"/>
                </a:lnTo>
                <a:lnTo>
                  <a:pt x="29505" y="50337"/>
                </a:lnTo>
                <a:lnTo>
                  <a:pt x="24405" y="50337"/>
                </a:lnTo>
                <a:lnTo>
                  <a:pt x="24524" y="50218"/>
                </a:lnTo>
                <a:lnTo>
                  <a:pt x="24604" y="50079"/>
                </a:lnTo>
                <a:lnTo>
                  <a:pt x="24663" y="49940"/>
                </a:lnTo>
                <a:lnTo>
                  <a:pt x="24683" y="49781"/>
                </a:lnTo>
                <a:lnTo>
                  <a:pt x="24663" y="49642"/>
                </a:lnTo>
                <a:lnTo>
                  <a:pt x="24604" y="49503"/>
                </a:lnTo>
                <a:lnTo>
                  <a:pt x="24524" y="49365"/>
                </a:lnTo>
                <a:lnTo>
                  <a:pt x="24386" y="49265"/>
                </a:lnTo>
                <a:lnTo>
                  <a:pt x="24227" y="49186"/>
                </a:lnTo>
                <a:lnTo>
                  <a:pt x="24068" y="49166"/>
                </a:lnTo>
                <a:lnTo>
                  <a:pt x="23909" y="49166"/>
                </a:lnTo>
                <a:lnTo>
                  <a:pt x="23770" y="49226"/>
                </a:lnTo>
                <a:lnTo>
                  <a:pt x="23632" y="49305"/>
                </a:lnTo>
                <a:lnTo>
                  <a:pt x="23513" y="49404"/>
                </a:lnTo>
                <a:lnTo>
                  <a:pt x="23433" y="49543"/>
                </a:lnTo>
                <a:lnTo>
                  <a:pt x="23413" y="49623"/>
                </a:lnTo>
                <a:lnTo>
                  <a:pt x="23393" y="49702"/>
                </a:lnTo>
                <a:lnTo>
                  <a:pt x="23393" y="49801"/>
                </a:lnTo>
                <a:lnTo>
                  <a:pt x="23393" y="49900"/>
                </a:lnTo>
                <a:lnTo>
                  <a:pt x="23413" y="49980"/>
                </a:lnTo>
                <a:lnTo>
                  <a:pt x="23453" y="50059"/>
                </a:lnTo>
                <a:lnTo>
                  <a:pt x="23532" y="50218"/>
                </a:lnTo>
                <a:lnTo>
                  <a:pt x="23671" y="50337"/>
                </a:lnTo>
                <a:lnTo>
                  <a:pt x="22501" y="50337"/>
                </a:lnTo>
                <a:lnTo>
                  <a:pt x="22560" y="50257"/>
                </a:lnTo>
                <a:lnTo>
                  <a:pt x="22620" y="50178"/>
                </a:lnTo>
                <a:lnTo>
                  <a:pt x="22659" y="50099"/>
                </a:lnTo>
                <a:lnTo>
                  <a:pt x="22679" y="50000"/>
                </a:lnTo>
                <a:lnTo>
                  <a:pt x="22679" y="49920"/>
                </a:lnTo>
                <a:lnTo>
                  <a:pt x="22679" y="49821"/>
                </a:lnTo>
                <a:lnTo>
                  <a:pt x="22679" y="49742"/>
                </a:lnTo>
                <a:lnTo>
                  <a:pt x="22659" y="49662"/>
                </a:lnTo>
                <a:lnTo>
                  <a:pt x="22620" y="49583"/>
                </a:lnTo>
                <a:lnTo>
                  <a:pt x="22560" y="49503"/>
                </a:lnTo>
                <a:lnTo>
                  <a:pt x="22520" y="49444"/>
                </a:lnTo>
                <a:lnTo>
                  <a:pt x="22441" y="49384"/>
                </a:lnTo>
                <a:lnTo>
                  <a:pt x="22362" y="49325"/>
                </a:lnTo>
                <a:lnTo>
                  <a:pt x="22282" y="49305"/>
                </a:lnTo>
                <a:lnTo>
                  <a:pt x="22183" y="49265"/>
                </a:lnTo>
                <a:lnTo>
                  <a:pt x="21985" y="49265"/>
                </a:lnTo>
                <a:lnTo>
                  <a:pt x="21905" y="49285"/>
                </a:lnTo>
                <a:lnTo>
                  <a:pt x="21826" y="49325"/>
                </a:lnTo>
                <a:lnTo>
                  <a:pt x="21727" y="49365"/>
                </a:lnTo>
                <a:lnTo>
                  <a:pt x="21667" y="49424"/>
                </a:lnTo>
                <a:lnTo>
                  <a:pt x="21588" y="49484"/>
                </a:lnTo>
                <a:lnTo>
                  <a:pt x="21548" y="49563"/>
                </a:lnTo>
                <a:lnTo>
                  <a:pt x="21509" y="49662"/>
                </a:lnTo>
                <a:lnTo>
                  <a:pt x="21489" y="49742"/>
                </a:lnTo>
                <a:lnTo>
                  <a:pt x="21469" y="49821"/>
                </a:lnTo>
                <a:lnTo>
                  <a:pt x="21469" y="49940"/>
                </a:lnTo>
                <a:lnTo>
                  <a:pt x="21489" y="50039"/>
                </a:lnTo>
                <a:lnTo>
                  <a:pt x="21509" y="50138"/>
                </a:lnTo>
                <a:lnTo>
                  <a:pt x="21548" y="50218"/>
                </a:lnTo>
                <a:lnTo>
                  <a:pt x="21608" y="50297"/>
                </a:lnTo>
                <a:lnTo>
                  <a:pt x="21687" y="50337"/>
                </a:lnTo>
                <a:lnTo>
                  <a:pt x="20358" y="50337"/>
                </a:lnTo>
                <a:lnTo>
                  <a:pt x="20517" y="50218"/>
                </a:lnTo>
                <a:lnTo>
                  <a:pt x="20576" y="50138"/>
                </a:lnTo>
                <a:lnTo>
                  <a:pt x="20636" y="50079"/>
                </a:lnTo>
                <a:lnTo>
                  <a:pt x="20675" y="49980"/>
                </a:lnTo>
                <a:lnTo>
                  <a:pt x="20695" y="49900"/>
                </a:lnTo>
                <a:lnTo>
                  <a:pt x="20715" y="49801"/>
                </a:lnTo>
                <a:lnTo>
                  <a:pt x="20695" y="49702"/>
                </a:lnTo>
                <a:lnTo>
                  <a:pt x="20675" y="49603"/>
                </a:lnTo>
                <a:lnTo>
                  <a:pt x="20636" y="49503"/>
                </a:lnTo>
                <a:lnTo>
                  <a:pt x="20576" y="49424"/>
                </a:lnTo>
                <a:lnTo>
                  <a:pt x="20517" y="49365"/>
                </a:lnTo>
                <a:lnTo>
                  <a:pt x="20437" y="49305"/>
                </a:lnTo>
                <a:lnTo>
                  <a:pt x="20338" y="49265"/>
                </a:lnTo>
                <a:lnTo>
                  <a:pt x="20259" y="49246"/>
                </a:lnTo>
                <a:lnTo>
                  <a:pt x="20159" y="49226"/>
                </a:lnTo>
                <a:lnTo>
                  <a:pt x="20060" y="49226"/>
                </a:lnTo>
                <a:lnTo>
                  <a:pt x="19961" y="49246"/>
                </a:lnTo>
                <a:lnTo>
                  <a:pt x="19862" y="49285"/>
                </a:lnTo>
                <a:lnTo>
                  <a:pt x="19782" y="49345"/>
                </a:lnTo>
                <a:lnTo>
                  <a:pt x="19703" y="49424"/>
                </a:lnTo>
                <a:lnTo>
                  <a:pt x="19644" y="49503"/>
                </a:lnTo>
                <a:lnTo>
                  <a:pt x="19584" y="49583"/>
                </a:lnTo>
                <a:lnTo>
                  <a:pt x="19564" y="49682"/>
                </a:lnTo>
                <a:lnTo>
                  <a:pt x="19544" y="49781"/>
                </a:lnTo>
                <a:lnTo>
                  <a:pt x="19564" y="49880"/>
                </a:lnTo>
                <a:lnTo>
                  <a:pt x="19584" y="49980"/>
                </a:lnTo>
                <a:lnTo>
                  <a:pt x="19624" y="50059"/>
                </a:lnTo>
                <a:lnTo>
                  <a:pt x="19683" y="50138"/>
                </a:lnTo>
                <a:lnTo>
                  <a:pt x="19763" y="50218"/>
                </a:lnTo>
                <a:lnTo>
                  <a:pt x="19921" y="50337"/>
                </a:lnTo>
                <a:lnTo>
                  <a:pt x="13830" y="50337"/>
                </a:lnTo>
                <a:lnTo>
                  <a:pt x="13652" y="50357"/>
                </a:lnTo>
                <a:lnTo>
                  <a:pt x="17917" y="50357"/>
                </a:lnTo>
                <a:lnTo>
                  <a:pt x="25675" y="50376"/>
                </a:lnTo>
                <a:lnTo>
                  <a:pt x="33830" y="50376"/>
                </a:lnTo>
                <a:lnTo>
                  <a:pt x="41310" y="50396"/>
                </a:lnTo>
                <a:lnTo>
                  <a:pt x="47004" y="50416"/>
                </a:lnTo>
                <a:lnTo>
                  <a:pt x="49941" y="50416"/>
                </a:lnTo>
                <a:lnTo>
                  <a:pt x="49941" y="48075"/>
                </a:lnTo>
                <a:lnTo>
                  <a:pt x="49901" y="48214"/>
                </a:lnTo>
                <a:lnTo>
                  <a:pt x="49881" y="48511"/>
                </a:lnTo>
                <a:lnTo>
                  <a:pt x="49901" y="48650"/>
                </a:lnTo>
                <a:lnTo>
                  <a:pt x="49921" y="48789"/>
                </a:lnTo>
                <a:lnTo>
                  <a:pt x="49643" y="48809"/>
                </a:lnTo>
                <a:lnTo>
                  <a:pt x="49365" y="48869"/>
                </a:lnTo>
                <a:lnTo>
                  <a:pt x="49405" y="48670"/>
                </a:lnTo>
                <a:lnTo>
                  <a:pt x="49425" y="48452"/>
                </a:lnTo>
                <a:lnTo>
                  <a:pt x="49405" y="48254"/>
                </a:lnTo>
                <a:lnTo>
                  <a:pt x="49345" y="48055"/>
                </a:lnTo>
                <a:lnTo>
                  <a:pt x="49484" y="48075"/>
                </a:lnTo>
                <a:lnTo>
                  <a:pt x="49842" y="48075"/>
                </a:lnTo>
                <a:lnTo>
                  <a:pt x="49901" y="48055"/>
                </a:lnTo>
                <a:lnTo>
                  <a:pt x="49941" y="48015"/>
                </a:lnTo>
                <a:lnTo>
                  <a:pt x="49941" y="47976"/>
                </a:lnTo>
                <a:lnTo>
                  <a:pt x="49941" y="47916"/>
                </a:lnTo>
                <a:lnTo>
                  <a:pt x="49941" y="47837"/>
                </a:lnTo>
                <a:lnTo>
                  <a:pt x="49941" y="44682"/>
                </a:lnTo>
                <a:lnTo>
                  <a:pt x="49842" y="44821"/>
                </a:lnTo>
                <a:lnTo>
                  <a:pt x="49762" y="44960"/>
                </a:lnTo>
                <a:lnTo>
                  <a:pt x="49722" y="45119"/>
                </a:lnTo>
                <a:lnTo>
                  <a:pt x="49703" y="45277"/>
                </a:lnTo>
                <a:lnTo>
                  <a:pt x="49703" y="45436"/>
                </a:lnTo>
                <a:lnTo>
                  <a:pt x="49722" y="45595"/>
                </a:lnTo>
                <a:lnTo>
                  <a:pt x="49762" y="45734"/>
                </a:lnTo>
                <a:lnTo>
                  <a:pt x="49802" y="45892"/>
                </a:lnTo>
                <a:lnTo>
                  <a:pt x="49802" y="45892"/>
                </a:lnTo>
                <a:lnTo>
                  <a:pt x="49643" y="45873"/>
                </a:lnTo>
                <a:lnTo>
                  <a:pt x="49504" y="45873"/>
                </a:lnTo>
                <a:lnTo>
                  <a:pt x="49345" y="45892"/>
                </a:lnTo>
                <a:lnTo>
                  <a:pt x="49207" y="45932"/>
                </a:lnTo>
                <a:lnTo>
                  <a:pt x="49068" y="45992"/>
                </a:lnTo>
                <a:lnTo>
                  <a:pt x="48949" y="46071"/>
                </a:lnTo>
                <a:lnTo>
                  <a:pt x="48830" y="46170"/>
                </a:lnTo>
                <a:lnTo>
                  <a:pt x="48730" y="46289"/>
                </a:lnTo>
                <a:lnTo>
                  <a:pt x="48651" y="46428"/>
                </a:lnTo>
                <a:lnTo>
                  <a:pt x="48592" y="46567"/>
                </a:lnTo>
                <a:lnTo>
                  <a:pt x="48552" y="46686"/>
                </a:lnTo>
                <a:lnTo>
                  <a:pt x="48512" y="46825"/>
                </a:lnTo>
                <a:lnTo>
                  <a:pt x="48512" y="46964"/>
                </a:lnTo>
                <a:lnTo>
                  <a:pt x="48512" y="47103"/>
                </a:lnTo>
                <a:lnTo>
                  <a:pt x="48572" y="47400"/>
                </a:lnTo>
                <a:lnTo>
                  <a:pt x="48413" y="47381"/>
                </a:lnTo>
                <a:lnTo>
                  <a:pt x="48274" y="47381"/>
                </a:lnTo>
                <a:lnTo>
                  <a:pt x="48115" y="47400"/>
                </a:lnTo>
                <a:lnTo>
                  <a:pt x="47996" y="47440"/>
                </a:lnTo>
                <a:lnTo>
                  <a:pt x="47857" y="47480"/>
                </a:lnTo>
                <a:lnTo>
                  <a:pt x="47738" y="47539"/>
                </a:lnTo>
                <a:lnTo>
                  <a:pt x="47619" y="47638"/>
                </a:lnTo>
                <a:lnTo>
                  <a:pt x="47500" y="47738"/>
                </a:lnTo>
                <a:lnTo>
                  <a:pt x="47401" y="47857"/>
                </a:lnTo>
                <a:lnTo>
                  <a:pt x="47322" y="47976"/>
                </a:lnTo>
                <a:lnTo>
                  <a:pt x="47282" y="48115"/>
                </a:lnTo>
                <a:lnTo>
                  <a:pt x="47242" y="48273"/>
                </a:lnTo>
                <a:lnTo>
                  <a:pt x="47223" y="48412"/>
                </a:lnTo>
                <a:lnTo>
                  <a:pt x="47223" y="48571"/>
                </a:lnTo>
                <a:lnTo>
                  <a:pt x="47242" y="48710"/>
                </a:lnTo>
                <a:lnTo>
                  <a:pt x="47282" y="48849"/>
                </a:lnTo>
                <a:lnTo>
                  <a:pt x="47123" y="48829"/>
                </a:lnTo>
                <a:lnTo>
                  <a:pt x="46984" y="48809"/>
                </a:lnTo>
                <a:lnTo>
                  <a:pt x="46826" y="48809"/>
                </a:lnTo>
                <a:lnTo>
                  <a:pt x="46687" y="48849"/>
                </a:lnTo>
                <a:lnTo>
                  <a:pt x="46548" y="48888"/>
                </a:lnTo>
                <a:lnTo>
                  <a:pt x="46409" y="48948"/>
                </a:lnTo>
                <a:lnTo>
                  <a:pt x="46290" y="49027"/>
                </a:lnTo>
                <a:lnTo>
                  <a:pt x="46171" y="49127"/>
                </a:lnTo>
                <a:lnTo>
                  <a:pt x="46072" y="49246"/>
                </a:lnTo>
                <a:lnTo>
                  <a:pt x="45992" y="49365"/>
                </a:lnTo>
                <a:lnTo>
                  <a:pt x="45933" y="49503"/>
                </a:lnTo>
                <a:lnTo>
                  <a:pt x="45893" y="49642"/>
                </a:lnTo>
                <a:lnTo>
                  <a:pt x="45853" y="49781"/>
                </a:lnTo>
                <a:lnTo>
                  <a:pt x="45853" y="49920"/>
                </a:lnTo>
                <a:lnTo>
                  <a:pt x="45853" y="50079"/>
                </a:lnTo>
                <a:lnTo>
                  <a:pt x="45893" y="50218"/>
                </a:lnTo>
                <a:lnTo>
                  <a:pt x="45675" y="50178"/>
                </a:lnTo>
                <a:lnTo>
                  <a:pt x="45457" y="50178"/>
                </a:lnTo>
                <a:lnTo>
                  <a:pt x="45258" y="50198"/>
                </a:lnTo>
                <a:lnTo>
                  <a:pt x="45159" y="50238"/>
                </a:lnTo>
                <a:lnTo>
                  <a:pt x="45040" y="50277"/>
                </a:lnTo>
                <a:lnTo>
                  <a:pt x="44921" y="50317"/>
                </a:lnTo>
                <a:lnTo>
                  <a:pt x="44802" y="50337"/>
                </a:lnTo>
                <a:lnTo>
                  <a:pt x="44405" y="50337"/>
                </a:lnTo>
                <a:lnTo>
                  <a:pt x="44365" y="50317"/>
                </a:lnTo>
                <a:lnTo>
                  <a:pt x="44346" y="50277"/>
                </a:lnTo>
                <a:lnTo>
                  <a:pt x="44326" y="50198"/>
                </a:lnTo>
                <a:lnTo>
                  <a:pt x="44306" y="50059"/>
                </a:lnTo>
                <a:lnTo>
                  <a:pt x="44465" y="50119"/>
                </a:lnTo>
                <a:lnTo>
                  <a:pt x="44623" y="50158"/>
                </a:lnTo>
                <a:lnTo>
                  <a:pt x="44782" y="50178"/>
                </a:lnTo>
                <a:lnTo>
                  <a:pt x="44941" y="50158"/>
                </a:lnTo>
                <a:lnTo>
                  <a:pt x="45100" y="50138"/>
                </a:lnTo>
                <a:lnTo>
                  <a:pt x="45258" y="50079"/>
                </a:lnTo>
                <a:lnTo>
                  <a:pt x="45397" y="50000"/>
                </a:lnTo>
                <a:lnTo>
                  <a:pt x="45516" y="49880"/>
                </a:lnTo>
                <a:lnTo>
                  <a:pt x="45635" y="49761"/>
                </a:lnTo>
                <a:lnTo>
                  <a:pt x="45734" y="49623"/>
                </a:lnTo>
                <a:lnTo>
                  <a:pt x="45774" y="49484"/>
                </a:lnTo>
                <a:lnTo>
                  <a:pt x="45814" y="49325"/>
                </a:lnTo>
                <a:lnTo>
                  <a:pt x="45814" y="49166"/>
                </a:lnTo>
                <a:lnTo>
                  <a:pt x="45814" y="49007"/>
                </a:lnTo>
                <a:lnTo>
                  <a:pt x="45794" y="48849"/>
                </a:lnTo>
                <a:lnTo>
                  <a:pt x="45754" y="48690"/>
                </a:lnTo>
                <a:lnTo>
                  <a:pt x="45913" y="48750"/>
                </a:lnTo>
                <a:lnTo>
                  <a:pt x="46072" y="48769"/>
                </a:lnTo>
                <a:lnTo>
                  <a:pt x="46230" y="48789"/>
                </a:lnTo>
                <a:lnTo>
                  <a:pt x="46389" y="48769"/>
                </a:lnTo>
                <a:lnTo>
                  <a:pt x="46528" y="48730"/>
                </a:lnTo>
                <a:lnTo>
                  <a:pt x="46687" y="48670"/>
                </a:lnTo>
                <a:lnTo>
                  <a:pt x="46806" y="48591"/>
                </a:lnTo>
                <a:lnTo>
                  <a:pt x="46945" y="48472"/>
                </a:lnTo>
                <a:lnTo>
                  <a:pt x="47044" y="48353"/>
                </a:lnTo>
                <a:lnTo>
                  <a:pt x="47123" y="48214"/>
                </a:lnTo>
                <a:lnTo>
                  <a:pt x="47183" y="48055"/>
                </a:lnTo>
                <a:lnTo>
                  <a:pt x="47223" y="47896"/>
                </a:lnTo>
                <a:lnTo>
                  <a:pt x="47223" y="47718"/>
                </a:lnTo>
                <a:lnTo>
                  <a:pt x="47203" y="47559"/>
                </a:lnTo>
                <a:lnTo>
                  <a:pt x="47163" y="47400"/>
                </a:lnTo>
                <a:lnTo>
                  <a:pt x="47103" y="47242"/>
                </a:lnTo>
                <a:lnTo>
                  <a:pt x="47262" y="47301"/>
                </a:lnTo>
                <a:lnTo>
                  <a:pt x="47421" y="47321"/>
                </a:lnTo>
                <a:lnTo>
                  <a:pt x="47580" y="47321"/>
                </a:lnTo>
                <a:lnTo>
                  <a:pt x="47738" y="47281"/>
                </a:lnTo>
                <a:lnTo>
                  <a:pt x="47877" y="47242"/>
                </a:lnTo>
                <a:lnTo>
                  <a:pt x="48036" y="47162"/>
                </a:lnTo>
                <a:lnTo>
                  <a:pt x="48155" y="47083"/>
                </a:lnTo>
                <a:lnTo>
                  <a:pt x="48274" y="46964"/>
                </a:lnTo>
                <a:lnTo>
                  <a:pt x="48393" y="46825"/>
                </a:lnTo>
                <a:lnTo>
                  <a:pt x="48453" y="46686"/>
                </a:lnTo>
                <a:lnTo>
                  <a:pt x="48512" y="46527"/>
                </a:lnTo>
                <a:lnTo>
                  <a:pt x="48532" y="46349"/>
                </a:lnTo>
                <a:lnTo>
                  <a:pt x="48512" y="46190"/>
                </a:lnTo>
                <a:lnTo>
                  <a:pt x="48492" y="46031"/>
                </a:lnTo>
                <a:lnTo>
                  <a:pt x="48433" y="45873"/>
                </a:lnTo>
                <a:lnTo>
                  <a:pt x="48373" y="45714"/>
                </a:lnTo>
                <a:lnTo>
                  <a:pt x="48532" y="45754"/>
                </a:lnTo>
                <a:lnTo>
                  <a:pt x="48869" y="45754"/>
                </a:lnTo>
                <a:lnTo>
                  <a:pt x="49028" y="45714"/>
                </a:lnTo>
                <a:lnTo>
                  <a:pt x="49187" y="45674"/>
                </a:lnTo>
                <a:lnTo>
                  <a:pt x="49326" y="45575"/>
                </a:lnTo>
                <a:lnTo>
                  <a:pt x="49445" y="45476"/>
                </a:lnTo>
                <a:lnTo>
                  <a:pt x="49564" y="45337"/>
                </a:lnTo>
                <a:lnTo>
                  <a:pt x="49643" y="45198"/>
                </a:lnTo>
                <a:lnTo>
                  <a:pt x="49703" y="45039"/>
                </a:lnTo>
                <a:lnTo>
                  <a:pt x="49742" y="44900"/>
                </a:lnTo>
                <a:lnTo>
                  <a:pt x="49742" y="44742"/>
                </a:lnTo>
                <a:lnTo>
                  <a:pt x="49722" y="44583"/>
                </a:lnTo>
                <a:lnTo>
                  <a:pt x="49683" y="44424"/>
                </a:lnTo>
                <a:lnTo>
                  <a:pt x="49623" y="44266"/>
                </a:lnTo>
                <a:lnTo>
                  <a:pt x="49544" y="44127"/>
                </a:lnTo>
                <a:lnTo>
                  <a:pt x="49742" y="44166"/>
                </a:lnTo>
                <a:lnTo>
                  <a:pt x="49861" y="44186"/>
                </a:lnTo>
                <a:lnTo>
                  <a:pt x="49901" y="44166"/>
                </a:lnTo>
                <a:lnTo>
                  <a:pt x="49941" y="44166"/>
                </a:lnTo>
                <a:lnTo>
                  <a:pt x="49961" y="44107"/>
                </a:lnTo>
                <a:lnTo>
                  <a:pt x="49961" y="44008"/>
                </a:lnTo>
                <a:lnTo>
                  <a:pt x="49941" y="43849"/>
                </a:lnTo>
                <a:lnTo>
                  <a:pt x="49941" y="42440"/>
                </a:lnTo>
                <a:lnTo>
                  <a:pt x="49961" y="42281"/>
                </a:lnTo>
                <a:lnTo>
                  <a:pt x="49961" y="42182"/>
                </a:lnTo>
                <a:lnTo>
                  <a:pt x="49941" y="42103"/>
                </a:lnTo>
                <a:lnTo>
                  <a:pt x="49901" y="42103"/>
                </a:lnTo>
                <a:lnTo>
                  <a:pt x="49861" y="4208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0" name="Shape 160"/>
        <p:cNvGrpSpPr/>
        <p:nvPr/>
      </p:nvGrpSpPr>
      <p:grpSpPr>
        <a:xfrm>
          <a:off x="0" y="0"/>
          <a:ext cx="0" cy="0"/>
          <a:chOff x="0" y="0"/>
          <a:chExt cx="0" cy="0"/>
        </a:xfrm>
      </p:grpSpPr>
      <p:grpSp>
        <p:nvGrpSpPr>
          <p:cNvPr id="161" name="Google Shape;161;p12"/>
          <p:cNvGrpSpPr/>
          <p:nvPr/>
        </p:nvGrpSpPr>
        <p:grpSpPr>
          <a:xfrm>
            <a:off x="2429" y="0"/>
            <a:ext cx="9144058" cy="5143600"/>
            <a:chOff x="238125" y="2718950"/>
            <a:chExt cx="3166225" cy="1781025"/>
          </a:xfrm>
        </p:grpSpPr>
        <p:sp>
          <p:nvSpPr>
            <p:cNvPr id="162" name="Google Shape;162;p12"/>
            <p:cNvSpPr/>
            <p:nvPr/>
          </p:nvSpPr>
          <p:spPr>
            <a:xfrm>
              <a:off x="3226225" y="4306375"/>
              <a:ext cx="178125" cy="193600"/>
            </a:xfrm>
            <a:custGeom>
              <a:rect b="b" l="l" r="r" t="t"/>
              <a:pathLst>
                <a:path extrusionOk="0" h="7744" w="7125">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
            <p:cNvSpPr/>
            <p:nvPr/>
          </p:nvSpPr>
          <p:spPr>
            <a:xfrm>
              <a:off x="3383300" y="4427600"/>
              <a:ext cx="19175" cy="26600"/>
            </a:xfrm>
            <a:custGeom>
              <a:rect b="b" l="l" r="r" t="t"/>
              <a:pathLst>
                <a:path extrusionOk="0" h="1064" w="767">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
            <p:cNvSpPr/>
            <p:nvPr/>
          </p:nvSpPr>
          <p:spPr>
            <a:xfrm>
              <a:off x="3341850" y="4474575"/>
              <a:ext cx="20450" cy="23525"/>
            </a:xfrm>
            <a:custGeom>
              <a:rect b="b" l="l" r="r" t="t"/>
              <a:pathLst>
                <a:path extrusionOk="0" h="941" w="818">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p:cNvSpPr/>
            <p:nvPr/>
          </p:nvSpPr>
          <p:spPr>
            <a:xfrm>
              <a:off x="238125" y="2718950"/>
              <a:ext cx="3166225" cy="1781025"/>
            </a:xfrm>
            <a:custGeom>
              <a:rect b="b" l="l" r="r" t="t"/>
              <a:pathLst>
                <a:path extrusionOk="0" h="71241" w="126649">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12"/>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urple">
  <p:cSld name="BLANK_1">
    <p:bg>
      <p:bgPr>
        <a:solidFill>
          <a:schemeClr val="accent5"/>
        </a:solidFill>
      </p:bgPr>
    </p:bg>
    <p:spTree>
      <p:nvGrpSpPr>
        <p:cNvPr id="167" name="Shape 167"/>
        <p:cNvGrpSpPr/>
        <p:nvPr/>
      </p:nvGrpSpPr>
      <p:grpSpPr>
        <a:xfrm>
          <a:off x="0" y="0"/>
          <a:ext cx="0" cy="0"/>
          <a:chOff x="0" y="0"/>
          <a:chExt cx="0" cy="0"/>
        </a:xfrm>
      </p:grpSpPr>
      <p:grpSp>
        <p:nvGrpSpPr>
          <p:cNvPr id="168" name="Google Shape;168;p13"/>
          <p:cNvGrpSpPr/>
          <p:nvPr/>
        </p:nvGrpSpPr>
        <p:grpSpPr>
          <a:xfrm>
            <a:off x="2429" y="0"/>
            <a:ext cx="9144058" cy="5143600"/>
            <a:chOff x="238125" y="2718950"/>
            <a:chExt cx="3166225" cy="1781025"/>
          </a:xfrm>
        </p:grpSpPr>
        <p:sp>
          <p:nvSpPr>
            <p:cNvPr id="169" name="Google Shape;169;p13"/>
            <p:cNvSpPr/>
            <p:nvPr/>
          </p:nvSpPr>
          <p:spPr>
            <a:xfrm>
              <a:off x="3226225" y="4306375"/>
              <a:ext cx="178125" cy="193600"/>
            </a:xfrm>
            <a:custGeom>
              <a:rect b="b" l="l" r="r" t="t"/>
              <a:pathLst>
                <a:path extrusionOk="0" h="7744" w="7125">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3383300" y="4427600"/>
              <a:ext cx="19175" cy="26600"/>
            </a:xfrm>
            <a:custGeom>
              <a:rect b="b" l="l" r="r" t="t"/>
              <a:pathLst>
                <a:path extrusionOk="0" h="1064" w="767">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3341850" y="4474575"/>
              <a:ext cx="20450" cy="23525"/>
            </a:xfrm>
            <a:custGeom>
              <a:rect b="b" l="l" r="r" t="t"/>
              <a:pathLst>
                <a:path extrusionOk="0" h="941" w="818">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238125" y="2718950"/>
              <a:ext cx="3166225" cy="1781025"/>
            </a:xfrm>
            <a:custGeom>
              <a:rect b="b" l="l" r="r" t="t"/>
              <a:pathLst>
                <a:path extrusionOk="0" h="71241" w="126649">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13"/>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Magenta">
  <p:cSld name="BLANK_1_1">
    <p:bg>
      <p:bgPr>
        <a:solidFill>
          <a:schemeClr val="accent3"/>
        </a:solidFill>
      </p:bgPr>
    </p:bg>
    <p:spTree>
      <p:nvGrpSpPr>
        <p:cNvPr id="174" name="Shape 174"/>
        <p:cNvGrpSpPr/>
        <p:nvPr/>
      </p:nvGrpSpPr>
      <p:grpSpPr>
        <a:xfrm>
          <a:off x="0" y="0"/>
          <a:ext cx="0" cy="0"/>
          <a:chOff x="0" y="0"/>
          <a:chExt cx="0" cy="0"/>
        </a:xfrm>
      </p:grpSpPr>
      <p:grpSp>
        <p:nvGrpSpPr>
          <p:cNvPr id="175" name="Google Shape;175;p14"/>
          <p:cNvGrpSpPr/>
          <p:nvPr/>
        </p:nvGrpSpPr>
        <p:grpSpPr>
          <a:xfrm>
            <a:off x="2429" y="0"/>
            <a:ext cx="9144058" cy="5143600"/>
            <a:chOff x="238125" y="2718950"/>
            <a:chExt cx="3166225" cy="1781025"/>
          </a:xfrm>
        </p:grpSpPr>
        <p:sp>
          <p:nvSpPr>
            <p:cNvPr id="176" name="Google Shape;176;p14"/>
            <p:cNvSpPr/>
            <p:nvPr/>
          </p:nvSpPr>
          <p:spPr>
            <a:xfrm>
              <a:off x="3226225" y="4306375"/>
              <a:ext cx="178125" cy="193600"/>
            </a:xfrm>
            <a:custGeom>
              <a:rect b="b" l="l" r="r" t="t"/>
              <a:pathLst>
                <a:path extrusionOk="0" h="7744" w="7125">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rgbClr val="B900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3383300" y="4427600"/>
              <a:ext cx="19175" cy="26600"/>
            </a:xfrm>
            <a:custGeom>
              <a:rect b="b" l="l" r="r" t="t"/>
              <a:pathLst>
                <a:path extrusionOk="0" h="1064" w="767">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rgbClr val="B900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3341850" y="4474575"/>
              <a:ext cx="20450" cy="23525"/>
            </a:xfrm>
            <a:custGeom>
              <a:rect b="b" l="l" r="r" t="t"/>
              <a:pathLst>
                <a:path extrusionOk="0" h="941" w="818">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rgbClr val="B900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238125" y="2718950"/>
              <a:ext cx="3166225" cy="1781025"/>
            </a:xfrm>
            <a:custGeom>
              <a:rect b="b" l="l" r="r" t="t"/>
              <a:pathLst>
                <a:path extrusionOk="0" h="71241" w="126649">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14"/>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Orange">
  <p:cSld name="BLANK_1_1_1">
    <p:bg>
      <p:bgPr>
        <a:solidFill>
          <a:schemeClr val="accent1"/>
        </a:solidFill>
      </p:bgPr>
    </p:bg>
    <p:spTree>
      <p:nvGrpSpPr>
        <p:cNvPr id="181" name="Shape 181"/>
        <p:cNvGrpSpPr/>
        <p:nvPr/>
      </p:nvGrpSpPr>
      <p:grpSpPr>
        <a:xfrm>
          <a:off x="0" y="0"/>
          <a:ext cx="0" cy="0"/>
          <a:chOff x="0" y="0"/>
          <a:chExt cx="0" cy="0"/>
        </a:xfrm>
      </p:grpSpPr>
      <p:grpSp>
        <p:nvGrpSpPr>
          <p:cNvPr id="182" name="Google Shape;182;p15"/>
          <p:cNvGrpSpPr/>
          <p:nvPr/>
        </p:nvGrpSpPr>
        <p:grpSpPr>
          <a:xfrm>
            <a:off x="2429" y="0"/>
            <a:ext cx="9144058" cy="5143600"/>
            <a:chOff x="238125" y="2718950"/>
            <a:chExt cx="3166225" cy="1781025"/>
          </a:xfrm>
        </p:grpSpPr>
        <p:sp>
          <p:nvSpPr>
            <p:cNvPr id="183" name="Google Shape;183;p15"/>
            <p:cNvSpPr/>
            <p:nvPr/>
          </p:nvSpPr>
          <p:spPr>
            <a:xfrm>
              <a:off x="3226225" y="4306375"/>
              <a:ext cx="178125" cy="193600"/>
            </a:xfrm>
            <a:custGeom>
              <a:rect b="b" l="l" r="r" t="t"/>
              <a:pathLst>
                <a:path extrusionOk="0" h="7744" w="7125">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383300" y="4427600"/>
              <a:ext cx="19175" cy="26600"/>
            </a:xfrm>
            <a:custGeom>
              <a:rect b="b" l="l" r="r" t="t"/>
              <a:pathLst>
                <a:path extrusionOk="0" h="1064" w="767">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3341850" y="4474575"/>
              <a:ext cx="20450" cy="23525"/>
            </a:xfrm>
            <a:custGeom>
              <a:rect b="b" l="l" r="r" t="t"/>
              <a:pathLst>
                <a:path extrusionOk="0" h="941" w="818">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238125" y="2718950"/>
              <a:ext cx="3166225" cy="1781025"/>
            </a:xfrm>
            <a:custGeom>
              <a:rect b="b" l="l" r="r" t="t"/>
              <a:pathLst>
                <a:path extrusionOk="0" h="71241" w="126649">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5"/>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p:cSld name="BLANK_1_1_1_1">
    <p:bg>
      <p:bgPr>
        <a:solidFill>
          <a:srgbClr val="ECE4DB"/>
        </a:solidFill>
      </p:bgPr>
    </p:bg>
    <p:spTree>
      <p:nvGrpSpPr>
        <p:cNvPr id="188" name="Shape 188"/>
        <p:cNvGrpSpPr/>
        <p:nvPr/>
      </p:nvGrpSpPr>
      <p:grpSpPr>
        <a:xfrm>
          <a:off x="0" y="0"/>
          <a:ext cx="0" cy="0"/>
          <a:chOff x="0" y="0"/>
          <a:chExt cx="0" cy="0"/>
        </a:xfrm>
      </p:grpSpPr>
      <p:grpSp>
        <p:nvGrpSpPr>
          <p:cNvPr id="189" name="Google Shape;189;p16"/>
          <p:cNvGrpSpPr/>
          <p:nvPr/>
        </p:nvGrpSpPr>
        <p:grpSpPr>
          <a:xfrm>
            <a:off x="2429" y="0"/>
            <a:ext cx="9144058" cy="5143600"/>
            <a:chOff x="238125" y="2718950"/>
            <a:chExt cx="3166225" cy="1781025"/>
          </a:xfrm>
        </p:grpSpPr>
        <p:sp>
          <p:nvSpPr>
            <p:cNvPr id="190" name="Google Shape;190;p16"/>
            <p:cNvSpPr/>
            <p:nvPr/>
          </p:nvSpPr>
          <p:spPr>
            <a:xfrm>
              <a:off x="3226225" y="4306375"/>
              <a:ext cx="178125" cy="193600"/>
            </a:xfrm>
            <a:custGeom>
              <a:rect b="b" l="l" r="r" t="t"/>
              <a:pathLst>
                <a:path extrusionOk="0" h="7744" w="7125">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3383300" y="4427600"/>
              <a:ext cx="19175" cy="26600"/>
            </a:xfrm>
            <a:custGeom>
              <a:rect b="b" l="l" r="r" t="t"/>
              <a:pathLst>
                <a:path extrusionOk="0" h="1064" w="767">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3341850" y="4474575"/>
              <a:ext cx="20450" cy="23525"/>
            </a:xfrm>
            <a:custGeom>
              <a:rect b="b" l="l" r="r" t="t"/>
              <a:pathLst>
                <a:path extrusionOk="0" h="941" w="818">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238125" y="2718950"/>
              <a:ext cx="3166225" cy="1781025"/>
            </a:xfrm>
            <a:custGeom>
              <a:rect b="b" l="l" r="r" t="t"/>
              <a:pathLst>
                <a:path extrusionOk="0" h="71241" w="126649">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16"/>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0F0027"/>
            </a:gs>
            <a:gs pos="52999">
              <a:srgbClr val="0F0027"/>
            </a:gs>
            <a:gs pos="71000">
              <a:srgbClr val="550062"/>
            </a:gs>
            <a:gs pos="92000">
              <a:srgbClr val="EF007E"/>
            </a:gs>
            <a:gs pos="100000">
              <a:srgbClr val="FF8700"/>
            </a:gs>
          </a:gsLst>
          <a:path path="circle">
            <a:fillToRect b="50%" l="50%" r="50%" t="50%"/>
          </a:path>
          <a:tileRect/>
        </a:gradFill>
      </p:bgPr>
    </p:bg>
    <p:spTree>
      <p:nvGrpSpPr>
        <p:cNvPr id="53" name="Shape 53"/>
        <p:cNvGrpSpPr/>
        <p:nvPr/>
      </p:nvGrpSpPr>
      <p:grpSpPr>
        <a:xfrm>
          <a:off x="0" y="0"/>
          <a:ext cx="0" cy="0"/>
          <a:chOff x="0" y="0"/>
          <a:chExt cx="0" cy="0"/>
        </a:xfrm>
      </p:grpSpPr>
      <p:grpSp>
        <p:nvGrpSpPr>
          <p:cNvPr id="54" name="Google Shape;54;p3"/>
          <p:cNvGrpSpPr/>
          <p:nvPr/>
        </p:nvGrpSpPr>
        <p:grpSpPr>
          <a:xfrm>
            <a:off x="-30" y="-12"/>
            <a:ext cx="9144058" cy="5143528"/>
            <a:chOff x="238125" y="638675"/>
            <a:chExt cx="3166225" cy="1781000"/>
          </a:xfrm>
        </p:grpSpPr>
        <p:sp>
          <p:nvSpPr>
            <p:cNvPr id="55" name="Google Shape;55;p3"/>
            <p:cNvSpPr/>
            <p:nvPr/>
          </p:nvSpPr>
          <p:spPr>
            <a:xfrm>
              <a:off x="282625" y="827275"/>
              <a:ext cx="29100" cy="24150"/>
            </a:xfrm>
            <a:custGeom>
              <a:rect b="b" l="l" r="r" t="t"/>
              <a:pathLst>
                <a:path extrusionOk="0" h="966" w="1164">
                  <a:moveTo>
                    <a:pt x="966" y="0"/>
                  </a:moveTo>
                  <a:lnTo>
                    <a:pt x="743" y="174"/>
                  </a:lnTo>
                  <a:lnTo>
                    <a:pt x="496" y="322"/>
                  </a:lnTo>
                  <a:lnTo>
                    <a:pt x="248" y="446"/>
                  </a:lnTo>
                  <a:lnTo>
                    <a:pt x="1" y="520"/>
                  </a:lnTo>
                  <a:lnTo>
                    <a:pt x="100" y="743"/>
                  </a:lnTo>
                  <a:lnTo>
                    <a:pt x="149" y="965"/>
                  </a:lnTo>
                  <a:lnTo>
                    <a:pt x="397" y="767"/>
                  </a:lnTo>
                  <a:lnTo>
                    <a:pt x="644" y="644"/>
                  </a:lnTo>
                  <a:lnTo>
                    <a:pt x="891" y="520"/>
                  </a:lnTo>
                  <a:lnTo>
                    <a:pt x="1164" y="470"/>
                  </a:lnTo>
                  <a:lnTo>
                    <a:pt x="1065" y="223"/>
                  </a:lnTo>
                  <a:lnTo>
                    <a:pt x="9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238125" y="978175"/>
              <a:ext cx="12375" cy="22900"/>
            </a:xfrm>
            <a:custGeom>
              <a:rect b="b" l="l" r="r" t="t"/>
              <a:pathLst>
                <a:path extrusionOk="0" h="916" w="495">
                  <a:moveTo>
                    <a:pt x="124" y="0"/>
                  </a:moveTo>
                  <a:lnTo>
                    <a:pt x="0" y="124"/>
                  </a:lnTo>
                  <a:lnTo>
                    <a:pt x="0" y="915"/>
                  </a:lnTo>
                  <a:lnTo>
                    <a:pt x="247" y="792"/>
                  </a:lnTo>
                  <a:lnTo>
                    <a:pt x="495" y="717"/>
                  </a:lnTo>
                  <a:lnTo>
                    <a:pt x="371" y="544"/>
                  </a:lnTo>
                  <a:lnTo>
                    <a:pt x="272" y="371"/>
                  </a:lnTo>
                  <a:lnTo>
                    <a:pt x="198" y="173"/>
                  </a:lnTo>
                  <a:lnTo>
                    <a:pt x="1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249250" y="902100"/>
              <a:ext cx="29700" cy="27225"/>
            </a:xfrm>
            <a:custGeom>
              <a:rect b="b" l="l" r="r" t="t"/>
              <a:pathLst>
                <a:path extrusionOk="0" h="1089" w="1188">
                  <a:moveTo>
                    <a:pt x="915" y="1"/>
                  </a:moveTo>
                  <a:lnTo>
                    <a:pt x="718" y="174"/>
                  </a:lnTo>
                  <a:lnTo>
                    <a:pt x="495" y="322"/>
                  </a:lnTo>
                  <a:lnTo>
                    <a:pt x="248" y="446"/>
                  </a:lnTo>
                  <a:lnTo>
                    <a:pt x="0" y="520"/>
                  </a:lnTo>
                  <a:lnTo>
                    <a:pt x="124" y="792"/>
                  </a:lnTo>
                  <a:lnTo>
                    <a:pt x="223" y="1089"/>
                  </a:lnTo>
                  <a:lnTo>
                    <a:pt x="445" y="916"/>
                  </a:lnTo>
                  <a:lnTo>
                    <a:pt x="693" y="767"/>
                  </a:lnTo>
                  <a:lnTo>
                    <a:pt x="940" y="668"/>
                  </a:lnTo>
                  <a:lnTo>
                    <a:pt x="1188" y="594"/>
                  </a:lnTo>
                  <a:lnTo>
                    <a:pt x="1039" y="297"/>
                  </a:lnTo>
                  <a:lnTo>
                    <a:pt x="9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319125" y="753675"/>
              <a:ext cx="29700" cy="21675"/>
            </a:xfrm>
            <a:custGeom>
              <a:rect b="b" l="l" r="r" t="t"/>
              <a:pathLst>
                <a:path extrusionOk="0" h="867" w="1188">
                  <a:moveTo>
                    <a:pt x="1039" y="1"/>
                  </a:moveTo>
                  <a:lnTo>
                    <a:pt x="792" y="199"/>
                  </a:lnTo>
                  <a:lnTo>
                    <a:pt x="545" y="347"/>
                  </a:lnTo>
                  <a:lnTo>
                    <a:pt x="273" y="446"/>
                  </a:lnTo>
                  <a:lnTo>
                    <a:pt x="0" y="545"/>
                  </a:lnTo>
                  <a:lnTo>
                    <a:pt x="99" y="867"/>
                  </a:lnTo>
                  <a:lnTo>
                    <a:pt x="347" y="669"/>
                  </a:lnTo>
                  <a:lnTo>
                    <a:pt x="619" y="520"/>
                  </a:lnTo>
                  <a:lnTo>
                    <a:pt x="891" y="421"/>
                  </a:lnTo>
                  <a:lnTo>
                    <a:pt x="1188" y="372"/>
                  </a:lnTo>
                  <a:lnTo>
                    <a:pt x="1114" y="174"/>
                  </a:lnTo>
                  <a:lnTo>
                    <a:pt x="103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73350" y="1072775"/>
              <a:ext cx="42700" cy="46400"/>
            </a:xfrm>
            <a:custGeom>
              <a:rect b="b" l="l" r="r" t="t"/>
              <a:pathLst>
                <a:path extrusionOk="0" h="1856" w="1708">
                  <a:moveTo>
                    <a:pt x="1089" y="1"/>
                  </a:moveTo>
                  <a:lnTo>
                    <a:pt x="916" y="199"/>
                  </a:lnTo>
                  <a:lnTo>
                    <a:pt x="718" y="372"/>
                  </a:lnTo>
                  <a:lnTo>
                    <a:pt x="496" y="520"/>
                  </a:lnTo>
                  <a:lnTo>
                    <a:pt x="248" y="644"/>
                  </a:lnTo>
                  <a:lnTo>
                    <a:pt x="1" y="718"/>
                  </a:lnTo>
                  <a:lnTo>
                    <a:pt x="224" y="965"/>
                  </a:lnTo>
                  <a:lnTo>
                    <a:pt x="372" y="1262"/>
                  </a:lnTo>
                  <a:lnTo>
                    <a:pt x="471" y="1559"/>
                  </a:lnTo>
                  <a:lnTo>
                    <a:pt x="520" y="1856"/>
                  </a:lnTo>
                  <a:lnTo>
                    <a:pt x="718" y="1633"/>
                  </a:lnTo>
                  <a:lnTo>
                    <a:pt x="941" y="1435"/>
                  </a:lnTo>
                  <a:lnTo>
                    <a:pt x="1188" y="1287"/>
                  </a:lnTo>
                  <a:lnTo>
                    <a:pt x="1436" y="1188"/>
                  </a:lnTo>
                  <a:lnTo>
                    <a:pt x="1708" y="1138"/>
                  </a:lnTo>
                  <a:lnTo>
                    <a:pt x="1634" y="1040"/>
                  </a:lnTo>
                  <a:lnTo>
                    <a:pt x="1411" y="817"/>
                  </a:lnTo>
                  <a:lnTo>
                    <a:pt x="1262" y="545"/>
                  </a:lnTo>
                  <a:lnTo>
                    <a:pt x="1164" y="273"/>
                  </a:lnTo>
                  <a:lnTo>
                    <a:pt x="10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364275" y="846450"/>
              <a:ext cx="37125" cy="34025"/>
            </a:xfrm>
            <a:custGeom>
              <a:rect b="b" l="l" r="r" t="t"/>
              <a:pathLst>
                <a:path extrusionOk="0" h="1361" w="1485">
                  <a:moveTo>
                    <a:pt x="1187" y="0"/>
                  </a:moveTo>
                  <a:lnTo>
                    <a:pt x="1089" y="99"/>
                  </a:lnTo>
                  <a:lnTo>
                    <a:pt x="841" y="322"/>
                  </a:lnTo>
                  <a:lnTo>
                    <a:pt x="569" y="470"/>
                  </a:lnTo>
                  <a:lnTo>
                    <a:pt x="297" y="594"/>
                  </a:lnTo>
                  <a:lnTo>
                    <a:pt x="0" y="668"/>
                  </a:lnTo>
                  <a:lnTo>
                    <a:pt x="74" y="841"/>
                  </a:lnTo>
                  <a:lnTo>
                    <a:pt x="149" y="1014"/>
                  </a:lnTo>
                  <a:lnTo>
                    <a:pt x="198" y="1188"/>
                  </a:lnTo>
                  <a:lnTo>
                    <a:pt x="247" y="1361"/>
                  </a:lnTo>
                  <a:lnTo>
                    <a:pt x="297" y="1287"/>
                  </a:lnTo>
                  <a:lnTo>
                    <a:pt x="445" y="1188"/>
                  </a:lnTo>
                  <a:lnTo>
                    <a:pt x="569" y="1064"/>
                  </a:lnTo>
                  <a:lnTo>
                    <a:pt x="866" y="916"/>
                  </a:lnTo>
                  <a:lnTo>
                    <a:pt x="1163" y="792"/>
                  </a:lnTo>
                  <a:lnTo>
                    <a:pt x="1484" y="742"/>
                  </a:lnTo>
                  <a:lnTo>
                    <a:pt x="1385" y="569"/>
                  </a:lnTo>
                  <a:lnTo>
                    <a:pt x="1286" y="396"/>
                  </a:lnTo>
                  <a:lnTo>
                    <a:pt x="1237" y="198"/>
                  </a:lnTo>
                  <a:lnTo>
                    <a:pt x="118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238125" y="732650"/>
              <a:ext cx="21050" cy="13025"/>
            </a:xfrm>
            <a:custGeom>
              <a:rect b="b" l="l" r="r" t="t"/>
              <a:pathLst>
                <a:path extrusionOk="0" h="521" w="842">
                  <a:moveTo>
                    <a:pt x="792" y="1"/>
                  </a:moveTo>
                  <a:lnTo>
                    <a:pt x="618" y="149"/>
                  </a:lnTo>
                  <a:lnTo>
                    <a:pt x="421" y="248"/>
                  </a:lnTo>
                  <a:lnTo>
                    <a:pt x="223" y="347"/>
                  </a:lnTo>
                  <a:lnTo>
                    <a:pt x="0" y="421"/>
                  </a:lnTo>
                  <a:lnTo>
                    <a:pt x="0" y="520"/>
                  </a:lnTo>
                  <a:lnTo>
                    <a:pt x="198" y="397"/>
                  </a:lnTo>
                  <a:lnTo>
                    <a:pt x="396" y="298"/>
                  </a:lnTo>
                  <a:lnTo>
                    <a:pt x="618" y="199"/>
                  </a:lnTo>
                  <a:lnTo>
                    <a:pt x="841" y="149"/>
                  </a:lnTo>
                  <a:lnTo>
                    <a:pt x="79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401375" y="773475"/>
              <a:ext cx="37125" cy="32175"/>
            </a:xfrm>
            <a:custGeom>
              <a:rect b="b" l="l" r="r" t="t"/>
              <a:pathLst>
                <a:path extrusionOk="0" h="1287" w="1485">
                  <a:moveTo>
                    <a:pt x="1262" y="0"/>
                  </a:moveTo>
                  <a:lnTo>
                    <a:pt x="1163" y="99"/>
                  </a:lnTo>
                  <a:lnTo>
                    <a:pt x="916" y="322"/>
                  </a:lnTo>
                  <a:lnTo>
                    <a:pt x="619" y="495"/>
                  </a:lnTo>
                  <a:lnTo>
                    <a:pt x="322" y="619"/>
                  </a:lnTo>
                  <a:lnTo>
                    <a:pt x="0" y="693"/>
                  </a:lnTo>
                  <a:lnTo>
                    <a:pt x="99" y="965"/>
                  </a:lnTo>
                  <a:lnTo>
                    <a:pt x="173" y="1287"/>
                  </a:lnTo>
                  <a:lnTo>
                    <a:pt x="223" y="1212"/>
                  </a:lnTo>
                  <a:lnTo>
                    <a:pt x="371" y="1089"/>
                  </a:lnTo>
                  <a:lnTo>
                    <a:pt x="520" y="990"/>
                  </a:lnTo>
                  <a:lnTo>
                    <a:pt x="668" y="891"/>
                  </a:lnTo>
                  <a:lnTo>
                    <a:pt x="817" y="817"/>
                  </a:lnTo>
                  <a:lnTo>
                    <a:pt x="990" y="743"/>
                  </a:lnTo>
                  <a:lnTo>
                    <a:pt x="1138" y="718"/>
                  </a:lnTo>
                  <a:lnTo>
                    <a:pt x="1311" y="668"/>
                  </a:lnTo>
                  <a:lnTo>
                    <a:pt x="1484" y="668"/>
                  </a:lnTo>
                  <a:lnTo>
                    <a:pt x="1410" y="495"/>
                  </a:lnTo>
                  <a:lnTo>
                    <a:pt x="1336" y="347"/>
                  </a:lnTo>
                  <a:lnTo>
                    <a:pt x="1287" y="174"/>
                  </a:lnTo>
                  <a:lnTo>
                    <a:pt x="12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358700" y="681950"/>
              <a:ext cx="30325" cy="19200"/>
            </a:xfrm>
            <a:custGeom>
              <a:rect b="b" l="l" r="r" t="t"/>
              <a:pathLst>
                <a:path extrusionOk="0" h="768" w="1213">
                  <a:moveTo>
                    <a:pt x="1138" y="1"/>
                  </a:moveTo>
                  <a:lnTo>
                    <a:pt x="866" y="198"/>
                  </a:lnTo>
                  <a:lnTo>
                    <a:pt x="594" y="372"/>
                  </a:lnTo>
                  <a:lnTo>
                    <a:pt x="297" y="470"/>
                  </a:lnTo>
                  <a:lnTo>
                    <a:pt x="1" y="545"/>
                  </a:lnTo>
                  <a:lnTo>
                    <a:pt x="75" y="767"/>
                  </a:lnTo>
                  <a:lnTo>
                    <a:pt x="322" y="569"/>
                  </a:lnTo>
                  <a:lnTo>
                    <a:pt x="619" y="421"/>
                  </a:lnTo>
                  <a:lnTo>
                    <a:pt x="916" y="322"/>
                  </a:lnTo>
                  <a:lnTo>
                    <a:pt x="1213" y="273"/>
                  </a:lnTo>
                  <a:lnTo>
                    <a:pt x="11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330250" y="920650"/>
              <a:ext cx="38375" cy="37750"/>
            </a:xfrm>
            <a:custGeom>
              <a:rect b="b" l="l" r="r" t="t"/>
              <a:pathLst>
                <a:path extrusionOk="0" h="1510" w="1535">
                  <a:moveTo>
                    <a:pt x="1139" y="1"/>
                  </a:moveTo>
                  <a:lnTo>
                    <a:pt x="1040" y="124"/>
                  </a:lnTo>
                  <a:lnTo>
                    <a:pt x="792" y="322"/>
                  </a:lnTo>
                  <a:lnTo>
                    <a:pt x="545" y="471"/>
                  </a:lnTo>
                  <a:lnTo>
                    <a:pt x="273" y="594"/>
                  </a:lnTo>
                  <a:lnTo>
                    <a:pt x="1" y="668"/>
                  </a:lnTo>
                  <a:lnTo>
                    <a:pt x="124" y="866"/>
                  </a:lnTo>
                  <a:lnTo>
                    <a:pt x="223" y="1089"/>
                  </a:lnTo>
                  <a:lnTo>
                    <a:pt x="273" y="1287"/>
                  </a:lnTo>
                  <a:lnTo>
                    <a:pt x="322" y="1509"/>
                  </a:lnTo>
                  <a:lnTo>
                    <a:pt x="421" y="1386"/>
                  </a:lnTo>
                  <a:lnTo>
                    <a:pt x="669" y="1188"/>
                  </a:lnTo>
                  <a:lnTo>
                    <a:pt x="941" y="1039"/>
                  </a:lnTo>
                  <a:lnTo>
                    <a:pt x="1237" y="916"/>
                  </a:lnTo>
                  <a:lnTo>
                    <a:pt x="1534" y="866"/>
                  </a:lnTo>
                  <a:lnTo>
                    <a:pt x="1386" y="668"/>
                  </a:lnTo>
                  <a:lnTo>
                    <a:pt x="1287" y="446"/>
                  </a:lnTo>
                  <a:lnTo>
                    <a:pt x="1188" y="223"/>
                  </a:lnTo>
                  <a:lnTo>
                    <a:pt x="113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97475" y="660300"/>
              <a:ext cx="1875" cy="1275"/>
            </a:xfrm>
            <a:custGeom>
              <a:rect b="b" l="l" r="r" t="t"/>
              <a:pathLst>
                <a:path extrusionOk="0" h="51" w="75">
                  <a:moveTo>
                    <a:pt x="75" y="1"/>
                  </a:moveTo>
                  <a:lnTo>
                    <a:pt x="1" y="50"/>
                  </a:lnTo>
                  <a:lnTo>
                    <a:pt x="75" y="50"/>
                  </a:lnTo>
                  <a:lnTo>
                    <a:pt x="7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520100" y="739450"/>
              <a:ext cx="27225" cy="54450"/>
            </a:xfrm>
            <a:custGeom>
              <a:rect b="b" l="l" r="r" t="t"/>
              <a:pathLst>
                <a:path extrusionOk="0" h="2178" w="1089">
                  <a:moveTo>
                    <a:pt x="965" y="1"/>
                  </a:moveTo>
                  <a:lnTo>
                    <a:pt x="767" y="100"/>
                  </a:lnTo>
                  <a:lnTo>
                    <a:pt x="570" y="149"/>
                  </a:lnTo>
                  <a:lnTo>
                    <a:pt x="372" y="174"/>
                  </a:lnTo>
                  <a:lnTo>
                    <a:pt x="174" y="199"/>
                  </a:lnTo>
                  <a:lnTo>
                    <a:pt x="273" y="446"/>
                  </a:lnTo>
                  <a:lnTo>
                    <a:pt x="322" y="694"/>
                  </a:lnTo>
                  <a:lnTo>
                    <a:pt x="372" y="941"/>
                  </a:lnTo>
                  <a:lnTo>
                    <a:pt x="347" y="1188"/>
                  </a:lnTo>
                  <a:lnTo>
                    <a:pt x="322" y="1460"/>
                  </a:lnTo>
                  <a:lnTo>
                    <a:pt x="248" y="1708"/>
                  </a:lnTo>
                  <a:lnTo>
                    <a:pt x="149" y="1955"/>
                  </a:lnTo>
                  <a:lnTo>
                    <a:pt x="1" y="2178"/>
                  </a:lnTo>
                  <a:lnTo>
                    <a:pt x="248" y="2054"/>
                  </a:lnTo>
                  <a:lnTo>
                    <a:pt x="520" y="1980"/>
                  </a:lnTo>
                  <a:lnTo>
                    <a:pt x="792" y="1930"/>
                  </a:lnTo>
                  <a:lnTo>
                    <a:pt x="1089" y="1930"/>
                  </a:lnTo>
                  <a:lnTo>
                    <a:pt x="941" y="1708"/>
                  </a:lnTo>
                  <a:lnTo>
                    <a:pt x="842" y="1485"/>
                  </a:lnTo>
                  <a:lnTo>
                    <a:pt x="792" y="1238"/>
                  </a:lnTo>
                  <a:lnTo>
                    <a:pt x="743" y="990"/>
                  </a:lnTo>
                  <a:lnTo>
                    <a:pt x="767" y="743"/>
                  </a:lnTo>
                  <a:lnTo>
                    <a:pt x="792" y="496"/>
                  </a:lnTo>
                  <a:lnTo>
                    <a:pt x="866" y="248"/>
                  </a:lnTo>
                  <a:lnTo>
                    <a:pt x="96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566475" y="673300"/>
              <a:ext cx="24775" cy="46400"/>
            </a:xfrm>
            <a:custGeom>
              <a:rect b="b" l="l" r="r" t="t"/>
              <a:pathLst>
                <a:path extrusionOk="0" h="1856" w="991">
                  <a:moveTo>
                    <a:pt x="916" y="0"/>
                  </a:moveTo>
                  <a:lnTo>
                    <a:pt x="718" y="50"/>
                  </a:lnTo>
                  <a:lnTo>
                    <a:pt x="520" y="99"/>
                  </a:lnTo>
                  <a:lnTo>
                    <a:pt x="322" y="124"/>
                  </a:lnTo>
                  <a:lnTo>
                    <a:pt x="100" y="124"/>
                  </a:lnTo>
                  <a:lnTo>
                    <a:pt x="174" y="347"/>
                  </a:lnTo>
                  <a:lnTo>
                    <a:pt x="223" y="569"/>
                  </a:lnTo>
                  <a:lnTo>
                    <a:pt x="248" y="767"/>
                  </a:lnTo>
                  <a:lnTo>
                    <a:pt x="248" y="990"/>
                  </a:lnTo>
                  <a:lnTo>
                    <a:pt x="223" y="1212"/>
                  </a:lnTo>
                  <a:lnTo>
                    <a:pt x="174" y="1435"/>
                  </a:lnTo>
                  <a:lnTo>
                    <a:pt x="100" y="1633"/>
                  </a:lnTo>
                  <a:lnTo>
                    <a:pt x="1" y="1855"/>
                  </a:lnTo>
                  <a:lnTo>
                    <a:pt x="1" y="1855"/>
                  </a:lnTo>
                  <a:lnTo>
                    <a:pt x="248" y="1756"/>
                  </a:lnTo>
                  <a:lnTo>
                    <a:pt x="496" y="1707"/>
                  </a:lnTo>
                  <a:lnTo>
                    <a:pt x="743" y="1682"/>
                  </a:lnTo>
                  <a:lnTo>
                    <a:pt x="990" y="1707"/>
                  </a:lnTo>
                  <a:lnTo>
                    <a:pt x="990" y="1707"/>
                  </a:lnTo>
                  <a:lnTo>
                    <a:pt x="891" y="1509"/>
                  </a:lnTo>
                  <a:lnTo>
                    <a:pt x="817" y="1286"/>
                  </a:lnTo>
                  <a:lnTo>
                    <a:pt x="768" y="1064"/>
                  </a:lnTo>
                  <a:lnTo>
                    <a:pt x="743" y="866"/>
                  </a:lnTo>
                  <a:lnTo>
                    <a:pt x="743" y="643"/>
                  </a:lnTo>
                  <a:lnTo>
                    <a:pt x="768" y="421"/>
                  </a:lnTo>
                  <a:lnTo>
                    <a:pt x="817" y="198"/>
                  </a:lnTo>
                  <a:lnTo>
                    <a:pt x="9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50475" y="1150075"/>
              <a:ext cx="46400" cy="53200"/>
            </a:xfrm>
            <a:custGeom>
              <a:rect b="b" l="l" r="r" t="t"/>
              <a:pathLst>
                <a:path extrusionOk="0" h="2128" w="1856">
                  <a:moveTo>
                    <a:pt x="1114" y="1"/>
                  </a:moveTo>
                  <a:lnTo>
                    <a:pt x="990" y="124"/>
                  </a:lnTo>
                  <a:lnTo>
                    <a:pt x="866" y="273"/>
                  </a:lnTo>
                  <a:lnTo>
                    <a:pt x="669" y="446"/>
                  </a:lnTo>
                  <a:lnTo>
                    <a:pt x="471" y="570"/>
                  </a:lnTo>
                  <a:lnTo>
                    <a:pt x="248" y="693"/>
                  </a:lnTo>
                  <a:lnTo>
                    <a:pt x="1" y="767"/>
                  </a:lnTo>
                  <a:lnTo>
                    <a:pt x="75" y="817"/>
                  </a:lnTo>
                  <a:lnTo>
                    <a:pt x="199" y="965"/>
                  </a:lnTo>
                  <a:lnTo>
                    <a:pt x="298" y="1114"/>
                  </a:lnTo>
                  <a:lnTo>
                    <a:pt x="396" y="1262"/>
                  </a:lnTo>
                  <a:lnTo>
                    <a:pt x="471" y="1435"/>
                  </a:lnTo>
                  <a:lnTo>
                    <a:pt x="545" y="1608"/>
                  </a:lnTo>
                  <a:lnTo>
                    <a:pt x="570" y="1782"/>
                  </a:lnTo>
                  <a:lnTo>
                    <a:pt x="619" y="1955"/>
                  </a:lnTo>
                  <a:lnTo>
                    <a:pt x="619" y="2128"/>
                  </a:lnTo>
                  <a:lnTo>
                    <a:pt x="743" y="1955"/>
                  </a:lnTo>
                  <a:lnTo>
                    <a:pt x="891" y="1782"/>
                  </a:lnTo>
                  <a:lnTo>
                    <a:pt x="1114" y="1608"/>
                  </a:lnTo>
                  <a:lnTo>
                    <a:pt x="1336" y="1460"/>
                  </a:lnTo>
                  <a:lnTo>
                    <a:pt x="1584" y="1361"/>
                  </a:lnTo>
                  <a:lnTo>
                    <a:pt x="1856" y="1287"/>
                  </a:lnTo>
                  <a:lnTo>
                    <a:pt x="1633" y="1089"/>
                  </a:lnTo>
                  <a:lnTo>
                    <a:pt x="1411" y="866"/>
                  </a:lnTo>
                  <a:lnTo>
                    <a:pt x="1262" y="594"/>
                  </a:lnTo>
                  <a:lnTo>
                    <a:pt x="1163" y="297"/>
                  </a:lnTo>
                  <a:lnTo>
                    <a:pt x="111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38125" y="638675"/>
              <a:ext cx="3166225" cy="1781000"/>
            </a:xfrm>
            <a:custGeom>
              <a:rect b="b" l="l" r="r" t="t"/>
              <a:pathLst>
                <a:path extrusionOk="0" h="71240" w="126649">
                  <a:moveTo>
                    <a:pt x="86329" y="322"/>
                  </a:moveTo>
                  <a:lnTo>
                    <a:pt x="86428" y="346"/>
                  </a:lnTo>
                  <a:lnTo>
                    <a:pt x="86502" y="396"/>
                  </a:lnTo>
                  <a:lnTo>
                    <a:pt x="86551" y="445"/>
                  </a:lnTo>
                  <a:lnTo>
                    <a:pt x="86625" y="519"/>
                  </a:lnTo>
                  <a:lnTo>
                    <a:pt x="86650" y="594"/>
                  </a:lnTo>
                  <a:lnTo>
                    <a:pt x="86675" y="668"/>
                  </a:lnTo>
                  <a:lnTo>
                    <a:pt x="86700" y="767"/>
                  </a:lnTo>
                  <a:lnTo>
                    <a:pt x="86675" y="841"/>
                  </a:lnTo>
                  <a:lnTo>
                    <a:pt x="86650" y="915"/>
                  </a:lnTo>
                  <a:lnTo>
                    <a:pt x="86625" y="989"/>
                  </a:lnTo>
                  <a:lnTo>
                    <a:pt x="86551" y="1064"/>
                  </a:lnTo>
                  <a:lnTo>
                    <a:pt x="86502" y="1113"/>
                  </a:lnTo>
                  <a:lnTo>
                    <a:pt x="86428" y="1163"/>
                  </a:lnTo>
                  <a:lnTo>
                    <a:pt x="86329" y="1187"/>
                  </a:lnTo>
                  <a:lnTo>
                    <a:pt x="86180" y="1187"/>
                  </a:lnTo>
                  <a:lnTo>
                    <a:pt x="86106" y="1163"/>
                  </a:lnTo>
                  <a:lnTo>
                    <a:pt x="86007" y="1113"/>
                  </a:lnTo>
                  <a:lnTo>
                    <a:pt x="85958" y="1064"/>
                  </a:lnTo>
                  <a:lnTo>
                    <a:pt x="85883" y="989"/>
                  </a:lnTo>
                  <a:lnTo>
                    <a:pt x="85859" y="915"/>
                  </a:lnTo>
                  <a:lnTo>
                    <a:pt x="85834" y="841"/>
                  </a:lnTo>
                  <a:lnTo>
                    <a:pt x="85834" y="767"/>
                  </a:lnTo>
                  <a:lnTo>
                    <a:pt x="85834" y="668"/>
                  </a:lnTo>
                  <a:lnTo>
                    <a:pt x="85859" y="594"/>
                  </a:lnTo>
                  <a:lnTo>
                    <a:pt x="85883" y="519"/>
                  </a:lnTo>
                  <a:lnTo>
                    <a:pt x="85958" y="445"/>
                  </a:lnTo>
                  <a:lnTo>
                    <a:pt x="86007" y="396"/>
                  </a:lnTo>
                  <a:lnTo>
                    <a:pt x="86106" y="346"/>
                  </a:lnTo>
                  <a:lnTo>
                    <a:pt x="86180" y="322"/>
                  </a:lnTo>
                  <a:close/>
                  <a:moveTo>
                    <a:pt x="124001" y="247"/>
                  </a:moveTo>
                  <a:lnTo>
                    <a:pt x="124150" y="297"/>
                  </a:lnTo>
                  <a:lnTo>
                    <a:pt x="124298" y="371"/>
                  </a:lnTo>
                  <a:lnTo>
                    <a:pt x="124422" y="470"/>
                  </a:lnTo>
                  <a:lnTo>
                    <a:pt x="124521" y="618"/>
                  </a:lnTo>
                  <a:lnTo>
                    <a:pt x="124620" y="767"/>
                  </a:lnTo>
                  <a:lnTo>
                    <a:pt x="124645" y="915"/>
                  </a:lnTo>
                  <a:lnTo>
                    <a:pt x="124669" y="1064"/>
                  </a:lnTo>
                  <a:lnTo>
                    <a:pt x="124645" y="1237"/>
                  </a:lnTo>
                  <a:lnTo>
                    <a:pt x="124620" y="1385"/>
                  </a:lnTo>
                  <a:lnTo>
                    <a:pt x="124521" y="1534"/>
                  </a:lnTo>
                  <a:lnTo>
                    <a:pt x="124422" y="1657"/>
                  </a:lnTo>
                  <a:lnTo>
                    <a:pt x="124298" y="1781"/>
                  </a:lnTo>
                  <a:lnTo>
                    <a:pt x="124150" y="1855"/>
                  </a:lnTo>
                  <a:lnTo>
                    <a:pt x="124001" y="1880"/>
                  </a:lnTo>
                  <a:lnTo>
                    <a:pt x="123828" y="1905"/>
                  </a:lnTo>
                  <a:lnTo>
                    <a:pt x="123680" y="1880"/>
                  </a:lnTo>
                  <a:lnTo>
                    <a:pt x="123531" y="1855"/>
                  </a:lnTo>
                  <a:lnTo>
                    <a:pt x="123383" y="1781"/>
                  </a:lnTo>
                  <a:lnTo>
                    <a:pt x="123235" y="1657"/>
                  </a:lnTo>
                  <a:lnTo>
                    <a:pt x="123136" y="1534"/>
                  </a:lnTo>
                  <a:lnTo>
                    <a:pt x="123061" y="1385"/>
                  </a:lnTo>
                  <a:lnTo>
                    <a:pt x="123012" y="1237"/>
                  </a:lnTo>
                  <a:lnTo>
                    <a:pt x="123012" y="1064"/>
                  </a:lnTo>
                  <a:lnTo>
                    <a:pt x="123012" y="915"/>
                  </a:lnTo>
                  <a:lnTo>
                    <a:pt x="123061" y="767"/>
                  </a:lnTo>
                  <a:lnTo>
                    <a:pt x="123136" y="618"/>
                  </a:lnTo>
                  <a:lnTo>
                    <a:pt x="123235" y="470"/>
                  </a:lnTo>
                  <a:lnTo>
                    <a:pt x="123383" y="371"/>
                  </a:lnTo>
                  <a:lnTo>
                    <a:pt x="123531" y="297"/>
                  </a:lnTo>
                  <a:lnTo>
                    <a:pt x="123680" y="247"/>
                  </a:lnTo>
                  <a:close/>
                  <a:moveTo>
                    <a:pt x="80689" y="1138"/>
                  </a:moveTo>
                  <a:lnTo>
                    <a:pt x="80788" y="1163"/>
                  </a:lnTo>
                  <a:lnTo>
                    <a:pt x="80887" y="1212"/>
                  </a:lnTo>
                  <a:lnTo>
                    <a:pt x="80961" y="1286"/>
                  </a:lnTo>
                  <a:lnTo>
                    <a:pt x="81035" y="1385"/>
                  </a:lnTo>
                  <a:lnTo>
                    <a:pt x="81085" y="1459"/>
                  </a:lnTo>
                  <a:lnTo>
                    <a:pt x="81109" y="1558"/>
                  </a:lnTo>
                  <a:lnTo>
                    <a:pt x="81134" y="1682"/>
                  </a:lnTo>
                  <a:lnTo>
                    <a:pt x="81109" y="1781"/>
                  </a:lnTo>
                  <a:lnTo>
                    <a:pt x="81085" y="1880"/>
                  </a:lnTo>
                  <a:lnTo>
                    <a:pt x="81035" y="1979"/>
                  </a:lnTo>
                  <a:lnTo>
                    <a:pt x="80961" y="2053"/>
                  </a:lnTo>
                  <a:lnTo>
                    <a:pt x="80887" y="2127"/>
                  </a:lnTo>
                  <a:lnTo>
                    <a:pt x="80788" y="2177"/>
                  </a:lnTo>
                  <a:lnTo>
                    <a:pt x="80689" y="2201"/>
                  </a:lnTo>
                  <a:lnTo>
                    <a:pt x="80491" y="2201"/>
                  </a:lnTo>
                  <a:lnTo>
                    <a:pt x="80392" y="2177"/>
                  </a:lnTo>
                  <a:lnTo>
                    <a:pt x="80293" y="2127"/>
                  </a:lnTo>
                  <a:lnTo>
                    <a:pt x="80194" y="2053"/>
                  </a:lnTo>
                  <a:lnTo>
                    <a:pt x="80145" y="1979"/>
                  </a:lnTo>
                  <a:lnTo>
                    <a:pt x="80095" y="1880"/>
                  </a:lnTo>
                  <a:lnTo>
                    <a:pt x="80046" y="1781"/>
                  </a:lnTo>
                  <a:lnTo>
                    <a:pt x="80046" y="1682"/>
                  </a:lnTo>
                  <a:lnTo>
                    <a:pt x="80046" y="1558"/>
                  </a:lnTo>
                  <a:lnTo>
                    <a:pt x="80095" y="1459"/>
                  </a:lnTo>
                  <a:lnTo>
                    <a:pt x="80145" y="1385"/>
                  </a:lnTo>
                  <a:lnTo>
                    <a:pt x="80194" y="1286"/>
                  </a:lnTo>
                  <a:lnTo>
                    <a:pt x="80293" y="1212"/>
                  </a:lnTo>
                  <a:lnTo>
                    <a:pt x="80392" y="1163"/>
                  </a:lnTo>
                  <a:lnTo>
                    <a:pt x="80491" y="1138"/>
                  </a:lnTo>
                  <a:close/>
                  <a:moveTo>
                    <a:pt x="94046" y="1979"/>
                  </a:moveTo>
                  <a:lnTo>
                    <a:pt x="94120" y="2004"/>
                  </a:lnTo>
                  <a:lnTo>
                    <a:pt x="94170" y="2028"/>
                  </a:lnTo>
                  <a:lnTo>
                    <a:pt x="94195" y="2078"/>
                  </a:lnTo>
                  <a:lnTo>
                    <a:pt x="94219" y="2152"/>
                  </a:lnTo>
                  <a:lnTo>
                    <a:pt x="94195" y="2201"/>
                  </a:lnTo>
                  <a:lnTo>
                    <a:pt x="94170" y="2251"/>
                  </a:lnTo>
                  <a:lnTo>
                    <a:pt x="94120" y="2300"/>
                  </a:lnTo>
                  <a:lnTo>
                    <a:pt x="93997" y="2300"/>
                  </a:lnTo>
                  <a:lnTo>
                    <a:pt x="93947" y="2251"/>
                  </a:lnTo>
                  <a:lnTo>
                    <a:pt x="93898" y="2201"/>
                  </a:lnTo>
                  <a:lnTo>
                    <a:pt x="93898" y="2152"/>
                  </a:lnTo>
                  <a:lnTo>
                    <a:pt x="93898" y="2078"/>
                  </a:lnTo>
                  <a:lnTo>
                    <a:pt x="93947" y="2028"/>
                  </a:lnTo>
                  <a:lnTo>
                    <a:pt x="93997" y="2004"/>
                  </a:lnTo>
                  <a:lnTo>
                    <a:pt x="94046" y="1979"/>
                  </a:lnTo>
                  <a:close/>
                  <a:moveTo>
                    <a:pt x="65303" y="742"/>
                  </a:moveTo>
                  <a:lnTo>
                    <a:pt x="65451" y="792"/>
                  </a:lnTo>
                  <a:lnTo>
                    <a:pt x="65600" y="866"/>
                  </a:lnTo>
                  <a:lnTo>
                    <a:pt x="65723" y="989"/>
                  </a:lnTo>
                  <a:lnTo>
                    <a:pt x="65847" y="1113"/>
                  </a:lnTo>
                  <a:lnTo>
                    <a:pt x="65921" y="1262"/>
                  </a:lnTo>
                  <a:lnTo>
                    <a:pt x="65971" y="1410"/>
                  </a:lnTo>
                  <a:lnTo>
                    <a:pt x="65996" y="1583"/>
                  </a:lnTo>
                  <a:lnTo>
                    <a:pt x="65971" y="1756"/>
                  </a:lnTo>
                  <a:lnTo>
                    <a:pt x="65921" y="1905"/>
                  </a:lnTo>
                  <a:lnTo>
                    <a:pt x="65847" y="2053"/>
                  </a:lnTo>
                  <a:lnTo>
                    <a:pt x="65723" y="2177"/>
                  </a:lnTo>
                  <a:lnTo>
                    <a:pt x="65600" y="2300"/>
                  </a:lnTo>
                  <a:lnTo>
                    <a:pt x="65451" y="2375"/>
                  </a:lnTo>
                  <a:lnTo>
                    <a:pt x="65303" y="2424"/>
                  </a:lnTo>
                  <a:lnTo>
                    <a:pt x="64981" y="2424"/>
                  </a:lnTo>
                  <a:lnTo>
                    <a:pt x="64808" y="2375"/>
                  </a:lnTo>
                  <a:lnTo>
                    <a:pt x="64660" y="2300"/>
                  </a:lnTo>
                  <a:lnTo>
                    <a:pt x="64536" y="2177"/>
                  </a:lnTo>
                  <a:lnTo>
                    <a:pt x="64437" y="2053"/>
                  </a:lnTo>
                  <a:lnTo>
                    <a:pt x="64338" y="1905"/>
                  </a:lnTo>
                  <a:lnTo>
                    <a:pt x="64289" y="1756"/>
                  </a:lnTo>
                  <a:lnTo>
                    <a:pt x="64289" y="1583"/>
                  </a:lnTo>
                  <a:lnTo>
                    <a:pt x="64289" y="1410"/>
                  </a:lnTo>
                  <a:lnTo>
                    <a:pt x="64338" y="1262"/>
                  </a:lnTo>
                  <a:lnTo>
                    <a:pt x="64437" y="1113"/>
                  </a:lnTo>
                  <a:lnTo>
                    <a:pt x="64536" y="989"/>
                  </a:lnTo>
                  <a:lnTo>
                    <a:pt x="64660" y="866"/>
                  </a:lnTo>
                  <a:lnTo>
                    <a:pt x="64808" y="792"/>
                  </a:lnTo>
                  <a:lnTo>
                    <a:pt x="64981" y="742"/>
                  </a:lnTo>
                  <a:close/>
                  <a:moveTo>
                    <a:pt x="61790" y="742"/>
                  </a:moveTo>
                  <a:lnTo>
                    <a:pt x="61988" y="767"/>
                  </a:lnTo>
                  <a:lnTo>
                    <a:pt x="62137" y="816"/>
                  </a:lnTo>
                  <a:lnTo>
                    <a:pt x="62310" y="890"/>
                  </a:lnTo>
                  <a:lnTo>
                    <a:pt x="62458" y="1014"/>
                  </a:lnTo>
                  <a:lnTo>
                    <a:pt x="62557" y="1163"/>
                  </a:lnTo>
                  <a:lnTo>
                    <a:pt x="62656" y="1311"/>
                  </a:lnTo>
                  <a:lnTo>
                    <a:pt x="62706" y="1484"/>
                  </a:lnTo>
                  <a:lnTo>
                    <a:pt x="62706" y="1657"/>
                  </a:lnTo>
                  <a:lnTo>
                    <a:pt x="62706" y="1830"/>
                  </a:lnTo>
                  <a:lnTo>
                    <a:pt x="62656" y="2004"/>
                  </a:lnTo>
                  <a:lnTo>
                    <a:pt x="62557" y="2152"/>
                  </a:lnTo>
                  <a:lnTo>
                    <a:pt x="62458" y="2300"/>
                  </a:lnTo>
                  <a:lnTo>
                    <a:pt x="62310" y="2424"/>
                  </a:lnTo>
                  <a:lnTo>
                    <a:pt x="62137" y="2498"/>
                  </a:lnTo>
                  <a:lnTo>
                    <a:pt x="61988" y="2548"/>
                  </a:lnTo>
                  <a:lnTo>
                    <a:pt x="61790" y="2573"/>
                  </a:lnTo>
                  <a:lnTo>
                    <a:pt x="61617" y="2548"/>
                  </a:lnTo>
                  <a:lnTo>
                    <a:pt x="61469" y="2498"/>
                  </a:lnTo>
                  <a:lnTo>
                    <a:pt x="61296" y="2424"/>
                  </a:lnTo>
                  <a:lnTo>
                    <a:pt x="61147" y="2300"/>
                  </a:lnTo>
                  <a:lnTo>
                    <a:pt x="61048" y="2152"/>
                  </a:lnTo>
                  <a:lnTo>
                    <a:pt x="60949" y="2004"/>
                  </a:lnTo>
                  <a:lnTo>
                    <a:pt x="60900" y="1830"/>
                  </a:lnTo>
                  <a:lnTo>
                    <a:pt x="60900" y="1657"/>
                  </a:lnTo>
                  <a:lnTo>
                    <a:pt x="60900" y="1484"/>
                  </a:lnTo>
                  <a:lnTo>
                    <a:pt x="60949" y="1311"/>
                  </a:lnTo>
                  <a:lnTo>
                    <a:pt x="61048" y="1163"/>
                  </a:lnTo>
                  <a:lnTo>
                    <a:pt x="61147" y="1014"/>
                  </a:lnTo>
                  <a:lnTo>
                    <a:pt x="61296" y="890"/>
                  </a:lnTo>
                  <a:lnTo>
                    <a:pt x="61469" y="816"/>
                  </a:lnTo>
                  <a:lnTo>
                    <a:pt x="61617" y="767"/>
                  </a:lnTo>
                  <a:lnTo>
                    <a:pt x="61790" y="742"/>
                  </a:lnTo>
                  <a:close/>
                  <a:moveTo>
                    <a:pt x="68618" y="1039"/>
                  </a:moveTo>
                  <a:lnTo>
                    <a:pt x="68766" y="1088"/>
                  </a:lnTo>
                  <a:lnTo>
                    <a:pt x="68890" y="1163"/>
                  </a:lnTo>
                  <a:lnTo>
                    <a:pt x="69013" y="1262"/>
                  </a:lnTo>
                  <a:lnTo>
                    <a:pt x="69112" y="1385"/>
                  </a:lnTo>
                  <a:lnTo>
                    <a:pt x="69187" y="1534"/>
                  </a:lnTo>
                  <a:lnTo>
                    <a:pt x="69236" y="1657"/>
                  </a:lnTo>
                  <a:lnTo>
                    <a:pt x="69236" y="1830"/>
                  </a:lnTo>
                  <a:lnTo>
                    <a:pt x="69236" y="1979"/>
                  </a:lnTo>
                  <a:lnTo>
                    <a:pt x="69187" y="2103"/>
                  </a:lnTo>
                  <a:lnTo>
                    <a:pt x="69112" y="2251"/>
                  </a:lnTo>
                  <a:lnTo>
                    <a:pt x="69013" y="2375"/>
                  </a:lnTo>
                  <a:lnTo>
                    <a:pt x="68890" y="2474"/>
                  </a:lnTo>
                  <a:lnTo>
                    <a:pt x="68766" y="2548"/>
                  </a:lnTo>
                  <a:lnTo>
                    <a:pt x="68618" y="2597"/>
                  </a:lnTo>
                  <a:lnTo>
                    <a:pt x="68321" y="2597"/>
                  </a:lnTo>
                  <a:lnTo>
                    <a:pt x="68172" y="2548"/>
                  </a:lnTo>
                  <a:lnTo>
                    <a:pt x="68024" y="2474"/>
                  </a:lnTo>
                  <a:lnTo>
                    <a:pt x="67900" y="2375"/>
                  </a:lnTo>
                  <a:lnTo>
                    <a:pt x="67801" y="2251"/>
                  </a:lnTo>
                  <a:lnTo>
                    <a:pt x="67727" y="2103"/>
                  </a:lnTo>
                  <a:lnTo>
                    <a:pt x="67678" y="1979"/>
                  </a:lnTo>
                  <a:lnTo>
                    <a:pt x="67678" y="1830"/>
                  </a:lnTo>
                  <a:lnTo>
                    <a:pt x="67678" y="1657"/>
                  </a:lnTo>
                  <a:lnTo>
                    <a:pt x="67727" y="1534"/>
                  </a:lnTo>
                  <a:lnTo>
                    <a:pt x="67801" y="1385"/>
                  </a:lnTo>
                  <a:lnTo>
                    <a:pt x="67900" y="1262"/>
                  </a:lnTo>
                  <a:lnTo>
                    <a:pt x="68024" y="1163"/>
                  </a:lnTo>
                  <a:lnTo>
                    <a:pt x="68172" y="1088"/>
                  </a:lnTo>
                  <a:lnTo>
                    <a:pt x="68321" y="1039"/>
                  </a:lnTo>
                  <a:close/>
                  <a:moveTo>
                    <a:pt x="99290" y="2251"/>
                  </a:moveTo>
                  <a:lnTo>
                    <a:pt x="99364" y="2276"/>
                  </a:lnTo>
                  <a:lnTo>
                    <a:pt x="99414" y="2300"/>
                  </a:lnTo>
                  <a:lnTo>
                    <a:pt x="99439" y="2350"/>
                  </a:lnTo>
                  <a:lnTo>
                    <a:pt x="99463" y="2424"/>
                  </a:lnTo>
                  <a:lnTo>
                    <a:pt x="99439" y="2474"/>
                  </a:lnTo>
                  <a:lnTo>
                    <a:pt x="99414" y="2548"/>
                  </a:lnTo>
                  <a:lnTo>
                    <a:pt x="99364" y="2573"/>
                  </a:lnTo>
                  <a:lnTo>
                    <a:pt x="99290" y="2597"/>
                  </a:lnTo>
                  <a:lnTo>
                    <a:pt x="99241" y="2573"/>
                  </a:lnTo>
                  <a:lnTo>
                    <a:pt x="99191" y="2548"/>
                  </a:lnTo>
                  <a:lnTo>
                    <a:pt x="99142" y="2474"/>
                  </a:lnTo>
                  <a:lnTo>
                    <a:pt x="99142" y="2424"/>
                  </a:lnTo>
                  <a:lnTo>
                    <a:pt x="99142" y="2350"/>
                  </a:lnTo>
                  <a:lnTo>
                    <a:pt x="99191" y="2300"/>
                  </a:lnTo>
                  <a:lnTo>
                    <a:pt x="99241" y="2276"/>
                  </a:lnTo>
                  <a:lnTo>
                    <a:pt x="99290" y="2251"/>
                  </a:lnTo>
                  <a:close/>
                  <a:moveTo>
                    <a:pt x="103842" y="2127"/>
                  </a:moveTo>
                  <a:lnTo>
                    <a:pt x="103965" y="2152"/>
                  </a:lnTo>
                  <a:lnTo>
                    <a:pt x="104064" y="2226"/>
                  </a:lnTo>
                  <a:lnTo>
                    <a:pt x="104138" y="2325"/>
                  </a:lnTo>
                  <a:lnTo>
                    <a:pt x="104163" y="2449"/>
                  </a:lnTo>
                  <a:lnTo>
                    <a:pt x="104138" y="2573"/>
                  </a:lnTo>
                  <a:lnTo>
                    <a:pt x="104064" y="2671"/>
                  </a:lnTo>
                  <a:lnTo>
                    <a:pt x="103965" y="2721"/>
                  </a:lnTo>
                  <a:lnTo>
                    <a:pt x="103842" y="2746"/>
                  </a:lnTo>
                  <a:lnTo>
                    <a:pt x="103743" y="2721"/>
                  </a:lnTo>
                  <a:lnTo>
                    <a:pt x="103644" y="2671"/>
                  </a:lnTo>
                  <a:lnTo>
                    <a:pt x="103570" y="2573"/>
                  </a:lnTo>
                  <a:lnTo>
                    <a:pt x="103545" y="2449"/>
                  </a:lnTo>
                  <a:lnTo>
                    <a:pt x="103570" y="2325"/>
                  </a:lnTo>
                  <a:lnTo>
                    <a:pt x="103644" y="2226"/>
                  </a:lnTo>
                  <a:lnTo>
                    <a:pt x="103743" y="2152"/>
                  </a:lnTo>
                  <a:lnTo>
                    <a:pt x="103842" y="2127"/>
                  </a:lnTo>
                  <a:close/>
                  <a:moveTo>
                    <a:pt x="48013" y="495"/>
                  </a:moveTo>
                  <a:lnTo>
                    <a:pt x="48235" y="519"/>
                  </a:lnTo>
                  <a:lnTo>
                    <a:pt x="48458" y="594"/>
                  </a:lnTo>
                  <a:lnTo>
                    <a:pt x="48656" y="693"/>
                  </a:lnTo>
                  <a:lnTo>
                    <a:pt x="48854" y="841"/>
                  </a:lnTo>
                  <a:lnTo>
                    <a:pt x="49002" y="1039"/>
                  </a:lnTo>
                  <a:lnTo>
                    <a:pt x="49101" y="1237"/>
                  </a:lnTo>
                  <a:lnTo>
                    <a:pt x="49175" y="1459"/>
                  </a:lnTo>
                  <a:lnTo>
                    <a:pt x="49200" y="1682"/>
                  </a:lnTo>
                  <a:lnTo>
                    <a:pt x="49175" y="1905"/>
                  </a:lnTo>
                  <a:lnTo>
                    <a:pt x="49101" y="2103"/>
                  </a:lnTo>
                  <a:lnTo>
                    <a:pt x="49002" y="2325"/>
                  </a:lnTo>
                  <a:lnTo>
                    <a:pt x="48854" y="2498"/>
                  </a:lnTo>
                  <a:lnTo>
                    <a:pt x="48656" y="2647"/>
                  </a:lnTo>
                  <a:lnTo>
                    <a:pt x="48458" y="2746"/>
                  </a:lnTo>
                  <a:lnTo>
                    <a:pt x="48235" y="2820"/>
                  </a:lnTo>
                  <a:lnTo>
                    <a:pt x="48013" y="2845"/>
                  </a:lnTo>
                  <a:lnTo>
                    <a:pt x="47790" y="2820"/>
                  </a:lnTo>
                  <a:lnTo>
                    <a:pt x="47567" y="2746"/>
                  </a:lnTo>
                  <a:lnTo>
                    <a:pt x="47369" y="2647"/>
                  </a:lnTo>
                  <a:lnTo>
                    <a:pt x="47196" y="2498"/>
                  </a:lnTo>
                  <a:lnTo>
                    <a:pt x="47048" y="2325"/>
                  </a:lnTo>
                  <a:lnTo>
                    <a:pt x="46924" y="2103"/>
                  </a:lnTo>
                  <a:lnTo>
                    <a:pt x="46875" y="1905"/>
                  </a:lnTo>
                  <a:lnTo>
                    <a:pt x="46850" y="1682"/>
                  </a:lnTo>
                  <a:lnTo>
                    <a:pt x="46875" y="1459"/>
                  </a:lnTo>
                  <a:lnTo>
                    <a:pt x="46924" y="1237"/>
                  </a:lnTo>
                  <a:lnTo>
                    <a:pt x="47048" y="1039"/>
                  </a:lnTo>
                  <a:lnTo>
                    <a:pt x="47196" y="841"/>
                  </a:lnTo>
                  <a:lnTo>
                    <a:pt x="47369" y="693"/>
                  </a:lnTo>
                  <a:lnTo>
                    <a:pt x="47567" y="594"/>
                  </a:lnTo>
                  <a:lnTo>
                    <a:pt x="47790" y="519"/>
                  </a:lnTo>
                  <a:lnTo>
                    <a:pt x="48013" y="495"/>
                  </a:lnTo>
                  <a:close/>
                  <a:moveTo>
                    <a:pt x="89124" y="2300"/>
                  </a:moveTo>
                  <a:lnTo>
                    <a:pt x="89223" y="2375"/>
                  </a:lnTo>
                  <a:lnTo>
                    <a:pt x="89272" y="2474"/>
                  </a:lnTo>
                  <a:lnTo>
                    <a:pt x="89297" y="2597"/>
                  </a:lnTo>
                  <a:lnTo>
                    <a:pt x="89272" y="2696"/>
                  </a:lnTo>
                  <a:lnTo>
                    <a:pt x="89223" y="2795"/>
                  </a:lnTo>
                  <a:lnTo>
                    <a:pt x="89124" y="2869"/>
                  </a:lnTo>
                  <a:lnTo>
                    <a:pt x="89000" y="2894"/>
                  </a:lnTo>
                  <a:lnTo>
                    <a:pt x="88876" y="2869"/>
                  </a:lnTo>
                  <a:lnTo>
                    <a:pt x="88777" y="2795"/>
                  </a:lnTo>
                  <a:lnTo>
                    <a:pt x="88728" y="2696"/>
                  </a:lnTo>
                  <a:lnTo>
                    <a:pt x="88703" y="2597"/>
                  </a:lnTo>
                  <a:lnTo>
                    <a:pt x="88728" y="2474"/>
                  </a:lnTo>
                  <a:lnTo>
                    <a:pt x="88777" y="2375"/>
                  </a:lnTo>
                  <a:lnTo>
                    <a:pt x="88876" y="2300"/>
                  </a:lnTo>
                  <a:close/>
                  <a:moveTo>
                    <a:pt x="58501" y="1088"/>
                  </a:moveTo>
                  <a:lnTo>
                    <a:pt x="58674" y="1113"/>
                  </a:lnTo>
                  <a:lnTo>
                    <a:pt x="58847" y="1163"/>
                  </a:lnTo>
                  <a:lnTo>
                    <a:pt x="59020" y="1262"/>
                  </a:lnTo>
                  <a:lnTo>
                    <a:pt x="59168" y="1385"/>
                  </a:lnTo>
                  <a:lnTo>
                    <a:pt x="59292" y="1534"/>
                  </a:lnTo>
                  <a:lnTo>
                    <a:pt x="59391" y="1682"/>
                  </a:lnTo>
                  <a:lnTo>
                    <a:pt x="59441" y="1880"/>
                  </a:lnTo>
                  <a:lnTo>
                    <a:pt x="59441" y="2053"/>
                  </a:lnTo>
                  <a:lnTo>
                    <a:pt x="59441" y="2251"/>
                  </a:lnTo>
                  <a:lnTo>
                    <a:pt x="59391" y="2424"/>
                  </a:lnTo>
                  <a:lnTo>
                    <a:pt x="59292" y="2573"/>
                  </a:lnTo>
                  <a:lnTo>
                    <a:pt x="59168" y="2746"/>
                  </a:lnTo>
                  <a:lnTo>
                    <a:pt x="59020" y="2869"/>
                  </a:lnTo>
                  <a:lnTo>
                    <a:pt x="58847" y="2944"/>
                  </a:lnTo>
                  <a:lnTo>
                    <a:pt x="58674" y="2993"/>
                  </a:lnTo>
                  <a:lnTo>
                    <a:pt x="58501" y="3018"/>
                  </a:lnTo>
                  <a:lnTo>
                    <a:pt x="58303" y="2993"/>
                  </a:lnTo>
                  <a:lnTo>
                    <a:pt x="58130" y="2944"/>
                  </a:lnTo>
                  <a:lnTo>
                    <a:pt x="57956" y="2869"/>
                  </a:lnTo>
                  <a:lnTo>
                    <a:pt x="57808" y="2746"/>
                  </a:lnTo>
                  <a:lnTo>
                    <a:pt x="57684" y="2573"/>
                  </a:lnTo>
                  <a:lnTo>
                    <a:pt x="57610" y="2424"/>
                  </a:lnTo>
                  <a:lnTo>
                    <a:pt x="57561" y="2251"/>
                  </a:lnTo>
                  <a:lnTo>
                    <a:pt x="57536" y="2053"/>
                  </a:lnTo>
                  <a:lnTo>
                    <a:pt x="57561" y="1880"/>
                  </a:lnTo>
                  <a:lnTo>
                    <a:pt x="57610" y="1682"/>
                  </a:lnTo>
                  <a:lnTo>
                    <a:pt x="57684" y="1534"/>
                  </a:lnTo>
                  <a:lnTo>
                    <a:pt x="57808" y="1385"/>
                  </a:lnTo>
                  <a:lnTo>
                    <a:pt x="57956" y="1262"/>
                  </a:lnTo>
                  <a:lnTo>
                    <a:pt x="58130" y="1163"/>
                  </a:lnTo>
                  <a:lnTo>
                    <a:pt x="58303" y="1113"/>
                  </a:lnTo>
                  <a:lnTo>
                    <a:pt x="58501" y="1088"/>
                  </a:lnTo>
                  <a:close/>
                  <a:moveTo>
                    <a:pt x="71734" y="1657"/>
                  </a:moveTo>
                  <a:lnTo>
                    <a:pt x="71883" y="1682"/>
                  </a:lnTo>
                  <a:lnTo>
                    <a:pt x="72006" y="1707"/>
                  </a:lnTo>
                  <a:lnTo>
                    <a:pt x="72130" y="1781"/>
                  </a:lnTo>
                  <a:lnTo>
                    <a:pt x="72254" y="1855"/>
                  </a:lnTo>
                  <a:lnTo>
                    <a:pt x="72328" y="1979"/>
                  </a:lnTo>
                  <a:lnTo>
                    <a:pt x="72402" y="2103"/>
                  </a:lnTo>
                  <a:lnTo>
                    <a:pt x="72452" y="2226"/>
                  </a:lnTo>
                  <a:lnTo>
                    <a:pt x="72452" y="2375"/>
                  </a:lnTo>
                  <a:lnTo>
                    <a:pt x="72452" y="2498"/>
                  </a:lnTo>
                  <a:lnTo>
                    <a:pt x="72402" y="2647"/>
                  </a:lnTo>
                  <a:lnTo>
                    <a:pt x="72328" y="2770"/>
                  </a:lnTo>
                  <a:lnTo>
                    <a:pt x="72254" y="2869"/>
                  </a:lnTo>
                  <a:lnTo>
                    <a:pt x="72130" y="2968"/>
                  </a:lnTo>
                  <a:lnTo>
                    <a:pt x="72006" y="3018"/>
                  </a:lnTo>
                  <a:lnTo>
                    <a:pt x="71883" y="3067"/>
                  </a:lnTo>
                  <a:lnTo>
                    <a:pt x="71734" y="3092"/>
                  </a:lnTo>
                  <a:lnTo>
                    <a:pt x="71611" y="3067"/>
                  </a:lnTo>
                  <a:lnTo>
                    <a:pt x="71487" y="3018"/>
                  </a:lnTo>
                  <a:lnTo>
                    <a:pt x="71363" y="2968"/>
                  </a:lnTo>
                  <a:lnTo>
                    <a:pt x="71240" y="2869"/>
                  </a:lnTo>
                  <a:lnTo>
                    <a:pt x="71165" y="2770"/>
                  </a:lnTo>
                  <a:lnTo>
                    <a:pt x="71091" y="2647"/>
                  </a:lnTo>
                  <a:lnTo>
                    <a:pt x="71042" y="2498"/>
                  </a:lnTo>
                  <a:lnTo>
                    <a:pt x="71042" y="2375"/>
                  </a:lnTo>
                  <a:lnTo>
                    <a:pt x="71042" y="2226"/>
                  </a:lnTo>
                  <a:lnTo>
                    <a:pt x="71091" y="2103"/>
                  </a:lnTo>
                  <a:lnTo>
                    <a:pt x="71165" y="1979"/>
                  </a:lnTo>
                  <a:lnTo>
                    <a:pt x="71240" y="1855"/>
                  </a:lnTo>
                  <a:lnTo>
                    <a:pt x="71363" y="1781"/>
                  </a:lnTo>
                  <a:lnTo>
                    <a:pt x="71487" y="1707"/>
                  </a:lnTo>
                  <a:lnTo>
                    <a:pt x="71611" y="1682"/>
                  </a:lnTo>
                  <a:lnTo>
                    <a:pt x="71734" y="1657"/>
                  </a:lnTo>
                  <a:close/>
                  <a:moveTo>
                    <a:pt x="108368" y="2201"/>
                  </a:moveTo>
                  <a:lnTo>
                    <a:pt x="108443" y="2226"/>
                  </a:lnTo>
                  <a:lnTo>
                    <a:pt x="108517" y="2251"/>
                  </a:lnTo>
                  <a:lnTo>
                    <a:pt x="108616" y="2276"/>
                  </a:lnTo>
                  <a:lnTo>
                    <a:pt x="108665" y="2350"/>
                  </a:lnTo>
                  <a:lnTo>
                    <a:pt x="108739" y="2399"/>
                  </a:lnTo>
                  <a:lnTo>
                    <a:pt x="108764" y="2498"/>
                  </a:lnTo>
                  <a:lnTo>
                    <a:pt x="108789" y="2573"/>
                  </a:lnTo>
                  <a:lnTo>
                    <a:pt x="108814" y="2647"/>
                  </a:lnTo>
                  <a:lnTo>
                    <a:pt x="108789" y="2746"/>
                  </a:lnTo>
                  <a:lnTo>
                    <a:pt x="108764" y="2820"/>
                  </a:lnTo>
                  <a:lnTo>
                    <a:pt x="108739" y="2894"/>
                  </a:lnTo>
                  <a:lnTo>
                    <a:pt x="108665" y="2968"/>
                  </a:lnTo>
                  <a:lnTo>
                    <a:pt x="108616" y="3018"/>
                  </a:lnTo>
                  <a:lnTo>
                    <a:pt x="108517" y="3067"/>
                  </a:lnTo>
                  <a:lnTo>
                    <a:pt x="108443" y="3092"/>
                  </a:lnTo>
                  <a:lnTo>
                    <a:pt x="108269" y="3092"/>
                  </a:lnTo>
                  <a:lnTo>
                    <a:pt x="108195" y="3067"/>
                  </a:lnTo>
                  <a:lnTo>
                    <a:pt x="108121" y="3018"/>
                  </a:lnTo>
                  <a:lnTo>
                    <a:pt x="108047" y="2968"/>
                  </a:lnTo>
                  <a:lnTo>
                    <a:pt x="107973" y="2894"/>
                  </a:lnTo>
                  <a:lnTo>
                    <a:pt x="107948" y="2820"/>
                  </a:lnTo>
                  <a:lnTo>
                    <a:pt x="107923" y="2746"/>
                  </a:lnTo>
                  <a:lnTo>
                    <a:pt x="107898" y="2647"/>
                  </a:lnTo>
                  <a:lnTo>
                    <a:pt x="107923" y="2573"/>
                  </a:lnTo>
                  <a:lnTo>
                    <a:pt x="107948" y="2498"/>
                  </a:lnTo>
                  <a:lnTo>
                    <a:pt x="107973" y="2399"/>
                  </a:lnTo>
                  <a:lnTo>
                    <a:pt x="108047" y="2350"/>
                  </a:lnTo>
                  <a:lnTo>
                    <a:pt x="108121" y="2276"/>
                  </a:lnTo>
                  <a:lnTo>
                    <a:pt x="108195" y="2251"/>
                  </a:lnTo>
                  <a:lnTo>
                    <a:pt x="108269" y="2226"/>
                  </a:lnTo>
                  <a:lnTo>
                    <a:pt x="108368" y="2201"/>
                  </a:lnTo>
                  <a:close/>
                  <a:moveTo>
                    <a:pt x="29634" y="396"/>
                  </a:moveTo>
                  <a:lnTo>
                    <a:pt x="29931" y="421"/>
                  </a:lnTo>
                  <a:lnTo>
                    <a:pt x="30227" y="495"/>
                  </a:lnTo>
                  <a:lnTo>
                    <a:pt x="30351" y="569"/>
                  </a:lnTo>
                  <a:lnTo>
                    <a:pt x="30499" y="643"/>
                  </a:lnTo>
                  <a:lnTo>
                    <a:pt x="30623" y="742"/>
                  </a:lnTo>
                  <a:lnTo>
                    <a:pt x="30722" y="841"/>
                  </a:lnTo>
                  <a:lnTo>
                    <a:pt x="30846" y="965"/>
                  </a:lnTo>
                  <a:lnTo>
                    <a:pt x="30920" y="1088"/>
                  </a:lnTo>
                  <a:lnTo>
                    <a:pt x="31019" y="1212"/>
                  </a:lnTo>
                  <a:lnTo>
                    <a:pt x="31068" y="1360"/>
                  </a:lnTo>
                  <a:lnTo>
                    <a:pt x="31167" y="1633"/>
                  </a:lnTo>
                  <a:lnTo>
                    <a:pt x="31192" y="1929"/>
                  </a:lnTo>
                  <a:lnTo>
                    <a:pt x="31167" y="2226"/>
                  </a:lnTo>
                  <a:lnTo>
                    <a:pt x="31068" y="2523"/>
                  </a:lnTo>
                  <a:lnTo>
                    <a:pt x="31019" y="2647"/>
                  </a:lnTo>
                  <a:lnTo>
                    <a:pt x="30920" y="2795"/>
                  </a:lnTo>
                  <a:lnTo>
                    <a:pt x="30846" y="2919"/>
                  </a:lnTo>
                  <a:lnTo>
                    <a:pt x="30722" y="3043"/>
                  </a:lnTo>
                  <a:lnTo>
                    <a:pt x="30623" y="3141"/>
                  </a:lnTo>
                  <a:lnTo>
                    <a:pt x="30499" y="3240"/>
                  </a:lnTo>
                  <a:lnTo>
                    <a:pt x="30351" y="3315"/>
                  </a:lnTo>
                  <a:lnTo>
                    <a:pt x="30227" y="3364"/>
                  </a:lnTo>
                  <a:lnTo>
                    <a:pt x="29931" y="3463"/>
                  </a:lnTo>
                  <a:lnTo>
                    <a:pt x="29634" y="3488"/>
                  </a:lnTo>
                  <a:lnTo>
                    <a:pt x="29337" y="3463"/>
                  </a:lnTo>
                  <a:lnTo>
                    <a:pt x="29040" y="3364"/>
                  </a:lnTo>
                  <a:lnTo>
                    <a:pt x="28916" y="3315"/>
                  </a:lnTo>
                  <a:lnTo>
                    <a:pt x="28768" y="3240"/>
                  </a:lnTo>
                  <a:lnTo>
                    <a:pt x="28644" y="3141"/>
                  </a:lnTo>
                  <a:lnTo>
                    <a:pt x="28545" y="3043"/>
                  </a:lnTo>
                  <a:lnTo>
                    <a:pt x="28422" y="2919"/>
                  </a:lnTo>
                  <a:lnTo>
                    <a:pt x="28347" y="2795"/>
                  </a:lnTo>
                  <a:lnTo>
                    <a:pt x="28248" y="2647"/>
                  </a:lnTo>
                  <a:lnTo>
                    <a:pt x="28199" y="2523"/>
                  </a:lnTo>
                  <a:lnTo>
                    <a:pt x="28100" y="2226"/>
                  </a:lnTo>
                  <a:lnTo>
                    <a:pt x="28075" y="1929"/>
                  </a:lnTo>
                  <a:lnTo>
                    <a:pt x="28100" y="1633"/>
                  </a:lnTo>
                  <a:lnTo>
                    <a:pt x="28199" y="1360"/>
                  </a:lnTo>
                  <a:lnTo>
                    <a:pt x="28248" y="1212"/>
                  </a:lnTo>
                  <a:lnTo>
                    <a:pt x="28347" y="1088"/>
                  </a:lnTo>
                  <a:lnTo>
                    <a:pt x="28422" y="965"/>
                  </a:lnTo>
                  <a:lnTo>
                    <a:pt x="28545" y="841"/>
                  </a:lnTo>
                  <a:lnTo>
                    <a:pt x="28644" y="742"/>
                  </a:lnTo>
                  <a:lnTo>
                    <a:pt x="28768" y="643"/>
                  </a:lnTo>
                  <a:lnTo>
                    <a:pt x="28916" y="569"/>
                  </a:lnTo>
                  <a:lnTo>
                    <a:pt x="29040" y="495"/>
                  </a:lnTo>
                  <a:lnTo>
                    <a:pt x="29337" y="421"/>
                  </a:lnTo>
                  <a:lnTo>
                    <a:pt x="29634" y="396"/>
                  </a:lnTo>
                  <a:close/>
                  <a:moveTo>
                    <a:pt x="112870" y="2375"/>
                  </a:moveTo>
                  <a:lnTo>
                    <a:pt x="112994" y="2424"/>
                  </a:lnTo>
                  <a:lnTo>
                    <a:pt x="113093" y="2474"/>
                  </a:lnTo>
                  <a:lnTo>
                    <a:pt x="113192" y="2548"/>
                  </a:lnTo>
                  <a:lnTo>
                    <a:pt x="113266" y="2647"/>
                  </a:lnTo>
                  <a:lnTo>
                    <a:pt x="113316" y="2746"/>
                  </a:lnTo>
                  <a:lnTo>
                    <a:pt x="113340" y="2845"/>
                  </a:lnTo>
                  <a:lnTo>
                    <a:pt x="113365" y="2968"/>
                  </a:lnTo>
                  <a:lnTo>
                    <a:pt x="113340" y="3067"/>
                  </a:lnTo>
                  <a:lnTo>
                    <a:pt x="113316" y="3191"/>
                  </a:lnTo>
                  <a:lnTo>
                    <a:pt x="113266" y="3290"/>
                  </a:lnTo>
                  <a:lnTo>
                    <a:pt x="113192" y="3389"/>
                  </a:lnTo>
                  <a:lnTo>
                    <a:pt x="113093" y="3463"/>
                  </a:lnTo>
                  <a:lnTo>
                    <a:pt x="112994" y="3513"/>
                  </a:lnTo>
                  <a:lnTo>
                    <a:pt x="112870" y="3537"/>
                  </a:lnTo>
                  <a:lnTo>
                    <a:pt x="112771" y="3562"/>
                  </a:lnTo>
                  <a:lnTo>
                    <a:pt x="112648" y="3537"/>
                  </a:lnTo>
                  <a:lnTo>
                    <a:pt x="112549" y="3513"/>
                  </a:lnTo>
                  <a:lnTo>
                    <a:pt x="112450" y="3463"/>
                  </a:lnTo>
                  <a:lnTo>
                    <a:pt x="112351" y="3389"/>
                  </a:lnTo>
                  <a:lnTo>
                    <a:pt x="112277" y="3290"/>
                  </a:lnTo>
                  <a:lnTo>
                    <a:pt x="112227" y="3191"/>
                  </a:lnTo>
                  <a:lnTo>
                    <a:pt x="112178" y="3067"/>
                  </a:lnTo>
                  <a:lnTo>
                    <a:pt x="112178" y="2968"/>
                  </a:lnTo>
                  <a:lnTo>
                    <a:pt x="112178" y="2845"/>
                  </a:lnTo>
                  <a:lnTo>
                    <a:pt x="112227" y="2746"/>
                  </a:lnTo>
                  <a:lnTo>
                    <a:pt x="112277" y="2647"/>
                  </a:lnTo>
                  <a:lnTo>
                    <a:pt x="112351" y="2548"/>
                  </a:lnTo>
                  <a:lnTo>
                    <a:pt x="112450" y="2474"/>
                  </a:lnTo>
                  <a:lnTo>
                    <a:pt x="112549" y="2424"/>
                  </a:lnTo>
                  <a:lnTo>
                    <a:pt x="112648" y="2375"/>
                  </a:lnTo>
                  <a:close/>
                  <a:moveTo>
                    <a:pt x="83657" y="2795"/>
                  </a:moveTo>
                  <a:lnTo>
                    <a:pt x="83731" y="2820"/>
                  </a:lnTo>
                  <a:lnTo>
                    <a:pt x="83805" y="2869"/>
                  </a:lnTo>
                  <a:lnTo>
                    <a:pt x="83880" y="2919"/>
                  </a:lnTo>
                  <a:lnTo>
                    <a:pt x="83929" y="2993"/>
                  </a:lnTo>
                  <a:lnTo>
                    <a:pt x="83954" y="3067"/>
                  </a:lnTo>
                  <a:lnTo>
                    <a:pt x="83979" y="3141"/>
                  </a:lnTo>
                  <a:lnTo>
                    <a:pt x="84003" y="3216"/>
                  </a:lnTo>
                  <a:lnTo>
                    <a:pt x="83979" y="3315"/>
                  </a:lnTo>
                  <a:lnTo>
                    <a:pt x="83954" y="3389"/>
                  </a:lnTo>
                  <a:lnTo>
                    <a:pt x="83929" y="3463"/>
                  </a:lnTo>
                  <a:lnTo>
                    <a:pt x="83880" y="3537"/>
                  </a:lnTo>
                  <a:lnTo>
                    <a:pt x="83805" y="3587"/>
                  </a:lnTo>
                  <a:lnTo>
                    <a:pt x="83731" y="3636"/>
                  </a:lnTo>
                  <a:lnTo>
                    <a:pt x="83657" y="3636"/>
                  </a:lnTo>
                  <a:lnTo>
                    <a:pt x="83558" y="3661"/>
                  </a:lnTo>
                  <a:lnTo>
                    <a:pt x="83484" y="3636"/>
                  </a:lnTo>
                  <a:lnTo>
                    <a:pt x="83410" y="3636"/>
                  </a:lnTo>
                  <a:lnTo>
                    <a:pt x="83336" y="3587"/>
                  </a:lnTo>
                  <a:lnTo>
                    <a:pt x="83261" y="3537"/>
                  </a:lnTo>
                  <a:lnTo>
                    <a:pt x="83212" y="3463"/>
                  </a:lnTo>
                  <a:lnTo>
                    <a:pt x="83162" y="3389"/>
                  </a:lnTo>
                  <a:lnTo>
                    <a:pt x="83138" y="3315"/>
                  </a:lnTo>
                  <a:lnTo>
                    <a:pt x="83138" y="3216"/>
                  </a:lnTo>
                  <a:lnTo>
                    <a:pt x="83138" y="3141"/>
                  </a:lnTo>
                  <a:lnTo>
                    <a:pt x="83162" y="3067"/>
                  </a:lnTo>
                  <a:lnTo>
                    <a:pt x="83212" y="2993"/>
                  </a:lnTo>
                  <a:lnTo>
                    <a:pt x="83261" y="2919"/>
                  </a:lnTo>
                  <a:lnTo>
                    <a:pt x="83336" y="2869"/>
                  </a:lnTo>
                  <a:lnTo>
                    <a:pt x="83410" y="2820"/>
                  </a:lnTo>
                  <a:lnTo>
                    <a:pt x="83484" y="2795"/>
                  </a:lnTo>
                  <a:close/>
                  <a:moveTo>
                    <a:pt x="55235" y="1756"/>
                  </a:moveTo>
                  <a:lnTo>
                    <a:pt x="55433" y="1781"/>
                  </a:lnTo>
                  <a:lnTo>
                    <a:pt x="55606" y="1830"/>
                  </a:lnTo>
                  <a:lnTo>
                    <a:pt x="55780" y="1929"/>
                  </a:lnTo>
                  <a:lnTo>
                    <a:pt x="55953" y="2053"/>
                  </a:lnTo>
                  <a:lnTo>
                    <a:pt x="56076" y="2201"/>
                  </a:lnTo>
                  <a:lnTo>
                    <a:pt x="56151" y="2375"/>
                  </a:lnTo>
                  <a:lnTo>
                    <a:pt x="56225" y="2573"/>
                  </a:lnTo>
                  <a:lnTo>
                    <a:pt x="56225" y="2770"/>
                  </a:lnTo>
                  <a:lnTo>
                    <a:pt x="56225" y="2944"/>
                  </a:lnTo>
                  <a:lnTo>
                    <a:pt x="56151" y="3141"/>
                  </a:lnTo>
                  <a:lnTo>
                    <a:pt x="56076" y="3315"/>
                  </a:lnTo>
                  <a:lnTo>
                    <a:pt x="55953" y="3463"/>
                  </a:lnTo>
                  <a:lnTo>
                    <a:pt x="55780" y="3587"/>
                  </a:lnTo>
                  <a:lnTo>
                    <a:pt x="55606" y="3686"/>
                  </a:lnTo>
                  <a:lnTo>
                    <a:pt x="55433" y="3735"/>
                  </a:lnTo>
                  <a:lnTo>
                    <a:pt x="55235" y="3760"/>
                  </a:lnTo>
                  <a:lnTo>
                    <a:pt x="55038" y="3735"/>
                  </a:lnTo>
                  <a:lnTo>
                    <a:pt x="54864" y="3686"/>
                  </a:lnTo>
                  <a:lnTo>
                    <a:pt x="54691" y="3587"/>
                  </a:lnTo>
                  <a:lnTo>
                    <a:pt x="54518" y="3463"/>
                  </a:lnTo>
                  <a:lnTo>
                    <a:pt x="54394" y="3315"/>
                  </a:lnTo>
                  <a:lnTo>
                    <a:pt x="54320" y="3141"/>
                  </a:lnTo>
                  <a:lnTo>
                    <a:pt x="54246" y="2944"/>
                  </a:lnTo>
                  <a:lnTo>
                    <a:pt x="54246" y="2770"/>
                  </a:lnTo>
                  <a:lnTo>
                    <a:pt x="54246" y="2573"/>
                  </a:lnTo>
                  <a:lnTo>
                    <a:pt x="54320" y="2375"/>
                  </a:lnTo>
                  <a:lnTo>
                    <a:pt x="54394" y="2201"/>
                  </a:lnTo>
                  <a:lnTo>
                    <a:pt x="54518" y="2053"/>
                  </a:lnTo>
                  <a:lnTo>
                    <a:pt x="54691" y="1929"/>
                  </a:lnTo>
                  <a:lnTo>
                    <a:pt x="54864" y="1830"/>
                  </a:lnTo>
                  <a:lnTo>
                    <a:pt x="55038" y="1781"/>
                  </a:lnTo>
                  <a:lnTo>
                    <a:pt x="55235" y="1756"/>
                  </a:lnTo>
                  <a:close/>
                  <a:moveTo>
                    <a:pt x="117075" y="2424"/>
                  </a:moveTo>
                  <a:lnTo>
                    <a:pt x="117224" y="2474"/>
                  </a:lnTo>
                  <a:lnTo>
                    <a:pt x="117347" y="2548"/>
                  </a:lnTo>
                  <a:lnTo>
                    <a:pt x="117446" y="2622"/>
                  </a:lnTo>
                  <a:lnTo>
                    <a:pt x="117545" y="2746"/>
                  </a:lnTo>
                  <a:lnTo>
                    <a:pt x="117595" y="2869"/>
                  </a:lnTo>
                  <a:lnTo>
                    <a:pt x="117644" y="2993"/>
                  </a:lnTo>
                  <a:lnTo>
                    <a:pt x="117644" y="3117"/>
                  </a:lnTo>
                  <a:lnTo>
                    <a:pt x="117644" y="3265"/>
                  </a:lnTo>
                  <a:lnTo>
                    <a:pt x="117595" y="3389"/>
                  </a:lnTo>
                  <a:lnTo>
                    <a:pt x="117545" y="3513"/>
                  </a:lnTo>
                  <a:lnTo>
                    <a:pt x="117446" y="3611"/>
                  </a:lnTo>
                  <a:lnTo>
                    <a:pt x="117347" y="3710"/>
                  </a:lnTo>
                  <a:lnTo>
                    <a:pt x="117224" y="3760"/>
                  </a:lnTo>
                  <a:lnTo>
                    <a:pt x="117075" y="3809"/>
                  </a:lnTo>
                  <a:lnTo>
                    <a:pt x="116952" y="3834"/>
                  </a:lnTo>
                  <a:lnTo>
                    <a:pt x="116828" y="3809"/>
                  </a:lnTo>
                  <a:lnTo>
                    <a:pt x="116680" y="3760"/>
                  </a:lnTo>
                  <a:lnTo>
                    <a:pt x="116556" y="3710"/>
                  </a:lnTo>
                  <a:lnTo>
                    <a:pt x="116457" y="3611"/>
                  </a:lnTo>
                  <a:lnTo>
                    <a:pt x="116358" y="3513"/>
                  </a:lnTo>
                  <a:lnTo>
                    <a:pt x="116309" y="3389"/>
                  </a:lnTo>
                  <a:lnTo>
                    <a:pt x="116259" y="3265"/>
                  </a:lnTo>
                  <a:lnTo>
                    <a:pt x="116259" y="3117"/>
                  </a:lnTo>
                  <a:lnTo>
                    <a:pt x="116259" y="2993"/>
                  </a:lnTo>
                  <a:lnTo>
                    <a:pt x="116309" y="2869"/>
                  </a:lnTo>
                  <a:lnTo>
                    <a:pt x="116358" y="2746"/>
                  </a:lnTo>
                  <a:lnTo>
                    <a:pt x="116457" y="2622"/>
                  </a:lnTo>
                  <a:lnTo>
                    <a:pt x="116556" y="2548"/>
                  </a:lnTo>
                  <a:lnTo>
                    <a:pt x="116680" y="2474"/>
                  </a:lnTo>
                  <a:lnTo>
                    <a:pt x="116828" y="2424"/>
                  </a:lnTo>
                  <a:close/>
                  <a:moveTo>
                    <a:pt x="74975" y="2597"/>
                  </a:moveTo>
                  <a:lnTo>
                    <a:pt x="75074" y="2622"/>
                  </a:lnTo>
                  <a:lnTo>
                    <a:pt x="75197" y="2647"/>
                  </a:lnTo>
                  <a:lnTo>
                    <a:pt x="75321" y="2721"/>
                  </a:lnTo>
                  <a:lnTo>
                    <a:pt x="75395" y="2795"/>
                  </a:lnTo>
                  <a:lnTo>
                    <a:pt x="75494" y="2894"/>
                  </a:lnTo>
                  <a:lnTo>
                    <a:pt x="75544" y="2993"/>
                  </a:lnTo>
                  <a:lnTo>
                    <a:pt x="75568" y="3117"/>
                  </a:lnTo>
                  <a:lnTo>
                    <a:pt x="75593" y="3240"/>
                  </a:lnTo>
                  <a:lnTo>
                    <a:pt x="75568" y="3339"/>
                  </a:lnTo>
                  <a:lnTo>
                    <a:pt x="75544" y="3463"/>
                  </a:lnTo>
                  <a:lnTo>
                    <a:pt x="75494" y="3562"/>
                  </a:lnTo>
                  <a:lnTo>
                    <a:pt x="75395" y="3661"/>
                  </a:lnTo>
                  <a:lnTo>
                    <a:pt x="75321" y="3760"/>
                  </a:lnTo>
                  <a:lnTo>
                    <a:pt x="75197" y="3809"/>
                  </a:lnTo>
                  <a:lnTo>
                    <a:pt x="75074" y="3834"/>
                  </a:lnTo>
                  <a:lnTo>
                    <a:pt x="74975" y="3859"/>
                  </a:lnTo>
                  <a:lnTo>
                    <a:pt x="74851" y="3834"/>
                  </a:lnTo>
                  <a:lnTo>
                    <a:pt x="74727" y="3809"/>
                  </a:lnTo>
                  <a:lnTo>
                    <a:pt x="74628" y="3760"/>
                  </a:lnTo>
                  <a:lnTo>
                    <a:pt x="74530" y="3661"/>
                  </a:lnTo>
                  <a:lnTo>
                    <a:pt x="74455" y="3562"/>
                  </a:lnTo>
                  <a:lnTo>
                    <a:pt x="74381" y="3463"/>
                  </a:lnTo>
                  <a:lnTo>
                    <a:pt x="74356" y="3339"/>
                  </a:lnTo>
                  <a:lnTo>
                    <a:pt x="74332" y="3240"/>
                  </a:lnTo>
                  <a:lnTo>
                    <a:pt x="74356" y="3117"/>
                  </a:lnTo>
                  <a:lnTo>
                    <a:pt x="74381" y="2993"/>
                  </a:lnTo>
                  <a:lnTo>
                    <a:pt x="74455" y="2894"/>
                  </a:lnTo>
                  <a:lnTo>
                    <a:pt x="74530" y="2795"/>
                  </a:lnTo>
                  <a:lnTo>
                    <a:pt x="74628" y="2721"/>
                  </a:lnTo>
                  <a:lnTo>
                    <a:pt x="74727" y="2647"/>
                  </a:lnTo>
                  <a:lnTo>
                    <a:pt x="74851" y="2622"/>
                  </a:lnTo>
                  <a:lnTo>
                    <a:pt x="74975" y="2597"/>
                  </a:lnTo>
                  <a:close/>
                  <a:moveTo>
                    <a:pt x="39602" y="1286"/>
                  </a:moveTo>
                  <a:lnTo>
                    <a:pt x="39850" y="1311"/>
                  </a:lnTo>
                  <a:lnTo>
                    <a:pt x="40097" y="1385"/>
                  </a:lnTo>
                  <a:lnTo>
                    <a:pt x="40320" y="1484"/>
                  </a:lnTo>
                  <a:lnTo>
                    <a:pt x="40518" y="1657"/>
                  </a:lnTo>
                  <a:lnTo>
                    <a:pt x="40691" y="1880"/>
                  </a:lnTo>
                  <a:lnTo>
                    <a:pt x="40814" y="2103"/>
                  </a:lnTo>
                  <a:lnTo>
                    <a:pt x="40889" y="2350"/>
                  </a:lnTo>
                  <a:lnTo>
                    <a:pt x="40913" y="2597"/>
                  </a:lnTo>
                  <a:lnTo>
                    <a:pt x="40889" y="2845"/>
                  </a:lnTo>
                  <a:lnTo>
                    <a:pt x="40814" y="3092"/>
                  </a:lnTo>
                  <a:lnTo>
                    <a:pt x="40691" y="3315"/>
                  </a:lnTo>
                  <a:lnTo>
                    <a:pt x="40518" y="3537"/>
                  </a:lnTo>
                  <a:lnTo>
                    <a:pt x="40320" y="3710"/>
                  </a:lnTo>
                  <a:lnTo>
                    <a:pt x="40097" y="3809"/>
                  </a:lnTo>
                  <a:lnTo>
                    <a:pt x="39850" y="3884"/>
                  </a:lnTo>
                  <a:lnTo>
                    <a:pt x="39602" y="3908"/>
                  </a:lnTo>
                  <a:lnTo>
                    <a:pt x="39355" y="3884"/>
                  </a:lnTo>
                  <a:lnTo>
                    <a:pt x="39108" y="3809"/>
                  </a:lnTo>
                  <a:lnTo>
                    <a:pt x="38860" y="3710"/>
                  </a:lnTo>
                  <a:lnTo>
                    <a:pt x="38662" y="3537"/>
                  </a:lnTo>
                  <a:lnTo>
                    <a:pt x="38489" y="3315"/>
                  </a:lnTo>
                  <a:lnTo>
                    <a:pt x="38366" y="3092"/>
                  </a:lnTo>
                  <a:lnTo>
                    <a:pt x="38291" y="2845"/>
                  </a:lnTo>
                  <a:lnTo>
                    <a:pt x="38267" y="2597"/>
                  </a:lnTo>
                  <a:lnTo>
                    <a:pt x="38291" y="2350"/>
                  </a:lnTo>
                  <a:lnTo>
                    <a:pt x="38366" y="2103"/>
                  </a:lnTo>
                  <a:lnTo>
                    <a:pt x="38489" y="1880"/>
                  </a:lnTo>
                  <a:lnTo>
                    <a:pt x="38662" y="1657"/>
                  </a:lnTo>
                  <a:lnTo>
                    <a:pt x="38860" y="1484"/>
                  </a:lnTo>
                  <a:lnTo>
                    <a:pt x="39108" y="1385"/>
                  </a:lnTo>
                  <a:lnTo>
                    <a:pt x="39355" y="1311"/>
                  </a:lnTo>
                  <a:lnTo>
                    <a:pt x="39602" y="1286"/>
                  </a:lnTo>
                  <a:close/>
                  <a:moveTo>
                    <a:pt x="121182" y="2721"/>
                  </a:moveTo>
                  <a:lnTo>
                    <a:pt x="121355" y="2746"/>
                  </a:lnTo>
                  <a:lnTo>
                    <a:pt x="121503" y="2770"/>
                  </a:lnTo>
                  <a:lnTo>
                    <a:pt x="121652" y="2845"/>
                  </a:lnTo>
                  <a:lnTo>
                    <a:pt x="121775" y="2968"/>
                  </a:lnTo>
                  <a:lnTo>
                    <a:pt x="121874" y="3092"/>
                  </a:lnTo>
                  <a:lnTo>
                    <a:pt x="121948" y="3240"/>
                  </a:lnTo>
                  <a:lnTo>
                    <a:pt x="121998" y="3389"/>
                  </a:lnTo>
                  <a:lnTo>
                    <a:pt x="122023" y="3537"/>
                  </a:lnTo>
                  <a:lnTo>
                    <a:pt x="121998" y="3710"/>
                  </a:lnTo>
                  <a:lnTo>
                    <a:pt x="121948" y="3859"/>
                  </a:lnTo>
                  <a:lnTo>
                    <a:pt x="121874" y="4007"/>
                  </a:lnTo>
                  <a:lnTo>
                    <a:pt x="121775" y="4131"/>
                  </a:lnTo>
                  <a:lnTo>
                    <a:pt x="121652" y="4230"/>
                  </a:lnTo>
                  <a:lnTo>
                    <a:pt x="121503" y="4304"/>
                  </a:lnTo>
                  <a:lnTo>
                    <a:pt x="121355" y="4354"/>
                  </a:lnTo>
                  <a:lnTo>
                    <a:pt x="121182" y="4378"/>
                  </a:lnTo>
                  <a:lnTo>
                    <a:pt x="121033" y="4354"/>
                  </a:lnTo>
                  <a:lnTo>
                    <a:pt x="120885" y="4304"/>
                  </a:lnTo>
                  <a:lnTo>
                    <a:pt x="120736" y="4230"/>
                  </a:lnTo>
                  <a:lnTo>
                    <a:pt x="120613" y="4131"/>
                  </a:lnTo>
                  <a:lnTo>
                    <a:pt x="120489" y="4007"/>
                  </a:lnTo>
                  <a:lnTo>
                    <a:pt x="120415" y="3859"/>
                  </a:lnTo>
                  <a:lnTo>
                    <a:pt x="120390" y="3710"/>
                  </a:lnTo>
                  <a:lnTo>
                    <a:pt x="120365" y="3537"/>
                  </a:lnTo>
                  <a:lnTo>
                    <a:pt x="120390" y="3389"/>
                  </a:lnTo>
                  <a:lnTo>
                    <a:pt x="120415" y="3240"/>
                  </a:lnTo>
                  <a:lnTo>
                    <a:pt x="120489" y="3092"/>
                  </a:lnTo>
                  <a:lnTo>
                    <a:pt x="120613" y="2968"/>
                  </a:lnTo>
                  <a:lnTo>
                    <a:pt x="120736" y="2845"/>
                  </a:lnTo>
                  <a:lnTo>
                    <a:pt x="120885" y="2770"/>
                  </a:lnTo>
                  <a:lnTo>
                    <a:pt x="121033" y="2746"/>
                  </a:lnTo>
                  <a:lnTo>
                    <a:pt x="121182" y="2721"/>
                  </a:lnTo>
                  <a:close/>
                  <a:moveTo>
                    <a:pt x="45044" y="2028"/>
                  </a:moveTo>
                  <a:lnTo>
                    <a:pt x="45267" y="2053"/>
                  </a:lnTo>
                  <a:lnTo>
                    <a:pt x="45489" y="2127"/>
                  </a:lnTo>
                  <a:lnTo>
                    <a:pt x="45687" y="2226"/>
                  </a:lnTo>
                  <a:lnTo>
                    <a:pt x="45885" y="2399"/>
                  </a:lnTo>
                  <a:lnTo>
                    <a:pt x="46034" y="2573"/>
                  </a:lnTo>
                  <a:lnTo>
                    <a:pt x="46133" y="2770"/>
                  </a:lnTo>
                  <a:lnTo>
                    <a:pt x="46207" y="2993"/>
                  </a:lnTo>
                  <a:lnTo>
                    <a:pt x="46232" y="3216"/>
                  </a:lnTo>
                  <a:lnTo>
                    <a:pt x="46207" y="3463"/>
                  </a:lnTo>
                  <a:lnTo>
                    <a:pt x="46133" y="3686"/>
                  </a:lnTo>
                  <a:lnTo>
                    <a:pt x="46034" y="3884"/>
                  </a:lnTo>
                  <a:lnTo>
                    <a:pt x="45885" y="4057"/>
                  </a:lnTo>
                  <a:lnTo>
                    <a:pt x="45687" y="4230"/>
                  </a:lnTo>
                  <a:lnTo>
                    <a:pt x="45489" y="4329"/>
                  </a:lnTo>
                  <a:lnTo>
                    <a:pt x="45267" y="4403"/>
                  </a:lnTo>
                  <a:lnTo>
                    <a:pt x="45044" y="4428"/>
                  </a:lnTo>
                  <a:lnTo>
                    <a:pt x="44822" y="4403"/>
                  </a:lnTo>
                  <a:lnTo>
                    <a:pt x="44599" y="4329"/>
                  </a:lnTo>
                  <a:lnTo>
                    <a:pt x="44376" y="4230"/>
                  </a:lnTo>
                  <a:lnTo>
                    <a:pt x="44203" y="4057"/>
                  </a:lnTo>
                  <a:lnTo>
                    <a:pt x="44055" y="3884"/>
                  </a:lnTo>
                  <a:lnTo>
                    <a:pt x="43931" y="3686"/>
                  </a:lnTo>
                  <a:lnTo>
                    <a:pt x="43882" y="3463"/>
                  </a:lnTo>
                  <a:lnTo>
                    <a:pt x="43857" y="3216"/>
                  </a:lnTo>
                  <a:lnTo>
                    <a:pt x="43882" y="2993"/>
                  </a:lnTo>
                  <a:lnTo>
                    <a:pt x="43931" y="2770"/>
                  </a:lnTo>
                  <a:lnTo>
                    <a:pt x="44055" y="2573"/>
                  </a:lnTo>
                  <a:lnTo>
                    <a:pt x="44203" y="2399"/>
                  </a:lnTo>
                  <a:lnTo>
                    <a:pt x="44376" y="2226"/>
                  </a:lnTo>
                  <a:lnTo>
                    <a:pt x="44599" y="2127"/>
                  </a:lnTo>
                  <a:lnTo>
                    <a:pt x="44822" y="2053"/>
                  </a:lnTo>
                  <a:lnTo>
                    <a:pt x="45044" y="2028"/>
                  </a:lnTo>
                  <a:close/>
                  <a:moveTo>
                    <a:pt x="33319" y="1806"/>
                  </a:moveTo>
                  <a:lnTo>
                    <a:pt x="33591" y="1830"/>
                  </a:lnTo>
                  <a:lnTo>
                    <a:pt x="33864" y="1929"/>
                  </a:lnTo>
                  <a:lnTo>
                    <a:pt x="34111" y="2053"/>
                  </a:lnTo>
                  <a:lnTo>
                    <a:pt x="34210" y="2127"/>
                  </a:lnTo>
                  <a:lnTo>
                    <a:pt x="34334" y="2226"/>
                  </a:lnTo>
                  <a:lnTo>
                    <a:pt x="34432" y="2350"/>
                  </a:lnTo>
                  <a:lnTo>
                    <a:pt x="34507" y="2449"/>
                  </a:lnTo>
                  <a:lnTo>
                    <a:pt x="34655" y="2721"/>
                  </a:lnTo>
                  <a:lnTo>
                    <a:pt x="34729" y="2968"/>
                  </a:lnTo>
                  <a:lnTo>
                    <a:pt x="34754" y="3240"/>
                  </a:lnTo>
                  <a:lnTo>
                    <a:pt x="34729" y="3537"/>
                  </a:lnTo>
                  <a:lnTo>
                    <a:pt x="34655" y="3785"/>
                  </a:lnTo>
                  <a:lnTo>
                    <a:pt x="34507" y="4032"/>
                  </a:lnTo>
                  <a:lnTo>
                    <a:pt x="34432" y="4156"/>
                  </a:lnTo>
                  <a:lnTo>
                    <a:pt x="34334" y="4279"/>
                  </a:lnTo>
                  <a:lnTo>
                    <a:pt x="34210" y="4378"/>
                  </a:lnTo>
                  <a:lnTo>
                    <a:pt x="34111" y="4452"/>
                  </a:lnTo>
                  <a:lnTo>
                    <a:pt x="33864" y="4576"/>
                  </a:lnTo>
                  <a:lnTo>
                    <a:pt x="33591" y="4650"/>
                  </a:lnTo>
                  <a:lnTo>
                    <a:pt x="33319" y="4700"/>
                  </a:lnTo>
                  <a:lnTo>
                    <a:pt x="33047" y="4650"/>
                  </a:lnTo>
                  <a:lnTo>
                    <a:pt x="32775" y="4576"/>
                  </a:lnTo>
                  <a:lnTo>
                    <a:pt x="32528" y="4452"/>
                  </a:lnTo>
                  <a:lnTo>
                    <a:pt x="32404" y="4378"/>
                  </a:lnTo>
                  <a:lnTo>
                    <a:pt x="32305" y="4279"/>
                  </a:lnTo>
                  <a:lnTo>
                    <a:pt x="32206" y="4156"/>
                  </a:lnTo>
                  <a:lnTo>
                    <a:pt x="32107" y="4032"/>
                  </a:lnTo>
                  <a:lnTo>
                    <a:pt x="31984" y="3785"/>
                  </a:lnTo>
                  <a:lnTo>
                    <a:pt x="31909" y="3537"/>
                  </a:lnTo>
                  <a:lnTo>
                    <a:pt x="31885" y="3240"/>
                  </a:lnTo>
                  <a:lnTo>
                    <a:pt x="31909" y="2968"/>
                  </a:lnTo>
                  <a:lnTo>
                    <a:pt x="31984" y="2721"/>
                  </a:lnTo>
                  <a:lnTo>
                    <a:pt x="32107" y="2449"/>
                  </a:lnTo>
                  <a:lnTo>
                    <a:pt x="32206" y="2350"/>
                  </a:lnTo>
                  <a:lnTo>
                    <a:pt x="32305" y="2226"/>
                  </a:lnTo>
                  <a:lnTo>
                    <a:pt x="32404" y="2127"/>
                  </a:lnTo>
                  <a:lnTo>
                    <a:pt x="32528" y="2053"/>
                  </a:lnTo>
                  <a:lnTo>
                    <a:pt x="32775" y="1929"/>
                  </a:lnTo>
                  <a:lnTo>
                    <a:pt x="33047" y="1830"/>
                  </a:lnTo>
                  <a:lnTo>
                    <a:pt x="33319" y="1806"/>
                  </a:lnTo>
                  <a:close/>
                  <a:moveTo>
                    <a:pt x="91647" y="4477"/>
                  </a:moveTo>
                  <a:lnTo>
                    <a:pt x="91696" y="4527"/>
                  </a:lnTo>
                  <a:lnTo>
                    <a:pt x="91746" y="4576"/>
                  </a:lnTo>
                  <a:lnTo>
                    <a:pt x="91746" y="4626"/>
                  </a:lnTo>
                  <a:lnTo>
                    <a:pt x="91746" y="4700"/>
                  </a:lnTo>
                  <a:lnTo>
                    <a:pt x="91696" y="4749"/>
                  </a:lnTo>
                  <a:lnTo>
                    <a:pt x="91647" y="4799"/>
                  </a:lnTo>
                  <a:lnTo>
                    <a:pt x="91523" y="4799"/>
                  </a:lnTo>
                  <a:lnTo>
                    <a:pt x="91474" y="4749"/>
                  </a:lnTo>
                  <a:lnTo>
                    <a:pt x="91424" y="4700"/>
                  </a:lnTo>
                  <a:lnTo>
                    <a:pt x="91424" y="4626"/>
                  </a:lnTo>
                  <a:lnTo>
                    <a:pt x="91424" y="4576"/>
                  </a:lnTo>
                  <a:lnTo>
                    <a:pt x="91474" y="4527"/>
                  </a:lnTo>
                  <a:lnTo>
                    <a:pt x="91523" y="4477"/>
                  </a:lnTo>
                  <a:close/>
                  <a:moveTo>
                    <a:pt x="52069" y="2746"/>
                  </a:moveTo>
                  <a:lnTo>
                    <a:pt x="52267" y="2770"/>
                  </a:lnTo>
                  <a:lnTo>
                    <a:pt x="52440" y="2820"/>
                  </a:lnTo>
                  <a:lnTo>
                    <a:pt x="52638" y="2919"/>
                  </a:lnTo>
                  <a:lnTo>
                    <a:pt x="52787" y="3043"/>
                  </a:lnTo>
                  <a:lnTo>
                    <a:pt x="52935" y="3216"/>
                  </a:lnTo>
                  <a:lnTo>
                    <a:pt x="53009" y="3389"/>
                  </a:lnTo>
                  <a:lnTo>
                    <a:pt x="53083" y="3587"/>
                  </a:lnTo>
                  <a:lnTo>
                    <a:pt x="53108" y="3785"/>
                  </a:lnTo>
                  <a:lnTo>
                    <a:pt x="53083" y="3982"/>
                  </a:lnTo>
                  <a:lnTo>
                    <a:pt x="53009" y="4156"/>
                  </a:lnTo>
                  <a:lnTo>
                    <a:pt x="52935" y="4354"/>
                  </a:lnTo>
                  <a:lnTo>
                    <a:pt x="52787" y="4502"/>
                  </a:lnTo>
                  <a:lnTo>
                    <a:pt x="52638" y="4650"/>
                  </a:lnTo>
                  <a:lnTo>
                    <a:pt x="52440" y="4725"/>
                  </a:lnTo>
                  <a:lnTo>
                    <a:pt x="52267" y="4799"/>
                  </a:lnTo>
                  <a:lnTo>
                    <a:pt x="52069" y="4824"/>
                  </a:lnTo>
                  <a:lnTo>
                    <a:pt x="51871" y="4799"/>
                  </a:lnTo>
                  <a:lnTo>
                    <a:pt x="51673" y="4725"/>
                  </a:lnTo>
                  <a:lnTo>
                    <a:pt x="51500" y="4650"/>
                  </a:lnTo>
                  <a:lnTo>
                    <a:pt x="51327" y="4502"/>
                  </a:lnTo>
                  <a:lnTo>
                    <a:pt x="51203" y="4354"/>
                  </a:lnTo>
                  <a:lnTo>
                    <a:pt x="51105" y="4156"/>
                  </a:lnTo>
                  <a:lnTo>
                    <a:pt x="51055" y="3982"/>
                  </a:lnTo>
                  <a:lnTo>
                    <a:pt x="51030" y="3785"/>
                  </a:lnTo>
                  <a:lnTo>
                    <a:pt x="51055" y="3587"/>
                  </a:lnTo>
                  <a:lnTo>
                    <a:pt x="51105" y="3389"/>
                  </a:lnTo>
                  <a:lnTo>
                    <a:pt x="51203" y="3216"/>
                  </a:lnTo>
                  <a:lnTo>
                    <a:pt x="51327" y="3043"/>
                  </a:lnTo>
                  <a:lnTo>
                    <a:pt x="51500" y="2919"/>
                  </a:lnTo>
                  <a:lnTo>
                    <a:pt x="51673" y="2820"/>
                  </a:lnTo>
                  <a:lnTo>
                    <a:pt x="51871" y="2770"/>
                  </a:lnTo>
                  <a:lnTo>
                    <a:pt x="52069" y="2746"/>
                  </a:lnTo>
                  <a:close/>
                  <a:moveTo>
                    <a:pt x="78091" y="3859"/>
                  </a:moveTo>
                  <a:lnTo>
                    <a:pt x="78190" y="3884"/>
                  </a:lnTo>
                  <a:lnTo>
                    <a:pt x="78289" y="3908"/>
                  </a:lnTo>
                  <a:lnTo>
                    <a:pt x="78388" y="3958"/>
                  </a:lnTo>
                  <a:lnTo>
                    <a:pt x="78463" y="4007"/>
                  </a:lnTo>
                  <a:lnTo>
                    <a:pt x="78537" y="4106"/>
                  </a:lnTo>
                  <a:lnTo>
                    <a:pt x="78586" y="4205"/>
                  </a:lnTo>
                  <a:lnTo>
                    <a:pt x="78611" y="4304"/>
                  </a:lnTo>
                  <a:lnTo>
                    <a:pt x="78611" y="4403"/>
                  </a:lnTo>
                  <a:lnTo>
                    <a:pt x="78611" y="4502"/>
                  </a:lnTo>
                  <a:lnTo>
                    <a:pt x="78586" y="4601"/>
                  </a:lnTo>
                  <a:lnTo>
                    <a:pt x="78537" y="4675"/>
                  </a:lnTo>
                  <a:lnTo>
                    <a:pt x="78463" y="4774"/>
                  </a:lnTo>
                  <a:lnTo>
                    <a:pt x="78388" y="4848"/>
                  </a:lnTo>
                  <a:lnTo>
                    <a:pt x="78289" y="4898"/>
                  </a:lnTo>
                  <a:lnTo>
                    <a:pt x="78190" y="4922"/>
                  </a:lnTo>
                  <a:lnTo>
                    <a:pt x="77993" y="4922"/>
                  </a:lnTo>
                  <a:lnTo>
                    <a:pt x="77894" y="4898"/>
                  </a:lnTo>
                  <a:lnTo>
                    <a:pt x="77795" y="4848"/>
                  </a:lnTo>
                  <a:lnTo>
                    <a:pt x="77720" y="4774"/>
                  </a:lnTo>
                  <a:lnTo>
                    <a:pt x="77646" y="4675"/>
                  </a:lnTo>
                  <a:lnTo>
                    <a:pt x="77597" y="4601"/>
                  </a:lnTo>
                  <a:lnTo>
                    <a:pt x="77572" y="4502"/>
                  </a:lnTo>
                  <a:lnTo>
                    <a:pt x="77547" y="4403"/>
                  </a:lnTo>
                  <a:lnTo>
                    <a:pt x="77572" y="4304"/>
                  </a:lnTo>
                  <a:lnTo>
                    <a:pt x="77597" y="4205"/>
                  </a:lnTo>
                  <a:lnTo>
                    <a:pt x="77646" y="4106"/>
                  </a:lnTo>
                  <a:lnTo>
                    <a:pt x="77720" y="4007"/>
                  </a:lnTo>
                  <a:lnTo>
                    <a:pt x="77795" y="3958"/>
                  </a:lnTo>
                  <a:lnTo>
                    <a:pt x="77894" y="3908"/>
                  </a:lnTo>
                  <a:lnTo>
                    <a:pt x="77993" y="3884"/>
                  </a:lnTo>
                  <a:lnTo>
                    <a:pt x="78091" y="3859"/>
                  </a:lnTo>
                  <a:close/>
                  <a:moveTo>
                    <a:pt x="125362" y="3092"/>
                  </a:moveTo>
                  <a:lnTo>
                    <a:pt x="125535" y="3117"/>
                  </a:lnTo>
                  <a:lnTo>
                    <a:pt x="125733" y="3166"/>
                  </a:lnTo>
                  <a:lnTo>
                    <a:pt x="125881" y="3240"/>
                  </a:lnTo>
                  <a:lnTo>
                    <a:pt x="126030" y="3364"/>
                  </a:lnTo>
                  <a:lnTo>
                    <a:pt x="126153" y="3513"/>
                  </a:lnTo>
                  <a:lnTo>
                    <a:pt x="126252" y="3686"/>
                  </a:lnTo>
                  <a:lnTo>
                    <a:pt x="126302" y="3859"/>
                  </a:lnTo>
                  <a:lnTo>
                    <a:pt x="126302" y="4032"/>
                  </a:lnTo>
                  <a:lnTo>
                    <a:pt x="126302" y="4205"/>
                  </a:lnTo>
                  <a:lnTo>
                    <a:pt x="126252" y="4378"/>
                  </a:lnTo>
                  <a:lnTo>
                    <a:pt x="126153" y="4551"/>
                  </a:lnTo>
                  <a:lnTo>
                    <a:pt x="126030" y="4700"/>
                  </a:lnTo>
                  <a:lnTo>
                    <a:pt x="125881" y="4824"/>
                  </a:lnTo>
                  <a:lnTo>
                    <a:pt x="125733" y="4922"/>
                  </a:lnTo>
                  <a:lnTo>
                    <a:pt x="125535" y="4972"/>
                  </a:lnTo>
                  <a:lnTo>
                    <a:pt x="125189" y="4972"/>
                  </a:lnTo>
                  <a:lnTo>
                    <a:pt x="125016" y="4922"/>
                  </a:lnTo>
                  <a:lnTo>
                    <a:pt x="124842" y="4824"/>
                  </a:lnTo>
                  <a:lnTo>
                    <a:pt x="124694" y="4700"/>
                  </a:lnTo>
                  <a:lnTo>
                    <a:pt x="124570" y="4551"/>
                  </a:lnTo>
                  <a:lnTo>
                    <a:pt x="124496" y="4378"/>
                  </a:lnTo>
                  <a:lnTo>
                    <a:pt x="124447" y="4205"/>
                  </a:lnTo>
                  <a:lnTo>
                    <a:pt x="124422" y="4032"/>
                  </a:lnTo>
                  <a:lnTo>
                    <a:pt x="124447" y="3859"/>
                  </a:lnTo>
                  <a:lnTo>
                    <a:pt x="124496" y="3686"/>
                  </a:lnTo>
                  <a:lnTo>
                    <a:pt x="124570" y="3513"/>
                  </a:lnTo>
                  <a:lnTo>
                    <a:pt x="124694" y="3364"/>
                  </a:lnTo>
                  <a:lnTo>
                    <a:pt x="124842" y="3240"/>
                  </a:lnTo>
                  <a:lnTo>
                    <a:pt x="125016" y="3166"/>
                  </a:lnTo>
                  <a:lnTo>
                    <a:pt x="125189" y="3117"/>
                  </a:lnTo>
                  <a:lnTo>
                    <a:pt x="125362" y="3092"/>
                  </a:lnTo>
                  <a:close/>
                  <a:moveTo>
                    <a:pt x="96817" y="4725"/>
                  </a:moveTo>
                  <a:lnTo>
                    <a:pt x="96866" y="4749"/>
                  </a:lnTo>
                  <a:lnTo>
                    <a:pt x="96916" y="4774"/>
                  </a:lnTo>
                  <a:lnTo>
                    <a:pt x="96965" y="4824"/>
                  </a:lnTo>
                  <a:lnTo>
                    <a:pt x="96965" y="4898"/>
                  </a:lnTo>
                  <a:lnTo>
                    <a:pt x="96965" y="4947"/>
                  </a:lnTo>
                  <a:lnTo>
                    <a:pt x="96916" y="5021"/>
                  </a:lnTo>
                  <a:lnTo>
                    <a:pt x="96866" y="5046"/>
                  </a:lnTo>
                  <a:lnTo>
                    <a:pt x="96817" y="5071"/>
                  </a:lnTo>
                  <a:lnTo>
                    <a:pt x="96742" y="5046"/>
                  </a:lnTo>
                  <a:lnTo>
                    <a:pt x="96693" y="5021"/>
                  </a:lnTo>
                  <a:lnTo>
                    <a:pt x="96643" y="4947"/>
                  </a:lnTo>
                  <a:lnTo>
                    <a:pt x="96643" y="4898"/>
                  </a:lnTo>
                  <a:lnTo>
                    <a:pt x="96643" y="4824"/>
                  </a:lnTo>
                  <a:lnTo>
                    <a:pt x="96693" y="4774"/>
                  </a:lnTo>
                  <a:lnTo>
                    <a:pt x="96742" y="4749"/>
                  </a:lnTo>
                  <a:lnTo>
                    <a:pt x="96817" y="4725"/>
                  </a:lnTo>
                  <a:close/>
                  <a:moveTo>
                    <a:pt x="101418" y="4700"/>
                  </a:moveTo>
                  <a:lnTo>
                    <a:pt x="101541" y="4725"/>
                  </a:lnTo>
                  <a:lnTo>
                    <a:pt x="101640" y="4799"/>
                  </a:lnTo>
                  <a:lnTo>
                    <a:pt x="101714" y="4898"/>
                  </a:lnTo>
                  <a:lnTo>
                    <a:pt x="101714" y="5021"/>
                  </a:lnTo>
                  <a:lnTo>
                    <a:pt x="101714" y="5145"/>
                  </a:lnTo>
                  <a:lnTo>
                    <a:pt x="101640" y="5244"/>
                  </a:lnTo>
                  <a:lnTo>
                    <a:pt x="101541" y="5318"/>
                  </a:lnTo>
                  <a:lnTo>
                    <a:pt x="101294" y="5318"/>
                  </a:lnTo>
                  <a:lnTo>
                    <a:pt x="101195" y="5244"/>
                  </a:lnTo>
                  <a:lnTo>
                    <a:pt x="101121" y="5145"/>
                  </a:lnTo>
                  <a:lnTo>
                    <a:pt x="101096" y="5021"/>
                  </a:lnTo>
                  <a:lnTo>
                    <a:pt x="101121" y="4898"/>
                  </a:lnTo>
                  <a:lnTo>
                    <a:pt x="101195" y="4799"/>
                  </a:lnTo>
                  <a:lnTo>
                    <a:pt x="101294" y="4725"/>
                  </a:lnTo>
                  <a:lnTo>
                    <a:pt x="101418" y="4700"/>
                  </a:lnTo>
                  <a:close/>
                  <a:moveTo>
                    <a:pt x="86403" y="4725"/>
                  </a:moveTo>
                  <a:lnTo>
                    <a:pt x="86502" y="4749"/>
                  </a:lnTo>
                  <a:lnTo>
                    <a:pt x="86601" y="4824"/>
                  </a:lnTo>
                  <a:lnTo>
                    <a:pt x="86675" y="4922"/>
                  </a:lnTo>
                  <a:lnTo>
                    <a:pt x="86700" y="5046"/>
                  </a:lnTo>
                  <a:lnTo>
                    <a:pt x="86675" y="5145"/>
                  </a:lnTo>
                  <a:lnTo>
                    <a:pt x="86601" y="5244"/>
                  </a:lnTo>
                  <a:lnTo>
                    <a:pt x="86502" y="5318"/>
                  </a:lnTo>
                  <a:lnTo>
                    <a:pt x="86403" y="5343"/>
                  </a:lnTo>
                  <a:lnTo>
                    <a:pt x="86279" y="5318"/>
                  </a:lnTo>
                  <a:lnTo>
                    <a:pt x="86180" y="5244"/>
                  </a:lnTo>
                  <a:lnTo>
                    <a:pt x="86106" y="5145"/>
                  </a:lnTo>
                  <a:lnTo>
                    <a:pt x="86106" y="5046"/>
                  </a:lnTo>
                  <a:lnTo>
                    <a:pt x="86106" y="4922"/>
                  </a:lnTo>
                  <a:lnTo>
                    <a:pt x="86180" y="4824"/>
                  </a:lnTo>
                  <a:lnTo>
                    <a:pt x="86279" y="4749"/>
                  </a:lnTo>
                  <a:lnTo>
                    <a:pt x="86403" y="4725"/>
                  </a:lnTo>
                  <a:close/>
                  <a:moveTo>
                    <a:pt x="105870" y="4675"/>
                  </a:moveTo>
                  <a:lnTo>
                    <a:pt x="105969" y="4700"/>
                  </a:lnTo>
                  <a:lnTo>
                    <a:pt x="106043" y="4749"/>
                  </a:lnTo>
                  <a:lnTo>
                    <a:pt x="106117" y="4799"/>
                  </a:lnTo>
                  <a:lnTo>
                    <a:pt x="106167" y="4873"/>
                  </a:lnTo>
                  <a:lnTo>
                    <a:pt x="106216" y="4947"/>
                  </a:lnTo>
                  <a:lnTo>
                    <a:pt x="106241" y="5021"/>
                  </a:lnTo>
                  <a:lnTo>
                    <a:pt x="106241" y="5120"/>
                  </a:lnTo>
                  <a:lnTo>
                    <a:pt x="106241" y="5195"/>
                  </a:lnTo>
                  <a:lnTo>
                    <a:pt x="106216" y="5269"/>
                  </a:lnTo>
                  <a:lnTo>
                    <a:pt x="106167" y="5368"/>
                  </a:lnTo>
                  <a:lnTo>
                    <a:pt x="106117" y="5417"/>
                  </a:lnTo>
                  <a:lnTo>
                    <a:pt x="106043" y="5491"/>
                  </a:lnTo>
                  <a:lnTo>
                    <a:pt x="105969" y="5516"/>
                  </a:lnTo>
                  <a:lnTo>
                    <a:pt x="105870" y="5541"/>
                  </a:lnTo>
                  <a:lnTo>
                    <a:pt x="105796" y="5566"/>
                  </a:lnTo>
                  <a:lnTo>
                    <a:pt x="105722" y="5541"/>
                  </a:lnTo>
                  <a:lnTo>
                    <a:pt x="105623" y="5516"/>
                  </a:lnTo>
                  <a:lnTo>
                    <a:pt x="105548" y="5491"/>
                  </a:lnTo>
                  <a:lnTo>
                    <a:pt x="105474" y="5417"/>
                  </a:lnTo>
                  <a:lnTo>
                    <a:pt x="105425" y="5368"/>
                  </a:lnTo>
                  <a:lnTo>
                    <a:pt x="105375" y="5269"/>
                  </a:lnTo>
                  <a:lnTo>
                    <a:pt x="105351" y="5195"/>
                  </a:lnTo>
                  <a:lnTo>
                    <a:pt x="105351" y="5120"/>
                  </a:lnTo>
                  <a:lnTo>
                    <a:pt x="105351" y="5021"/>
                  </a:lnTo>
                  <a:lnTo>
                    <a:pt x="105375" y="4947"/>
                  </a:lnTo>
                  <a:lnTo>
                    <a:pt x="105425" y="4873"/>
                  </a:lnTo>
                  <a:lnTo>
                    <a:pt x="105474" y="4799"/>
                  </a:lnTo>
                  <a:lnTo>
                    <a:pt x="105548" y="4749"/>
                  </a:lnTo>
                  <a:lnTo>
                    <a:pt x="105623" y="4700"/>
                  </a:lnTo>
                  <a:lnTo>
                    <a:pt x="105722" y="4675"/>
                  </a:lnTo>
                  <a:close/>
                  <a:moveTo>
                    <a:pt x="66095" y="4378"/>
                  </a:moveTo>
                  <a:lnTo>
                    <a:pt x="66243" y="4428"/>
                  </a:lnTo>
                  <a:lnTo>
                    <a:pt x="66367" y="4502"/>
                  </a:lnTo>
                  <a:lnTo>
                    <a:pt x="66490" y="4601"/>
                  </a:lnTo>
                  <a:lnTo>
                    <a:pt x="66565" y="4700"/>
                  </a:lnTo>
                  <a:lnTo>
                    <a:pt x="66639" y="4848"/>
                  </a:lnTo>
                  <a:lnTo>
                    <a:pt x="66688" y="4972"/>
                  </a:lnTo>
                  <a:lnTo>
                    <a:pt x="66688" y="5120"/>
                  </a:lnTo>
                  <a:lnTo>
                    <a:pt x="66688" y="5269"/>
                  </a:lnTo>
                  <a:lnTo>
                    <a:pt x="66639" y="5392"/>
                  </a:lnTo>
                  <a:lnTo>
                    <a:pt x="66565" y="5516"/>
                  </a:lnTo>
                  <a:lnTo>
                    <a:pt x="66490" y="5640"/>
                  </a:lnTo>
                  <a:lnTo>
                    <a:pt x="66367" y="5739"/>
                  </a:lnTo>
                  <a:lnTo>
                    <a:pt x="66243" y="5813"/>
                  </a:lnTo>
                  <a:lnTo>
                    <a:pt x="66095" y="5838"/>
                  </a:lnTo>
                  <a:lnTo>
                    <a:pt x="65946" y="5862"/>
                  </a:lnTo>
                  <a:lnTo>
                    <a:pt x="65798" y="5838"/>
                  </a:lnTo>
                  <a:lnTo>
                    <a:pt x="65674" y="5813"/>
                  </a:lnTo>
                  <a:lnTo>
                    <a:pt x="65550" y="5739"/>
                  </a:lnTo>
                  <a:lnTo>
                    <a:pt x="65427" y="5640"/>
                  </a:lnTo>
                  <a:lnTo>
                    <a:pt x="65328" y="5516"/>
                  </a:lnTo>
                  <a:lnTo>
                    <a:pt x="65254" y="5392"/>
                  </a:lnTo>
                  <a:lnTo>
                    <a:pt x="65229" y="5269"/>
                  </a:lnTo>
                  <a:lnTo>
                    <a:pt x="65204" y="5120"/>
                  </a:lnTo>
                  <a:lnTo>
                    <a:pt x="65229" y="4972"/>
                  </a:lnTo>
                  <a:lnTo>
                    <a:pt x="65254" y="4848"/>
                  </a:lnTo>
                  <a:lnTo>
                    <a:pt x="65328" y="4700"/>
                  </a:lnTo>
                  <a:lnTo>
                    <a:pt x="65427" y="4601"/>
                  </a:lnTo>
                  <a:lnTo>
                    <a:pt x="65550" y="4502"/>
                  </a:lnTo>
                  <a:lnTo>
                    <a:pt x="65674" y="4428"/>
                  </a:lnTo>
                  <a:lnTo>
                    <a:pt x="65798" y="4378"/>
                  </a:lnTo>
                  <a:close/>
                  <a:moveTo>
                    <a:pt x="27358" y="2845"/>
                  </a:moveTo>
                  <a:lnTo>
                    <a:pt x="27630" y="2869"/>
                  </a:lnTo>
                  <a:lnTo>
                    <a:pt x="27927" y="2944"/>
                  </a:lnTo>
                  <a:lnTo>
                    <a:pt x="28075" y="3018"/>
                  </a:lnTo>
                  <a:lnTo>
                    <a:pt x="28199" y="3092"/>
                  </a:lnTo>
                  <a:lnTo>
                    <a:pt x="28323" y="3191"/>
                  </a:lnTo>
                  <a:lnTo>
                    <a:pt x="28446" y="3290"/>
                  </a:lnTo>
                  <a:lnTo>
                    <a:pt x="28545" y="3414"/>
                  </a:lnTo>
                  <a:lnTo>
                    <a:pt x="28644" y="3537"/>
                  </a:lnTo>
                  <a:lnTo>
                    <a:pt x="28718" y="3661"/>
                  </a:lnTo>
                  <a:lnTo>
                    <a:pt x="28768" y="3809"/>
                  </a:lnTo>
                  <a:lnTo>
                    <a:pt x="28867" y="4081"/>
                  </a:lnTo>
                  <a:lnTo>
                    <a:pt x="28892" y="4378"/>
                  </a:lnTo>
                  <a:lnTo>
                    <a:pt x="28867" y="4675"/>
                  </a:lnTo>
                  <a:lnTo>
                    <a:pt x="28768" y="4972"/>
                  </a:lnTo>
                  <a:lnTo>
                    <a:pt x="28718" y="5096"/>
                  </a:lnTo>
                  <a:lnTo>
                    <a:pt x="28644" y="5244"/>
                  </a:lnTo>
                  <a:lnTo>
                    <a:pt x="28545" y="5368"/>
                  </a:lnTo>
                  <a:lnTo>
                    <a:pt x="28446" y="5467"/>
                  </a:lnTo>
                  <a:lnTo>
                    <a:pt x="28323" y="5590"/>
                  </a:lnTo>
                  <a:lnTo>
                    <a:pt x="28199" y="5665"/>
                  </a:lnTo>
                  <a:lnTo>
                    <a:pt x="28075" y="5763"/>
                  </a:lnTo>
                  <a:lnTo>
                    <a:pt x="27927" y="5813"/>
                  </a:lnTo>
                  <a:lnTo>
                    <a:pt x="27630" y="5912"/>
                  </a:lnTo>
                  <a:lnTo>
                    <a:pt x="27358" y="5937"/>
                  </a:lnTo>
                  <a:lnTo>
                    <a:pt x="27061" y="5912"/>
                  </a:lnTo>
                  <a:lnTo>
                    <a:pt x="26764" y="5813"/>
                  </a:lnTo>
                  <a:lnTo>
                    <a:pt x="26616" y="5763"/>
                  </a:lnTo>
                  <a:lnTo>
                    <a:pt x="26492" y="5665"/>
                  </a:lnTo>
                  <a:lnTo>
                    <a:pt x="26369" y="5590"/>
                  </a:lnTo>
                  <a:lnTo>
                    <a:pt x="26245" y="5467"/>
                  </a:lnTo>
                  <a:lnTo>
                    <a:pt x="26146" y="5368"/>
                  </a:lnTo>
                  <a:lnTo>
                    <a:pt x="26047" y="5244"/>
                  </a:lnTo>
                  <a:lnTo>
                    <a:pt x="25973" y="5096"/>
                  </a:lnTo>
                  <a:lnTo>
                    <a:pt x="25923" y="4972"/>
                  </a:lnTo>
                  <a:lnTo>
                    <a:pt x="25824" y="4675"/>
                  </a:lnTo>
                  <a:lnTo>
                    <a:pt x="25800" y="4378"/>
                  </a:lnTo>
                  <a:lnTo>
                    <a:pt x="25824" y="4081"/>
                  </a:lnTo>
                  <a:lnTo>
                    <a:pt x="25923" y="3809"/>
                  </a:lnTo>
                  <a:lnTo>
                    <a:pt x="25973" y="3661"/>
                  </a:lnTo>
                  <a:lnTo>
                    <a:pt x="26047" y="3537"/>
                  </a:lnTo>
                  <a:lnTo>
                    <a:pt x="26146" y="3414"/>
                  </a:lnTo>
                  <a:lnTo>
                    <a:pt x="26245" y="3290"/>
                  </a:lnTo>
                  <a:lnTo>
                    <a:pt x="26369" y="3191"/>
                  </a:lnTo>
                  <a:lnTo>
                    <a:pt x="26492" y="3092"/>
                  </a:lnTo>
                  <a:lnTo>
                    <a:pt x="26616" y="3018"/>
                  </a:lnTo>
                  <a:lnTo>
                    <a:pt x="26764" y="2944"/>
                  </a:lnTo>
                  <a:lnTo>
                    <a:pt x="27061" y="2869"/>
                  </a:lnTo>
                  <a:lnTo>
                    <a:pt x="27358" y="2845"/>
                  </a:lnTo>
                  <a:close/>
                  <a:moveTo>
                    <a:pt x="62656" y="4304"/>
                  </a:moveTo>
                  <a:lnTo>
                    <a:pt x="62805" y="4329"/>
                  </a:lnTo>
                  <a:lnTo>
                    <a:pt x="62953" y="4378"/>
                  </a:lnTo>
                  <a:lnTo>
                    <a:pt x="63101" y="4452"/>
                  </a:lnTo>
                  <a:lnTo>
                    <a:pt x="63225" y="4551"/>
                  </a:lnTo>
                  <a:lnTo>
                    <a:pt x="63324" y="4675"/>
                  </a:lnTo>
                  <a:lnTo>
                    <a:pt x="63398" y="4824"/>
                  </a:lnTo>
                  <a:lnTo>
                    <a:pt x="63448" y="4972"/>
                  </a:lnTo>
                  <a:lnTo>
                    <a:pt x="63448" y="5120"/>
                  </a:lnTo>
                  <a:lnTo>
                    <a:pt x="63448" y="5269"/>
                  </a:lnTo>
                  <a:lnTo>
                    <a:pt x="63398" y="5417"/>
                  </a:lnTo>
                  <a:lnTo>
                    <a:pt x="63324" y="5566"/>
                  </a:lnTo>
                  <a:lnTo>
                    <a:pt x="63225" y="5689"/>
                  </a:lnTo>
                  <a:lnTo>
                    <a:pt x="63101" y="5788"/>
                  </a:lnTo>
                  <a:lnTo>
                    <a:pt x="62953" y="5862"/>
                  </a:lnTo>
                  <a:lnTo>
                    <a:pt x="62805" y="5912"/>
                  </a:lnTo>
                  <a:lnTo>
                    <a:pt x="62656" y="5937"/>
                  </a:lnTo>
                  <a:lnTo>
                    <a:pt x="62508" y="5912"/>
                  </a:lnTo>
                  <a:lnTo>
                    <a:pt x="62359" y="5862"/>
                  </a:lnTo>
                  <a:lnTo>
                    <a:pt x="62211" y="5788"/>
                  </a:lnTo>
                  <a:lnTo>
                    <a:pt x="62087" y="5689"/>
                  </a:lnTo>
                  <a:lnTo>
                    <a:pt x="61988" y="5566"/>
                  </a:lnTo>
                  <a:lnTo>
                    <a:pt x="61914" y="5417"/>
                  </a:lnTo>
                  <a:lnTo>
                    <a:pt x="61865" y="5269"/>
                  </a:lnTo>
                  <a:lnTo>
                    <a:pt x="61840" y="5120"/>
                  </a:lnTo>
                  <a:lnTo>
                    <a:pt x="61865" y="4972"/>
                  </a:lnTo>
                  <a:lnTo>
                    <a:pt x="61914" y="4824"/>
                  </a:lnTo>
                  <a:lnTo>
                    <a:pt x="61988" y="4675"/>
                  </a:lnTo>
                  <a:lnTo>
                    <a:pt x="62087" y="4551"/>
                  </a:lnTo>
                  <a:lnTo>
                    <a:pt x="62211" y="4452"/>
                  </a:lnTo>
                  <a:lnTo>
                    <a:pt x="62359" y="4378"/>
                  </a:lnTo>
                  <a:lnTo>
                    <a:pt x="62508" y="4329"/>
                  </a:lnTo>
                  <a:lnTo>
                    <a:pt x="62656" y="4304"/>
                  </a:lnTo>
                  <a:close/>
                  <a:moveTo>
                    <a:pt x="37005" y="3315"/>
                  </a:moveTo>
                  <a:lnTo>
                    <a:pt x="37252" y="3339"/>
                  </a:lnTo>
                  <a:lnTo>
                    <a:pt x="37500" y="3414"/>
                  </a:lnTo>
                  <a:lnTo>
                    <a:pt x="37747" y="3537"/>
                  </a:lnTo>
                  <a:lnTo>
                    <a:pt x="37945" y="3710"/>
                  </a:lnTo>
                  <a:lnTo>
                    <a:pt x="38118" y="3908"/>
                  </a:lnTo>
                  <a:lnTo>
                    <a:pt x="38242" y="4156"/>
                  </a:lnTo>
                  <a:lnTo>
                    <a:pt x="38316" y="4403"/>
                  </a:lnTo>
                  <a:lnTo>
                    <a:pt x="38341" y="4650"/>
                  </a:lnTo>
                  <a:lnTo>
                    <a:pt x="38316" y="4898"/>
                  </a:lnTo>
                  <a:lnTo>
                    <a:pt x="38242" y="5145"/>
                  </a:lnTo>
                  <a:lnTo>
                    <a:pt x="38118" y="5368"/>
                  </a:lnTo>
                  <a:lnTo>
                    <a:pt x="37945" y="5590"/>
                  </a:lnTo>
                  <a:lnTo>
                    <a:pt x="37747" y="5763"/>
                  </a:lnTo>
                  <a:lnTo>
                    <a:pt x="37500" y="5862"/>
                  </a:lnTo>
                  <a:lnTo>
                    <a:pt x="37252" y="5937"/>
                  </a:lnTo>
                  <a:lnTo>
                    <a:pt x="37005" y="5961"/>
                  </a:lnTo>
                  <a:lnTo>
                    <a:pt x="36758" y="5937"/>
                  </a:lnTo>
                  <a:lnTo>
                    <a:pt x="36510" y="5862"/>
                  </a:lnTo>
                  <a:lnTo>
                    <a:pt x="36288" y="5763"/>
                  </a:lnTo>
                  <a:lnTo>
                    <a:pt x="36065" y="5590"/>
                  </a:lnTo>
                  <a:lnTo>
                    <a:pt x="35892" y="5368"/>
                  </a:lnTo>
                  <a:lnTo>
                    <a:pt x="35768" y="5145"/>
                  </a:lnTo>
                  <a:lnTo>
                    <a:pt x="35719" y="4898"/>
                  </a:lnTo>
                  <a:lnTo>
                    <a:pt x="35694" y="4650"/>
                  </a:lnTo>
                  <a:lnTo>
                    <a:pt x="35719" y="4403"/>
                  </a:lnTo>
                  <a:lnTo>
                    <a:pt x="35768" y="4156"/>
                  </a:lnTo>
                  <a:lnTo>
                    <a:pt x="35892" y="3908"/>
                  </a:lnTo>
                  <a:lnTo>
                    <a:pt x="36065" y="3710"/>
                  </a:lnTo>
                  <a:lnTo>
                    <a:pt x="36288" y="3537"/>
                  </a:lnTo>
                  <a:lnTo>
                    <a:pt x="36510" y="3414"/>
                  </a:lnTo>
                  <a:lnTo>
                    <a:pt x="36758" y="3339"/>
                  </a:lnTo>
                  <a:lnTo>
                    <a:pt x="37005" y="3315"/>
                  </a:lnTo>
                  <a:close/>
                  <a:moveTo>
                    <a:pt x="110174" y="4848"/>
                  </a:moveTo>
                  <a:lnTo>
                    <a:pt x="110298" y="4873"/>
                  </a:lnTo>
                  <a:lnTo>
                    <a:pt x="110397" y="4898"/>
                  </a:lnTo>
                  <a:lnTo>
                    <a:pt x="110496" y="4947"/>
                  </a:lnTo>
                  <a:lnTo>
                    <a:pt x="110595" y="5021"/>
                  </a:lnTo>
                  <a:lnTo>
                    <a:pt x="110669" y="5120"/>
                  </a:lnTo>
                  <a:lnTo>
                    <a:pt x="110718" y="5219"/>
                  </a:lnTo>
                  <a:lnTo>
                    <a:pt x="110743" y="5318"/>
                  </a:lnTo>
                  <a:lnTo>
                    <a:pt x="110743" y="5442"/>
                  </a:lnTo>
                  <a:lnTo>
                    <a:pt x="110743" y="5541"/>
                  </a:lnTo>
                  <a:lnTo>
                    <a:pt x="110718" y="5665"/>
                  </a:lnTo>
                  <a:lnTo>
                    <a:pt x="110669" y="5763"/>
                  </a:lnTo>
                  <a:lnTo>
                    <a:pt x="110595" y="5838"/>
                  </a:lnTo>
                  <a:lnTo>
                    <a:pt x="110496" y="5912"/>
                  </a:lnTo>
                  <a:lnTo>
                    <a:pt x="110397" y="5961"/>
                  </a:lnTo>
                  <a:lnTo>
                    <a:pt x="110298" y="6011"/>
                  </a:lnTo>
                  <a:lnTo>
                    <a:pt x="110075" y="6011"/>
                  </a:lnTo>
                  <a:lnTo>
                    <a:pt x="109951" y="5961"/>
                  </a:lnTo>
                  <a:lnTo>
                    <a:pt x="109852" y="5912"/>
                  </a:lnTo>
                  <a:lnTo>
                    <a:pt x="109778" y="5838"/>
                  </a:lnTo>
                  <a:lnTo>
                    <a:pt x="109704" y="5763"/>
                  </a:lnTo>
                  <a:lnTo>
                    <a:pt x="109630" y="5665"/>
                  </a:lnTo>
                  <a:lnTo>
                    <a:pt x="109605" y="5541"/>
                  </a:lnTo>
                  <a:lnTo>
                    <a:pt x="109605" y="5442"/>
                  </a:lnTo>
                  <a:lnTo>
                    <a:pt x="109605" y="5318"/>
                  </a:lnTo>
                  <a:lnTo>
                    <a:pt x="109630" y="5219"/>
                  </a:lnTo>
                  <a:lnTo>
                    <a:pt x="109704" y="5120"/>
                  </a:lnTo>
                  <a:lnTo>
                    <a:pt x="109778" y="5021"/>
                  </a:lnTo>
                  <a:lnTo>
                    <a:pt x="109852" y="4947"/>
                  </a:lnTo>
                  <a:lnTo>
                    <a:pt x="109951" y="4898"/>
                  </a:lnTo>
                  <a:lnTo>
                    <a:pt x="110075" y="4873"/>
                  </a:lnTo>
                  <a:lnTo>
                    <a:pt x="110174" y="4848"/>
                  </a:lnTo>
                  <a:close/>
                  <a:moveTo>
                    <a:pt x="69236" y="4774"/>
                  </a:moveTo>
                  <a:lnTo>
                    <a:pt x="69360" y="4799"/>
                  </a:lnTo>
                  <a:lnTo>
                    <a:pt x="69483" y="4824"/>
                  </a:lnTo>
                  <a:lnTo>
                    <a:pt x="69607" y="4898"/>
                  </a:lnTo>
                  <a:lnTo>
                    <a:pt x="69706" y="4972"/>
                  </a:lnTo>
                  <a:lnTo>
                    <a:pt x="69805" y="5096"/>
                  </a:lnTo>
                  <a:lnTo>
                    <a:pt x="69854" y="5195"/>
                  </a:lnTo>
                  <a:lnTo>
                    <a:pt x="69904" y="5343"/>
                  </a:lnTo>
                  <a:lnTo>
                    <a:pt x="69904" y="5467"/>
                  </a:lnTo>
                  <a:lnTo>
                    <a:pt x="69904" y="5590"/>
                  </a:lnTo>
                  <a:lnTo>
                    <a:pt x="69854" y="5714"/>
                  </a:lnTo>
                  <a:lnTo>
                    <a:pt x="69805" y="5838"/>
                  </a:lnTo>
                  <a:lnTo>
                    <a:pt x="69706" y="5937"/>
                  </a:lnTo>
                  <a:lnTo>
                    <a:pt x="69607" y="6036"/>
                  </a:lnTo>
                  <a:lnTo>
                    <a:pt x="69483" y="6085"/>
                  </a:lnTo>
                  <a:lnTo>
                    <a:pt x="69360" y="6135"/>
                  </a:lnTo>
                  <a:lnTo>
                    <a:pt x="69112" y="6135"/>
                  </a:lnTo>
                  <a:lnTo>
                    <a:pt x="68964" y="6085"/>
                  </a:lnTo>
                  <a:lnTo>
                    <a:pt x="68865" y="6036"/>
                  </a:lnTo>
                  <a:lnTo>
                    <a:pt x="68741" y="5937"/>
                  </a:lnTo>
                  <a:lnTo>
                    <a:pt x="68667" y="5838"/>
                  </a:lnTo>
                  <a:lnTo>
                    <a:pt x="68593" y="5714"/>
                  </a:lnTo>
                  <a:lnTo>
                    <a:pt x="68568" y="5590"/>
                  </a:lnTo>
                  <a:lnTo>
                    <a:pt x="68543" y="5467"/>
                  </a:lnTo>
                  <a:lnTo>
                    <a:pt x="68568" y="5343"/>
                  </a:lnTo>
                  <a:lnTo>
                    <a:pt x="68593" y="5195"/>
                  </a:lnTo>
                  <a:lnTo>
                    <a:pt x="68667" y="5096"/>
                  </a:lnTo>
                  <a:lnTo>
                    <a:pt x="68741" y="4972"/>
                  </a:lnTo>
                  <a:lnTo>
                    <a:pt x="68865" y="4898"/>
                  </a:lnTo>
                  <a:lnTo>
                    <a:pt x="68964" y="4824"/>
                  </a:lnTo>
                  <a:lnTo>
                    <a:pt x="69112" y="4799"/>
                  </a:lnTo>
                  <a:lnTo>
                    <a:pt x="69236" y="4774"/>
                  </a:lnTo>
                  <a:close/>
                  <a:moveTo>
                    <a:pt x="49200" y="4032"/>
                  </a:moveTo>
                  <a:lnTo>
                    <a:pt x="49398" y="4106"/>
                  </a:lnTo>
                  <a:lnTo>
                    <a:pt x="49596" y="4205"/>
                  </a:lnTo>
                  <a:lnTo>
                    <a:pt x="49744" y="4329"/>
                  </a:lnTo>
                  <a:lnTo>
                    <a:pt x="49892" y="4502"/>
                  </a:lnTo>
                  <a:lnTo>
                    <a:pt x="49991" y="4675"/>
                  </a:lnTo>
                  <a:lnTo>
                    <a:pt x="50041" y="4873"/>
                  </a:lnTo>
                  <a:lnTo>
                    <a:pt x="50066" y="5096"/>
                  </a:lnTo>
                  <a:lnTo>
                    <a:pt x="50041" y="5293"/>
                  </a:lnTo>
                  <a:lnTo>
                    <a:pt x="49991" y="5491"/>
                  </a:lnTo>
                  <a:lnTo>
                    <a:pt x="49892" y="5665"/>
                  </a:lnTo>
                  <a:lnTo>
                    <a:pt x="49744" y="5838"/>
                  </a:lnTo>
                  <a:lnTo>
                    <a:pt x="49596" y="5986"/>
                  </a:lnTo>
                  <a:lnTo>
                    <a:pt x="49398" y="6085"/>
                  </a:lnTo>
                  <a:lnTo>
                    <a:pt x="49200" y="6135"/>
                  </a:lnTo>
                  <a:lnTo>
                    <a:pt x="49002" y="6159"/>
                  </a:lnTo>
                  <a:lnTo>
                    <a:pt x="48804" y="6135"/>
                  </a:lnTo>
                  <a:lnTo>
                    <a:pt x="48606" y="6085"/>
                  </a:lnTo>
                  <a:lnTo>
                    <a:pt x="48408" y="5986"/>
                  </a:lnTo>
                  <a:lnTo>
                    <a:pt x="48235" y="5838"/>
                  </a:lnTo>
                  <a:lnTo>
                    <a:pt x="48111" y="5665"/>
                  </a:lnTo>
                  <a:lnTo>
                    <a:pt x="48013" y="5491"/>
                  </a:lnTo>
                  <a:lnTo>
                    <a:pt x="47938" y="5293"/>
                  </a:lnTo>
                  <a:lnTo>
                    <a:pt x="47938" y="5096"/>
                  </a:lnTo>
                  <a:lnTo>
                    <a:pt x="47938" y="4873"/>
                  </a:lnTo>
                  <a:lnTo>
                    <a:pt x="48013" y="4675"/>
                  </a:lnTo>
                  <a:lnTo>
                    <a:pt x="48111" y="4502"/>
                  </a:lnTo>
                  <a:lnTo>
                    <a:pt x="48235" y="4329"/>
                  </a:lnTo>
                  <a:lnTo>
                    <a:pt x="48408" y="4205"/>
                  </a:lnTo>
                  <a:lnTo>
                    <a:pt x="48606" y="4106"/>
                  </a:lnTo>
                  <a:lnTo>
                    <a:pt x="48804" y="4032"/>
                  </a:lnTo>
                  <a:close/>
                  <a:moveTo>
                    <a:pt x="42200" y="3834"/>
                  </a:moveTo>
                  <a:lnTo>
                    <a:pt x="42447" y="3859"/>
                  </a:lnTo>
                  <a:lnTo>
                    <a:pt x="42670" y="3908"/>
                  </a:lnTo>
                  <a:lnTo>
                    <a:pt x="42867" y="4032"/>
                  </a:lnTo>
                  <a:lnTo>
                    <a:pt x="43065" y="4180"/>
                  </a:lnTo>
                  <a:lnTo>
                    <a:pt x="43214" y="4378"/>
                  </a:lnTo>
                  <a:lnTo>
                    <a:pt x="43337" y="4576"/>
                  </a:lnTo>
                  <a:lnTo>
                    <a:pt x="43387" y="4799"/>
                  </a:lnTo>
                  <a:lnTo>
                    <a:pt x="43412" y="5046"/>
                  </a:lnTo>
                  <a:lnTo>
                    <a:pt x="43387" y="5269"/>
                  </a:lnTo>
                  <a:lnTo>
                    <a:pt x="43337" y="5491"/>
                  </a:lnTo>
                  <a:lnTo>
                    <a:pt x="43214" y="5689"/>
                  </a:lnTo>
                  <a:lnTo>
                    <a:pt x="43065" y="5887"/>
                  </a:lnTo>
                  <a:lnTo>
                    <a:pt x="42867" y="6036"/>
                  </a:lnTo>
                  <a:lnTo>
                    <a:pt x="42670" y="6159"/>
                  </a:lnTo>
                  <a:lnTo>
                    <a:pt x="42447" y="6233"/>
                  </a:lnTo>
                  <a:lnTo>
                    <a:pt x="41977" y="6233"/>
                  </a:lnTo>
                  <a:lnTo>
                    <a:pt x="41754" y="6159"/>
                  </a:lnTo>
                  <a:lnTo>
                    <a:pt x="41532" y="6036"/>
                  </a:lnTo>
                  <a:lnTo>
                    <a:pt x="41359" y="5887"/>
                  </a:lnTo>
                  <a:lnTo>
                    <a:pt x="41210" y="5689"/>
                  </a:lnTo>
                  <a:lnTo>
                    <a:pt x="41086" y="5491"/>
                  </a:lnTo>
                  <a:lnTo>
                    <a:pt x="41012" y="5269"/>
                  </a:lnTo>
                  <a:lnTo>
                    <a:pt x="41012" y="5046"/>
                  </a:lnTo>
                  <a:lnTo>
                    <a:pt x="41012" y="4799"/>
                  </a:lnTo>
                  <a:lnTo>
                    <a:pt x="41086" y="4576"/>
                  </a:lnTo>
                  <a:lnTo>
                    <a:pt x="41210" y="4378"/>
                  </a:lnTo>
                  <a:lnTo>
                    <a:pt x="41359" y="4180"/>
                  </a:lnTo>
                  <a:lnTo>
                    <a:pt x="41532" y="4032"/>
                  </a:lnTo>
                  <a:lnTo>
                    <a:pt x="41754" y="3908"/>
                  </a:lnTo>
                  <a:lnTo>
                    <a:pt x="41977" y="3859"/>
                  </a:lnTo>
                  <a:lnTo>
                    <a:pt x="42200" y="3834"/>
                  </a:lnTo>
                  <a:close/>
                  <a:moveTo>
                    <a:pt x="81159" y="5442"/>
                  </a:moveTo>
                  <a:lnTo>
                    <a:pt x="81233" y="5467"/>
                  </a:lnTo>
                  <a:lnTo>
                    <a:pt x="81307" y="5491"/>
                  </a:lnTo>
                  <a:lnTo>
                    <a:pt x="81381" y="5566"/>
                  </a:lnTo>
                  <a:lnTo>
                    <a:pt x="81431" y="5615"/>
                  </a:lnTo>
                  <a:lnTo>
                    <a:pt x="81480" y="5689"/>
                  </a:lnTo>
                  <a:lnTo>
                    <a:pt x="81505" y="5763"/>
                  </a:lnTo>
                  <a:lnTo>
                    <a:pt x="81505" y="5862"/>
                  </a:lnTo>
                  <a:lnTo>
                    <a:pt x="81505" y="5937"/>
                  </a:lnTo>
                  <a:lnTo>
                    <a:pt x="81480" y="6011"/>
                  </a:lnTo>
                  <a:lnTo>
                    <a:pt x="81431" y="6085"/>
                  </a:lnTo>
                  <a:lnTo>
                    <a:pt x="81381" y="6159"/>
                  </a:lnTo>
                  <a:lnTo>
                    <a:pt x="81307" y="6209"/>
                  </a:lnTo>
                  <a:lnTo>
                    <a:pt x="81233" y="6233"/>
                  </a:lnTo>
                  <a:lnTo>
                    <a:pt x="81159" y="6258"/>
                  </a:lnTo>
                  <a:lnTo>
                    <a:pt x="81085" y="6283"/>
                  </a:lnTo>
                  <a:lnTo>
                    <a:pt x="81010" y="6258"/>
                  </a:lnTo>
                  <a:lnTo>
                    <a:pt x="80936" y="6233"/>
                  </a:lnTo>
                  <a:lnTo>
                    <a:pt x="80862" y="6209"/>
                  </a:lnTo>
                  <a:lnTo>
                    <a:pt x="80788" y="6159"/>
                  </a:lnTo>
                  <a:lnTo>
                    <a:pt x="80738" y="6085"/>
                  </a:lnTo>
                  <a:lnTo>
                    <a:pt x="80689" y="6011"/>
                  </a:lnTo>
                  <a:lnTo>
                    <a:pt x="80664" y="5937"/>
                  </a:lnTo>
                  <a:lnTo>
                    <a:pt x="80664" y="5862"/>
                  </a:lnTo>
                  <a:lnTo>
                    <a:pt x="80664" y="5763"/>
                  </a:lnTo>
                  <a:lnTo>
                    <a:pt x="80689" y="5689"/>
                  </a:lnTo>
                  <a:lnTo>
                    <a:pt x="80738" y="5615"/>
                  </a:lnTo>
                  <a:lnTo>
                    <a:pt x="80788" y="5566"/>
                  </a:lnTo>
                  <a:lnTo>
                    <a:pt x="80862" y="5491"/>
                  </a:lnTo>
                  <a:lnTo>
                    <a:pt x="80936" y="5467"/>
                  </a:lnTo>
                  <a:lnTo>
                    <a:pt x="81010" y="5442"/>
                  </a:lnTo>
                  <a:close/>
                  <a:moveTo>
                    <a:pt x="59366" y="4601"/>
                  </a:moveTo>
                  <a:lnTo>
                    <a:pt x="59539" y="4626"/>
                  </a:lnTo>
                  <a:lnTo>
                    <a:pt x="59688" y="4675"/>
                  </a:lnTo>
                  <a:lnTo>
                    <a:pt x="59836" y="4749"/>
                  </a:lnTo>
                  <a:lnTo>
                    <a:pt x="59985" y="4848"/>
                  </a:lnTo>
                  <a:lnTo>
                    <a:pt x="60084" y="4997"/>
                  </a:lnTo>
                  <a:lnTo>
                    <a:pt x="60158" y="5145"/>
                  </a:lnTo>
                  <a:lnTo>
                    <a:pt x="60207" y="5293"/>
                  </a:lnTo>
                  <a:lnTo>
                    <a:pt x="60232" y="5467"/>
                  </a:lnTo>
                  <a:lnTo>
                    <a:pt x="60207" y="5615"/>
                  </a:lnTo>
                  <a:lnTo>
                    <a:pt x="60158" y="5788"/>
                  </a:lnTo>
                  <a:lnTo>
                    <a:pt x="60084" y="5937"/>
                  </a:lnTo>
                  <a:lnTo>
                    <a:pt x="59985" y="6060"/>
                  </a:lnTo>
                  <a:lnTo>
                    <a:pt x="59836" y="6184"/>
                  </a:lnTo>
                  <a:lnTo>
                    <a:pt x="59688" y="6258"/>
                  </a:lnTo>
                  <a:lnTo>
                    <a:pt x="59539" y="6308"/>
                  </a:lnTo>
                  <a:lnTo>
                    <a:pt x="59218" y="6308"/>
                  </a:lnTo>
                  <a:lnTo>
                    <a:pt x="59045" y="6258"/>
                  </a:lnTo>
                  <a:lnTo>
                    <a:pt x="58896" y="6184"/>
                  </a:lnTo>
                  <a:lnTo>
                    <a:pt x="58773" y="6060"/>
                  </a:lnTo>
                  <a:lnTo>
                    <a:pt x="58649" y="5937"/>
                  </a:lnTo>
                  <a:lnTo>
                    <a:pt x="58575" y="5788"/>
                  </a:lnTo>
                  <a:lnTo>
                    <a:pt x="58525" y="5615"/>
                  </a:lnTo>
                  <a:lnTo>
                    <a:pt x="58501" y="5467"/>
                  </a:lnTo>
                  <a:lnTo>
                    <a:pt x="58525" y="5293"/>
                  </a:lnTo>
                  <a:lnTo>
                    <a:pt x="58575" y="5145"/>
                  </a:lnTo>
                  <a:lnTo>
                    <a:pt x="58649" y="4997"/>
                  </a:lnTo>
                  <a:lnTo>
                    <a:pt x="58773" y="4848"/>
                  </a:lnTo>
                  <a:lnTo>
                    <a:pt x="58896" y="4749"/>
                  </a:lnTo>
                  <a:lnTo>
                    <a:pt x="59045" y="4675"/>
                  </a:lnTo>
                  <a:lnTo>
                    <a:pt x="59218" y="4626"/>
                  </a:lnTo>
                  <a:lnTo>
                    <a:pt x="59366" y="4601"/>
                  </a:lnTo>
                  <a:close/>
                  <a:moveTo>
                    <a:pt x="114602" y="5145"/>
                  </a:moveTo>
                  <a:lnTo>
                    <a:pt x="114725" y="5195"/>
                  </a:lnTo>
                  <a:lnTo>
                    <a:pt x="114849" y="5244"/>
                  </a:lnTo>
                  <a:lnTo>
                    <a:pt x="114973" y="5343"/>
                  </a:lnTo>
                  <a:lnTo>
                    <a:pt x="115047" y="5442"/>
                  </a:lnTo>
                  <a:lnTo>
                    <a:pt x="115121" y="5566"/>
                  </a:lnTo>
                  <a:lnTo>
                    <a:pt x="115146" y="5714"/>
                  </a:lnTo>
                  <a:lnTo>
                    <a:pt x="115171" y="5838"/>
                  </a:lnTo>
                  <a:lnTo>
                    <a:pt x="115146" y="5961"/>
                  </a:lnTo>
                  <a:lnTo>
                    <a:pt x="115121" y="6110"/>
                  </a:lnTo>
                  <a:lnTo>
                    <a:pt x="115047" y="6233"/>
                  </a:lnTo>
                  <a:lnTo>
                    <a:pt x="114973" y="6332"/>
                  </a:lnTo>
                  <a:lnTo>
                    <a:pt x="114849" y="6431"/>
                  </a:lnTo>
                  <a:lnTo>
                    <a:pt x="114725" y="6481"/>
                  </a:lnTo>
                  <a:lnTo>
                    <a:pt x="114602" y="6530"/>
                  </a:lnTo>
                  <a:lnTo>
                    <a:pt x="114330" y="6530"/>
                  </a:lnTo>
                  <a:lnTo>
                    <a:pt x="114206" y="6481"/>
                  </a:lnTo>
                  <a:lnTo>
                    <a:pt x="114082" y="6431"/>
                  </a:lnTo>
                  <a:lnTo>
                    <a:pt x="113959" y="6332"/>
                  </a:lnTo>
                  <a:lnTo>
                    <a:pt x="113884" y="6233"/>
                  </a:lnTo>
                  <a:lnTo>
                    <a:pt x="113810" y="6110"/>
                  </a:lnTo>
                  <a:lnTo>
                    <a:pt x="113785" y="5961"/>
                  </a:lnTo>
                  <a:lnTo>
                    <a:pt x="113761" y="5838"/>
                  </a:lnTo>
                  <a:lnTo>
                    <a:pt x="113785" y="5714"/>
                  </a:lnTo>
                  <a:lnTo>
                    <a:pt x="113810" y="5566"/>
                  </a:lnTo>
                  <a:lnTo>
                    <a:pt x="113884" y="5442"/>
                  </a:lnTo>
                  <a:lnTo>
                    <a:pt x="113959" y="5343"/>
                  </a:lnTo>
                  <a:lnTo>
                    <a:pt x="114082" y="5244"/>
                  </a:lnTo>
                  <a:lnTo>
                    <a:pt x="114206" y="5195"/>
                  </a:lnTo>
                  <a:lnTo>
                    <a:pt x="114330" y="5145"/>
                  </a:lnTo>
                  <a:close/>
                  <a:moveTo>
                    <a:pt x="72452" y="5541"/>
                  </a:moveTo>
                  <a:lnTo>
                    <a:pt x="72575" y="5566"/>
                  </a:lnTo>
                  <a:lnTo>
                    <a:pt x="72674" y="5590"/>
                  </a:lnTo>
                  <a:lnTo>
                    <a:pt x="72798" y="5640"/>
                  </a:lnTo>
                  <a:lnTo>
                    <a:pt x="72872" y="5714"/>
                  </a:lnTo>
                  <a:lnTo>
                    <a:pt x="72971" y="5813"/>
                  </a:lnTo>
                  <a:lnTo>
                    <a:pt x="73021" y="5912"/>
                  </a:lnTo>
                  <a:lnTo>
                    <a:pt x="73045" y="6036"/>
                  </a:lnTo>
                  <a:lnTo>
                    <a:pt x="73045" y="6135"/>
                  </a:lnTo>
                  <a:lnTo>
                    <a:pt x="73045" y="6258"/>
                  </a:lnTo>
                  <a:lnTo>
                    <a:pt x="73021" y="6382"/>
                  </a:lnTo>
                  <a:lnTo>
                    <a:pt x="72971" y="6481"/>
                  </a:lnTo>
                  <a:lnTo>
                    <a:pt x="72872" y="6580"/>
                  </a:lnTo>
                  <a:lnTo>
                    <a:pt x="72798" y="6654"/>
                  </a:lnTo>
                  <a:lnTo>
                    <a:pt x="72674" y="6703"/>
                  </a:lnTo>
                  <a:lnTo>
                    <a:pt x="72575" y="6728"/>
                  </a:lnTo>
                  <a:lnTo>
                    <a:pt x="72452" y="6753"/>
                  </a:lnTo>
                  <a:lnTo>
                    <a:pt x="72353" y="6728"/>
                  </a:lnTo>
                  <a:lnTo>
                    <a:pt x="72229" y="6703"/>
                  </a:lnTo>
                  <a:lnTo>
                    <a:pt x="72130" y="6654"/>
                  </a:lnTo>
                  <a:lnTo>
                    <a:pt x="72031" y="6580"/>
                  </a:lnTo>
                  <a:lnTo>
                    <a:pt x="71957" y="6481"/>
                  </a:lnTo>
                  <a:lnTo>
                    <a:pt x="71907" y="6382"/>
                  </a:lnTo>
                  <a:lnTo>
                    <a:pt x="71883" y="6258"/>
                  </a:lnTo>
                  <a:lnTo>
                    <a:pt x="71858" y="6135"/>
                  </a:lnTo>
                  <a:lnTo>
                    <a:pt x="71883" y="6036"/>
                  </a:lnTo>
                  <a:lnTo>
                    <a:pt x="71907" y="5912"/>
                  </a:lnTo>
                  <a:lnTo>
                    <a:pt x="71957" y="5813"/>
                  </a:lnTo>
                  <a:lnTo>
                    <a:pt x="72031" y="5714"/>
                  </a:lnTo>
                  <a:lnTo>
                    <a:pt x="72130" y="5640"/>
                  </a:lnTo>
                  <a:lnTo>
                    <a:pt x="72229" y="5590"/>
                  </a:lnTo>
                  <a:lnTo>
                    <a:pt x="72353" y="5566"/>
                  </a:lnTo>
                  <a:lnTo>
                    <a:pt x="72452" y="5541"/>
                  </a:lnTo>
                  <a:close/>
                  <a:moveTo>
                    <a:pt x="118683" y="5219"/>
                  </a:moveTo>
                  <a:lnTo>
                    <a:pt x="118832" y="5269"/>
                  </a:lnTo>
                  <a:lnTo>
                    <a:pt x="118980" y="5343"/>
                  </a:lnTo>
                  <a:lnTo>
                    <a:pt x="119104" y="5442"/>
                  </a:lnTo>
                  <a:lnTo>
                    <a:pt x="119203" y="5566"/>
                  </a:lnTo>
                  <a:lnTo>
                    <a:pt x="119277" y="5714"/>
                  </a:lnTo>
                  <a:lnTo>
                    <a:pt x="119326" y="5862"/>
                  </a:lnTo>
                  <a:lnTo>
                    <a:pt x="119351" y="6011"/>
                  </a:lnTo>
                  <a:lnTo>
                    <a:pt x="119326" y="6184"/>
                  </a:lnTo>
                  <a:lnTo>
                    <a:pt x="119277" y="6332"/>
                  </a:lnTo>
                  <a:lnTo>
                    <a:pt x="119203" y="6456"/>
                  </a:lnTo>
                  <a:lnTo>
                    <a:pt x="119104" y="6604"/>
                  </a:lnTo>
                  <a:lnTo>
                    <a:pt x="118980" y="6703"/>
                  </a:lnTo>
                  <a:lnTo>
                    <a:pt x="118832" y="6778"/>
                  </a:lnTo>
                  <a:lnTo>
                    <a:pt x="118683" y="6827"/>
                  </a:lnTo>
                  <a:lnTo>
                    <a:pt x="118362" y="6827"/>
                  </a:lnTo>
                  <a:lnTo>
                    <a:pt x="118213" y="6778"/>
                  </a:lnTo>
                  <a:lnTo>
                    <a:pt x="118090" y="6703"/>
                  </a:lnTo>
                  <a:lnTo>
                    <a:pt x="117966" y="6604"/>
                  </a:lnTo>
                  <a:lnTo>
                    <a:pt x="117842" y="6456"/>
                  </a:lnTo>
                  <a:lnTo>
                    <a:pt x="117768" y="6332"/>
                  </a:lnTo>
                  <a:lnTo>
                    <a:pt x="117743" y="6184"/>
                  </a:lnTo>
                  <a:lnTo>
                    <a:pt x="117719" y="6011"/>
                  </a:lnTo>
                  <a:lnTo>
                    <a:pt x="117743" y="5862"/>
                  </a:lnTo>
                  <a:lnTo>
                    <a:pt x="117768" y="5714"/>
                  </a:lnTo>
                  <a:lnTo>
                    <a:pt x="117842" y="5566"/>
                  </a:lnTo>
                  <a:lnTo>
                    <a:pt x="117966" y="5442"/>
                  </a:lnTo>
                  <a:lnTo>
                    <a:pt x="118090" y="5343"/>
                  </a:lnTo>
                  <a:lnTo>
                    <a:pt x="118213" y="5269"/>
                  </a:lnTo>
                  <a:lnTo>
                    <a:pt x="118362" y="5219"/>
                  </a:lnTo>
                  <a:close/>
                  <a:moveTo>
                    <a:pt x="30969" y="4156"/>
                  </a:moveTo>
                  <a:lnTo>
                    <a:pt x="31242" y="4180"/>
                  </a:lnTo>
                  <a:lnTo>
                    <a:pt x="31514" y="4279"/>
                  </a:lnTo>
                  <a:lnTo>
                    <a:pt x="31761" y="4403"/>
                  </a:lnTo>
                  <a:lnTo>
                    <a:pt x="31860" y="4477"/>
                  </a:lnTo>
                  <a:lnTo>
                    <a:pt x="31984" y="4576"/>
                  </a:lnTo>
                  <a:lnTo>
                    <a:pt x="32083" y="4700"/>
                  </a:lnTo>
                  <a:lnTo>
                    <a:pt x="32157" y="4799"/>
                  </a:lnTo>
                  <a:lnTo>
                    <a:pt x="32305" y="5071"/>
                  </a:lnTo>
                  <a:lnTo>
                    <a:pt x="32379" y="5318"/>
                  </a:lnTo>
                  <a:lnTo>
                    <a:pt x="32404" y="5590"/>
                  </a:lnTo>
                  <a:lnTo>
                    <a:pt x="32379" y="5887"/>
                  </a:lnTo>
                  <a:lnTo>
                    <a:pt x="32305" y="6135"/>
                  </a:lnTo>
                  <a:lnTo>
                    <a:pt x="32157" y="6382"/>
                  </a:lnTo>
                  <a:lnTo>
                    <a:pt x="32083" y="6506"/>
                  </a:lnTo>
                  <a:lnTo>
                    <a:pt x="31984" y="6629"/>
                  </a:lnTo>
                  <a:lnTo>
                    <a:pt x="31860" y="6728"/>
                  </a:lnTo>
                  <a:lnTo>
                    <a:pt x="31761" y="6802"/>
                  </a:lnTo>
                  <a:lnTo>
                    <a:pt x="31514" y="6926"/>
                  </a:lnTo>
                  <a:lnTo>
                    <a:pt x="31242" y="7025"/>
                  </a:lnTo>
                  <a:lnTo>
                    <a:pt x="30969" y="7050"/>
                  </a:lnTo>
                  <a:lnTo>
                    <a:pt x="30697" y="7025"/>
                  </a:lnTo>
                  <a:lnTo>
                    <a:pt x="30425" y="6926"/>
                  </a:lnTo>
                  <a:lnTo>
                    <a:pt x="30178" y="6802"/>
                  </a:lnTo>
                  <a:lnTo>
                    <a:pt x="30054" y="6728"/>
                  </a:lnTo>
                  <a:lnTo>
                    <a:pt x="29955" y="6629"/>
                  </a:lnTo>
                  <a:lnTo>
                    <a:pt x="29856" y="6506"/>
                  </a:lnTo>
                  <a:lnTo>
                    <a:pt x="29757" y="6382"/>
                  </a:lnTo>
                  <a:lnTo>
                    <a:pt x="29634" y="6135"/>
                  </a:lnTo>
                  <a:lnTo>
                    <a:pt x="29559" y="5887"/>
                  </a:lnTo>
                  <a:lnTo>
                    <a:pt x="29535" y="5590"/>
                  </a:lnTo>
                  <a:lnTo>
                    <a:pt x="29559" y="5318"/>
                  </a:lnTo>
                  <a:lnTo>
                    <a:pt x="29634" y="5071"/>
                  </a:lnTo>
                  <a:lnTo>
                    <a:pt x="29757" y="4799"/>
                  </a:lnTo>
                  <a:lnTo>
                    <a:pt x="29856" y="4700"/>
                  </a:lnTo>
                  <a:lnTo>
                    <a:pt x="29955" y="4576"/>
                  </a:lnTo>
                  <a:lnTo>
                    <a:pt x="30054" y="4477"/>
                  </a:lnTo>
                  <a:lnTo>
                    <a:pt x="30178" y="4403"/>
                  </a:lnTo>
                  <a:lnTo>
                    <a:pt x="30425" y="4279"/>
                  </a:lnTo>
                  <a:lnTo>
                    <a:pt x="30697" y="4180"/>
                  </a:lnTo>
                  <a:lnTo>
                    <a:pt x="30969" y="4156"/>
                  </a:lnTo>
                  <a:close/>
                  <a:moveTo>
                    <a:pt x="56151" y="5244"/>
                  </a:moveTo>
                  <a:lnTo>
                    <a:pt x="56324" y="5269"/>
                  </a:lnTo>
                  <a:lnTo>
                    <a:pt x="56472" y="5318"/>
                  </a:lnTo>
                  <a:lnTo>
                    <a:pt x="56645" y="5392"/>
                  </a:lnTo>
                  <a:lnTo>
                    <a:pt x="56769" y="5516"/>
                  </a:lnTo>
                  <a:lnTo>
                    <a:pt x="56893" y="5665"/>
                  </a:lnTo>
                  <a:lnTo>
                    <a:pt x="56967" y="5813"/>
                  </a:lnTo>
                  <a:lnTo>
                    <a:pt x="57016" y="5986"/>
                  </a:lnTo>
                  <a:lnTo>
                    <a:pt x="57041" y="6135"/>
                  </a:lnTo>
                  <a:lnTo>
                    <a:pt x="57016" y="6308"/>
                  </a:lnTo>
                  <a:lnTo>
                    <a:pt x="56967" y="6481"/>
                  </a:lnTo>
                  <a:lnTo>
                    <a:pt x="56893" y="6629"/>
                  </a:lnTo>
                  <a:lnTo>
                    <a:pt x="56769" y="6778"/>
                  </a:lnTo>
                  <a:lnTo>
                    <a:pt x="56645" y="6901"/>
                  </a:lnTo>
                  <a:lnTo>
                    <a:pt x="56472" y="6976"/>
                  </a:lnTo>
                  <a:lnTo>
                    <a:pt x="56324" y="7025"/>
                  </a:lnTo>
                  <a:lnTo>
                    <a:pt x="56151" y="7050"/>
                  </a:lnTo>
                  <a:lnTo>
                    <a:pt x="55978" y="7025"/>
                  </a:lnTo>
                  <a:lnTo>
                    <a:pt x="55804" y="6976"/>
                  </a:lnTo>
                  <a:lnTo>
                    <a:pt x="55656" y="6901"/>
                  </a:lnTo>
                  <a:lnTo>
                    <a:pt x="55508" y="6778"/>
                  </a:lnTo>
                  <a:lnTo>
                    <a:pt x="55384" y="6629"/>
                  </a:lnTo>
                  <a:lnTo>
                    <a:pt x="55310" y="6481"/>
                  </a:lnTo>
                  <a:lnTo>
                    <a:pt x="55260" y="6308"/>
                  </a:lnTo>
                  <a:lnTo>
                    <a:pt x="55235" y="6135"/>
                  </a:lnTo>
                  <a:lnTo>
                    <a:pt x="55260" y="5986"/>
                  </a:lnTo>
                  <a:lnTo>
                    <a:pt x="55310" y="5813"/>
                  </a:lnTo>
                  <a:lnTo>
                    <a:pt x="55384" y="5665"/>
                  </a:lnTo>
                  <a:lnTo>
                    <a:pt x="55508" y="5516"/>
                  </a:lnTo>
                  <a:lnTo>
                    <a:pt x="55656" y="5392"/>
                  </a:lnTo>
                  <a:lnTo>
                    <a:pt x="55804" y="5318"/>
                  </a:lnTo>
                  <a:lnTo>
                    <a:pt x="55978" y="5269"/>
                  </a:lnTo>
                  <a:lnTo>
                    <a:pt x="56151" y="5244"/>
                  </a:lnTo>
                  <a:close/>
                  <a:moveTo>
                    <a:pt x="89124" y="6926"/>
                  </a:moveTo>
                  <a:lnTo>
                    <a:pt x="89173" y="6976"/>
                  </a:lnTo>
                  <a:lnTo>
                    <a:pt x="89223" y="7025"/>
                  </a:lnTo>
                  <a:lnTo>
                    <a:pt x="89223" y="7099"/>
                  </a:lnTo>
                  <a:lnTo>
                    <a:pt x="89223" y="7149"/>
                  </a:lnTo>
                  <a:lnTo>
                    <a:pt x="89173" y="7198"/>
                  </a:lnTo>
                  <a:lnTo>
                    <a:pt x="89124" y="7248"/>
                  </a:lnTo>
                  <a:lnTo>
                    <a:pt x="89000" y="7248"/>
                  </a:lnTo>
                  <a:lnTo>
                    <a:pt x="88951" y="7198"/>
                  </a:lnTo>
                  <a:lnTo>
                    <a:pt x="88901" y="7149"/>
                  </a:lnTo>
                  <a:lnTo>
                    <a:pt x="88901" y="7099"/>
                  </a:lnTo>
                  <a:lnTo>
                    <a:pt x="88901" y="7025"/>
                  </a:lnTo>
                  <a:lnTo>
                    <a:pt x="88951" y="6976"/>
                  </a:lnTo>
                  <a:lnTo>
                    <a:pt x="89000" y="6926"/>
                  </a:lnTo>
                  <a:close/>
                  <a:moveTo>
                    <a:pt x="122839" y="5590"/>
                  </a:moveTo>
                  <a:lnTo>
                    <a:pt x="123012" y="5640"/>
                  </a:lnTo>
                  <a:lnTo>
                    <a:pt x="123185" y="5739"/>
                  </a:lnTo>
                  <a:lnTo>
                    <a:pt x="123334" y="5862"/>
                  </a:lnTo>
                  <a:lnTo>
                    <a:pt x="123457" y="6011"/>
                  </a:lnTo>
                  <a:lnTo>
                    <a:pt x="123531" y="6159"/>
                  </a:lnTo>
                  <a:lnTo>
                    <a:pt x="123581" y="6332"/>
                  </a:lnTo>
                  <a:lnTo>
                    <a:pt x="123606" y="6506"/>
                  </a:lnTo>
                  <a:lnTo>
                    <a:pt x="123581" y="6703"/>
                  </a:lnTo>
                  <a:lnTo>
                    <a:pt x="123531" y="6877"/>
                  </a:lnTo>
                  <a:lnTo>
                    <a:pt x="123457" y="7025"/>
                  </a:lnTo>
                  <a:lnTo>
                    <a:pt x="123334" y="7173"/>
                  </a:lnTo>
                  <a:lnTo>
                    <a:pt x="123185" y="7297"/>
                  </a:lnTo>
                  <a:lnTo>
                    <a:pt x="123012" y="7396"/>
                  </a:lnTo>
                  <a:lnTo>
                    <a:pt x="122839" y="7446"/>
                  </a:lnTo>
                  <a:lnTo>
                    <a:pt x="122493" y="7446"/>
                  </a:lnTo>
                  <a:lnTo>
                    <a:pt x="122319" y="7396"/>
                  </a:lnTo>
                  <a:lnTo>
                    <a:pt x="122146" y="7297"/>
                  </a:lnTo>
                  <a:lnTo>
                    <a:pt x="121998" y="7173"/>
                  </a:lnTo>
                  <a:lnTo>
                    <a:pt x="121874" y="7025"/>
                  </a:lnTo>
                  <a:lnTo>
                    <a:pt x="121800" y="6877"/>
                  </a:lnTo>
                  <a:lnTo>
                    <a:pt x="121750" y="6703"/>
                  </a:lnTo>
                  <a:lnTo>
                    <a:pt x="121726" y="6506"/>
                  </a:lnTo>
                  <a:lnTo>
                    <a:pt x="121750" y="6332"/>
                  </a:lnTo>
                  <a:lnTo>
                    <a:pt x="121800" y="6159"/>
                  </a:lnTo>
                  <a:lnTo>
                    <a:pt x="121874" y="6011"/>
                  </a:lnTo>
                  <a:lnTo>
                    <a:pt x="121998" y="5862"/>
                  </a:lnTo>
                  <a:lnTo>
                    <a:pt x="122146" y="5739"/>
                  </a:lnTo>
                  <a:lnTo>
                    <a:pt x="122319" y="5640"/>
                  </a:lnTo>
                  <a:lnTo>
                    <a:pt x="122493" y="5590"/>
                  </a:lnTo>
                  <a:close/>
                  <a:moveTo>
                    <a:pt x="94368" y="7198"/>
                  </a:moveTo>
                  <a:lnTo>
                    <a:pt x="94417" y="7248"/>
                  </a:lnTo>
                  <a:lnTo>
                    <a:pt x="94442" y="7297"/>
                  </a:lnTo>
                  <a:lnTo>
                    <a:pt x="94467" y="7347"/>
                  </a:lnTo>
                  <a:lnTo>
                    <a:pt x="94442" y="7421"/>
                  </a:lnTo>
                  <a:lnTo>
                    <a:pt x="94417" y="7470"/>
                  </a:lnTo>
                  <a:lnTo>
                    <a:pt x="94368" y="7495"/>
                  </a:lnTo>
                  <a:lnTo>
                    <a:pt x="94294" y="7520"/>
                  </a:lnTo>
                  <a:lnTo>
                    <a:pt x="94244" y="7495"/>
                  </a:lnTo>
                  <a:lnTo>
                    <a:pt x="94195" y="7470"/>
                  </a:lnTo>
                  <a:lnTo>
                    <a:pt x="94145" y="7421"/>
                  </a:lnTo>
                  <a:lnTo>
                    <a:pt x="94145" y="7347"/>
                  </a:lnTo>
                  <a:lnTo>
                    <a:pt x="94145" y="7297"/>
                  </a:lnTo>
                  <a:lnTo>
                    <a:pt x="94195" y="7248"/>
                  </a:lnTo>
                  <a:lnTo>
                    <a:pt x="94244" y="7198"/>
                  </a:lnTo>
                  <a:close/>
                  <a:moveTo>
                    <a:pt x="75692" y="6654"/>
                  </a:moveTo>
                  <a:lnTo>
                    <a:pt x="75791" y="6679"/>
                  </a:lnTo>
                  <a:lnTo>
                    <a:pt x="75890" y="6728"/>
                  </a:lnTo>
                  <a:lnTo>
                    <a:pt x="75964" y="6802"/>
                  </a:lnTo>
                  <a:lnTo>
                    <a:pt x="76014" y="6877"/>
                  </a:lnTo>
                  <a:lnTo>
                    <a:pt x="76063" y="6976"/>
                  </a:lnTo>
                  <a:lnTo>
                    <a:pt x="76113" y="7074"/>
                  </a:lnTo>
                  <a:lnTo>
                    <a:pt x="76113" y="7173"/>
                  </a:lnTo>
                  <a:lnTo>
                    <a:pt x="76113" y="7272"/>
                  </a:lnTo>
                  <a:lnTo>
                    <a:pt x="76063" y="7347"/>
                  </a:lnTo>
                  <a:lnTo>
                    <a:pt x="76014" y="7446"/>
                  </a:lnTo>
                  <a:lnTo>
                    <a:pt x="75964" y="7520"/>
                  </a:lnTo>
                  <a:lnTo>
                    <a:pt x="75890" y="7594"/>
                  </a:lnTo>
                  <a:lnTo>
                    <a:pt x="75791" y="7643"/>
                  </a:lnTo>
                  <a:lnTo>
                    <a:pt x="75692" y="7668"/>
                  </a:lnTo>
                  <a:lnTo>
                    <a:pt x="75494" y="7668"/>
                  </a:lnTo>
                  <a:lnTo>
                    <a:pt x="75395" y="7643"/>
                  </a:lnTo>
                  <a:lnTo>
                    <a:pt x="75321" y="7594"/>
                  </a:lnTo>
                  <a:lnTo>
                    <a:pt x="75247" y="7520"/>
                  </a:lnTo>
                  <a:lnTo>
                    <a:pt x="75173" y="7446"/>
                  </a:lnTo>
                  <a:lnTo>
                    <a:pt x="75123" y="7347"/>
                  </a:lnTo>
                  <a:lnTo>
                    <a:pt x="75098" y="7272"/>
                  </a:lnTo>
                  <a:lnTo>
                    <a:pt x="75098" y="7173"/>
                  </a:lnTo>
                  <a:lnTo>
                    <a:pt x="75098" y="7074"/>
                  </a:lnTo>
                  <a:lnTo>
                    <a:pt x="75123" y="6976"/>
                  </a:lnTo>
                  <a:lnTo>
                    <a:pt x="75173" y="6877"/>
                  </a:lnTo>
                  <a:lnTo>
                    <a:pt x="75247" y="6802"/>
                  </a:lnTo>
                  <a:lnTo>
                    <a:pt x="75321" y="6728"/>
                  </a:lnTo>
                  <a:lnTo>
                    <a:pt x="75395" y="6679"/>
                  </a:lnTo>
                  <a:lnTo>
                    <a:pt x="75494" y="6654"/>
                  </a:lnTo>
                  <a:close/>
                  <a:moveTo>
                    <a:pt x="46083" y="5590"/>
                  </a:moveTo>
                  <a:lnTo>
                    <a:pt x="46281" y="5615"/>
                  </a:lnTo>
                  <a:lnTo>
                    <a:pt x="46479" y="5689"/>
                  </a:lnTo>
                  <a:lnTo>
                    <a:pt x="46677" y="5788"/>
                  </a:lnTo>
                  <a:lnTo>
                    <a:pt x="46850" y="5912"/>
                  </a:lnTo>
                  <a:lnTo>
                    <a:pt x="46974" y="6085"/>
                  </a:lnTo>
                  <a:lnTo>
                    <a:pt x="47073" y="6283"/>
                  </a:lnTo>
                  <a:lnTo>
                    <a:pt x="47147" y="6481"/>
                  </a:lnTo>
                  <a:lnTo>
                    <a:pt x="47172" y="6679"/>
                  </a:lnTo>
                  <a:lnTo>
                    <a:pt x="47147" y="6901"/>
                  </a:lnTo>
                  <a:lnTo>
                    <a:pt x="47073" y="7099"/>
                  </a:lnTo>
                  <a:lnTo>
                    <a:pt x="46974" y="7297"/>
                  </a:lnTo>
                  <a:lnTo>
                    <a:pt x="46850" y="7446"/>
                  </a:lnTo>
                  <a:lnTo>
                    <a:pt x="46677" y="7594"/>
                  </a:lnTo>
                  <a:lnTo>
                    <a:pt x="46479" y="7693"/>
                  </a:lnTo>
                  <a:lnTo>
                    <a:pt x="46281" y="7742"/>
                  </a:lnTo>
                  <a:lnTo>
                    <a:pt x="46083" y="7767"/>
                  </a:lnTo>
                  <a:lnTo>
                    <a:pt x="45861" y="7742"/>
                  </a:lnTo>
                  <a:lnTo>
                    <a:pt x="45663" y="7693"/>
                  </a:lnTo>
                  <a:lnTo>
                    <a:pt x="45465" y="7594"/>
                  </a:lnTo>
                  <a:lnTo>
                    <a:pt x="45316" y="7446"/>
                  </a:lnTo>
                  <a:lnTo>
                    <a:pt x="45168" y="7297"/>
                  </a:lnTo>
                  <a:lnTo>
                    <a:pt x="45069" y="7099"/>
                  </a:lnTo>
                  <a:lnTo>
                    <a:pt x="44995" y="6901"/>
                  </a:lnTo>
                  <a:lnTo>
                    <a:pt x="44995" y="6679"/>
                  </a:lnTo>
                  <a:lnTo>
                    <a:pt x="44995" y="6481"/>
                  </a:lnTo>
                  <a:lnTo>
                    <a:pt x="45069" y="6283"/>
                  </a:lnTo>
                  <a:lnTo>
                    <a:pt x="45168" y="6085"/>
                  </a:lnTo>
                  <a:lnTo>
                    <a:pt x="45316" y="5912"/>
                  </a:lnTo>
                  <a:lnTo>
                    <a:pt x="45465" y="5788"/>
                  </a:lnTo>
                  <a:lnTo>
                    <a:pt x="45663" y="5689"/>
                  </a:lnTo>
                  <a:lnTo>
                    <a:pt x="45861" y="5615"/>
                  </a:lnTo>
                  <a:lnTo>
                    <a:pt x="46083" y="5590"/>
                  </a:lnTo>
                  <a:close/>
                  <a:moveTo>
                    <a:pt x="98894" y="7173"/>
                  </a:moveTo>
                  <a:lnTo>
                    <a:pt x="98993" y="7198"/>
                  </a:lnTo>
                  <a:lnTo>
                    <a:pt x="99117" y="7272"/>
                  </a:lnTo>
                  <a:lnTo>
                    <a:pt x="99167" y="7371"/>
                  </a:lnTo>
                  <a:lnTo>
                    <a:pt x="99191" y="7495"/>
                  </a:lnTo>
                  <a:lnTo>
                    <a:pt x="99167" y="7594"/>
                  </a:lnTo>
                  <a:lnTo>
                    <a:pt x="99117" y="7693"/>
                  </a:lnTo>
                  <a:lnTo>
                    <a:pt x="98993" y="7767"/>
                  </a:lnTo>
                  <a:lnTo>
                    <a:pt x="98894" y="7792"/>
                  </a:lnTo>
                  <a:lnTo>
                    <a:pt x="98771" y="7767"/>
                  </a:lnTo>
                  <a:lnTo>
                    <a:pt x="98672" y="7693"/>
                  </a:lnTo>
                  <a:lnTo>
                    <a:pt x="98598" y="7594"/>
                  </a:lnTo>
                  <a:lnTo>
                    <a:pt x="98573" y="7495"/>
                  </a:lnTo>
                  <a:lnTo>
                    <a:pt x="98598" y="7371"/>
                  </a:lnTo>
                  <a:lnTo>
                    <a:pt x="98672" y="7272"/>
                  </a:lnTo>
                  <a:lnTo>
                    <a:pt x="98771" y="7198"/>
                  </a:lnTo>
                  <a:lnTo>
                    <a:pt x="98894" y="7173"/>
                  </a:lnTo>
                  <a:close/>
                  <a:moveTo>
                    <a:pt x="83929" y="7297"/>
                  </a:moveTo>
                  <a:lnTo>
                    <a:pt x="84053" y="7322"/>
                  </a:lnTo>
                  <a:lnTo>
                    <a:pt x="84152" y="7371"/>
                  </a:lnTo>
                  <a:lnTo>
                    <a:pt x="84201" y="7470"/>
                  </a:lnTo>
                  <a:lnTo>
                    <a:pt x="84226" y="7594"/>
                  </a:lnTo>
                  <a:lnTo>
                    <a:pt x="84201" y="7693"/>
                  </a:lnTo>
                  <a:lnTo>
                    <a:pt x="84152" y="7792"/>
                  </a:lnTo>
                  <a:lnTo>
                    <a:pt x="84053" y="7866"/>
                  </a:lnTo>
                  <a:lnTo>
                    <a:pt x="83929" y="7891"/>
                  </a:lnTo>
                  <a:lnTo>
                    <a:pt x="83830" y="7866"/>
                  </a:lnTo>
                  <a:lnTo>
                    <a:pt x="83731" y="7792"/>
                  </a:lnTo>
                  <a:lnTo>
                    <a:pt x="83657" y="7693"/>
                  </a:lnTo>
                  <a:lnTo>
                    <a:pt x="83632" y="7594"/>
                  </a:lnTo>
                  <a:lnTo>
                    <a:pt x="83657" y="7470"/>
                  </a:lnTo>
                  <a:lnTo>
                    <a:pt x="83731" y="7371"/>
                  </a:lnTo>
                  <a:lnTo>
                    <a:pt x="83830" y="7322"/>
                  </a:lnTo>
                  <a:lnTo>
                    <a:pt x="83929" y="7297"/>
                  </a:lnTo>
                  <a:close/>
                  <a:moveTo>
                    <a:pt x="53009" y="6233"/>
                  </a:moveTo>
                  <a:lnTo>
                    <a:pt x="53182" y="6258"/>
                  </a:lnTo>
                  <a:lnTo>
                    <a:pt x="53356" y="6308"/>
                  </a:lnTo>
                  <a:lnTo>
                    <a:pt x="53529" y="6382"/>
                  </a:lnTo>
                  <a:lnTo>
                    <a:pt x="53652" y="6506"/>
                  </a:lnTo>
                  <a:lnTo>
                    <a:pt x="53776" y="6654"/>
                  </a:lnTo>
                  <a:lnTo>
                    <a:pt x="53875" y="6802"/>
                  </a:lnTo>
                  <a:lnTo>
                    <a:pt x="53924" y="6976"/>
                  </a:lnTo>
                  <a:lnTo>
                    <a:pt x="53924" y="7173"/>
                  </a:lnTo>
                  <a:lnTo>
                    <a:pt x="53924" y="7347"/>
                  </a:lnTo>
                  <a:lnTo>
                    <a:pt x="53875" y="7520"/>
                  </a:lnTo>
                  <a:lnTo>
                    <a:pt x="53776" y="7668"/>
                  </a:lnTo>
                  <a:lnTo>
                    <a:pt x="53652" y="7817"/>
                  </a:lnTo>
                  <a:lnTo>
                    <a:pt x="53529" y="7940"/>
                  </a:lnTo>
                  <a:lnTo>
                    <a:pt x="53356" y="8039"/>
                  </a:lnTo>
                  <a:lnTo>
                    <a:pt x="53182" y="8089"/>
                  </a:lnTo>
                  <a:lnTo>
                    <a:pt x="52836" y="8089"/>
                  </a:lnTo>
                  <a:lnTo>
                    <a:pt x="52663" y="8039"/>
                  </a:lnTo>
                  <a:lnTo>
                    <a:pt x="52490" y="7940"/>
                  </a:lnTo>
                  <a:lnTo>
                    <a:pt x="52341" y="7817"/>
                  </a:lnTo>
                  <a:lnTo>
                    <a:pt x="52218" y="7668"/>
                  </a:lnTo>
                  <a:lnTo>
                    <a:pt x="52143" y="7520"/>
                  </a:lnTo>
                  <a:lnTo>
                    <a:pt x="52094" y="7347"/>
                  </a:lnTo>
                  <a:lnTo>
                    <a:pt x="52069" y="7173"/>
                  </a:lnTo>
                  <a:lnTo>
                    <a:pt x="52094" y="6976"/>
                  </a:lnTo>
                  <a:lnTo>
                    <a:pt x="52143" y="6802"/>
                  </a:lnTo>
                  <a:lnTo>
                    <a:pt x="52218" y="6654"/>
                  </a:lnTo>
                  <a:lnTo>
                    <a:pt x="52341" y="6506"/>
                  </a:lnTo>
                  <a:lnTo>
                    <a:pt x="52490" y="6382"/>
                  </a:lnTo>
                  <a:lnTo>
                    <a:pt x="52663" y="6308"/>
                  </a:lnTo>
                  <a:lnTo>
                    <a:pt x="52836" y="6258"/>
                  </a:lnTo>
                  <a:lnTo>
                    <a:pt x="53009" y="6233"/>
                  </a:lnTo>
                  <a:close/>
                  <a:moveTo>
                    <a:pt x="103347" y="7297"/>
                  </a:moveTo>
                  <a:lnTo>
                    <a:pt x="103446" y="7322"/>
                  </a:lnTo>
                  <a:lnTo>
                    <a:pt x="103520" y="7347"/>
                  </a:lnTo>
                  <a:lnTo>
                    <a:pt x="103594" y="7371"/>
                  </a:lnTo>
                  <a:lnTo>
                    <a:pt x="103668" y="7446"/>
                  </a:lnTo>
                  <a:lnTo>
                    <a:pt x="103718" y="7495"/>
                  </a:lnTo>
                  <a:lnTo>
                    <a:pt x="103767" y="7594"/>
                  </a:lnTo>
                  <a:lnTo>
                    <a:pt x="103792" y="7668"/>
                  </a:lnTo>
                  <a:lnTo>
                    <a:pt x="103792" y="7742"/>
                  </a:lnTo>
                  <a:lnTo>
                    <a:pt x="103792" y="7841"/>
                  </a:lnTo>
                  <a:lnTo>
                    <a:pt x="103767" y="7915"/>
                  </a:lnTo>
                  <a:lnTo>
                    <a:pt x="103718" y="7990"/>
                  </a:lnTo>
                  <a:lnTo>
                    <a:pt x="103668" y="8064"/>
                  </a:lnTo>
                  <a:lnTo>
                    <a:pt x="103594" y="8113"/>
                  </a:lnTo>
                  <a:lnTo>
                    <a:pt x="103520" y="8163"/>
                  </a:lnTo>
                  <a:lnTo>
                    <a:pt x="103446" y="8188"/>
                  </a:lnTo>
                  <a:lnTo>
                    <a:pt x="103273" y="8188"/>
                  </a:lnTo>
                  <a:lnTo>
                    <a:pt x="103174" y="8163"/>
                  </a:lnTo>
                  <a:lnTo>
                    <a:pt x="103100" y="8113"/>
                  </a:lnTo>
                  <a:lnTo>
                    <a:pt x="103025" y="8064"/>
                  </a:lnTo>
                  <a:lnTo>
                    <a:pt x="102976" y="7990"/>
                  </a:lnTo>
                  <a:lnTo>
                    <a:pt x="102926" y="7915"/>
                  </a:lnTo>
                  <a:lnTo>
                    <a:pt x="102902" y="7841"/>
                  </a:lnTo>
                  <a:lnTo>
                    <a:pt x="102902" y="7742"/>
                  </a:lnTo>
                  <a:lnTo>
                    <a:pt x="102902" y="7668"/>
                  </a:lnTo>
                  <a:lnTo>
                    <a:pt x="102926" y="7594"/>
                  </a:lnTo>
                  <a:lnTo>
                    <a:pt x="102976" y="7495"/>
                  </a:lnTo>
                  <a:lnTo>
                    <a:pt x="103025" y="7446"/>
                  </a:lnTo>
                  <a:lnTo>
                    <a:pt x="103100" y="7371"/>
                  </a:lnTo>
                  <a:lnTo>
                    <a:pt x="103174" y="7347"/>
                  </a:lnTo>
                  <a:lnTo>
                    <a:pt x="103273" y="7322"/>
                  </a:lnTo>
                  <a:lnTo>
                    <a:pt x="103347" y="7297"/>
                  </a:lnTo>
                  <a:close/>
                  <a:moveTo>
                    <a:pt x="34581" y="5566"/>
                  </a:moveTo>
                  <a:lnTo>
                    <a:pt x="34853" y="5590"/>
                  </a:lnTo>
                  <a:lnTo>
                    <a:pt x="35076" y="5665"/>
                  </a:lnTo>
                  <a:lnTo>
                    <a:pt x="35323" y="5788"/>
                  </a:lnTo>
                  <a:lnTo>
                    <a:pt x="35521" y="5937"/>
                  </a:lnTo>
                  <a:lnTo>
                    <a:pt x="35694" y="6159"/>
                  </a:lnTo>
                  <a:lnTo>
                    <a:pt x="35818" y="6382"/>
                  </a:lnTo>
                  <a:lnTo>
                    <a:pt x="35892" y="6629"/>
                  </a:lnTo>
                  <a:lnTo>
                    <a:pt x="35917" y="6877"/>
                  </a:lnTo>
                  <a:lnTo>
                    <a:pt x="35892" y="7149"/>
                  </a:lnTo>
                  <a:lnTo>
                    <a:pt x="35818" y="7396"/>
                  </a:lnTo>
                  <a:lnTo>
                    <a:pt x="35694" y="7619"/>
                  </a:lnTo>
                  <a:lnTo>
                    <a:pt x="35521" y="7817"/>
                  </a:lnTo>
                  <a:lnTo>
                    <a:pt x="35323" y="7990"/>
                  </a:lnTo>
                  <a:lnTo>
                    <a:pt x="35076" y="8113"/>
                  </a:lnTo>
                  <a:lnTo>
                    <a:pt x="34853" y="8188"/>
                  </a:lnTo>
                  <a:lnTo>
                    <a:pt x="34581" y="8212"/>
                  </a:lnTo>
                  <a:lnTo>
                    <a:pt x="34334" y="8188"/>
                  </a:lnTo>
                  <a:lnTo>
                    <a:pt x="34086" y="8113"/>
                  </a:lnTo>
                  <a:lnTo>
                    <a:pt x="33864" y="7990"/>
                  </a:lnTo>
                  <a:lnTo>
                    <a:pt x="33641" y="7817"/>
                  </a:lnTo>
                  <a:lnTo>
                    <a:pt x="33468" y="7619"/>
                  </a:lnTo>
                  <a:lnTo>
                    <a:pt x="33344" y="7396"/>
                  </a:lnTo>
                  <a:lnTo>
                    <a:pt x="33270" y="7149"/>
                  </a:lnTo>
                  <a:lnTo>
                    <a:pt x="33245" y="6877"/>
                  </a:lnTo>
                  <a:lnTo>
                    <a:pt x="33270" y="6629"/>
                  </a:lnTo>
                  <a:lnTo>
                    <a:pt x="33344" y="6382"/>
                  </a:lnTo>
                  <a:lnTo>
                    <a:pt x="33468" y="6159"/>
                  </a:lnTo>
                  <a:lnTo>
                    <a:pt x="33641" y="5937"/>
                  </a:lnTo>
                  <a:lnTo>
                    <a:pt x="33864" y="5788"/>
                  </a:lnTo>
                  <a:lnTo>
                    <a:pt x="34086" y="5665"/>
                  </a:lnTo>
                  <a:lnTo>
                    <a:pt x="34334" y="5590"/>
                  </a:lnTo>
                  <a:lnTo>
                    <a:pt x="34581" y="5566"/>
                  </a:lnTo>
                  <a:close/>
                  <a:moveTo>
                    <a:pt x="39553" y="5862"/>
                  </a:moveTo>
                  <a:lnTo>
                    <a:pt x="39775" y="5887"/>
                  </a:lnTo>
                  <a:lnTo>
                    <a:pt x="39998" y="5961"/>
                  </a:lnTo>
                  <a:lnTo>
                    <a:pt x="40221" y="6085"/>
                  </a:lnTo>
                  <a:lnTo>
                    <a:pt x="40394" y="6233"/>
                  </a:lnTo>
                  <a:lnTo>
                    <a:pt x="40567" y="6407"/>
                  </a:lnTo>
                  <a:lnTo>
                    <a:pt x="40666" y="6629"/>
                  </a:lnTo>
                  <a:lnTo>
                    <a:pt x="40740" y="6852"/>
                  </a:lnTo>
                  <a:lnTo>
                    <a:pt x="40765" y="7074"/>
                  </a:lnTo>
                  <a:lnTo>
                    <a:pt x="40740" y="7322"/>
                  </a:lnTo>
                  <a:lnTo>
                    <a:pt x="40666" y="7544"/>
                  </a:lnTo>
                  <a:lnTo>
                    <a:pt x="40567" y="7742"/>
                  </a:lnTo>
                  <a:lnTo>
                    <a:pt x="40394" y="7940"/>
                  </a:lnTo>
                  <a:lnTo>
                    <a:pt x="40221" y="8089"/>
                  </a:lnTo>
                  <a:lnTo>
                    <a:pt x="39998" y="8212"/>
                  </a:lnTo>
                  <a:lnTo>
                    <a:pt x="39775" y="8287"/>
                  </a:lnTo>
                  <a:lnTo>
                    <a:pt x="39553" y="8311"/>
                  </a:lnTo>
                  <a:lnTo>
                    <a:pt x="39305" y="8287"/>
                  </a:lnTo>
                  <a:lnTo>
                    <a:pt x="39083" y="8212"/>
                  </a:lnTo>
                  <a:lnTo>
                    <a:pt x="38885" y="8089"/>
                  </a:lnTo>
                  <a:lnTo>
                    <a:pt x="38687" y="7940"/>
                  </a:lnTo>
                  <a:lnTo>
                    <a:pt x="38539" y="7742"/>
                  </a:lnTo>
                  <a:lnTo>
                    <a:pt x="38415" y="7544"/>
                  </a:lnTo>
                  <a:lnTo>
                    <a:pt x="38341" y="7322"/>
                  </a:lnTo>
                  <a:lnTo>
                    <a:pt x="38341" y="7074"/>
                  </a:lnTo>
                  <a:lnTo>
                    <a:pt x="38341" y="6852"/>
                  </a:lnTo>
                  <a:lnTo>
                    <a:pt x="38415" y="6629"/>
                  </a:lnTo>
                  <a:lnTo>
                    <a:pt x="38539" y="6407"/>
                  </a:lnTo>
                  <a:lnTo>
                    <a:pt x="38687" y="6233"/>
                  </a:lnTo>
                  <a:lnTo>
                    <a:pt x="38885" y="6085"/>
                  </a:lnTo>
                  <a:lnTo>
                    <a:pt x="39083" y="5961"/>
                  </a:lnTo>
                  <a:lnTo>
                    <a:pt x="39305" y="5887"/>
                  </a:lnTo>
                  <a:lnTo>
                    <a:pt x="39553" y="5862"/>
                  </a:lnTo>
                  <a:close/>
                  <a:moveTo>
                    <a:pt x="107577" y="7322"/>
                  </a:moveTo>
                  <a:lnTo>
                    <a:pt x="107676" y="7347"/>
                  </a:lnTo>
                  <a:lnTo>
                    <a:pt x="107775" y="7371"/>
                  </a:lnTo>
                  <a:lnTo>
                    <a:pt x="107874" y="7421"/>
                  </a:lnTo>
                  <a:lnTo>
                    <a:pt x="107973" y="7495"/>
                  </a:lnTo>
                  <a:lnTo>
                    <a:pt x="108047" y="7594"/>
                  </a:lnTo>
                  <a:lnTo>
                    <a:pt x="108096" y="7693"/>
                  </a:lnTo>
                  <a:lnTo>
                    <a:pt x="108121" y="7792"/>
                  </a:lnTo>
                  <a:lnTo>
                    <a:pt x="108146" y="7891"/>
                  </a:lnTo>
                  <a:lnTo>
                    <a:pt x="108121" y="8014"/>
                  </a:lnTo>
                  <a:lnTo>
                    <a:pt x="108096" y="8113"/>
                  </a:lnTo>
                  <a:lnTo>
                    <a:pt x="108047" y="8212"/>
                  </a:lnTo>
                  <a:lnTo>
                    <a:pt x="107973" y="8287"/>
                  </a:lnTo>
                  <a:lnTo>
                    <a:pt x="107874" y="8361"/>
                  </a:lnTo>
                  <a:lnTo>
                    <a:pt x="107775" y="8410"/>
                  </a:lnTo>
                  <a:lnTo>
                    <a:pt x="107676" y="8460"/>
                  </a:lnTo>
                  <a:lnTo>
                    <a:pt x="107453" y="8460"/>
                  </a:lnTo>
                  <a:lnTo>
                    <a:pt x="107354" y="8410"/>
                  </a:lnTo>
                  <a:lnTo>
                    <a:pt x="107255" y="8361"/>
                  </a:lnTo>
                  <a:lnTo>
                    <a:pt x="107156" y="8287"/>
                  </a:lnTo>
                  <a:lnTo>
                    <a:pt x="107082" y="8212"/>
                  </a:lnTo>
                  <a:lnTo>
                    <a:pt x="107033" y="8113"/>
                  </a:lnTo>
                  <a:lnTo>
                    <a:pt x="107008" y="8014"/>
                  </a:lnTo>
                  <a:lnTo>
                    <a:pt x="107008" y="7891"/>
                  </a:lnTo>
                  <a:lnTo>
                    <a:pt x="107008" y="7792"/>
                  </a:lnTo>
                  <a:lnTo>
                    <a:pt x="107033" y="7693"/>
                  </a:lnTo>
                  <a:lnTo>
                    <a:pt x="107082" y="7594"/>
                  </a:lnTo>
                  <a:lnTo>
                    <a:pt x="107156" y="7495"/>
                  </a:lnTo>
                  <a:lnTo>
                    <a:pt x="107255" y="7421"/>
                  </a:lnTo>
                  <a:lnTo>
                    <a:pt x="107354" y="7371"/>
                  </a:lnTo>
                  <a:lnTo>
                    <a:pt x="107453" y="7347"/>
                  </a:lnTo>
                  <a:lnTo>
                    <a:pt x="107577" y="7322"/>
                  </a:lnTo>
                  <a:close/>
                  <a:moveTo>
                    <a:pt x="25231" y="5442"/>
                  </a:moveTo>
                  <a:lnTo>
                    <a:pt x="25528" y="5467"/>
                  </a:lnTo>
                  <a:lnTo>
                    <a:pt x="25800" y="5541"/>
                  </a:lnTo>
                  <a:lnTo>
                    <a:pt x="25948" y="5615"/>
                  </a:lnTo>
                  <a:lnTo>
                    <a:pt x="26072" y="5689"/>
                  </a:lnTo>
                  <a:lnTo>
                    <a:pt x="26195" y="5788"/>
                  </a:lnTo>
                  <a:lnTo>
                    <a:pt x="26319" y="5887"/>
                  </a:lnTo>
                  <a:lnTo>
                    <a:pt x="26418" y="6011"/>
                  </a:lnTo>
                  <a:lnTo>
                    <a:pt x="26517" y="6135"/>
                  </a:lnTo>
                  <a:lnTo>
                    <a:pt x="26591" y="6258"/>
                  </a:lnTo>
                  <a:lnTo>
                    <a:pt x="26665" y="6407"/>
                  </a:lnTo>
                  <a:lnTo>
                    <a:pt x="26740" y="6679"/>
                  </a:lnTo>
                  <a:lnTo>
                    <a:pt x="26764" y="6976"/>
                  </a:lnTo>
                  <a:lnTo>
                    <a:pt x="26740" y="7272"/>
                  </a:lnTo>
                  <a:lnTo>
                    <a:pt x="26665" y="7544"/>
                  </a:lnTo>
                  <a:lnTo>
                    <a:pt x="26591" y="7693"/>
                  </a:lnTo>
                  <a:lnTo>
                    <a:pt x="26517" y="7817"/>
                  </a:lnTo>
                  <a:lnTo>
                    <a:pt x="26418" y="7940"/>
                  </a:lnTo>
                  <a:lnTo>
                    <a:pt x="26319" y="8064"/>
                  </a:lnTo>
                  <a:lnTo>
                    <a:pt x="26195" y="8163"/>
                  </a:lnTo>
                  <a:lnTo>
                    <a:pt x="26072" y="8262"/>
                  </a:lnTo>
                  <a:lnTo>
                    <a:pt x="25948" y="8336"/>
                  </a:lnTo>
                  <a:lnTo>
                    <a:pt x="25800" y="8410"/>
                  </a:lnTo>
                  <a:lnTo>
                    <a:pt x="25528" y="8484"/>
                  </a:lnTo>
                  <a:lnTo>
                    <a:pt x="25231" y="8509"/>
                  </a:lnTo>
                  <a:lnTo>
                    <a:pt x="24934" y="8484"/>
                  </a:lnTo>
                  <a:lnTo>
                    <a:pt x="24662" y="8410"/>
                  </a:lnTo>
                  <a:lnTo>
                    <a:pt x="24513" y="8336"/>
                  </a:lnTo>
                  <a:lnTo>
                    <a:pt x="24390" y="8262"/>
                  </a:lnTo>
                  <a:lnTo>
                    <a:pt x="24266" y="8163"/>
                  </a:lnTo>
                  <a:lnTo>
                    <a:pt x="24142" y="8064"/>
                  </a:lnTo>
                  <a:lnTo>
                    <a:pt x="24043" y="7940"/>
                  </a:lnTo>
                  <a:lnTo>
                    <a:pt x="23944" y="7817"/>
                  </a:lnTo>
                  <a:lnTo>
                    <a:pt x="23870" y="7693"/>
                  </a:lnTo>
                  <a:lnTo>
                    <a:pt x="23796" y="7544"/>
                  </a:lnTo>
                  <a:lnTo>
                    <a:pt x="23722" y="7272"/>
                  </a:lnTo>
                  <a:lnTo>
                    <a:pt x="23697" y="6976"/>
                  </a:lnTo>
                  <a:lnTo>
                    <a:pt x="23722" y="6679"/>
                  </a:lnTo>
                  <a:lnTo>
                    <a:pt x="23796" y="6407"/>
                  </a:lnTo>
                  <a:lnTo>
                    <a:pt x="23870" y="6258"/>
                  </a:lnTo>
                  <a:lnTo>
                    <a:pt x="23944" y="6135"/>
                  </a:lnTo>
                  <a:lnTo>
                    <a:pt x="24043" y="6011"/>
                  </a:lnTo>
                  <a:lnTo>
                    <a:pt x="24142" y="5887"/>
                  </a:lnTo>
                  <a:lnTo>
                    <a:pt x="24266" y="5788"/>
                  </a:lnTo>
                  <a:lnTo>
                    <a:pt x="24390" y="5689"/>
                  </a:lnTo>
                  <a:lnTo>
                    <a:pt x="24513" y="5615"/>
                  </a:lnTo>
                  <a:lnTo>
                    <a:pt x="24662" y="5541"/>
                  </a:lnTo>
                  <a:lnTo>
                    <a:pt x="24934" y="5467"/>
                  </a:lnTo>
                  <a:lnTo>
                    <a:pt x="25231" y="5442"/>
                  </a:lnTo>
                  <a:close/>
                  <a:moveTo>
                    <a:pt x="78611" y="8089"/>
                  </a:moveTo>
                  <a:lnTo>
                    <a:pt x="78685" y="8113"/>
                  </a:lnTo>
                  <a:lnTo>
                    <a:pt x="78759" y="8138"/>
                  </a:lnTo>
                  <a:lnTo>
                    <a:pt x="78834" y="8163"/>
                  </a:lnTo>
                  <a:lnTo>
                    <a:pt x="78908" y="8212"/>
                  </a:lnTo>
                  <a:lnTo>
                    <a:pt x="78957" y="8287"/>
                  </a:lnTo>
                  <a:lnTo>
                    <a:pt x="78982" y="8361"/>
                  </a:lnTo>
                  <a:lnTo>
                    <a:pt x="79007" y="8435"/>
                  </a:lnTo>
                  <a:lnTo>
                    <a:pt x="79007" y="8509"/>
                  </a:lnTo>
                  <a:lnTo>
                    <a:pt x="79007" y="8583"/>
                  </a:lnTo>
                  <a:lnTo>
                    <a:pt x="78982" y="8658"/>
                  </a:lnTo>
                  <a:lnTo>
                    <a:pt x="78957" y="8732"/>
                  </a:lnTo>
                  <a:lnTo>
                    <a:pt x="78908" y="8781"/>
                  </a:lnTo>
                  <a:lnTo>
                    <a:pt x="78834" y="8855"/>
                  </a:lnTo>
                  <a:lnTo>
                    <a:pt x="78759" y="8880"/>
                  </a:lnTo>
                  <a:lnTo>
                    <a:pt x="78685" y="8905"/>
                  </a:lnTo>
                  <a:lnTo>
                    <a:pt x="78537" y="8905"/>
                  </a:lnTo>
                  <a:lnTo>
                    <a:pt x="78463" y="8880"/>
                  </a:lnTo>
                  <a:lnTo>
                    <a:pt x="78388" y="8855"/>
                  </a:lnTo>
                  <a:lnTo>
                    <a:pt x="78314" y="8781"/>
                  </a:lnTo>
                  <a:lnTo>
                    <a:pt x="78265" y="8732"/>
                  </a:lnTo>
                  <a:lnTo>
                    <a:pt x="78240" y="8658"/>
                  </a:lnTo>
                  <a:lnTo>
                    <a:pt x="78215" y="8583"/>
                  </a:lnTo>
                  <a:lnTo>
                    <a:pt x="78215" y="8509"/>
                  </a:lnTo>
                  <a:lnTo>
                    <a:pt x="78215" y="8435"/>
                  </a:lnTo>
                  <a:lnTo>
                    <a:pt x="78240" y="8361"/>
                  </a:lnTo>
                  <a:lnTo>
                    <a:pt x="78265" y="8287"/>
                  </a:lnTo>
                  <a:lnTo>
                    <a:pt x="78314" y="8212"/>
                  </a:lnTo>
                  <a:lnTo>
                    <a:pt x="78388" y="8163"/>
                  </a:lnTo>
                  <a:lnTo>
                    <a:pt x="78463" y="8138"/>
                  </a:lnTo>
                  <a:lnTo>
                    <a:pt x="78537" y="8113"/>
                  </a:lnTo>
                  <a:lnTo>
                    <a:pt x="78611" y="8089"/>
                  </a:lnTo>
                  <a:close/>
                  <a:moveTo>
                    <a:pt x="111955" y="7643"/>
                  </a:moveTo>
                  <a:lnTo>
                    <a:pt x="112079" y="7693"/>
                  </a:lnTo>
                  <a:lnTo>
                    <a:pt x="112202" y="7742"/>
                  </a:lnTo>
                  <a:lnTo>
                    <a:pt x="112301" y="7841"/>
                  </a:lnTo>
                  <a:lnTo>
                    <a:pt x="112400" y="7940"/>
                  </a:lnTo>
                  <a:lnTo>
                    <a:pt x="112474" y="8064"/>
                  </a:lnTo>
                  <a:lnTo>
                    <a:pt x="112499" y="8188"/>
                  </a:lnTo>
                  <a:lnTo>
                    <a:pt x="112524" y="8311"/>
                  </a:lnTo>
                  <a:lnTo>
                    <a:pt x="112499" y="8460"/>
                  </a:lnTo>
                  <a:lnTo>
                    <a:pt x="112474" y="8583"/>
                  </a:lnTo>
                  <a:lnTo>
                    <a:pt x="112400" y="8707"/>
                  </a:lnTo>
                  <a:lnTo>
                    <a:pt x="112301" y="8806"/>
                  </a:lnTo>
                  <a:lnTo>
                    <a:pt x="112202" y="8905"/>
                  </a:lnTo>
                  <a:lnTo>
                    <a:pt x="112079" y="8954"/>
                  </a:lnTo>
                  <a:lnTo>
                    <a:pt x="111955" y="9004"/>
                  </a:lnTo>
                  <a:lnTo>
                    <a:pt x="111683" y="9004"/>
                  </a:lnTo>
                  <a:lnTo>
                    <a:pt x="111559" y="8954"/>
                  </a:lnTo>
                  <a:lnTo>
                    <a:pt x="111436" y="8905"/>
                  </a:lnTo>
                  <a:lnTo>
                    <a:pt x="111337" y="8806"/>
                  </a:lnTo>
                  <a:lnTo>
                    <a:pt x="111262" y="8707"/>
                  </a:lnTo>
                  <a:lnTo>
                    <a:pt x="111188" y="8583"/>
                  </a:lnTo>
                  <a:lnTo>
                    <a:pt x="111139" y="8460"/>
                  </a:lnTo>
                  <a:lnTo>
                    <a:pt x="111139" y="8311"/>
                  </a:lnTo>
                  <a:lnTo>
                    <a:pt x="111139" y="8188"/>
                  </a:lnTo>
                  <a:lnTo>
                    <a:pt x="111188" y="8064"/>
                  </a:lnTo>
                  <a:lnTo>
                    <a:pt x="111262" y="7940"/>
                  </a:lnTo>
                  <a:lnTo>
                    <a:pt x="111337" y="7841"/>
                  </a:lnTo>
                  <a:lnTo>
                    <a:pt x="111436" y="7742"/>
                  </a:lnTo>
                  <a:lnTo>
                    <a:pt x="111559" y="7693"/>
                  </a:lnTo>
                  <a:lnTo>
                    <a:pt x="111683" y="7643"/>
                  </a:lnTo>
                  <a:close/>
                  <a:moveTo>
                    <a:pt x="65996" y="7965"/>
                  </a:moveTo>
                  <a:lnTo>
                    <a:pt x="66119" y="7990"/>
                  </a:lnTo>
                  <a:lnTo>
                    <a:pt x="66243" y="8014"/>
                  </a:lnTo>
                  <a:lnTo>
                    <a:pt x="66367" y="8089"/>
                  </a:lnTo>
                  <a:lnTo>
                    <a:pt x="66466" y="8163"/>
                  </a:lnTo>
                  <a:lnTo>
                    <a:pt x="66540" y="8262"/>
                  </a:lnTo>
                  <a:lnTo>
                    <a:pt x="66614" y="8385"/>
                  </a:lnTo>
                  <a:lnTo>
                    <a:pt x="66639" y="8509"/>
                  </a:lnTo>
                  <a:lnTo>
                    <a:pt x="66663" y="8633"/>
                  </a:lnTo>
                  <a:lnTo>
                    <a:pt x="66639" y="8757"/>
                  </a:lnTo>
                  <a:lnTo>
                    <a:pt x="66614" y="8880"/>
                  </a:lnTo>
                  <a:lnTo>
                    <a:pt x="66540" y="9004"/>
                  </a:lnTo>
                  <a:lnTo>
                    <a:pt x="66466" y="9103"/>
                  </a:lnTo>
                  <a:lnTo>
                    <a:pt x="66367" y="9177"/>
                  </a:lnTo>
                  <a:lnTo>
                    <a:pt x="66243" y="9251"/>
                  </a:lnTo>
                  <a:lnTo>
                    <a:pt x="66119" y="9276"/>
                  </a:lnTo>
                  <a:lnTo>
                    <a:pt x="65996" y="9301"/>
                  </a:lnTo>
                  <a:lnTo>
                    <a:pt x="65872" y="9276"/>
                  </a:lnTo>
                  <a:lnTo>
                    <a:pt x="65748" y="9251"/>
                  </a:lnTo>
                  <a:lnTo>
                    <a:pt x="65625" y="9177"/>
                  </a:lnTo>
                  <a:lnTo>
                    <a:pt x="65526" y="9103"/>
                  </a:lnTo>
                  <a:lnTo>
                    <a:pt x="65451" y="9004"/>
                  </a:lnTo>
                  <a:lnTo>
                    <a:pt x="65377" y="8880"/>
                  </a:lnTo>
                  <a:lnTo>
                    <a:pt x="65352" y="8757"/>
                  </a:lnTo>
                  <a:lnTo>
                    <a:pt x="65328" y="8633"/>
                  </a:lnTo>
                  <a:lnTo>
                    <a:pt x="65352" y="8509"/>
                  </a:lnTo>
                  <a:lnTo>
                    <a:pt x="65377" y="8385"/>
                  </a:lnTo>
                  <a:lnTo>
                    <a:pt x="65451" y="8262"/>
                  </a:lnTo>
                  <a:lnTo>
                    <a:pt x="65526" y="8163"/>
                  </a:lnTo>
                  <a:lnTo>
                    <a:pt x="65625" y="8089"/>
                  </a:lnTo>
                  <a:lnTo>
                    <a:pt x="65748" y="8014"/>
                  </a:lnTo>
                  <a:lnTo>
                    <a:pt x="65872" y="7990"/>
                  </a:lnTo>
                  <a:lnTo>
                    <a:pt x="65996" y="7965"/>
                  </a:lnTo>
                  <a:close/>
                  <a:moveTo>
                    <a:pt x="62755" y="7915"/>
                  </a:moveTo>
                  <a:lnTo>
                    <a:pt x="62879" y="7965"/>
                  </a:lnTo>
                  <a:lnTo>
                    <a:pt x="63003" y="8014"/>
                  </a:lnTo>
                  <a:lnTo>
                    <a:pt x="63126" y="8113"/>
                  </a:lnTo>
                  <a:lnTo>
                    <a:pt x="63225" y="8237"/>
                  </a:lnTo>
                  <a:lnTo>
                    <a:pt x="63275" y="8361"/>
                  </a:lnTo>
                  <a:lnTo>
                    <a:pt x="63324" y="8484"/>
                  </a:lnTo>
                  <a:lnTo>
                    <a:pt x="63349" y="8633"/>
                  </a:lnTo>
                  <a:lnTo>
                    <a:pt x="63324" y="8757"/>
                  </a:lnTo>
                  <a:lnTo>
                    <a:pt x="63275" y="8905"/>
                  </a:lnTo>
                  <a:lnTo>
                    <a:pt x="63225" y="9029"/>
                  </a:lnTo>
                  <a:lnTo>
                    <a:pt x="63126" y="9152"/>
                  </a:lnTo>
                  <a:lnTo>
                    <a:pt x="63003" y="9227"/>
                  </a:lnTo>
                  <a:lnTo>
                    <a:pt x="62879" y="9301"/>
                  </a:lnTo>
                  <a:lnTo>
                    <a:pt x="62755" y="9350"/>
                  </a:lnTo>
                  <a:lnTo>
                    <a:pt x="62483" y="9350"/>
                  </a:lnTo>
                  <a:lnTo>
                    <a:pt x="62335" y="9301"/>
                  </a:lnTo>
                  <a:lnTo>
                    <a:pt x="62211" y="9227"/>
                  </a:lnTo>
                  <a:lnTo>
                    <a:pt x="62112" y="9152"/>
                  </a:lnTo>
                  <a:lnTo>
                    <a:pt x="62013" y="9029"/>
                  </a:lnTo>
                  <a:lnTo>
                    <a:pt x="61939" y="8905"/>
                  </a:lnTo>
                  <a:lnTo>
                    <a:pt x="61914" y="8757"/>
                  </a:lnTo>
                  <a:lnTo>
                    <a:pt x="61889" y="8633"/>
                  </a:lnTo>
                  <a:lnTo>
                    <a:pt x="61914" y="8484"/>
                  </a:lnTo>
                  <a:lnTo>
                    <a:pt x="61939" y="8361"/>
                  </a:lnTo>
                  <a:lnTo>
                    <a:pt x="62013" y="8237"/>
                  </a:lnTo>
                  <a:lnTo>
                    <a:pt x="62112" y="8113"/>
                  </a:lnTo>
                  <a:lnTo>
                    <a:pt x="62211" y="8014"/>
                  </a:lnTo>
                  <a:lnTo>
                    <a:pt x="62335" y="7965"/>
                  </a:lnTo>
                  <a:lnTo>
                    <a:pt x="62483" y="7915"/>
                  </a:lnTo>
                  <a:close/>
                  <a:moveTo>
                    <a:pt x="49991" y="7544"/>
                  </a:moveTo>
                  <a:lnTo>
                    <a:pt x="50165" y="7569"/>
                  </a:lnTo>
                  <a:lnTo>
                    <a:pt x="50362" y="7619"/>
                  </a:lnTo>
                  <a:lnTo>
                    <a:pt x="50511" y="7693"/>
                  </a:lnTo>
                  <a:lnTo>
                    <a:pt x="50659" y="7817"/>
                  </a:lnTo>
                  <a:lnTo>
                    <a:pt x="50783" y="7965"/>
                  </a:lnTo>
                  <a:lnTo>
                    <a:pt x="50882" y="8138"/>
                  </a:lnTo>
                  <a:lnTo>
                    <a:pt x="50931" y="8311"/>
                  </a:lnTo>
                  <a:lnTo>
                    <a:pt x="50956" y="8509"/>
                  </a:lnTo>
                  <a:lnTo>
                    <a:pt x="50931" y="8682"/>
                  </a:lnTo>
                  <a:lnTo>
                    <a:pt x="50882" y="8880"/>
                  </a:lnTo>
                  <a:lnTo>
                    <a:pt x="50783" y="9029"/>
                  </a:lnTo>
                  <a:lnTo>
                    <a:pt x="50659" y="9177"/>
                  </a:lnTo>
                  <a:lnTo>
                    <a:pt x="50511" y="9301"/>
                  </a:lnTo>
                  <a:lnTo>
                    <a:pt x="50362" y="9400"/>
                  </a:lnTo>
                  <a:lnTo>
                    <a:pt x="50165" y="9449"/>
                  </a:lnTo>
                  <a:lnTo>
                    <a:pt x="49991" y="9474"/>
                  </a:lnTo>
                  <a:lnTo>
                    <a:pt x="49794" y="9449"/>
                  </a:lnTo>
                  <a:lnTo>
                    <a:pt x="49620" y="9400"/>
                  </a:lnTo>
                  <a:lnTo>
                    <a:pt x="49472" y="9301"/>
                  </a:lnTo>
                  <a:lnTo>
                    <a:pt x="49299" y="9177"/>
                  </a:lnTo>
                  <a:lnTo>
                    <a:pt x="49175" y="9029"/>
                  </a:lnTo>
                  <a:lnTo>
                    <a:pt x="49101" y="8880"/>
                  </a:lnTo>
                  <a:lnTo>
                    <a:pt x="49051" y="8682"/>
                  </a:lnTo>
                  <a:lnTo>
                    <a:pt x="49027" y="8509"/>
                  </a:lnTo>
                  <a:lnTo>
                    <a:pt x="49051" y="8311"/>
                  </a:lnTo>
                  <a:lnTo>
                    <a:pt x="49101" y="8138"/>
                  </a:lnTo>
                  <a:lnTo>
                    <a:pt x="49175" y="7965"/>
                  </a:lnTo>
                  <a:lnTo>
                    <a:pt x="49299" y="7817"/>
                  </a:lnTo>
                  <a:lnTo>
                    <a:pt x="49472" y="7693"/>
                  </a:lnTo>
                  <a:lnTo>
                    <a:pt x="49620" y="7619"/>
                  </a:lnTo>
                  <a:lnTo>
                    <a:pt x="49794" y="7569"/>
                  </a:lnTo>
                  <a:lnTo>
                    <a:pt x="49991" y="7544"/>
                  </a:lnTo>
                  <a:close/>
                  <a:moveTo>
                    <a:pt x="28793" y="6679"/>
                  </a:moveTo>
                  <a:lnTo>
                    <a:pt x="29065" y="6703"/>
                  </a:lnTo>
                  <a:lnTo>
                    <a:pt x="29312" y="6778"/>
                  </a:lnTo>
                  <a:lnTo>
                    <a:pt x="29584" y="6926"/>
                  </a:lnTo>
                  <a:lnTo>
                    <a:pt x="29683" y="7000"/>
                  </a:lnTo>
                  <a:lnTo>
                    <a:pt x="29807" y="7099"/>
                  </a:lnTo>
                  <a:lnTo>
                    <a:pt x="29906" y="7223"/>
                  </a:lnTo>
                  <a:lnTo>
                    <a:pt x="29980" y="7322"/>
                  </a:lnTo>
                  <a:lnTo>
                    <a:pt x="30104" y="7569"/>
                  </a:lnTo>
                  <a:lnTo>
                    <a:pt x="30203" y="7841"/>
                  </a:lnTo>
                  <a:lnTo>
                    <a:pt x="30227" y="8113"/>
                  </a:lnTo>
                  <a:lnTo>
                    <a:pt x="30203" y="8385"/>
                  </a:lnTo>
                  <a:lnTo>
                    <a:pt x="30104" y="8658"/>
                  </a:lnTo>
                  <a:lnTo>
                    <a:pt x="29980" y="8905"/>
                  </a:lnTo>
                  <a:lnTo>
                    <a:pt x="29906" y="9029"/>
                  </a:lnTo>
                  <a:lnTo>
                    <a:pt x="29807" y="9128"/>
                  </a:lnTo>
                  <a:lnTo>
                    <a:pt x="29683" y="9227"/>
                  </a:lnTo>
                  <a:lnTo>
                    <a:pt x="29584" y="9325"/>
                  </a:lnTo>
                  <a:lnTo>
                    <a:pt x="29312" y="9449"/>
                  </a:lnTo>
                  <a:lnTo>
                    <a:pt x="29065" y="9523"/>
                  </a:lnTo>
                  <a:lnTo>
                    <a:pt x="28793" y="9548"/>
                  </a:lnTo>
                  <a:lnTo>
                    <a:pt x="28521" y="9523"/>
                  </a:lnTo>
                  <a:lnTo>
                    <a:pt x="28248" y="9449"/>
                  </a:lnTo>
                  <a:lnTo>
                    <a:pt x="28001" y="9325"/>
                  </a:lnTo>
                  <a:lnTo>
                    <a:pt x="27877" y="9227"/>
                  </a:lnTo>
                  <a:lnTo>
                    <a:pt x="27779" y="9128"/>
                  </a:lnTo>
                  <a:lnTo>
                    <a:pt x="27680" y="9029"/>
                  </a:lnTo>
                  <a:lnTo>
                    <a:pt x="27581" y="8905"/>
                  </a:lnTo>
                  <a:lnTo>
                    <a:pt x="27457" y="8658"/>
                  </a:lnTo>
                  <a:lnTo>
                    <a:pt x="27383" y="8385"/>
                  </a:lnTo>
                  <a:lnTo>
                    <a:pt x="27358" y="8113"/>
                  </a:lnTo>
                  <a:lnTo>
                    <a:pt x="27383" y="7841"/>
                  </a:lnTo>
                  <a:lnTo>
                    <a:pt x="27457" y="7569"/>
                  </a:lnTo>
                  <a:lnTo>
                    <a:pt x="27581" y="7322"/>
                  </a:lnTo>
                  <a:lnTo>
                    <a:pt x="27680" y="7223"/>
                  </a:lnTo>
                  <a:lnTo>
                    <a:pt x="27779" y="7099"/>
                  </a:lnTo>
                  <a:lnTo>
                    <a:pt x="27877" y="7000"/>
                  </a:lnTo>
                  <a:lnTo>
                    <a:pt x="28001" y="6926"/>
                  </a:lnTo>
                  <a:lnTo>
                    <a:pt x="28248" y="6778"/>
                  </a:lnTo>
                  <a:lnTo>
                    <a:pt x="28521" y="6703"/>
                  </a:lnTo>
                  <a:lnTo>
                    <a:pt x="28793" y="6679"/>
                  </a:lnTo>
                  <a:close/>
                  <a:moveTo>
                    <a:pt x="69360" y="8435"/>
                  </a:moveTo>
                  <a:lnTo>
                    <a:pt x="69459" y="8460"/>
                  </a:lnTo>
                  <a:lnTo>
                    <a:pt x="69582" y="8484"/>
                  </a:lnTo>
                  <a:lnTo>
                    <a:pt x="69681" y="8534"/>
                  </a:lnTo>
                  <a:lnTo>
                    <a:pt x="69780" y="8608"/>
                  </a:lnTo>
                  <a:lnTo>
                    <a:pt x="69854" y="8707"/>
                  </a:lnTo>
                  <a:lnTo>
                    <a:pt x="69904" y="8806"/>
                  </a:lnTo>
                  <a:lnTo>
                    <a:pt x="69929" y="8930"/>
                  </a:lnTo>
                  <a:lnTo>
                    <a:pt x="69953" y="9029"/>
                  </a:lnTo>
                  <a:lnTo>
                    <a:pt x="69929" y="9152"/>
                  </a:lnTo>
                  <a:lnTo>
                    <a:pt x="69904" y="9251"/>
                  </a:lnTo>
                  <a:lnTo>
                    <a:pt x="69854" y="9350"/>
                  </a:lnTo>
                  <a:lnTo>
                    <a:pt x="69780" y="9449"/>
                  </a:lnTo>
                  <a:lnTo>
                    <a:pt x="69681" y="9523"/>
                  </a:lnTo>
                  <a:lnTo>
                    <a:pt x="69582" y="9573"/>
                  </a:lnTo>
                  <a:lnTo>
                    <a:pt x="69459" y="9622"/>
                  </a:lnTo>
                  <a:lnTo>
                    <a:pt x="69236" y="9622"/>
                  </a:lnTo>
                  <a:lnTo>
                    <a:pt x="69137" y="9573"/>
                  </a:lnTo>
                  <a:lnTo>
                    <a:pt x="69038" y="9523"/>
                  </a:lnTo>
                  <a:lnTo>
                    <a:pt x="68939" y="9449"/>
                  </a:lnTo>
                  <a:lnTo>
                    <a:pt x="68865" y="9350"/>
                  </a:lnTo>
                  <a:lnTo>
                    <a:pt x="68815" y="9251"/>
                  </a:lnTo>
                  <a:lnTo>
                    <a:pt x="68766" y="9152"/>
                  </a:lnTo>
                  <a:lnTo>
                    <a:pt x="68766" y="9029"/>
                  </a:lnTo>
                  <a:lnTo>
                    <a:pt x="68766" y="8930"/>
                  </a:lnTo>
                  <a:lnTo>
                    <a:pt x="68815" y="8806"/>
                  </a:lnTo>
                  <a:lnTo>
                    <a:pt x="68865" y="8707"/>
                  </a:lnTo>
                  <a:lnTo>
                    <a:pt x="68939" y="8608"/>
                  </a:lnTo>
                  <a:lnTo>
                    <a:pt x="69038" y="8534"/>
                  </a:lnTo>
                  <a:lnTo>
                    <a:pt x="69137" y="8484"/>
                  </a:lnTo>
                  <a:lnTo>
                    <a:pt x="69236" y="8460"/>
                  </a:lnTo>
                  <a:lnTo>
                    <a:pt x="69360" y="8435"/>
                  </a:lnTo>
                  <a:close/>
                  <a:moveTo>
                    <a:pt x="115987" y="7990"/>
                  </a:moveTo>
                  <a:lnTo>
                    <a:pt x="116160" y="8014"/>
                  </a:lnTo>
                  <a:lnTo>
                    <a:pt x="116309" y="8039"/>
                  </a:lnTo>
                  <a:lnTo>
                    <a:pt x="116457" y="8113"/>
                  </a:lnTo>
                  <a:lnTo>
                    <a:pt x="116581" y="8237"/>
                  </a:lnTo>
                  <a:lnTo>
                    <a:pt x="116680" y="8361"/>
                  </a:lnTo>
                  <a:lnTo>
                    <a:pt x="116754" y="8509"/>
                  </a:lnTo>
                  <a:lnTo>
                    <a:pt x="116803" y="8658"/>
                  </a:lnTo>
                  <a:lnTo>
                    <a:pt x="116803" y="8806"/>
                  </a:lnTo>
                  <a:lnTo>
                    <a:pt x="116803" y="8954"/>
                  </a:lnTo>
                  <a:lnTo>
                    <a:pt x="116754" y="9103"/>
                  </a:lnTo>
                  <a:lnTo>
                    <a:pt x="116680" y="9251"/>
                  </a:lnTo>
                  <a:lnTo>
                    <a:pt x="116581" y="9375"/>
                  </a:lnTo>
                  <a:lnTo>
                    <a:pt x="116457" y="9474"/>
                  </a:lnTo>
                  <a:lnTo>
                    <a:pt x="116309" y="9548"/>
                  </a:lnTo>
                  <a:lnTo>
                    <a:pt x="116160" y="9598"/>
                  </a:lnTo>
                  <a:lnTo>
                    <a:pt x="115987" y="9622"/>
                  </a:lnTo>
                  <a:lnTo>
                    <a:pt x="115839" y="9598"/>
                  </a:lnTo>
                  <a:lnTo>
                    <a:pt x="115690" y="9548"/>
                  </a:lnTo>
                  <a:lnTo>
                    <a:pt x="115542" y="9474"/>
                  </a:lnTo>
                  <a:lnTo>
                    <a:pt x="115418" y="9375"/>
                  </a:lnTo>
                  <a:lnTo>
                    <a:pt x="115319" y="9251"/>
                  </a:lnTo>
                  <a:lnTo>
                    <a:pt x="115245" y="9103"/>
                  </a:lnTo>
                  <a:lnTo>
                    <a:pt x="115195" y="8954"/>
                  </a:lnTo>
                  <a:lnTo>
                    <a:pt x="115195" y="8806"/>
                  </a:lnTo>
                  <a:lnTo>
                    <a:pt x="115195" y="8658"/>
                  </a:lnTo>
                  <a:lnTo>
                    <a:pt x="115245" y="8509"/>
                  </a:lnTo>
                  <a:lnTo>
                    <a:pt x="115319" y="8361"/>
                  </a:lnTo>
                  <a:lnTo>
                    <a:pt x="115418" y="8237"/>
                  </a:lnTo>
                  <a:lnTo>
                    <a:pt x="115542" y="8113"/>
                  </a:lnTo>
                  <a:lnTo>
                    <a:pt x="115690" y="8039"/>
                  </a:lnTo>
                  <a:lnTo>
                    <a:pt x="115839" y="8014"/>
                  </a:lnTo>
                  <a:lnTo>
                    <a:pt x="115987" y="7990"/>
                  </a:lnTo>
                  <a:close/>
                  <a:moveTo>
                    <a:pt x="43535" y="7470"/>
                  </a:moveTo>
                  <a:lnTo>
                    <a:pt x="43733" y="7544"/>
                  </a:lnTo>
                  <a:lnTo>
                    <a:pt x="43931" y="7643"/>
                  </a:lnTo>
                  <a:lnTo>
                    <a:pt x="44104" y="7792"/>
                  </a:lnTo>
                  <a:lnTo>
                    <a:pt x="44228" y="7965"/>
                  </a:lnTo>
                  <a:lnTo>
                    <a:pt x="44327" y="8138"/>
                  </a:lnTo>
                  <a:lnTo>
                    <a:pt x="44401" y="8361"/>
                  </a:lnTo>
                  <a:lnTo>
                    <a:pt x="44426" y="8559"/>
                  </a:lnTo>
                  <a:lnTo>
                    <a:pt x="44401" y="8781"/>
                  </a:lnTo>
                  <a:lnTo>
                    <a:pt x="44327" y="8979"/>
                  </a:lnTo>
                  <a:lnTo>
                    <a:pt x="44228" y="9177"/>
                  </a:lnTo>
                  <a:lnTo>
                    <a:pt x="44104" y="9325"/>
                  </a:lnTo>
                  <a:lnTo>
                    <a:pt x="43931" y="9474"/>
                  </a:lnTo>
                  <a:lnTo>
                    <a:pt x="43733" y="9573"/>
                  </a:lnTo>
                  <a:lnTo>
                    <a:pt x="43535" y="9647"/>
                  </a:lnTo>
                  <a:lnTo>
                    <a:pt x="43313" y="9672"/>
                  </a:lnTo>
                  <a:lnTo>
                    <a:pt x="43115" y="9647"/>
                  </a:lnTo>
                  <a:lnTo>
                    <a:pt x="42892" y="9573"/>
                  </a:lnTo>
                  <a:lnTo>
                    <a:pt x="42719" y="9474"/>
                  </a:lnTo>
                  <a:lnTo>
                    <a:pt x="42546" y="9325"/>
                  </a:lnTo>
                  <a:lnTo>
                    <a:pt x="42397" y="9177"/>
                  </a:lnTo>
                  <a:lnTo>
                    <a:pt x="42299" y="8979"/>
                  </a:lnTo>
                  <a:lnTo>
                    <a:pt x="42224" y="8781"/>
                  </a:lnTo>
                  <a:lnTo>
                    <a:pt x="42224" y="8559"/>
                  </a:lnTo>
                  <a:lnTo>
                    <a:pt x="42224" y="8361"/>
                  </a:lnTo>
                  <a:lnTo>
                    <a:pt x="42299" y="8138"/>
                  </a:lnTo>
                  <a:lnTo>
                    <a:pt x="42397" y="7965"/>
                  </a:lnTo>
                  <a:lnTo>
                    <a:pt x="42546" y="7792"/>
                  </a:lnTo>
                  <a:lnTo>
                    <a:pt x="42719" y="7643"/>
                  </a:lnTo>
                  <a:lnTo>
                    <a:pt x="42892" y="7544"/>
                  </a:lnTo>
                  <a:lnTo>
                    <a:pt x="43115" y="7470"/>
                  </a:lnTo>
                  <a:close/>
                  <a:moveTo>
                    <a:pt x="86601" y="9424"/>
                  </a:moveTo>
                  <a:lnTo>
                    <a:pt x="86650" y="9449"/>
                  </a:lnTo>
                  <a:lnTo>
                    <a:pt x="86700" y="9474"/>
                  </a:lnTo>
                  <a:lnTo>
                    <a:pt x="86749" y="9523"/>
                  </a:lnTo>
                  <a:lnTo>
                    <a:pt x="86749" y="9598"/>
                  </a:lnTo>
                  <a:lnTo>
                    <a:pt x="86749" y="9647"/>
                  </a:lnTo>
                  <a:lnTo>
                    <a:pt x="86700" y="9696"/>
                  </a:lnTo>
                  <a:lnTo>
                    <a:pt x="86650" y="9746"/>
                  </a:lnTo>
                  <a:lnTo>
                    <a:pt x="86526" y="9746"/>
                  </a:lnTo>
                  <a:lnTo>
                    <a:pt x="86477" y="9696"/>
                  </a:lnTo>
                  <a:lnTo>
                    <a:pt x="86452" y="9647"/>
                  </a:lnTo>
                  <a:lnTo>
                    <a:pt x="86428" y="9598"/>
                  </a:lnTo>
                  <a:lnTo>
                    <a:pt x="86452" y="9523"/>
                  </a:lnTo>
                  <a:lnTo>
                    <a:pt x="86477" y="9474"/>
                  </a:lnTo>
                  <a:lnTo>
                    <a:pt x="86526" y="9449"/>
                  </a:lnTo>
                  <a:lnTo>
                    <a:pt x="86601" y="9424"/>
                  </a:lnTo>
                  <a:close/>
                  <a:moveTo>
                    <a:pt x="59243" y="8262"/>
                  </a:moveTo>
                  <a:lnTo>
                    <a:pt x="59391" y="8287"/>
                  </a:lnTo>
                  <a:lnTo>
                    <a:pt x="59539" y="8311"/>
                  </a:lnTo>
                  <a:lnTo>
                    <a:pt x="59688" y="8385"/>
                  </a:lnTo>
                  <a:lnTo>
                    <a:pt x="59812" y="8484"/>
                  </a:lnTo>
                  <a:lnTo>
                    <a:pt x="59911" y="8608"/>
                  </a:lnTo>
                  <a:lnTo>
                    <a:pt x="59960" y="8732"/>
                  </a:lnTo>
                  <a:lnTo>
                    <a:pt x="60009" y="8880"/>
                  </a:lnTo>
                  <a:lnTo>
                    <a:pt x="60034" y="9029"/>
                  </a:lnTo>
                  <a:lnTo>
                    <a:pt x="60009" y="9177"/>
                  </a:lnTo>
                  <a:lnTo>
                    <a:pt x="59960" y="9325"/>
                  </a:lnTo>
                  <a:lnTo>
                    <a:pt x="59911" y="9449"/>
                  </a:lnTo>
                  <a:lnTo>
                    <a:pt x="59812" y="9573"/>
                  </a:lnTo>
                  <a:lnTo>
                    <a:pt x="59688" y="9672"/>
                  </a:lnTo>
                  <a:lnTo>
                    <a:pt x="59539" y="9746"/>
                  </a:lnTo>
                  <a:lnTo>
                    <a:pt x="59391" y="9795"/>
                  </a:lnTo>
                  <a:lnTo>
                    <a:pt x="59094" y="9795"/>
                  </a:lnTo>
                  <a:lnTo>
                    <a:pt x="58971" y="9746"/>
                  </a:lnTo>
                  <a:lnTo>
                    <a:pt x="58822" y="9672"/>
                  </a:lnTo>
                  <a:lnTo>
                    <a:pt x="58698" y="9573"/>
                  </a:lnTo>
                  <a:lnTo>
                    <a:pt x="58600" y="9449"/>
                  </a:lnTo>
                  <a:lnTo>
                    <a:pt x="58525" y="9325"/>
                  </a:lnTo>
                  <a:lnTo>
                    <a:pt x="58501" y="9177"/>
                  </a:lnTo>
                  <a:lnTo>
                    <a:pt x="58476" y="9029"/>
                  </a:lnTo>
                  <a:lnTo>
                    <a:pt x="58501" y="8880"/>
                  </a:lnTo>
                  <a:lnTo>
                    <a:pt x="58525" y="8732"/>
                  </a:lnTo>
                  <a:lnTo>
                    <a:pt x="58600" y="8608"/>
                  </a:lnTo>
                  <a:lnTo>
                    <a:pt x="58698" y="8484"/>
                  </a:lnTo>
                  <a:lnTo>
                    <a:pt x="58822" y="8385"/>
                  </a:lnTo>
                  <a:lnTo>
                    <a:pt x="58971" y="8311"/>
                  </a:lnTo>
                  <a:lnTo>
                    <a:pt x="59094" y="8287"/>
                  </a:lnTo>
                  <a:lnTo>
                    <a:pt x="59243" y="8262"/>
                  </a:lnTo>
                  <a:close/>
                  <a:moveTo>
                    <a:pt x="120118" y="8089"/>
                  </a:moveTo>
                  <a:lnTo>
                    <a:pt x="120291" y="8138"/>
                  </a:lnTo>
                  <a:lnTo>
                    <a:pt x="120464" y="8237"/>
                  </a:lnTo>
                  <a:lnTo>
                    <a:pt x="120613" y="8361"/>
                  </a:lnTo>
                  <a:lnTo>
                    <a:pt x="120712" y="8484"/>
                  </a:lnTo>
                  <a:lnTo>
                    <a:pt x="120811" y="8658"/>
                  </a:lnTo>
                  <a:lnTo>
                    <a:pt x="120860" y="8831"/>
                  </a:lnTo>
                  <a:lnTo>
                    <a:pt x="120860" y="9004"/>
                  </a:lnTo>
                  <a:lnTo>
                    <a:pt x="120860" y="9177"/>
                  </a:lnTo>
                  <a:lnTo>
                    <a:pt x="120811" y="9350"/>
                  </a:lnTo>
                  <a:lnTo>
                    <a:pt x="120712" y="9499"/>
                  </a:lnTo>
                  <a:lnTo>
                    <a:pt x="120613" y="9647"/>
                  </a:lnTo>
                  <a:lnTo>
                    <a:pt x="120464" y="9771"/>
                  </a:lnTo>
                  <a:lnTo>
                    <a:pt x="120291" y="9845"/>
                  </a:lnTo>
                  <a:lnTo>
                    <a:pt x="120118" y="9894"/>
                  </a:lnTo>
                  <a:lnTo>
                    <a:pt x="119945" y="9919"/>
                  </a:lnTo>
                  <a:lnTo>
                    <a:pt x="119772" y="9894"/>
                  </a:lnTo>
                  <a:lnTo>
                    <a:pt x="119598" y="9845"/>
                  </a:lnTo>
                  <a:lnTo>
                    <a:pt x="119450" y="9771"/>
                  </a:lnTo>
                  <a:lnTo>
                    <a:pt x="119302" y="9647"/>
                  </a:lnTo>
                  <a:lnTo>
                    <a:pt x="119178" y="9499"/>
                  </a:lnTo>
                  <a:lnTo>
                    <a:pt x="119104" y="9350"/>
                  </a:lnTo>
                  <a:lnTo>
                    <a:pt x="119054" y="9177"/>
                  </a:lnTo>
                  <a:lnTo>
                    <a:pt x="119030" y="9004"/>
                  </a:lnTo>
                  <a:lnTo>
                    <a:pt x="119054" y="8831"/>
                  </a:lnTo>
                  <a:lnTo>
                    <a:pt x="119104" y="8658"/>
                  </a:lnTo>
                  <a:lnTo>
                    <a:pt x="119178" y="8484"/>
                  </a:lnTo>
                  <a:lnTo>
                    <a:pt x="119302" y="8361"/>
                  </a:lnTo>
                  <a:lnTo>
                    <a:pt x="119450" y="8237"/>
                  </a:lnTo>
                  <a:lnTo>
                    <a:pt x="119598" y="8138"/>
                  </a:lnTo>
                  <a:lnTo>
                    <a:pt x="119772" y="8089"/>
                  </a:lnTo>
                  <a:close/>
                  <a:moveTo>
                    <a:pt x="91869" y="9721"/>
                  </a:moveTo>
                  <a:lnTo>
                    <a:pt x="91919" y="9746"/>
                  </a:lnTo>
                  <a:lnTo>
                    <a:pt x="91968" y="9771"/>
                  </a:lnTo>
                  <a:lnTo>
                    <a:pt x="92018" y="9820"/>
                  </a:lnTo>
                  <a:lnTo>
                    <a:pt x="92018" y="9894"/>
                  </a:lnTo>
                  <a:lnTo>
                    <a:pt x="92018" y="9944"/>
                  </a:lnTo>
                  <a:lnTo>
                    <a:pt x="91968" y="9993"/>
                  </a:lnTo>
                  <a:lnTo>
                    <a:pt x="91919" y="10043"/>
                  </a:lnTo>
                  <a:lnTo>
                    <a:pt x="91795" y="10043"/>
                  </a:lnTo>
                  <a:lnTo>
                    <a:pt x="91746" y="9993"/>
                  </a:lnTo>
                  <a:lnTo>
                    <a:pt x="91696" y="9944"/>
                  </a:lnTo>
                  <a:lnTo>
                    <a:pt x="91696" y="9894"/>
                  </a:lnTo>
                  <a:lnTo>
                    <a:pt x="91696" y="9820"/>
                  </a:lnTo>
                  <a:lnTo>
                    <a:pt x="91746" y="9771"/>
                  </a:lnTo>
                  <a:lnTo>
                    <a:pt x="91795" y="9746"/>
                  </a:lnTo>
                  <a:lnTo>
                    <a:pt x="91869" y="9721"/>
                  </a:lnTo>
                  <a:close/>
                  <a:moveTo>
                    <a:pt x="96347" y="9647"/>
                  </a:moveTo>
                  <a:lnTo>
                    <a:pt x="96470" y="9672"/>
                  </a:lnTo>
                  <a:lnTo>
                    <a:pt x="96569" y="9721"/>
                  </a:lnTo>
                  <a:lnTo>
                    <a:pt x="96619" y="9820"/>
                  </a:lnTo>
                  <a:lnTo>
                    <a:pt x="96643" y="9944"/>
                  </a:lnTo>
                  <a:lnTo>
                    <a:pt x="96619" y="10043"/>
                  </a:lnTo>
                  <a:lnTo>
                    <a:pt x="96569" y="10142"/>
                  </a:lnTo>
                  <a:lnTo>
                    <a:pt x="96470" y="10216"/>
                  </a:lnTo>
                  <a:lnTo>
                    <a:pt x="96347" y="10241"/>
                  </a:lnTo>
                  <a:lnTo>
                    <a:pt x="96223" y="10216"/>
                  </a:lnTo>
                  <a:lnTo>
                    <a:pt x="96124" y="10142"/>
                  </a:lnTo>
                  <a:lnTo>
                    <a:pt x="96075" y="10043"/>
                  </a:lnTo>
                  <a:lnTo>
                    <a:pt x="96050" y="9944"/>
                  </a:lnTo>
                  <a:lnTo>
                    <a:pt x="96075" y="9820"/>
                  </a:lnTo>
                  <a:lnTo>
                    <a:pt x="96124" y="9721"/>
                  </a:lnTo>
                  <a:lnTo>
                    <a:pt x="96223" y="9672"/>
                  </a:lnTo>
                  <a:lnTo>
                    <a:pt x="96347" y="9647"/>
                  </a:lnTo>
                  <a:close/>
                  <a:moveTo>
                    <a:pt x="72749" y="9350"/>
                  </a:moveTo>
                  <a:lnTo>
                    <a:pt x="72823" y="9375"/>
                  </a:lnTo>
                  <a:lnTo>
                    <a:pt x="72922" y="9424"/>
                  </a:lnTo>
                  <a:lnTo>
                    <a:pt x="72996" y="9499"/>
                  </a:lnTo>
                  <a:lnTo>
                    <a:pt x="73070" y="9573"/>
                  </a:lnTo>
                  <a:lnTo>
                    <a:pt x="73120" y="9647"/>
                  </a:lnTo>
                  <a:lnTo>
                    <a:pt x="73144" y="9746"/>
                  </a:lnTo>
                  <a:lnTo>
                    <a:pt x="73144" y="9845"/>
                  </a:lnTo>
                  <a:lnTo>
                    <a:pt x="73144" y="9944"/>
                  </a:lnTo>
                  <a:lnTo>
                    <a:pt x="73120" y="10043"/>
                  </a:lnTo>
                  <a:lnTo>
                    <a:pt x="73070" y="10117"/>
                  </a:lnTo>
                  <a:lnTo>
                    <a:pt x="72996" y="10191"/>
                  </a:lnTo>
                  <a:lnTo>
                    <a:pt x="72922" y="10265"/>
                  </a:lnTo>
                  <a:lnTo>
                    <a:pt x="72823" y="10315"/>
                  </a:lnTo>
                  <a:lnTo>
                    <a:pt x="72749" y="10340"/>
                  </a:lnTo>
                  <a:lnTo>
                    <a:pt x="72551" y="10340"/>
                  </a:lnTo>
                  <a:lnTo>
                    <a:pt x="72452" y="10315"/>
                  </a:lnTo>
                  <a:lnTo>
                    <a:pt x="72353" y="10265"/>
                  </a:lnTo>
                  <a:lnTo>
                    <a:pt x="72279" y="10191"/>
                  </a:lnTo>
                  <a:lnTo>
                    <a:pt x="72229" y="10117"/>
                  </a:lnTo>
                  <a:lnTo>
                    <a:pt x="72180" y="10043"/>
                  </a:lnTo>
                  <a:lnTo>
                    <a:pt x="72155" y="9944"/>
                  </a:lnTo>
                  <a:lnTo>
                    <a:pt x="72130" y="9845"/>
                  </a:lnTo>
                  <a:lnTo>
                    <a:pt x="72155" y="9746"/>
                  </a:lnTo>
                  <a:lnTo>
                    <a:pt x="72180" y="9647"/>
                  </a:lnTo>
                  <a:lnTo>
                    <a:pt x="72229" y="9573"/>
                  </a:lnTo>
                  <a:lnTo>
                    <a:pt x="72279" y="9499"/>
                  </a:lnTo>
                  <a:lnTo>
                    <a:pt x="72353" y="9424"/>
                  </a:lnTo>
                  <a:lnTo>
                    <a:pt x="72452" y="9375"/>
                  </a:lnTo>
                  <a:lnTo>
                    <a:pt x="72551" y="9350"/>
                  </a:lnTo>
                  <a:close/>
                  <a:moveTo>
                    <a:pt x="81480" y="9870"/>
                  </a:moveTo>
                  <a:lnTo>
                    <a:pt x="81579" y="9894"/>
                  </a:lnTo>
                  <a:lnTo>
                    <a:pt x="81678" y="9944"/>
                  </a:lnTo>
                  <a:lnTo>
                    <a:pt x="81728" y="10043"/>
                  </a:lnTo>
                  <a:lnTo>
                    <a:pt x="81752" y="10166"/>
                  </a:lnTo>
                  <a:lnTo>
                    <a:pt x="81728" y="10265"/>
                  </a:lnTo>
                  <a:lnTo>
                    <a:pt x="81678" y="10364"/>
                  </a:lnTo>
                  <a:lnTo>
                    <a:pt x="81579" y="10439"/>
                  </a:lnTo>
                  <a:lnTo>
                    <a:pt x="81357" y="10439"/>
                  </a:lnTo>
                  <a:lnTo>
                    <a:pt x="81258" y="10364"/>
                  </a:lnTo>
                  <a:lnTo>
                    <a:pt x="81208" y="10265"/>
                  </a:lnTo>
                  <a:lnTo>
                    <a:pt x="81183" y="10166"/>
                  </a:lnTo>
                  <a:lnTo>
                    <a:pt x="81208" y="10043"/>
                  </a:lnTo>
                  <a:lnTo>
                    <a:pt x="81258" y="9944"/>
                  </a:lnTo>
                  <a:lnTo>
                    <a:pt x="81357" y="9894"/>
                  </a:lnTo>
                  <a:lnTo>
                    <a:pt x="81480" y="9870"/>
                  </a:lnTo>
                  <a:close/>
                  <a:moveTo>
                    <a:pt x="37079" y="8138"/>
                  </a:moveTo>
                  <a:lnTo>
                    <a:pt x="37302" y="8163"/>
                  </a:lnTo>
                  <a:lnTo>
                    <a:pt x="37524" y="8237"/>
                  </a:lnTo>
                  <a:lnTo>
                    <a:pt x="37747" y="8336"/>
                  </a:lnTo>
                  <a:lnTo>
                    <a:pt x="37920" y="8484"/>
                  </a:lnTo>
                  <a:lnTo>
                    <a:pt x="38093" y="8682"/>
                  </a:lnTo>
                  <a:lnTo>
                    <a:pt x="38192" y="8905"/>
                  </a:lnTo>
                  <a:lnTo>
                    <a:pt x="38267" y="9128"/>
                  </a:lnTo>
                  <a:lnTo>
                    <a:pt x="38291" y="9350"/>
                  </a:lnTo>
                  <a:lnTo>
                    <a:pt x="38267" y="9598"/>
                  </a:lnTo>
                  <a:lnTo>
                    <a:pt x="38192" y="9820"/>
                  </a:lnTo>
                  <a:lnTo>
                    <a:pt x="38093" y="10018"/>
                  </a:lnTo>
                  <a:lnTo>
                    <a:pt x="37920" y="10216"/>
                  </a:lnTo>
                  <a:lnTo>
                    <a:pt x="37747" y="10389"/>
                  </a:lnTo>
                  <a:lnTo>
                    <a:pt x="37524" y="10488"/>
                  </a:lnTo>
                  <a:lnTo>
                    <a:pt x="37302" y="10562"/>
                  </a:lnTo>
                  <a:lnTo>
                    <a:pt x="37079" y="10587"/>
                  </a:lnTo>
                  <a:lnTo>
                    <a:pt x="36832" y="10562"/>
                  </a:lnTo>
                  <a:lnTo>
                    <a:pt x="36609" y="10488"/>
                  </a:lnTo>
                  <a:lnTo>
                    <a:pt x="36387" y="10389"/>
                  </a:lnTo>
                  <a:lnTo>
                    <a:pt x="36213" y="10216"/>
                  </a:lnTo>
                  <a:lnTo>
                    <a:pt x="36040" y="10018"/>
                  </a:lnTo>
                  <a:lnTo>
                    <a:pt x="35941" y="9820"/>
                  </a:lnTo>
                  <a:lnTo>
                    <a:pt x="35867" y="9598"/>
                  </a:lnTo>
                  <a:lnTo>
                    <a:pt x="35842" y="9350"/>
                  </a:lnTo>
                  <a:lnTo>
                    <a:pt x="35867" y="9128"/>
                  </a:lnTo>
                  <a:lnTo>
                    <a:pt x="35941" y="8905"/>
                  </a:lnTo>
                  <a:lnTo>
                    <a:pt x="36040" y="8682"/>
                  </a:lnTo>
                  <a:lnTo>
                    <a:pt x="36213" y="8484"/>
                  </a:lnTo>
                  <a:lnTo>
                    <a:pt x="36387" y="8336"/>
                  </a:lnTo>
                  <a:lnTo>
                    <a:pt x="36609" y="8237"/>
                  </a:lnTo>
                  <a:lnTo>
                    <a:pt x="36832" y="8163"/>
                  </a:lnTo>
                  <a:lnTo>
                    <a:pt x="37079" y="8138"/>
                  </a:lnTo>
                  <a:close/>
                  <a:moveTo>
                    <a:pt x="124001" y="8509"/>
                  </a:moveTo>
                  <a:lnTo>
                    <a:pt x="124199" y="8534"/>
                  </a:lnTo>
                  <a:lnTo>
                    <a:pt x="124397" y="8583"/>
                  </a:lnTo>
                  <a:lnTo>
                    <a:pt x="124570" y="8682"/>
                  </a:lnTo>
                  <a:lnTo>
                    <a:pt x="124744" y="8806"/>
                  </a:lnTo>
                  <a:lnTo>
                    <a:pt x="124867" y="8979"/>
                  </a:lnTo>
                  <a:lnTo>
                    <a:pt x="124966" y="9152"/>
                  </a:lnTo>
                  <a:lnTo>
                    <a:pt x="125016" y="9350"/>
                  </a:lnTo>
                  <a:lnTo>
                    <a:pt x="125040" y="9548"/>
                  </a:lnTo>
                  <a:lnTo>
                    <a:pt x="125016" y="9771"/>
                  </a:lnTo>
                  <a:lnTo>
                    <a:pt x="124966" y="9944"/>
                  </a:lnTo>
                  <a:lnTo>
                    <a:pt x="124867" y="10142"/>
                  </a:lnTo>
                  <a:lnTo>
                    <a:pt x="124744" y="10290"/>
                  </a:lnTo>
                  <a:lnTo>
                    <a:pt x="124570" y="10439"/>
                  </a:lnTo>
                  <a:lnTo>
                    <a:pt x="124397" y="10538"/>
                  </a:lnTo>
                  <a:lnTo>
                    <a:pt x="124199" y="10587"/>
                  </a:lnTo>
                  <a:lnTo>
                    <a:pt x="124001" y="10612"/>
                  </a:lnTo>
                  <a:lnTo>
                    <a:pt x="123804" y="10587"/>
                  </a:lnTo>
                  <a:lnTo>
                    <a:pt x="123606" y="10538"/>
                  </a:lnTo>
                  <a:lnTo>
                    <a:pt x="123408" y="10439"/>
                  </a:lnTo>
                  <a:lnTo>
                    <a:pt x="123259" y="10290"/>
                  </a:lnTo>
                  <a:lnTo>
                    <a:pt x="123111" y="10142"/>
                  </a:lnTo>
                  <a:lnTo>
                    <a:pt x="123012" y="9944"/>
                  </a:lnTo>
                  <a:lnTo>
                    <a:pt x="122963" y="9771"/>
                  </a:lnTo>
                  <a:lnTo>
                    <a:pt x="122938" y="9548"/>
                  </a:lnTo>
                  <a:lnTo>
                    <a:pt x="122963" y="9350"/>
                  </a:lnTo>
                  <a:lnTo>
                    <a:pt x="123012" y="9152"/>
                  </a:lnTo>
                  <a:lnTo>
                    <a:pt x="123111" y="8979"/>
                  </a:lnTo>
                  <a:lnTo>
                    <a:pt x="123259" y="8806"/>
                  </a:lnTo>
                  <a:lnTo>
                    <a:pt x="123408" y="8682"/>
                  </a:lnTo>
                  <a:lnTo>
                    <a:pt x="123606" y="8583"/>
                  </a:lnTo>
                  <a:lnTo>
                    <a:pt x="123804" y="8534"/>
                  </a:lnTo>
                  <a:lnTo>
                    <a:pt x="124001" y="8509"/>
                  </a:lnTo>
                  <a:close/>
                  <a:moveTo>
                    <a:pt x="32355" y="7990"/>
                  </a:moveTo>
                  <a:lnTo>
                    <a:pt x="32602" y="8014"/>
                  </a:lnTo>
                  <a:lnTo>
                    <a:pt x="32849" y="8089"/>
                  </a:lnTo>
                  <a:lnTo>
                    <a:pt x="33072" y="8212"/>
                  </a:lnTo>
                  <a:lnTo>
                    <a:pt x="33270" y="8361"/>
                  </a:lnTo>
                  <a:lnTo>
                    <a:pt x="33443" y="8583"/>
                  </a:lnTo>
                  <a:lnTo>
                    <a:pt x="33567" y="8806"/>
                  </a:lnTo>
                  <a:lnTo>
                    <a:pt x="33641" y="9053"/>
                  </a:lnTo>
                  <a:lnTo>
                    <a:pt x="33666" y="9301"/>
                  </a:lnTo>
                  <a:lnTo>
                    <a:pt x="33641" y="9573"/>
                  </a:lnTo>
                  <a:lnTo>
                    <a:pt x="33567" y="9795"/>
                  </a:lnTo>
                  <a:lnTo>
                    <a:pt x="33443" y="10043"/>
                  </a:lnTo>
                  <a:lnTo>
                    <a:pt x="33270" y="10241"/>
                  </a:lnTo>
                  <a:lnTo>
                    <a:pt x="33072" y="10414"/>
                  </a:lnTo>
                  <a:lnTo>
                    <a:pt x="32849" y="10538"/>
                  </a:lnTo>
                  <a:lnTo>
                    <a:pt x="32602" y="10612"/>
                  </a:lnTo>
                  <a:lnTo>
                    <a:pt x="32355" y="10636"/>
                  </a:lnTo>
                  <a:lnTo>
                    <a:pt x="32083" y="10612"/>
                  </a:lnTo>
                  <a:lnTo>
                    <a:pt x="31835" y="10538"/>
                  </a:lnTo>
                  <a:lnTo>
                    <a:pt x="31613" y="10414"/>
                  </a:lnTo>
                  <a:lnTo>
                    <a:pt x="31415" y="10241"/>
                  </a:lnTo>
                  <a:lnTo>
                    <a:pt x="31242" y="10043"/>
                  </a:lnTo>
                  <a:lnTo>
                    <a:pt x="31118" y="9795"/>
                  </a:lnTo>
                  <a:lnTo>
                    <a:pt x="31044" y="9573"/>
                  </a:lnTo>
                  <a:lnTo>
                    <a:pt x="31019" y="9301"/>
                  </a:lnTo>
                  <a:lnTo>
                    <a:pt x="31044" y="9053"/>
                  </a:lnTo>
                  <a:lnTo>
                    <a:pt x="31118" y="8806"/>
                  </a:lnTo>
                  <a:lnTo>
                    <a:pt x="31242" y="8583"/>
                  </a:lnTo>
                  <a:lnTo>
                    <a:pt x="31415" y="8361"/>
                  </a:lnTo>
                  <a:lnTo>
                    <a:pt x="31613" y="8212"/>
                  </a:lnTo>
                  <a:lnTo>
                    <a:pt x="31835" y="8089"/>
                  </a:lnTo>
                  <a:lnTo>
                    <a:pt x="32083" y="8014"/>
                  </a:lnTo>
                  <a:lnTo>
                    <a:pt x="32355" y="7990"/>
                  </a:lnTo>
                  <a:close/>
                  <a:moveTo>
                    <a:pt x="55978" y="9029"/>
                  </a:moveTo>
                  <a:lnTo>
                    <a:pt x="56126" y="9053"/>
                  </a:lnTo>
                  <a:lnTo>
                    <a:pt x="56274" y="9078"/>
                  </a:lnTo>
                  <a:lnTo>
                    <a:pt x="56423" y="9152"/>
                  </a:lnTo>
                  <a:lnTo>
                    <a:pt x="56546" y="9276"/>
                  </a:lnTo>
                  <a:lnTo>
                    <a:pt x="56645" y="9400"/>
                  </a:lnTo>
                  <a:lnTo>
                    <a:pt x="56720" y="9548"/>
                  </a:lnTo>
                  <a:lnTo>
                    <a:pt x="56769" y="9696"/>
                  </a:lnTo>
                  <a:lnTo>
                    <a:pt x="56769" y="9845"/>
                  </a:lnTo>
                  <a:lnTo>
                    <a:pt x="56769" y="9993"/>
                  </a:lnTo>
                  <a:lnTo>
                    <a:pt x="56720" y="10142"/>
                  </a:lnTo>
                  <a:lnTo>
                    <a:pt x="56645" y="10290"/>
                  </a:lnTo>
                  <a:lnTo>
                    <a:pt x="56546" y="10414"/>
                  </a:lnTo>
                  <a:lnTo>
                    <a:pt x="56423" y="10513"/>
                  </a:lnTo>
                  <a:lnTo>
                    <a:pt x="56274" y="10587"/>
                  </a:lnTo>
                  <a:lnTo>
                    <a:pt x="56126" y="10636"/>
                  </a:lnTo>
                  <a:lnTo>
                    <a:pt x="55978" y="10661"/>
                  </a:lnTo>
                  <a:lnTo>
                    <a:pt x="55804" y="10636"/>
                  </a:lnTo>
                  <a:lnTo>
                    <a:pt x="55656" y="10587"/>
                  </a:lnTo>
                  <a:lnTo>
                    <a:pt x="55532" y="10513"/>
                  </a:lnTo>
                  <a:lnTo>
                    <a:pt x="55384" y="10414"/>
                  </a:lnTo>
                  <a:lnTo>
                    <a:pt x="55285" y="10290"/>
                  </a:lnTo>
                  <a:lnTo>
                    <a:pt x="55211" y="10142"/>
                  </a:lnTo>
                  <a:lnTo>
                    <a:pt x="55161" y="9993"/>
                  </a:lnTo>
                  <a:lnTo>
                    <a:pt x="55161" y="9845"/>
                  </a:lnTo>
                  <a:lnTo>
                    <a:pt x="55161" y="9696"/>
                  </a:lnTo>
                  <a:lnTo>
                    <a:pt x="55211" y="9548"/>
                  </a:lnTo>
                  <a:lnTo>
                    <a:pt x="55285" y="9400"/>
                  </a:lnTo>
                  <a:lnTo>
                    <a:pt x="55384" y="9276"/>
                  </a:lnTo>
                  <a:lnTo>
                    <a:pt x="55532" y="9152"/>
                  </a:lnTo>
                  <a:lnTo>
                    <a:pt x="55656" y="9078"/>
                  </a:lnTo>
                  <a:lnTo>
                    <a:pt x="55804" y="9053"/>
                  </a:lnTo>
                  <a:lnTo>
                    <a:pt x="55978" y="9029"/>
                  </a:lnTo>
                  <a:close/>
                  <a:moveTo>
                    <a:pt x="100774" y="9771"/>
                  </a:moveTo>
                  <a:lnTo>
                    <a:pt x="100873" y="9795"/>
                  </a:lnTo>
                  <a:lnTo>
                    <a:pt x="100948" y="9820"/>
                  </a:lnTo>
                  <a:lnTo>
                    <a:pt x="101022" y="9845"/>
                  </a:lnTo>
                  <a:lnTo>
                    <a:pt x="101096" y="9919"/>
                  </a:lnTo>
                  <a:lnTo>
                    <a:pt x="101145" y="9969"/>
                  </a:lnTo>
                  <a:lnTo>
                    <a:pt x="101195" y="10068"/>
                  </a:lnTo>
                  <a:lnTo>
                    <a:pt x="101220" y="10142"/>
                  </a:lnTo>
                  <a:lnTo>
                    <a:pt x="101220" y="10216"/>
                  </a:lnTo>
                  <a:lnTo>
                    <a:pt x="101220" y="10315"/>
                  </a:lnTo>
                  <a:lnTo>
                    <a:pt x="101195" y="10389"/>
                  </a:lnTo>
                  <a:lnTo>
                    <a:pt x="101145" y="10463"/>
                  </a:lnTo>
                  <a:lnTo>
                    <a:pt x="101096" y="10538"/>
                  </a:lnTo>
                  <a:lnTo>
                    <a:pt x="101022" y="10587"/>
                  </a:lnTo>
                  <a:lnTo>
                    <a:pt x="100948" y="10636"/>
                  </a:lnTo>
                  <a:lnTo>
                    <a:pt x="100873" y="10661"/>
                  </a:lnTo>
                  <a:lnTo>
                    <a:pt x="100700" y="10661"/>
                  </a:lnTo>
                  <a:lnTo>
                    <a:pt x="100601" y="10636"/>
                  </a:lnTo>
                  <a:lnTo>
                    <a:pt x="100527" y="10587"/>
                  </a:lnTo>
                  <a:lnTo>
                    <a:pt x="100478" y="10538"/>
                  </a:lnTo>
                  <a:lnTo>
                    <a:pt x="100403" y="10463"/>
                  </a:lnTo>
                  <a:lnTo>
                    <a:pt x="100379" y="10389"/>
                  </a:lnTo>
                  <a:lnTo>
                    <a:pt x="100354" y="10315"/>
                  </a:lnTo>
                  <a:lnTo>
                    <a:pt x="100329" y="10216"/>
                  </a:lnTo>
                  <a:lnTo>
                    <a:pt x="100354" y="10142"/>
                  </a:lnTo>
                  <a:lnTo>
                    <a:pt x="100379" y="10068"/>
                  </a:lnTo>
                  <a:lnTo>
                    <a:pt x="100403" y="9969"/>
                  </a:lnTo>
                  <a:lnTo>
                    <a:pt x="100478" y="9919"/>
                  </a:lnTo>
                  <a:lnTo>
                    <a:pt x="100527" y="9845"/>
                  </a:lnTo>
                  <a:lnTo>
                    <a:pt x="100601" y="9820"/>
                  </a:lnTo>
                  <a:lnTo>
                    <a:pt x="100700" y="9795"/>
                  </a:lnTo>
                  <a:lnTo>
                    <a:pt x="100774" y="9771"/>
                  </a:lnTo>
                  <a:close/>
                  <a:moveTo>
                    <a:pt x="47147" y="9177"/>
                  </a:moveTo>
                  <a:lnTo>
                    <a:pt x="47320" y="9202"/>
                  </a:lnTo>
                  <a:lnTo>
                    <a:pt x="47493" y="9251"/>
                  </a:lnTo>
                  <a:lnTo>
                    <a:pt x="47666" y="9350"/>
                  </a:lnTo>
                  <a:lnTo>
                    <a:pt x="47839" y="9474"/>
                  </a:lnTo>
                  <a:lnTo>
                    <a:pt x="47963" y="9622"/>
                  </a:lnTo>
                  <a:lnTo>
                    <a:pt x="48037" y="9795"/>
                  </a:lnTo>
                  <a:lnTo>
                    <a:pt x="48087" y="9969"/>
                  </a:lnTo>
                  <a:lnTo>
                    <a:pt x="48111" y="10166"/>
                  </a:lnTo>
                  <a:lnTo>
                    <a:pt x="48087" y="10340"/>
                  </a:lnTo>
                  <a:lnTo>
                    <a:pt x="48037" y="10538"/>
                  </a:lnTo>
                  <a:lnTo>
                    <a:pt x="47963" y="10711"/>
                  </a:lnTo>
                  <a:lnTo>
                    <a:pt x="47839" y="10859"/>
                  </a:lnTo>
                  <a:lnTo>
                    <a:pt x="47666" y="10983"/>
                  </a:lnTo>
                  <a:lnTo>
                    <a:pt x="47493" y="11057"/>
                  </a:lnTo>
                  <a:lnTo>
                    <a:pt x="47320" y="11131"/>
                  </a:lnTo>
                  <a:lnTo>
                    <a:pt x="46949" y="11131"/>
                  </a:lnTo>
                  <a:lnTo>
                    <a:pt x="46776" y="11057"/>
                  </a:lnTo>
                  <a:lnTo>
                    <a:pt x="46603" y="10983"/>
                  </a:lnTo>
                  <a:lnTo>
                    <a:pt x="46429" y="10859"/>
                  </a:lnTo>
                  <a:lnTo>
                    <a:pt x="46306" y="10711"/>
                  </a:lnTo>
                  <a:lnTo>
                    <a:pt x="46232" y="10538"/>
                  </a:lnTo>
                  <a:lnTo>
                    <a:pt x="46182" y="10340"/>
                  </a:lnTo>
                  <a:lnTo>
                    <a:pt x="46157" y="10166"/>
                  </a:lnTo>
                  <a:lnTo>
                    <a:pt x="46182" y="9969"/>
                  </a:lnTo>
                  <a:lnTo>
                    <a:pt x="46232" y="9795"/>
                  </a:lnTo>
                  <a:lnTo>
                    <a:pt x="46306" y="9622"/>
                  </a:lnTo>
                  <a:lnTo>
                    <a:pt x="46429" y="9474"/>
                  </a:lnTo>
                  <a:lnTo>
                    <a:pt x="46603" y="9350"/>
                  </a:lnTo>
                  <a:lnTo>
                    <a:pt x="46776" y="9251"/>
                  </a:lnTo>
                  <a:lnTo>
                    <a:pt x="46949" y="9202"/>
                  </a:lnTo>
                  <a:lnTo>
                    <a:pt x="47147" y="9177"/>
                  </a:lnTo>
                  <a:close/>
                  <a:moveTo>
                    <a:pt x="105103" y="10043"/>
                  </a:moveTo>
                  <a:lnTo>
                    <a:pt x="105202" y="10068"/>
                  </a:lnTo>
                  <a:lnTo>
                    <a:pt x="105301" y="10092"/>
                  </a:lnTo>
                  <a:lnTo>
                    <a:pt x="105400" y="10142"/>
                  </a:lnTo>
                  <a:lnTo>
                    <a:pt x="105499" y="10216"/>
                  </a:lnTo>
                  <a:lnTo>
                    <a:pt x="105573" y="10290"/>
                  </a:lnTo>
                  <a:lnTo>
                    <a:pt x="105623" y="10389"/>
                  </a:lnTo>
                  <a:lnTo>
                    <a:pt x="105647" y="10513"/>
                  </a:lnTo>
                  <a:lnTo>
                    <a:pt x="105647" y="10612"/>
                  </a:lnTo>
                  <a:lnTo>
                    <a:pt x="105647" y="10711"/>
                  </a:lnTo>
                  <a:lnTo>
                    <a:pt x="105623" y="10834"/>
                  </a:lnTo>
                  <a:lnTo>
                    <a:pt x="105573" y="10909"/>
                  </a:lnTo>
                  <a:lnTo>
                    <a:pt x="105499" y="11007"/>
                  </a:lnTo>
                  <a:lnTo>
                    <a:pt x="105400" y="11082"/>
                  </a:lnTo>
                  <a:lnTo>
                    <a:pt x="105301" y="11131"/>
                  </a:lnTo>
                  <a:lnTo>
                    <a:pt x="105202" y="11156"/>
                  </a:lnTo>
                  <a:lnTo>
                    <a:pt x="105103" y="11181"/>
                  </a:lnTo>
                  <a:lnTo>
                    <a:pt x="104979" y="11156"/>
                  </a:lnTo>
                  <a:lnTo>
                    <a:pt x="104881" y="11131"/>
                  </a:lnTo>
                  <a:lnTo>
                    <a:pt x="104782" y="11082"/>
                  </a:lnTo>
                  <a:lnTo>
                    <a:pt x="104683" y="11007"/>
                  </a:lnTo>
                  <a:lnTo>
                    <a:pt x="104633" y="10909"/>
                  </a:lnTo>
                  <a:lnTo>
                    <a:pt x="104559" y="10834"/>
                  </a:lnTo>
                  <a:lnTo>
                    <a:pt x="104534" y="10711"/>
                  </a:lnTo>
                  <a:lnTo>
                    <a:pt x="104534" y="10612"/>
                  </a:lnTo>
                  <a:lnTo>
                    <a:pt x="104534" y="10513"/>
                  </a:lnTo>
                  <a:lnTo>
                    <a:pt x="104559" y="10389"/>
                  </a:lnTo>
                  <a:lnTo>
                    <a:pt x="104633" y="10290"/>
                  </a:lnTo>
                  <a:lnTo>
                    <a:pt x="104683" y="10216"/>
                  </a:lnTo>
                  <a:lnTo>
                    <a:pt x="104782" y="10142"/>
                  </a:lnTo>
                  <a:lnTo>
                    <a:pt x="104881" y="10092"/>
                  </a:lnTo>
                  <a:lnTo>
                    <a:pt x="104979" y="10068"/>
                  </a:lnTo>
                  <a:lnTo>
                    <a:pt x="105103" y="10043"/>
                  </a:lnTo>
                  <a:close/>
                  <a:moveTo>
                    <a:pt x="23301" y="8188"/>
                  </a:moveTo>
                  <a:lnTo>
                    <a:pt x="23598" y="8212"/>
                  </a:lnTo>
                  <a:lnTo>
                    <a:pt x="23870" y="8287"/>
                  </a:lnTo>
                  <a:lnTo>
                    <a:pt x="24019" y="8361"/>
                  </a:lnTo>
                  <a:lnTo>
                    <a:pt x="24142" y="8435"/>
                  </a:lnTo>
                  <a:lnTo>
                    <a:pt x="24266" y="8534"/>
                  </a:lnTo>
                  <a:lnTo>
                    <a:pt x="24365" y="8633"/>
                  </a:lnTo>
                  <a:lnTo>
                    <a:pt x="24489" y="8732"/>
                  </a:lnTo>
                  <a:lnTo>
                    <a:pt x="24563" y="8880"/>
                  </a:lnTo>
                  <a:lnTo>
                    <a:pt x="24662" y="9004"/>
                  </a:lnTo>
                  <a:lnTo>
                    <a:pt x="24711" y="9128"/>
                  </a:lnTo>
                  <a:lnTo>
                    <a:pt x="24785" y="9424"/>
                  </a:lnTo>
                  <a:lnTo>
                    <a:pt x="24835" y="9721"/>
                  </a:lnTo>
                  <a:lnTo>
                    <a:pt x="24785" y="9993"/>
                  </a:lnTo>
                  <a:lnTo>
                    <a:pt x="24711" y="10290"/>
                  </a:lnTo>
                  <a:lnTo>
                    <a:pt x="24662" y="10414"/>
                  </a:lnTo>
                  <a:lnTo>
                    <a:pt x="24563" y="10562"/>
                  </a:lnTo>
                  <a:lnTo>
                    <a:pt x="24489" y="10686"/>
                  </a:lnTo>
                  <a:lnTo>
                    <a:pt x="24365" y="10785"/>
                  </a:lnTo>
                  <a:lnTo>
                    <a:pt x="24266" y="10884"/>
                  </a:lnTo>
                  <a:lnTo>
                    <a:pt x="24142" y="10983"/>
                  </a:lnTo>
                  <a:lnTo>
                    <a:pt x="24019" y="11057"/>
                  </a:lnTo>
                  <a:lnTo>
                    <a:pt x="23870" y="11131"/>
                  </a:lnTo>
                  <a:lnTo>
                    <a:pt x="23598" y="11205"/>
                  </a:lnTo>
                  <a:lnTo>
                    <a:pt x="23301" y="11230"/>
                  </a:lnTo>
                  <a:lnTo>
                    <a:pt x="23004" y="11205"/>
                  </a:lnTo>
                  <a:lnTo>
                    <a:pt x="22732" y="11131"/>
                  </a:lnTo>
                  <a:lnTo>
                    <a:pt x="22584" y="11057"/>
                  </a:lnTo>
                  <a:lnTo>
                    <a:pt x="22460" y="10983"/>
                  </a:lnTo>
                  <a:lnTo>
                    <a:pt x="22337" y="10884"/>
                  </a:lnTo>
                  <a:lnTo>
                    <a:pt x="22213" y="10785"/>
                  </a:lnTo>
                  <a:lnTo>
                    <a:pt x="22114" y="10686"/>
                  </a:lnTo>
                  <a:lnTo>
                    <a:pt x="22015" y="10562"/>
                  </a:lnTo>
                  <a:lnTo>
                    <a:pt x="21941" y="10414"/>
                  </a:lnTo>
                  <a:lnTo>
                    <a:pt x="21891" y="10290"/>
                  </a:lnTo>
                  <a:lnTo>
                    <a:pt x="21792" y="9993"/>
                  </a:lnTo>
                  <a:lnTo>
                    <a:pt x="21768" y="9721"/>
                  </a:lnTo>
                  <a:lnTo>
                    <a:pt x="21792" y="9424"/>
                  </a:lnTo>
                  <a:lnTo>
                    <a:pt x="21891" y="9128"/>
                  </a:lnTo>
                  <a:lnTo>
                    <a:pt x="21941" y="9004"/>
                  </a:lnTo>
                  <a:lnTo>
                    <a:pt x="22015" y="8880"/>
                  </a:lnTo>
                  <a:lnTo>
                    <a:pt x="22114" y="8732"/>
                  </a:lnTo>
                  <a:lnTo>
                    <a:pt x="22213" y="8633"/>
                  </a:lnTo>
                  <a:lnTo>
                    <a:pt x="22337" y="8534"/>
                  </a:lnTo>
                  <a:lnTo>
                    <a:pt x="22460" y="8435"/>
                  </a:lnTo>
                  <a:lnTo>
                    <a:pt x="22584" y="8361"/>
                  </a:lnTo>
                  <a:lnTo>
                    <a:pt x="22732" y="8287"/>
                  </a:lnTo>
                  <a:lnTo>
                    <a:pt x="23004" y="8212"/>
                  </a:lnTo>
                  <a:lnTo>
                    <a:pt x="23301" y="8188"/>
                  </a:lnTo>
                  <a:close/>
                  <a:moveTo>
                    <a:pt x="75890" y="10636"/>
                  </a:moveTo>
                  <a:lnTo>
                    <a:pt x="75964" y="10661"/>
                  </a:lnTo>
                  <a:lnTo>
                    <a:pt x="76038" y="10711"/>
                  </a:lnTo>
                  <a:lnTo>
                    <a:pt x="76088" y="10760"/>
                  </a:lnTo>
                  <a:lnTo>
                    <a:pt x="76137" y="10810"/>
                  </a:lnTo>
                  <a:lnTo>
                    <a:pt x="76187" y="10884"/>
                  </a:lnTo>
                  <a:lnTo>
                    <a:pt x="76212" y="10958"/>
                  </a:lnTo>
                  <a:lnTo>
                    <a:pt x="76212" y="11032"/>
                  </a:lnTo>
                  <a:lnTo>
                    <a:pt x="76212" y="11131"/>
                  </a:lnTo>
                  <a:lnTo>
                    <a:pt x="76187" y="11205"/>
                  </a:lnTo>
                  <a:lnTo>
                    <a:pt x="76137" y="11280"/>
                  </a:lnTo>
                  <a:lnTo>
                    <a:pt x="76088" y="11329"/>
                  </a:lnTo>
                  <a:lnTo>
                    <a:pt x="76038" y="11379"/>
                  </a:lnTo>
                  <a:lnTo>
                    <a:pt x="75964" y="11428"/>
                  </a:lnTo>
                  <a:lnTo>
                    <a:pt x="75890" y="11453"/>
                  </a:lnTo>
                  <a:lnTo>
                    <a:pt x="75717" y="11453"/>
                  </a:lnTo>
                  <a:lnTo>
                    <a:pt x="75643" y="11428"/>
                  </a:lnTo>
                  <a:lnTo>
                    <a:pt x="75593" y="11379"/>
                  </a:lnTo>
                  <a:lnTo>
                    <a:pt x="75519" y="11329"/>
                  </a:lnTo>
                  <a:lnTo>
                    <a:pt x="75469" y="11280"/>
                  </a:lnTo>
                  <a:lnTo>
                    <a:pt x="75420" y="11205"/>
                  </a:lnTo>
                  <a:lnTo>
                    <a:pt x="75395" y="11131"/>
                  </a:lnTo>
                  <a:lnTo>
                    <a:pt x="75395" y="11032"/>
                  </a:lnTo>
                  <a:lnTo>
                    <a:pt x="75395" y="10958"/>
                  </a:lnTo>
                  <a:lnTo>
                    <a:pt x="75420" y="10884"/>
                  </a:lnTo>
                  <a:lnTo>
                    <a:pt x="75469" y="10810"/>
                  </a:lnTo>
                  <a:lnTo>
                    <a:pt x="75519" y="10760"/>
                  </a:lnTo>
                  <a:lnTo>
                    <a:pt x="75593" y="10711"/>
                  </a:lnTo>
                  <a:lnTo>
                    <a:pt x="75643" y="10661"/>
                  </a:lnTo>
                  <a:lnTo>
                    <a:pt x="75717" y="10636"/>
                  </a:lnTo>
                  <a:close/>
                  <a:moveTo>
                    <a:pt x="19220" y="8237"/>
                  </a:moveTo>
                  <a:lnTo>
                    <a:pt x="19393" y="8262"/>
                  </a:lnTo>
                  <a:lnTo>
                    <a:pt x="19541" y="8287"/>
                  </a:lnTo>
                  <a:lnTo>
                    <a:pt x="19690" y="8361"/>
                  </a:lnTo>
                  <a:lnTo>
                    <a:pt x="19838" y="8410"/>
                  </a:lnTo>
                  <a:lnTo>
                    <a:pt x="19962" y="8509"/>
                  </a:lnTo>
                  <a:lnTo>
                    <a:pt x="20110" y="8583"/>
                  </a:lnTo>
                  <a:lnTo>
                    <a:pt x="20234" y="8707"/>
                  </a:lnTo>
                  <a:lnTo>
                    <a:pt x="20333" y="8831"/>
                  </a:lnTo>
                  <a:lnTo>
                    <a:pt x="20432" y="8954"/>
                  </a:lnTo>
                  <a:lnTo>
                    <a:pt x="20506" y="9103"/>
                  </a:lnTo>
                  <a:lnTo>
                    <a:pt x="20580" y="9251"/>
                  </a:lnTo>
                  <a:lnTo>
                    <a:pt x="20630" y="9400"/>
                  </a:lnTo>
                  <a:lnTo>
                    <a:pt x="20679" y="9548"/>
                  </a:lnTo>
                  <a:lnTo>
                    <a:pt x="20704" y="9696"/>
                  </a:lnTo>
                  <a:lnTo>
                    <a:pt x="20704" y="9845"/>
                  </a:lnTo>
                  <a:lnTo>
                    <a:pt x="20704" y="10018"/>
                  </a:lnTo>
                  <a:lnTo>
                    <a:pt x="20679" y="10166"/>
                  </a:lnTo>
                  <a:lnTo>
                    <a:pt x="20630" y="10315"/>
                  </a:lnTo>
                  <a:lnTo>
                    <a:pt x="20580" y="10463"/>
                  </a:lnTo>
                  <a:lnTo>
                    <a:pt x="20506" y="10612"/>
                  </a:lnTo>
                  <a:lnTo>
                    <a:pt x="20432" y="10760"/>
                  </a:lnTo>
                  <a:lnTo>
                    <a:pt x="20333" y="10884"/>
                  </a:lnTo>
                  <a:lnTo>
                    <a:pt x="20234" y="11007"/>
                  </a:lnTo>
                  <a:lnTo>
                    <a:pt x="20110" y="11106"/>
                  </a:lnTo>
                  <a:lnTo>
                    <a:pt x="19962" y="11205"/>
                  </a:lnTo>
                  <a:lnTo>
                    <a:pt x="19838" y="11304"/>
                  </a:lnTo>
                  <a:lnTo>
                    <a:pt x="19690" y="11354"/>
                  </a:lnTo>
                  <a:lnTo>
                    <a:pt x="19541" y="11428"/>
                  </a:lnTo>
                  <a:lnTo>
                    <a:pt x="19393" y="11453"/>
                  </a:lnTo>
                  <a:lnTo>
                    <a:pt x="19220" y="11477"/>
                  </a:lnTo>
                  <a:lnTo>
                    <a:pt x="18923" y="11477"/>
                  </a:lnTo>
                  <a:lnTo>
                    <a:pt x="18775" y="11453"/>
                  </a:lnTo>
                  <a:lnTo>
                    <a:pt x="18601" y="11428"/>
                  </a:lnTo>
                  <a:lnTo>
                    <a:pt x="18453" y="11354"/>
                  </a:lnTo>
                  <a:lnTo>
                    <a:pt x="18329" y="11304"/>
                  </a:lnTo>
                  <a:lnTo>
                    <a:pt x="18181" y="11205"/>
                  </a:lnTo>
                  <a:lnTo>
                    <a:pt x="18057" y="11106"/>
                  </a:lnTo>
                  <a:lnTo>
                    <a:pt x="17934" y="11007"/>
                  </a:lnTo>
                  <a:lnTo>
                    <a:pt x="17810" y="10884"/>
                  </a:lnTo>
                  <a:lnTo>
                    <a:pt x="17711" y="10760"/>
                  </a:lnTo>
                  <a:lnTo>
                    <a:pt x="17637" y="10612"/>
                  </a:lnTo>
                  <a:lnTo>
                    <a:pt x="17563" y="10463"/>
                  </a:lnTo>
                  <a:lnTo>
                    <a:pt x="17513" y="10315"/>
                  </a:lnTo>
                  <a:lnTo>
                    <a:pt x="17488" y="10166"/>
                  </a:lnTo>
                  <a:lnTo>
                    <a:pt x="17464" y="10018"/>
                  </a:lnTo>
                  <a:lnTo>
                    <a:pt x="17439" y="9845"/>
                  </a:lnTo>
                  <a:lnTo>
                    <a:pt x="17464" y="9696"/>
                  </a:lnTo>
                  <a:lnTo>
                    <a:pt x="17488" y="9548"/>
                  </a:lnTo>
                  <a:lnTo>
                    <a:pt x="17513" y="9400"/>
                  </a:lnTo>
                  <a:lnTo>
                    <a:pt x="17563" y="9251"/>
                  </a:lnTo>
                  <a:lnTo>
                    <a:pt x="17637" y="9103"/>
                  </a:lnTo>
                  <a:lnTo>
                    <a:pt x="17711" y="8954"/>
                  </a:lnTo>
                  <a:lnTo>
                    <a:pt x="17810" y="8831"/>
                  </a:lnTo>
                  <a:lnTo>
                    <a:pt x="17934" y="8707"/>
                  </a:lnTo>
                  <a:lnTo>
                    <a:pt x="18057" y="8583"/>
                  </a:lnTo>
                  <a:lnTo>
                    <a:pt x="18181" y="8509"/>
                  </a:lnTo>
                  <a:lnTo>
                    <a:pt x="18329" y="8410"/>
                  </a:lnTo>
                  <a:lnTo>
                    <a:pt x="18453" y="8361"/>
                  </a:lnTo>
                  <a:lnTo>
                    <a:pt x="18601" y="8287"/>
                  </a:lnTo>
                  <a:lnTo>
                    <a:pt x="18775" y="8262"/>
                  </a:lnTo>
                  <a:lnTo>
                    <a:pt x="18923" y="8237"/>
                  </a:lnTo>
                  <a:close/>
                  <a:moveTo>
                    <a:pt x="109284" y="10117"/>
                  </a:moveTo>
                  <a:lnTo>
                    <a:pt x="109407" y="10166"/>
                  </a:lnTo>
                  <a:lnTo>
                    <a:pt x="109531" y="10216"/>
                  </a:lnTo>
                  <a:lnTo>
                    <a:pt x="109655" y="10315"/>
                  </a:lnTo>
                  <a:lnTo>
                    <a:pt x="109729" y="10414"/>
                  </a:lnTo>
                  <a:lnTo>
                    <a:pt x="109803" y="10538"/>
                  </a:lnTo>
                  <a:lnTo>
                    <a:pt x="109828" y="10661"/>
                  </a:lnTo>
                  <a:lnTo>
                    <a:pt x="109852" y="10785"/>
                  </a:lnTo>
                  <a:lnTo>
                    <a:pt x="109828" y="10909"/>
                  </a:lnTo>
                  <a:lnTo>
                    <a:pt x="109803" y="11032"/>
                  </a:lnTo>
                  <a:lnTo>
                    <a:pt x="109729" y="11156"/>
                  </a:lnTo>
                  <a:lnTo>
                    <a:pt x="109630" y="11255"/>
                  </a:lnTo>
                  <a:lnTo>
                    <a:pt x="109531" y="11354"/>
                  </a:lnTo>
                  <a:lnTo>
                    <a:pt x="109407" y="11403"/>
                  </a:lnTo>
                  <a:lnTo>
                    <a:pt x="109284" y="11453"/>
                  </a:lnTo>
                  <a:lnTo>
                    <a:pt x="109160" y="11477"/>
                  </a:lnTo>
                  <a:lnTo>
                    <a:pt x="109036" y="11453"/>
                  </a:lnTo>
                  <a:lnTo>
                    <a:pt x="108913" y="11403"/>
                  </a:lnTo>
                  <a:lnTo>
                    <a:pt x="108789" y="11354"/>
                  </a:lnTo>
                  <a:lnTo>
                    <a:pt x="108690" y="11255"/>
                  </a:lnTo>
                  <a:lnTo>
                    <a:pt x="108591" y="11156"/>
                  </a:lnTo>
                  <a:lnTo>
                    <a:pt x="108541" y="11032"/>
                  </a:lnTo>
                  <a:lnTo>
                    <a:pt x="108492" y="10909"/>
                  </a:lnTo>
                  <a:lnTo>
                    <a:pt x="108492" y="10785"/>
                  </a:lnTo>
                  <a:lnTo>
                    <a:pt x="108492" y="10661"/>
                  </a:lnTo>
                  <a:lnTo>
                    <a:pt x="108541" y="10538"/>
                  </a:lnTo>
                  <a:lnTo>
                    <a:pt x="108591" y="10414"/>
                  </a:lnTo>
                  <a:lnTo>
                    <a:pt x="108690" y="10315"/>
                  </a:lnTo>
                  <a:lnTo>
                    <a:pt x="108789" y="10216"/>
                  </a:lnTo>
                  <a:lnTo>
                    <a:pt x="108913" y="10166"/>
                  </a:lnTo>
                  <a:lnTo>
                    <a:pt x="109036" y="10117"/>
                  </a:lnTo>
                  <a:close/>
                  <a:moveTo>
                    <a:pt x="40740" y="9573"/>
                  </a:moveTo>
                  <a:lnTo>
                    <a:pt x="40963" y="9598"/>
                  </a:lnTo>
                  <a:lnTo>
                    <a:pt x="41161" y="9672"/>
                  </a:lnTo>
                  <a:lnTo>
                    <a:pt x="41359" y="9771"/>
                  </a:lnTo>
                  <a:lnTo>
                    <a:pt x="41532" y="9894"/>
                  </a:lnTo>
                  <a:lnTo>
                    <a:pt x="41680" y="10068"/>
                  </a:lnTo>
                  <a:lnTo>
                    <a:pt x="41779" y="10265"/>
                  </a:lnTo>
                  <a:lnTo>
                    <a:pt x="41829" y="10463"/>
                  </a:lnTo>
                  <a:lnTo>
                    <a:pt x="41853" y="10686"/>
                  </a:lnTo>
                  <a:lnTo>
                    <a:pt x="41829" y="10909"/>
                  </a:lnTo>
                  <a:lnTo>
                    <a:pt x="41779" y="11106"/>
                  </a:lnTo>
                  <a:lnTo>
                    <a:pt x="41680" y="11304"/>
                  </a:lnTo>
                  <a:lnTo>
                    <a:pt x="41532" y="11477"/>
                  </a:lnTo>
                  <a:lnTo>
                    <a:pt x="41359" y="11601"/>
                  </a:lnTo>
                  <a:lnTo>
                    <a:pt x="41161" y="11700"/>
                  </a:lnTo>
                  <a:lnTo>
                    <a:pt x="40963" y="11774"/>
                  </a:lnTo>
                  <a:lnTo>
                    <a:pt x="40740" y="11799"/>
                  </a:lnTo>
                  <a:lnTo>
                    <a:pt x="40542" y="11774"/>
                  </a:lnTo>
                  <a:lnTo>
                    <a:pt x="40320" y="11700"/>
                  </a:lnTo>
                  <a:lnTo>
                    <a:pt x="40146" y="11601"/>
                  </a:lnTo>
                  <a:lnTo>
                    <a:pt x="39973" y="11477"/>
                  </a:lnTo>
                  <a:lnTo>
                    <a:pt x="39825" y="11304"/>
                  </a:lnTo>
                  <a:lnTo>
                    <a:pt x="39726" y="11106"/>
                  </a:lnTo>
                  <a:lnTo>
                    <a:pt x="39652" y="10909"/>
                  </a:lnTo>
                  <a:lnTo>
                    <a:pt x="39652" y="10686"/>
                  </a:lnTo>
                  <a:lnTo>
                    <a:pt x="39652" y="10463"/>
                  </a:lnTo>
                  <a:lnTo>
                    <a:pt x="39726" y="10265"/>
                  </a:lnTo>
                  <a:lnTo>
                    <a:pt x="39825" y="10068"/>
                  </a:lnTo>
                  <a:lnTo>
                    <a:pt x="39973" y="9894"/>
                  </a:lnTo>
                  <a:lnTo>
                    <a:pt x="40146" y="9771"/>
                  </a:lnTo>
                  <a:lnTo>
                    <a:pt x="40320" y="9672"/>
                  </a:lnTo>
                  <a:lnTo>
                    <a:pt x="40542" y="9598"/>
                  </a:lnTo>
                  <a:lnTo>
                    <a:pt x="40740" y="9573"/>
                  </a:lnTo>
                  <a:close/>
                  <a:moveTo>
                    <a:pt x="52811" y="10191"/>
                  </a:moveTo>
                  <a:lnTo>
                    <a:pt x="52960" y="10216"/>
                  </a:lnTo>
                  <a:lnTo>
                    <a:pt x="53133" y="10265"/>
                  </a:lnTo>
                  <a:lnTo>
                    <a:pt x="53281" y="10340"/>
                  </a:lnTo>
                  <a:lnTo>
                    <a:pt x="53405" y="10439"/>
                  </a:lnTo>
                  <a:lnTo>
                    <a:pt x="53504" y="10562"/>
                  </a:lnTo>
                  <a:lnTo>
                    <a:pt x="53603" y="10711"/>
                  </a:lnTo>
                  <a:lnTo>
                    <a:pt x="53628" y="10884"/>
                  </a:lnTo>
                  <a:lnTo>
                    <a:pt x="53652" y="11032"/>
                  </a:lnTo>
                  <a:lnTo>
                    <a:pt x="53628" y="11205"/>
                  </a:lnTo>
                  <a:lnTo>
                    <a:pt x="53603" y="11354"/>
                  </a:lnTo>
                  <a:lnTo>
                    <a:pt x="53504" y="11502"/>
                  </a:lnTo>
                  <a:lnTo>
                    <a:pt x="53405" y="11651"/>
                  </a:lnTo>
                  <a:lnTo>
                    <a:pt x="53281" y="11750"/>
                  </a:lnTo>
                  <a:lnTo>
                    <a:pt x="53133" y="11824"/>
                  </a:lnTo>
                  <a:lnTo>
                    <a:pt x="52960" y="11873"/>
                  </a:lnTo>
                  <a:lnTo>
                    <a:pt x="52811" y="11898"/>
                  </a:lnTo>
                  <a:lnTo>
                    <a:pt x="52638" y="11873"/>
                  </a:lnTo>
                  <a:lnTo>
                    <a:pt x="52490" y="11824"/>
                  </a:lnTo>
                  <a:lnTo>
                    <a:pt x="52341" y="11750"/>
                  </a:lnTo>
                  <a:lnTo>
                    <a:pt x="52193" y="11651"/>
                  </a:lnTo>
                  <a:lnTo>
                    <a:pt x="52094" y="11502"/>
                  </a:lnTo>
                  <a:lnTo>
                    <a:pt x="52020" y="11354"/>
                  </a:lnTo>
                  <a:lnTo>
                    <a:pt x="51970" y="11205"/>
                  </a:lnTo>
                  <a:lnTo>
                    <a:pt x="51946" y="11032"/>
                  </a:lnTo>
                  <a:lnTo>
                    <a:pt x="51970" y="10884"/>
                  </a:lnTo>
                  <a:lnTo>
                    <a:pt x="52020" y="10711"/>
                  </a:lnTo>
                  <a:lnTo>
                    <a:pt x="52094" y="10562"/>
                  </a:lnTo>
                  <a:lnTo>
                    <a:pt x="52193" y="10439"/>
                  </a:lnTo>
                  <a:lnTo>
                    <a:pt x="52341" y="10340"/>
                  </a:lnTo>
                  <a:lnTo>
                    <a:pt x="52490" y="10265"/>
                  </a:lnTo>
                  <a:lnTo>
                    <a:pt x="52638" y="10216"/>
                  </a:lnTo>
                  <a:lnTo>
                    <a:pt x="52811" y="10191"/>
                  </a:lnTo>
                  <a:close/>
                  <a:moveTo>
                    <a:pt x="113291" y="10488"/>
                  </a:moveTo>
                  <a:lnTo>
                    <a:pt x="113464" y="10513"/>
                  </a:lnTo>
                  <a:lnTo>
                    <a:pt x="113612" y="10562"/>
                  </a:lnTo>
                  <a:lnTo>
                    <a:pt x="113736" y="10636"/>
                  </a:lnTo>
                  <a:lnTo>
                    <a:pt x="113860" y="10735"/>
                  </a:lnTo>
                  <a:lnTo>
                    <a:pt x="113959" y="10859"/>
                  </a:lnTo>
                  <a:lnTo>
                    <a:pt x="114033" y="11007"/>
                  </a:lnTo>
                  <a:lnTo>
                    <a:pt x="114082" y="11131"/>
                  </a:lnTo>
                  <a:lnTo>
                    <a:pt x="114107" y="11304"/>
                  </a:lnTo>
                  <a:lnTo>
                    <a:pt x="114082" y="11453"/>
                  </a:lnTo>
                  <a:lnTo>
                    <a:pt x="114033" y="11601"/>
                  </a:lnTo>
                  <a:lnTo>
                    <a:pt x="113959" y="11725"/>
                  </a:lnTo>
                  <a:lnTo>
                    <a:pt x="113860" y="11849"/>
                  </a:lnTo>
                  <a:lnTo>
                    <a:pt x="113736" y="11972"/>
                  </a:lnTo>
                  <a:lnTo>
                    <a:pt x="113612" y="12046"/>
                  </a:lnTo>
                  <a:lnTo>
                    <a:pt x="113464" y="12071"/>
                  </a:lnTo>
                  <a:lnTo>
                    <a:pt x="113291" y="12096"/>
                  </a:lnTo>
                  <a:lnTo>
                    <a:pt x="113142" y="12071"/>
                  </a:lnTo>
                  <a:lnTo>
                    <a:pt x="112994" y="12046"/>
                  </a:lnTo>
                  <a:lnTo>
                    <a:pt x="112870" y="11972"/>
                  </a:lnTo>
                  <a:lnTo>
                    <a:pt x="112747" y="11849"/>
                  </a:lnTo>
                  <a:lnTo>
                    <a:pt x="112623" y="11725"/>
                  </a:lnTo>
                  <a:lnTo>
                    <a:pt x="112549" y="11601"/>
                  </a:lnTo>
                  <a:lnTo>
                    <a:pt x="112524" y="11453"/>
                  </a:lnTo>
                  <a:lnTo>
                    <a:pt x="112499" y="11304"/>
                  </a:lnTo>
                  <a:lnTo>
                    <a:pt x="112524" y="11131"/>
                  </a:lnTo>
                  <a:lnTo>
                    <a:pt x="112549" y="11007"/>
                  </a:lnTo>
                  <a:lnTo>
                    <a:pt x="112623" y="10859"/>
                  </a:lnTo>
                  <a:lnTo>
                    <a:pt x="112747" y="10735"/>
                  </a:lnTo>
                  <a:lnTo>
                    <a:pt x="112870" y="10636"/>
                  </a:lnTo>
                  <a:lnTo>
                    <a:pt x="112994" y="10562"/>
                  </a:lnTo>
                  <a:lnTo>
                    <a:pt x="113142" y="10513"/>
                  </a:lnTo>
                  <a:lnTo>
                    <a:pt x="113291" y="10488"/>
                  </a:lnTo>
                  <a:close/>
                  <a:moveTo>
                    <a:pt x="26789" y="9350"/>
                  </a:moveTo>
                  <a:lnTo>
                    <a:pt x="27061" y="9375"/>
                  </a:lnTo>
                  <a:lnTo>
                    <a:pt x="27333" y="9474"/>
                  </a:lnTo>
                  <a:lnTo>
                    <a:pt x="27581" y="9598"/>
                  </a:lnTo>
                  <a:lnTo>
                    <a:pt x="27803" y="9771"/>
                  </a:lnTo>
                  <a:lnTo>
                    <a:pt x="27976" y="9993"/>
                  </a:lnTo>
                  <a:lnTo>
                    <a:pt x="28125" y="10241"/>
                  </a:lnTo>
                  <a:lnTo>
                    <a:pt x="28199" y="10513"/>
                  </a:lnTo>
                  <a:lnTo>
                    <a:pt x="28224" y="10785"/>
                  </a:lnTo>
                  <a:lnTo>
                    <a:pt x="28199" y="11057"/>
                  </a:lnTo>
                  <a:lnTo>
                    <a:pt x="28125" y="11329"/>
                  </a:lnTo>
                  <a:lnTo>
                    <a:pt x="27976" y="11576"/>
                  </a:lnTo>
                  <a:lnTo>
                    <a:pt x="27803" y="11799"/>
                  </a:lnTo>
                  <a:lnTo>
                    <a:pt x="27581" y="11972"/>
                  </a:lnTo>
                  <a:lnTo>
                    <a:pt x="27333" y="12096"/>
                  </a:lnTo>
                  <a:lnTo>
                    <a:pt x="27061" y="12195"/>
                  </a:lnTo>
                  <a:lnTo>
                    <a:pt x="26789" y="12220"/>
                  </a:lnTo>
                  <a:lnTo>
                    <a:pt x="26517" y="12195"/>
                  </a:lnTo>
                  <a:lnTo>
                    <a:pt x="26270" y="12096"/>
                  </a:lnTo>
                  <a:lnTo>
                    <a:pt x="26022" y="11972"/>
                  </a:lnTo>
                  <a:lnTo>
                    <a:pt x="25775" y="11799"/>
                  </a:lnTo>
                  <a:lnTo>
                    <a:pt x="25602" y="11576"/>
                  </a:lnTo>
                  <a:lnTo>
                    <a:pt x="25478" y="11329"/>
                  </a:lnTo>
                  <a:lnTo>
                    <a:pt x="25404" y="11057"/>
                  </a:lnTo>
                  <a:lnTo>
                    <a:pt x="25379" y="10785"/>
                  </a:lnTo>
                  <a:lnTo>
                    <a:pt x="25404" y="10513"/>
                  </a:lnTo>
                  <a:lnTo>
                    <a:pt x="25478" y="10241"/>
                  </a:lnTo>
                  <a:lnTo>
                    <a:pt x="25602" y="9993"/>
                  </a:lnTo>
                  <a:lnTo>
                    <a:pt x="25775" y="9771"/>
                  </a:lnTo>
                  <a:lnTo>
                    <a:pt x="26022" y="9598"/>
                  </a:lnTo>
                  <a:lnTo>
                    <a:pt x="26270" y="9474"/>
                  </a:lnTo>
                  <a:lnTo>
                    <a:pt x="26517" y="9375"/>
                  </a:lnTo>
                  <a:lnTo>
                    <a:pt x="26789" y="9350"/>
                  </a:lnTo>
                  <a:close/>
                  <a:moveTo>
                    <a:pt x="84201" y="11947"/>
                  </a:moveTo>
                  <a:lnTo>
                    <a:pt x="84251" y="11997"/>
                  </a:lnTo>
                  <a:lnTo>
                    <a:pt x="84275" y="12046"/>
                  </a:lnTo>
                  <a:lnTo>
                    <a:pt x="84300" y="12096"/>
                  </a:lnTo>
                  <a:lnTo>
                    <a:pt x="84275" y="12170"/>
                  </a:lnTo>
                  <a:lnTo>
                    <a:pt x="84251" y="12220"/>
                  </a:lnTo>
                  <a:lnTo>
                    <a:pt x="84201" y="12244"/>
                  </a:lnTo>
                  <a:lnTo>
                    <a:pt x="84127" y="12269"/>
                  </a:lnTo>
                  <a:lnTo>
                    <a:pt x="84078" y="12244"/>
                  </a:lnTo>
                  <a:lnTo>
                    <a:pt x="84028" y="12220"/>
                  </a:lnTo>
                  <a:lnTo>
                    <a:pt x="83979" y="12170"/>
                  </a:lnTo>
                  <a:lnTo>
                    <a:pt x="83979" y="12096"/>
                  </a:lnTo>
                  <a:lnTo>
                    <a:pt x="83979" y="12046"/>
                  </a:lnTo>
                  <a:lnTo>
                    <a:pt x="84028" y="11997"/>
                  </a:lnTo>
                  <a:lnTo>
                    <a:pt x="84078" y="11947"/>
                  </a:lnTo>
                  <a:close/>
                  <a:moveTo>
                    <a:pt x="89421" y="12195"/>
                  </a:moveTo>
                  <a:lnTo>
                    <a:pt x="89470" y="12244"/>
                  </a:lnTo>
                  <a:lnTo>
                    <a:pt x="89495" y="12294"/>
                  </a:lnTo>
                  <a:lnTo>
                    <a:pt x="89520" y="12343"/>
                  </a:lnTo>
                  <a:lnTo>
                    <a:pt x="89495" y="12417"/>
                  </a:lnTo>
                  <a:lnTo>
                    <a:pt x="89470" y="12467"/>
                  </a:lnTo>
                  <a:lnTo>
                    <a:pt x="89421" y="12492"/>
                  </a:lnTo>
                  <a:lnTo>
                    <a:pt x="89346" y="12516"/>
                  </a:lnTo>
                  <a:lnTo>
                    <a:pt x="89297" y="12492"/>
                  </a:lnTo>
                  <a:lnTo>
                    <a:pt x="89247" y="12467"/>
                  </a:lnTo>
                  <a:lnTo>
                    <a:pt x="89198" y="12417"/>
                  </a:lnTo>
                  <a:lnTo>
                    <a:pt x="89198" y="12343"/>
                  </a:lnTo>
                  <a:lnTo>
                    <a:pt x="89198" y="12294"/>
                  </a:lnTo>
                  <a:lnTo>
                    <a:pt x="89247" y="12244"/>
                  </a:lnTo>
                  <a:lnTo>
                    <a:pt x="89297" y="12195"/>
                  </a:lnTo>
                  <a:close/>
                  <a:moveTo>
                    <a:pt x="63571" y="11477"/>
                  </a:moveTo>
                  <a:lnTo>
                    <a:pt x="63695" y="11527"/>
                  </a:lnTo>
                  <a:lnTo>
                    <a:pt x="63794" y="11576"/>
                  </a:lnTo>
                  <a:lnTo>
                    <a:pt x="63893" y="11651"/>
                  </a:lnTo>
                  <a:lnTo>
                    <a:pt x="63992" y="11750"/>
                  </a:lnTo>
                  <a:lnTo>
                    <a:pt x="64041" y="11873"/>
                  </a:lnTo>
                  <a:lnTo>
                    <a:pt x="64066" y="11972"/>
                  </a:lnTo>
                  <a:lnTo>
                    <a:pt x="64091" y="12096"/>
                  </a:lnTo>
                  <a:lnTo>
                    <a:pt x="64066" y="12220"/>
                  </a:lnTo>
                  <a:lnTo>
                    <a:pt x="64041" y="12318"/>
                  </a:lnTo>
                  <a:lnTo>
                    <a:pt x="63992" y="12442"/>
                  </a:lnTo>
                  <a:lnTo>
                    <a:pt x="63893" y="12541"/>
                  </a:lnTo>
                  <a:lnTo>
                    <a:pt x="63794" y="12615"/>
                  </a:lnTo>
                  <a:lnTo>
                    <a:pt x="63695" y="12665"/>
                  </a:lnTo>
                  <a:lnTo>
                    <a:pt x="63571" y="12690"/>
                  </a:lnTo>
                  <a:lnTo>
                    <a:pt x="63473" y="12714"/>
                  </a:lnTo>
                  <a:lnTo>
                    <a:pt x="63349" y="12690"/>
                  </a:lnTo>
                  <a:lnTo>
                    <a:pt x="63225" y="12665"/>
                  </a:lnTo>
                  <a:lnTo>
                    <a:pt x="63126" y="12615"/>
                  </a:lnTo>
                  <a:lnTo>
                    <a:pt x="63027" y="12541"/>
                  </a:lnTo>
                  <a:lnTo>
                    <a:pt x="62953" y="12442"/>
                  </a:lnTo>
                  <a:lnTo>
                    <a:pt x="62879" y="12318"/>
                  </a:lnTo>
                  <a:lnTo>
                    <a:pt x="62854" y="12220"/>
                  </a:lnTo>
                  <a:lnTo>
                    <a:pt x="62854" y="12096"/>
                  </a:lnTo>
                  <a:lnTo>
                    <a:pt x="62854" y="11972"/>
                  </a:lnTo>
                  <a:lnTo>
                    <a:pt x="62879" y="11873"/>
                  </a:lnTo>
                  <a:lnTo>
                    <a:pt x="62953" y="11750"/>
                  </a:lnTo>
                  <a:lnTo>
                    <a:pt x="63027" y="11651"/>
                  </a:lnTo>
                  <a:lnTo>
                    <a:pt x="63126" y="11576"/>
                  </a:lnTo>
                  <a:lnTo>
                    <a:pt x="63225" y="11527"/>
                  </a:lnTo>
                  <a:lnTo>
                    <a:pt x="63349" y="11477"/>
                  </a:lnTo>
                  <a:close/>
                  <a:moveTo>
                    <a:pt x="66911" y="11651"/>
                  </a:moveTo>
                  <a:lnTo>
                    <a:pt x="67010" y="11700"/>
                  </a:lnTo>
                  <a:lnTo>
                    <a:pt x="67109" y="11750"/>
                  </a:lnTo>
                  <a:lnTo>
                    <a:pt x="67208" y="11824"/>
                  </a:lnTo>
                  <a:lnTo>
                    <a:pt x="67282" y="11898"/>
                  </a:lnTo>
                  <a:lnTo>
                    <a:pt x="67331" y="11997"/>
                  </a:lnTo>
                  <a:lnTo>
                    <a:pt x="67356" y="12096"/>
                  </a:lnTo>
                  <a:lnTo>
                    <a:pt x="67356" y="12220"/>
                  </a:lnTo>
                  <a:lnTo>
                    <a:pt x="67356" y="12318"/>
                  </a:lnTo>
                  <a:lnTo>
                    <a:pt x="67331" y="12417"/>
                  </a:lnTo>
                  <a:lnTo>
                    <a:pt x="67282" y="12516"/>
                  </a:lnTo>
                  <a:lnTo>
                    <a:pt x="67208" y="12591"/>
                  </a:lnTo>
                  <a:lnTo>
                    <a:pt x="67109" y="12665"/>
                  </a:lnTo>
                  <a:lnTo>
                    <a:pt x="67010" y="12714"/>
                  </a:lnTo>
                  <a:lnTo>
                    <a:pt x="66911" y="12764"/>
                  </a:lnTo>
                  <a:lnTo>
                    <a:pt x="66713" y="12764"/>
                  </a:lnTo>
                  <a:lnTo>
                    <a:pt x="66589" y="12714"/>
                  </a:lnTo>
                  <a:lnTo>
                    <a:pt x="66490" y="12665"/>
                  </a:lnTo>
                  <a:lnTo>
                    <a:pt x="66416" y="12591"/>
                  </a:lnTo>
                  <a:lnTo>
                    <a:pt x="66342" y="12516"/>
                  </a:lnTo>
                  <a:lnTo>
                    <a:pt x="66292" y="12417"/>
                  </a:lnTo>
                  <a:lnTo>
                    <a:pt x="66268" y="12318"/>
                  </a:lnTo>
                  <a:lnTo>
                    <a:pt x="66243" y="12220"/>
                  </a:lnTo>
                  <a:lnTo>
                    <a:pt x="66268" y="12096"/>
                  </a:lnTo>
                  <a:lnTo>
                    <a:pt x="66292" y="11997"/>
                  </a:lnTo>
                  <a:lnTo>
                    <a:pt x="66342" y="11898"/>
                  </a:lnTo>
                  <a:lnTo>
                    <a:pt x="66416" y="11824"/>
                  </a:lnTo>
                  <a:lnTo>
                    <a:pt x="66490" y="11750"/>
                  </a:lnTo>
                  <a:lnTo>
                    <a:pt x="66589" y="11700"/>
                  </a:lnTo>
                  <a:lnTo>
                    <a:pt x="66713" y="11651"/>
                  </a:lnTo>
                  <a:close/>
                  <a:moveTo>
                    <a:pt x="117545" y="10933"/>
                  </a:moveTo>
                  <a:lnTo>
                    <a:pt x="117719" y="10983"/>
                  </a:lnTo>
                  <a:lnTo>
                    <a:pt x="117867" y="11082"/>
                  </a:lnTo>
                  <a:lnTo>
                    <a:pt x="118015" y="11205"/>
                  </a:lnTo>
                  <a:lnTo>
                    <a:pt x="118139" y="11354"/>
                  </a:lnTo>
                  <a:lnTo>
                    <a:pt x="118213" y="11502"/>
                  </a:lnTo>
                  <a:lnTo>
                    <a:pt x="118263" y="11675"/>
                  </a:lnTo>
                  <a:lnTo>
                    <a:pt x="118287" y="11849"/>
                  </a:lnTo>
                  <a:lnTo>
                    <a:pt x="118263" y="12022"/>
                  </a:lnTo>
                  <a:lnTo>
                    <a:pt x="118213" y="12195"/>
                  </a:lnTo>
                  <a:lnTo>
                    <a:pt x="118139" y="12368"/>
                  </a:lnTo>
                  <a:lnTo>
                    <a:pt x="118015" y="12516"/>
                  </a:lnTo>
                  <a:lnTo>
                    <a:pt x="117867" y="12615"/>
                  </a:lnTo>
                  <a:lnTo>
                    <a:pt x="117719" y="12714"/>
                  </a:lnTo>
                  <a:lnTo>
                    <a:pt x="117545" y="12764"/>
                  </a:lnTo>
                  <a:lnTo>
                    <a:pt x="117372" y="12788"/>
                  </a:lnTo>
                  <a:lnTo>
                    <a:pt x="117199" y="12764"/>
                  </a:lnTo>
                  <a:lnTo>
                    <a:pt x="117026" y="12714"/>
                  </a:lnTo>
                  <a:lnTo>
                    <a:pt x="116853" y="12615"/>
                  </a:lnTo>
                  <a:lnTo>
                    <a:pt x="116704" y="12516"/>
                  </a:lnTo>
                  <a:lnTo>
                    <a:pt x="116581" y="12368"/>
                  </a:lnTo>
                  <a:lnTo>
                    <a:pt x="116506" y="12195"/>
                  </a:lnTo>
                  <a:lnTo>
                    <a:pt x="116457" y="12022"/>
                  </a:lnTo>
                  <a:lnTo>
                    <a:pt x="116432" y="11849"/>
                  </a:lnTo>
                  <a:lnTo>
                    <a:pt x="116457" y="11675"/>
                  </a:lnTo>
                  <a:lnTo>
                    <a:pt x="116506" y="11502"/>
                  </a:lnTo>
                  <a:lnTo>
                    <a:pt x="116581" y="11354"/>
                  </a:lnTo>
                  <a:lnTo>
                    <a:pt x="116704" y="11205"/>
                  </a:lnTo>
                  <a:lnTo>
                    <a:pt x="116853" y="11082"/>
                  </a:lnTo>
                  <a:lnTo>
                    <a:pt x="117026" y="10983"/>
                  </a:lnTo>
                  <a:lnTo>
                    <a:pt x="117199" y="10933"/>
                  </a:lnTo>
                  <a:close/>
                  <a:moveTo>
                    <a:pt x="93898" y="12244"/>
                  </a:moveTo>
                  <a:lnTo>
                    <a:pt x="94021" y="12269"/>
                  </a:lnTo>
                  <a:lnTo>
                    <a:pt x="94120" y="12343"/>
                  </a:lnTo>
                  <a:lnTo>
                    <a:pt x="94195" y="12442"/>
                  </a:lnTo>
                  <a:lnTo>
                    <a:pt x="94219" y="12541"/>
                  </a:lnTo>
                  <a:lnTo>
                    <a:pt x="94195" y="12665"/>
                  </a:lnTo>
                  <a:lnTo>
                    <a:pt x="94120" y="12764"/>
                  </a:lnTo>
                  <a:lnTo>
                    <a:pt x="94021" y="12838"/>
                  </a:lnTo>
                  <a:lnTo>
                    <a:pt x="93898" y="12863"/>
                  </a:lnTo>
                  <a:lnTo>
                    <a:pt x="93799" y="12838"/>
                  </a:lnTo>
                  <a:lnTo>
                    <a:pt x="93700" y="12764"/>
                  </a:lnTo>
                  <a:lnTo>
                    <a:pt x="93626" y="12665"/>
                  </a:lnTo>
                  <a:lnTo>
                    <a:pt x="93601" y="12541"/>
                  </a:lnTo>
                  <a:lnTo>
                    <a:pt x="93626" y="12442"/>
                  </a:lnTo>
                  <a:lnTo>
                    <a:pt x="93700" y="12343"/>
                  </a:lnTo>
                  <a:lnTo>
                    <a:pt x="93799" y="12269"/>
                  </a:lnTo>
                  <a:lnTo>
                    <a:pt x="93898" y="12244"/>
                  </a:lnTo>
                  <a:close/>
                  <a:moveTo>
                    <a:pt x="78809" y="12318"/>
                  </a:moveTo>
                  <a:lnTo>
                    <a:pt x="78908" y="12343"/>
                  </a:lnTo>
                  <a:lnTo>
                    <a:pt x="79007" y="12417"/>
                  </a:lnTo>
                  <a:lnTo>
                    <a:pt x="79081" y="12516"/>
                  </a:lnTo>
                  <a:lnTo>
                    <a:pt x="79106" y="12615"/>
                  </a:lnTo>
                  <a:lnTo>
                    <a:pt x="79081" y="12739"/>
                  </a:lnTo>
                  <a:lnTo>
                    <a:pt x="79007" y="12838"/>
                  </a:lnTo>
                  <a:lnTo>
                    <a:pt x="78908" y="12887"/>
                  </a:lnTo>
                  <a:lnTo>
                    <a:pt x="78809" y="12912"/>
                  </a:lnTo>
                  <a:lnTo>
                    <a:pt x="78685" y="12887"/>
                  </a:lnTo>
                  <a:lnTo>
                    <a:pt x="78586" y="12838"/>
                  </a:lnTo>
                  <a:lnTo>
                    <a:pt x="78537" y="12739"/>
                  </a:lnTo>
                  <a:lnTo>
                    <a:pt x="78512" y="12615"/>
                  </a:lnTo>
                  <a:lnTo>
                    <a:pt x="78537" y="12516"/>
                  </a:lnTo>
                  <a:lnTo>
                    <a:pt x="78586" y="12417"/>
                  </a:lnTo>
                  <a:lnTo>
                    <a:pt x="78685" y="12343"/>
                  </a:lnTo>
                  <a:lnTo>
                    <a:pt x="78809" y="12318"/>
                  </a:lnTo>
                  <a:close/>
                  <a:moveTo>
                    <a:pt x="34804" y="10612"/>
                  </a:moveTo>
                  <a:lnTo>
                    <a:pt x="35026" y="10636"/>
                  </a:lnTo>
                  <a:lnTo>
                    <a:pt x="35249" y="10711"/>
                  </a:lnTo>
                  <a:lnTo>
                    <a:pt x="35471" y="10810"/>
                  </a:lnTo>
                  <a:lnTo>
                    <a:pt x="35645" y="10983"/>
                  </a:lnTo>
                  <a:lnTo>
                    <a:pt x="35818" y="11156"/>
                  </a:lnTo>
                  <a:lnTo>
                    <a:pt x="35917" y="11379"/>
                  </a:lnTo>
                  <a:lnTo>
                    <a:pt x="35991" y="11601"/>
                  </a:lnTo>
                  <a:lnTo>
                    <a:pt x="36016" y="11824"/>
                  </a:lnTo>
                  <a:lnTo>
                    <a:pt x="35991" y="12071"/>
                  </a:lnTo>
                  <a:lnTo>
                    <a:pt x="35917" y="12294"/>
                  </a:lnTo>
                  <a:lnTo>
                    <a:pt x="35818" y="12492"/>
                  </a:lnTo>
                  <a:lnTo>
                    <a:pt x="35645" y="12690"/>
                  </a:lnTo>
                  <a:lnTo>
                    <a:pt x="35471" y="12838"/>
                  </a:lnTo>
                  <a:lnTo>
                    <a:pt x="35249" y="12962"/>
                  </a:lnTo>
                  <a:lnTo>
                    <a:pt x="35026" y="13036"/>
                  </a:lnTo>
                  <a:lnTo>
                    <a:pt x="34804" y="13061"/>
                  </a:lnTo>
                  <a:lnTo>
                    <a:pt x="34556" y="13036"/>
                  </a:lnTo>
                  <a:lnTo>
                    <a:pt x="34334" y="12962"/>
                  </a:lnTo>
                  <a:lnTo>
                    <a:pt x="34136" y="12838"/>
                  </a:lnTo>
                  <a:lnTo>
                    <a:pt x="33938" y="12690"/>
                  </a:lnTo>
                  <a:lnTo>
                    <a:pt x="33789" y="12492"/>
                  </a:lnTo>
                  <a:lnTo>
                    <a:pt x="33666" y="12294"/>
                  </a:lnTo>
                  <a:lnTo>
                    <a:pt x="33591" y="12071"/>
                  </a:lnTo>
                  <a:lnTo>
                    <a:pt x="33591" y="11824"/>
                  </a:lnTo>
                  <a:lnTo>
                    <a:pt x="33591" y="11601"/>
                  </a:lnTo>
                  <a:lnTo>
                    <a:pt x="33666" y="11379"/>
                  </a:lnTo>
                  <a:lnTo>
                    <a:pt x="33789" y="11156"/>
                  </a:lnTo>
                  <a:lnTo>
                    <a:pt x="33938" y="10983"/>
                  </a:lnTo>
                  <a:lnTo>
                    <a:pt x="34136" y="10810"/>
                  </a:lnTo>
                  <a:lnTo>
                    <a:pt x="34334" y="10711"/>
                  </a:lnTo>
                  <a:lnTo>
                    <a:pt x="34556" y="10636"/>
                  </a:lnTo>
                  <a:lnTo>
                    <a:pt x="34804" y="10612"/>
                  </a:lnTo>
                  <a:close/>
                  <a:moveTo>
                    <a:pt x="44475" y="11106"/>
                  </a:moveTo>
                  <a:lnTo>
                    <a:pt x="44648" y="11131"/>
                  </a:lnTo>
                  <a:lnTo>
                    <a:pt x="44846" y="11181"/>
                  </a:lnTo>
                  <a:lnTo>
                    <a:pt x="45019" y="11280"/>
                  </a:lnTo>
                  <a:lnTo>
                    <a:pt x="45168" y="11403"/>
                  </a:lnTo>
                  <a:lnTo>
                    <a:pt x="45292" y="11552"/>
                  </a:lnTo>
                  <a:lnTo>
                    <a:pt x="45391" y="11725"/>
                  </a:lnTo>
                  <a:lnTo>
                    <a:pt x="45440" y="11923"/>
                  </a:lnTo>
                  <a:lnTo>
                    <a:pt x="45465" y="12096"/>
                  </a:lnTo>
                  <a:lnTo>
                    <a:pt x="45440" y="12294"/>
                  </a:lnTo>
                  <a:lnTo>
                    <a:pt x="45391" y="12467"/>
                  </a:lnTo>
                  <a:lnTo>
                    <a:pt x="45292" y="12640"/>
                  </a:lnTo>
                  <a:lnTo>
                    <a:pt x="45168" y="12813"/>
                  </a:lnTo>
                  <a:lnTo>
                    <a:pt x="45019" y="12937"/>
                  </a:lnTo>
                  <a:lnTo>
                    <a:pt x="44846" y="13011"/>
                  </a:lnTo>
                  <a:lnTo>
                    <a:pt x="44648" y="13085"/>
                  </a:lnTo>
                  <a:lnTo>
                    <a:pt x="44277" y="13085"/>
                  </a:lnTo>
                  <a:lnTo>
                    <a:pt x="44104" y="13011"/>
                  </a:lnTo>
                  <a:lnTo>
                    <a:pt x="43931" y="12937"/>
                  </a:lnTo>
                  <a:lnTo>
                    <a:pt x="43758" y="12813"/>
                  </a:lnTo>
                  <a:lnTo>
                    <a:pt x="43634" y="12640"/>
                  </a:lnTo>
                  <a:lnTo>
                    <a:pt x="43560" y="12467"/>
                  </a:lnTo>
                  <a:lnTo>
                    <a:pt x="43486" y="12294"/>
                  </a:lnTo>
                  <a:lnTo>
                    <a:pt x="43486" y="12096"/>
                  </a:lnTo>
                  <a:lnTo>
                    <a:pt x="43486" y="11923"/>
                  </a:lnTo>
                  <a:lnTo>
                    <a:pt x="43560" y="11725"/>
                  </a:lnTo>
                  <a:lnTo>
                    <a:pt x="43634" y="11552"/>
                  </a:lnTo>
                  <a:lnTo>
                    <a:pt x="43758" y="11403"/>
                  </a:lnTo>
                  <a:lnTo>
                    <a:pt x="43931" y="11280"/>
                  </a:lnTo>
                  <a:lnTo>
                    <a:pt x="44104" y="11181"/>
                  </a:lnTo>
                  <a:lnTo>
                    <a:pt x="44277" y="11131"/>
                  </a:lnTo>
                  <a:lnTo>
                    <a:pt x="44475" y="11106"/>
                  </a:lnTo>
                  <a:close/>
                  <a:moveTo>
                    <a:pt x="121404" y="11032"/>
                  </a:moveTo>
                  <a:lnTo>
                    <a:pt x="121602" y="11106"/>
                  </a:lnTo>
                  <a:lnTo>
                    <a:pt x="121775" y="11205"/>
                  </a:lnTo>
                  <a:lnTo>
                    <a:pt x="121948" y="11329"/>
                  </a:lnTo>
                  <a:lnTo>
                    <a:pt x="122072" y="11477"/>
                  </a:lnTo>
                  <a:lnTo>
                    <a:pt x="122171" y="11675"/>
                  </a:lnTo>
                  <a:lnTo>
                    <a:pt x="122220" y="11849"/>
                  </a:lnTo>
                  <a:lnTo>
                    <a:pt x="122245" y="12046"/>
                  </a:lnTo>
                  <a:lnTo>
                    <a:pt x="122220" y="12244"/>
                  </a:lnTo>
                  <a:lnTo>
                    <a:pt x="122171" y="12442"/>
                  </a:lnTo>
                  <a:lnTo>
                    <a:pt x="122072" y="12615"/>
                  </a:lnTo>
                  <a:lnTo>
                    <a:pt x="121948" y="12764"/>
                  </a:lnTo>
                  <a:lnTo>
                    <a:pt x="121775" y="12912"/>
                  </a:lnTo>
                  <a:lnTo>
                    <a:pt x="121602" y="13011"/>
                  </a:lnTo>
                  <a:lnTo>
                    <a:pt x="121404" y="13061"/>
                  </a:lnTo>
                  <a:lnTo>
                    <a:pt x="121206" y="13085"/>
                  </a:lnTo>
                  <a:lnTo>
                    <a:pt x="121008" y="13061"/>
                  </a:lnTo>
                  <a:lnTo>
                    <a:pt x="120835" y="13011"/>
                  </a:lnTo>
                  <a:lnTo>
                    <a:pt x="120662" y="12912"/>
                  </a:lnTo>
                  <a:lnTo>
                    <a:pt x="120489" y="12764"/>
                  </a:lnTo>
                  <a:lnTo>
                    <a:pt x="120365" y="12615"/>
                  </a:lnTo>
                  <a:lnTo>
                    <a:pt x="120266" y="12442"/>
                  </a:lnTo>
                  <a:lnTo>
                    <a:pt x="120217" y="12244"/>
                  </a:lnTo>
                  <a:lnTo>
                    <a:pt x="120192" y="12046"/>
                  </a:lnTo>
                  <a:lnTo>
                    <a:pt x="120217" y="11849"/>
                  </a:lnTo>
                  <a:lnTo>
                    <a:pt x="120266" y="11675"/>
                  </a:lnTo>
                  <a:lnTo>
                    <a:pt x="120365" y="11477"/>
                  </a:lnTo>
                  <a:lnTo>
                    <a:pt x="120489" y="11329"/>
                  </a:lnTo>
                  <a:lnTo>
                    <a:pt x="120662" y="11205"/>
                  </a:lnTo>
                  <a:lnTo>
                    <a:pt x="120835" y="11106"/>
                  </a:lnTo>
                  <a:lnTo>
                    <a:pt x="121008" y="11032"/>
                  </a:lnTo>
                  <a:close/>
                  <a:moveTo>
                    <a:pt x="60257" y="11774"/>
                  </a:moveTo>
                  <a:lnTo>
                    <a:pt x="60381" y="11824"/>
                  </a:lnTo>
                  <a:lnTo>
                    <a:pt x="60504" y="11873"/>
                  </a:lnTo>
                  <a:lnTo>
                    <a:pt x="60603" y="11972"/>
                  </a:lnTo>
                  <a:lnTo>
                    <a:pt x="60702" y="12071"/>
                  </a:lnTo>
                  <a:lnTo>
                    <a:pt x="60752" y="12170"/>
                  </a:lnTo>
                  <a:lnTo>
                    <a:pt x="60801" y="12318"/>
                  </a:lnTo>
                  <a:lnTo>
                    <a:pt x="60801" y="12442"/>
                  </a:lnTo>
                  <a:lnTo>
                    <a:pt x="60801" y="12566"/>
                  </a:lnTo>
                  <a:lnTo>
                    <a:pt x="60752" y="12690"/>
                  </a:lnTo>
                  <a:lnTo>
                    <a:pt x="60702" y="12813"/>
                  </a:lnTo>
                  <a:lnTo>
                    <a:pt x="60603" y="12912"/>
                  </a:lnTo>
                  <a:lnTo>
                    <a:pt x="60504" y="12986"/>
                  </a:lnTo>
                  <a:lnTo>
                    <a:pt x="60381" y="13061"/>
                  </a:lnTo>
                  <a:lnTo>
                    <a:pt x="60257" y="13085"/>
                  </a:lnTo>
                  <a:lnTo>
                    <a:pt x="60133" y="13110"/>
                  </a:lnTo>
                  <a:lnTo>
                    <a:pt x="60009" y="13085"/>
                  </a:lnTo>
                  <a:lnTo>
                    <a:pt x="59886" y="13061"/>
                  </a:lnTo>
                  <a:lnTo>
                    <a:pt x="59762" y="12986"/>
                  </a:lnTo>
                  <a:lnTo>
                    <a:pt x="59663" y="12912"/>
                  </a:lnTo>
                  <a:lnTo>
                    <a:pt x="59564" y="12813"/>
                  </a:lnTo>
                  <a:lnTo>
                    <a:pt x="59515" y="12690"/>
                  </a:lnTo>
                  <a:lnTo>
                    <a:pt x="59465" y="12566"/>
                  </a:lnTo>
                  <a:lnTo>
                    <a:pt x="59465" y="12442"/>
                  </a:lnTo>
                  <a:lnTo>
                    <a:pt x="59465" y="12318"/>
                  </a:lnTo>
                  <a:lnTo>
                    <a:pt x="59515" y="12170"/>
                  </a:lnTo>
                  <a:lnTo>
                    <a:pt x="59564" y="12071"/>
                  </a:lnTo>
                  <a:lnTo>
                    <a:pt x="59663" y="11972"/>
                  </a:lnTo>
                  <a:lnTo>
                    <a:pt x="59762" y="11873"/>
                  </a:lnTo>
                  <a:lnTo>
                    <a:pt x="59886" y="11824"/>
                  </a:lnTo>
                  <a:lnTo>
                    <a:pt x="60009" y="11774"/>
                  </a:lnTo>
                  <a:close/>
                  <a:moveTo>
                    <a:pt x="98177" y="12244"/>
                  </a:moveTo>
                  <a:lnTo>
                    <a:pt x="98276" y="12269"/>
                  </a:lnTo>
                  <a:lnTo>
                    <a:pt x="98350" y="12294"/>
                  </a:lnTo>
                  <a:lnTo>
                    <a:pt x="98424" y="12318"/>
                  </a:lnTo>
                  <a:lnTo>
                    <a:pt x="98499" y="12368"/>
                  </a:lnTo>
                  <a:lnTo>
                    <a:pt x="98548" y="12442"/>
                  </a:lnTo>
                  <a:lnTo>
                    <a:pt x="98573" y="12516"/>
                  </a:lnTo>
                  <a:lnTo>
                    <a:pt x="98598" y="12591"/>
                  </a:lnTo>
                  <a:lnTo>
                    <a:pt x="98622" y="12690"/>
                  </a:lnTo>
                  <a:lnTo>
                    <a:pt x="98598" y="12764"/>
                  </a:lnTo>
                  <a:lnTo>
                    <a:pt x="98573" y="12838"/>
                  </a:lnTo>
                  <a:lnTo>
                    <a:pt x="98548" y="12912"/>
                  </a:lnTo>
                  <a:lnTo>
                    <a:pt x="98499" y="12986"/>
                  </a:lnTo>
                  <a:lnTo>
                    <a:pt x="98424" y="13036"/>
                  </a:lnTo>
                  <a:lnTo>
                    <a:pt x="98350" y="13085"/>
                  </a:lnTo>
                  <a:lnTo>
                    <a:pt x="98276" y="13110"/>
                  </a:lnTo>
                  <a:lnTo>
                    <a:pt x="98103" y="13110"/>
                  </a:lnTo>
                  <a:lnTo>
                    <a:pt x="98029" y="13085"/>
                  </a:lnTo>
                  <a:lnTo>
                    <a:pt x="97954" y="13036"/>
                  </a:lnTo>
                  <a:lnTo>
                    <a:pt x="97880" y="12986"/>
                  </a:lnTo>
                  <a:lnTo>
                    <a:pt x="97831" y="12912"/>
                  </a:lnTo>
                  <a:lnTo>
                    <a:pt x="97781" y="12838"/>
                  </a:lnTo>
                  <a:lnTo>
                    <a:pt x="97757" y="12764"/>
                  </a:lnTo>
                  <a:lnTo>
                    <a:pt x="97757" y="12690"/>
                  </a:lnTo>
                  <a:lnTo>
                    <a:pt x="97757" y="12591"/>
                  </a:lnTo>
                  <a:lnTo>
                    <a:pt x="97781" y="12516"/>
                  </a:lnTo>
                  <a:lnTo>
                    <a:pt x="97831" y="12442"/>
                  </a:lnTo>
                  <a:lnTo>
                    <a:pt x="97880" y="12368"/>
                  </a:lnTo>
                  <a:lnTo>
                    <a:pt x="97954" y="12318"/>
                  </a:lnTo>
                  <a:lnTo>
                    <a:pt x="98029" y="12294"/>
                  </a:lnTo>
                  <a:lnTo>
                    <a:pt x="98103" y="12269"/>
                  </a:lnTo>
                  <a:lnTo>
                    <a:pt x="98177" y="12244"/>
                  </a:lnTo>
                  <a:close/>
                  <a:moveTo>
                    <a:pt x="30302" y="10587"/>
                  </a:moveTo>
                  <a:lnTo>
                    <a:pt x="30549" y="10612"/>
                  </a:lnTo>
                  <a:lnTo>
                    <a:pt x="30796" y="10686"/>
                  </a:lnTo>
                  <a:lnTo>
                    <a:pt x="31019" y="10785"/>
                  </a:lnTo>
                  <a:lnTo>
                    <a:pt x="31242" y="10958"/>
                  </a:lnTo>
                  <a:lnTo>
                    <a:pt x="31390" y="11181"/>
                  </a:lnTo>
                  <a:lnTo>
                    <a:pt x="31514" y="11403"/>
                  </a:lnTo>
                  <a:lnTo>
                    <a:pt x="31588" y="11651"/>
                  </a:lnTo>
                  <a:lnTo>
                    <a:pt x="31613" y="11898"/>
                  </a:lnTo>
                  <a:lnTo>
                    <a:pt x="31588" y="12145"/>
                  </a:lnTo>
                  <a:lnTo>
                    <a:pt x="31514" y="12393"/>
                  </a:lnTo>
                  <a:lnTo>
                    <a:pt x="31390" y="12615"/>
                  </a:lnTo>
                  <a:lnTo>
                    <a:pt x="31242" y="12838"/>
                  </a:lnTo>
                  <a:lnTo>
                    <a:pt x="31019" y="12986"/>
                  </a:lnTo>
                  <a:lnTo>
                    <a:pt x="30796" y="13110"/>
                  </a:lnTo>
                  <a:lnTo>
                    <a:pt x="30549" y="13184"/>
                  </a:lnTo>
                  <a:lnTo>
                    <a:pt x="30302" y="13209"/>
                  </a:lnTo>
                  <a:lnTo>
                    <a:pt x="30054" y="13184"/>
                  </a:lnTo>
                  <a:lnTo>
                    <a:pt x="29807" y="13110"/>
                  </a:lnTo>
                  <a:lnTo>
                    <a:pt x="29584" y="12986"/>
                  </a:lnTo>
                  <a:lnTo>
                    <a:pt x="29362" y="12838"/>
                  </a:lnTo>
                  <a:lnTo>
                    <a:pt x="29188" y="12615"/>
                  </a:lnTo>
                  <a:lnTo>
                    <a:pt x="29065" y="12393"/>
                  </a:lnTo>
                  <a:lnTo>
                    <a:pt x="29015" y="12145"/>
                  </a:lnTo>
                  <a:lnTo>
                    <a:pt x="28991" y="11898"/>
                  </a:lnTo>
                  <a:lnTo>
                    <a:pt x="29015" y="11651"/>
                  </a:lnTo>
                  <a:lnTo>
                    <a:pt x="29065" y="11403"/>
                  </a:lnTo>
                  <a:lnTo>
                    <a:pt x="29188" y="11181"/>
                  </a:lnTo>
                  <a:lnTo>
                    <a:pt x="29362" y="10958"/>
                  </a:lnTo>
                  <a:lnTo>
                    <a:pt x="29584" y="10785"/>
                  </a:lnTo>
                  <a:lnTo>
                    <a:pt x="29807" y="10686"/>
                  </a:lnTo>
                  <a:lnTo>
                    <a:pt x="30054" y="10612"/>
                  </a:lnTo>
                  <a:lnTo>
                    <a:pt x="30302" y="10587"/>
                  </a:lnTo>
                  <a:close/>
                  <a:moveTo>
                    <a:pt x="70201" y="12294"/>
                  </a:moveTo>
                  <a:lnTo>
                    <a:pt x="70275" y="12318"/>
                  </a:lnTo>
                  <a:lnTo>
                    <a:pt x="70374" y="12368"/>
                  </a:lnTo>
                  <a:lnTo>
                    <a:pt x="70448" y="12442"/>
                  </a:lnTo>
                  <a:lnTo>
                    <a:pt x="70498" y="12516"/>
                  </a:lnTo>
                  <a:lnTo>
                    <a:pt x="70547" y="12591"/>
                  </a:lnTo>
                  <a:lnTo>
                    <a:pt x="70572" y="12690"/>
                  </a:lnTo>
                  <a:lnTo>
                    <a:pt x="70596" y="12764"/>
                  </a:lnTo>
                  <a:lnTo>
                    <a:pt x="70572" y="12863"/>
                  </a:lnTo>
                  <a:lnTo>
                    <a:pt x="70547" y="12962"/>
                  </a:lnTo>
                  <a:lnTo>
                    <a:pt x="70498" y="13036"/>
                  </a:lnTo>
                  <a:lnTo>
                    <a:pt x="70448" y="13110"/>
                  </a:lnTo>
                  <a:lnTo>
                    <a:pt x="70374" y="13184"/>
                  </a:lnTo>
                  <a:lnTo>
                    <a:pt x="70275" y="13209"/>
                  </a:lnTo>
                  <a:lnTo>
                    <a:pt x="70201" y="13234"/>
                  </a:lnTo>
                  <a:lnTo>
                    <a:pt x="70102" y="13258"/>
                  </a:lnTo>
                  <a:lnTo>
                    <a:pt x="70003" y="13234"/>
                  </a:lnTo>
                  <a:lnTo>
                    <a:pt x="69929" y="13209"/>
                  </a:lnTo>
                  <a:lnTo>
                    <a:pt x="69830" y="13184"/>
                  </a:lnTo>
                  <a:lnTo>
                    <a:pt x="69755" y="13110"/>
                  </a:lnTo>
                  <a:lnTo>
                    <a:pt x="69706" y="13036"/>
                  </a:lnTo>
                  <a:lnTo>
                    <a:pt x="69657" y="12962"/>
                  </a:lnTo>
                  <a:lnTo>
                    <a:pt x="69632" y="12863"/>
                  </a:lnTo>
                  <a:lnTo>
                    <a:pt x="69632" y="12764"/>
                  </a:lnTo>
                  <a:lnTo>
                    <a:pt x="69632" y="12690"/>
                  </a:lnTo>
                  <a:lnTo>
                    <a:pt x="69657" y="12591"/>
                  </a:lnTo>
                  <a:lnTo>
                    <a:pt x="69706" y="12516"/>
                  </a:lnTo>
                  <a:lnTo>
                    <a:pt x="69755" y="12442"/>
                  </a:lnTo>
                  <a:lnTo>
                    <a:pt x="69830" y="12368"/>
                  </a:lnTo>
                  <a:lnTo>
                    <a:pt x="69929" y="12318"/>
                  </a:lnTo>
                  <a:lnTo>
                    <a:pt x="70003" y="12294"/>
                  </a:lnTo>
                  <a:close/>
                  <a:moveTo>
                    <a:pt x="49818" y="11750"/>
                  </a:moveTo>
                  <a:lnTo>
                    <a:pt x="49967" y="11774"/>
                  </a:lnTo>
                  <a:lnTo>
                    <a:pt x="50140" y="11824"/>
                  </a:lnTo>
                  <a:lnTo>
                    <a:pt x="50288" y="11898"/>
                  </a:lnTo>
                  <a:lnTo>
                    <a:pt x="50412" y="11997"/>
                  </a:lnTo>
                  <a:lnTo>
                    <a:pt x="50536" y="12145"/>
                  </a:lnTo>
                  <a:lnTo>
                    <a:pt x="50610" y="12294"/>
                  </a:lnTo>
                  <a:lnTo>
                    <a:pt x="50659" y="12442"/>
                  </a:lnTo>
                  <a:lnTo>
                    <a:pt x="50659" y="12615"/>
                  </a:lnTo>
                  <a:lnTo>
                    <a:pt x="50659" y="12788"/>
                  </a:lnTo>
                  <a:lnTo>
                    <a:pt x="50610" y="12937"/>
                  </a:lnTo>
                  <a:lnTo>
                    <a:pt x="50536" y="13085"/>
                  </a:lnTo>
                  <a:lnTo>
                    <a:pt x="50412" y="13234"/>
                  </a:lnTo>
                  <a:lnTo>
                    <a:pt x="50288" y="13333"/>
                  </a:lnTo>
                  <a:lnTo>
                    <a:pt x="50140" y="13407"/>
                  </a:lnTo>
                  <a:lnTo>
                    <a:pt x="49967" y="13456"/>
                  </a:lnTo>
                  <a:lnTo>
                    <a:pt x="49818" y="13481"/>
                  </a:lnTo>
                  <a:lnTo>
                    <a:pt x="49645" y="13456"/>
                  </a:lnTo>
                  <a:lnTo>
                    <a:pt x="49472" y="13407"/>
                  </a:lnTo>
                  <a:lnTo>
                    <a:pt x="49324" y="13333"/>
                  </a:lnTo>
                  <a:lnTo>
                    <a:pt x="49200" y="13234"/>
                  </a:lnTo>
                  <a:lnTo>
                    <a:pt x="49076" y="13085"/>
                  </a:lnTo>
                  <a:lnTo>
                    <a:pt x="49002" y="12937"/>
                  </a:lnTo>
                  <a:lnTo>
                    <a:pt x="48952" y="12788"/>
                  </a:lnTo>
                  <a:lnTo>
                    <a:pt x="48952" y="12615"/>
                  </a:lnTo>
                  <a:lnTo>
                    <a:pt x="48952" y="12442"/>
                  </a:lnTo>
                  <a:lnTo>
                    <a:pt x="49002" y="12294"/>
                  </a:lnTo>
                  <a:lnTo>
                    <a:pt x="49076" y="12145"/>
                  </a:lnTo>
                  <a:lnTo>
                    <a:pt x="49200" y="11997"/>
                  </a:lnTo>
                  <a:lnTo>
                    <a:pt x="49324" y="11898"/>
                  </a:lnTo>
                  <a:lnTo>
                    <a:pt x="49472" y="11824"/>
                  </a:lnTo>
                  <a:lnTo>
                    <a:pt x="49645" y="11774"/>
                  </a:lnTo>
                  <a:lnTo>
                    <a:pt x="49818" y="11750"/>
                  </a:lnTo>
                  <a:close/>
                  <a:moveTo>
                    <a:pt x="102555" y="12541"/>
                  </a:moveTo>
                  <a:lnTo>
                    <a:pt x="102679" y="12566"/>
                  </a:lnTo>
                  <a:lnTo>
                    <a:pt x="102778" y="12640"/>
                  </a:lnTo>
                  <a:lnTo>
                    <a:pt x="102852" y="12690"/>
                  </a:lnTo>
                  <a:lnTo>
                    <a:pt x="102926" y="12788"/>
                  </a:lnTo>
                  <a:lnTo>
                    <a:pt x="102976" y="12887"/>
                  </a:lnTo>
                  <a:lnTo>
                    <a:pt x="103001" y="12986"/>
                  </a:lnTo>
                  <a:lnTo>
                    <a:pt x="103025" y="13085"/>
                  </a:lnTo>
                  <a:lnTo>
                    <a:pt x="103001" y="13209"/>
                  </a:lnTo>
                  <a:lnTo>
                    <a:pt x="102976" y="13308"/>
                  </a:lnTo>
                  <a:lnTo>
                    <a:pt x="102926" y="13407"/>
                  </a:lnTo>
                  <a:lnTo>
                    <a:pt x="102852" y="13481"/>
                  </a:lnTo>
                  <a:lnTo>
                    <a:pt x="102778" y="13555"/>
                  </a:lnTo>
                  <a:lnTo>
                    <a:pt x="102679" y="13605"/>
                  </a:lnTo>
                  <a:lnTo>
                    <a:pt x="102555" y="13629"/>
                  </a:lnTo>
                  <a:lnTo>
                    <a:pt x="102456" y="13654"/>
                  </a:lnTo>
                  <a:lnTo>
                    <a:pt x="102357" y="13629"/>
                  </a:lnTo>
                  <a:lnTo>
                    <a:pt x="102259" y="13605"/>
                  </a:lnTo>
                  <a:lnTo>
                    <a:pt x="102160" y="13555"/>
                  </a:lnTo>
                  <a:lnTo>
                    <a:pt x="102061" y="13481"/>
                  </a:lnTo>
                  <a:lnTo>
                    <a:pt x="101986" y="13407"/>
                  </a:lnTo>
                  <a:lnTo>
                    <a:pt x="101937" y="13308"/>
                  </a:lnTo>
                  <a:lnTo>
                    <a:pt x="101912" y="13209"/>
                  </a:lnTo>
                  <a:lnTo>
                    <a:pt x="101912" y="13085"/>
                  </a:lnTo>
                  <a:lnTo>
                    <a:pt x="101912" y="12986"/>
                  </a:lnTo>
                  <a:lnTo>
                    <a:pt x="101937" y="12887"/>
                  </a:lnTo>
                  <a:lnTo>
                    <a:pt x="101986" y="12788"/>
                  </a:lnTo>
                  <a:lnTo>
                    <a:pt x="102061" y="12690"/>
                  </a:lnTo>
                  <a:lnTo>
                    <a:pt x="102160" y="12640"/>
                  </a:lnTo>
                  <a:lnTo>
                    <a:pt x="102259" y="12566"/>
                  </a:lnTo>
                  <a:lnTo>
                    <a:pt x="102357" y="12541"/>
                  </a:lnTo>
                  <a:close/>
                  <a:moveTo>
                    <a:pt x="125164" y="11527"/>
                  </a:moveTo>
                  <a:lnTo>
                    <a:pt x="125387" y="11552"/>
                  </a:lnTo>
                  <a:lnTo>
                    <a:pt x="125609" y="11601"/>
                  </a:lnTo>
                  <a:lnTo>
                    <a:pt x="125807" y="11700"/>
                  </a:lnTo>
                  <a:lnTo>
                    <a:pt x="125980" y="11849"/>
                  </a:lnTo>
                  <a:lnTo>
                    <a:pt x="126129" y="12022"/>
                  </a:lnTo>
                  <a:lnTo>
                    <a:pt x="126228" y="12244"/>
                  </a:lnTo>
                  <a:lnTo>
                    <a:pt x="126302" y="12442"/>
                  </a:lnTo>
                  <a:lnTo>
                    <a:pt x="126302" y="12665"/>
                  </a:lnTo>
                  <a:lnTo>
                    <a:pt x="126302" y="12887"/>
                  </a:lnTo>
                  <a:lnTo>
                    <a:pt x="126228" y="13085"/>
                  </a:lnTo>
                  <a:lnTo>
                    <a:pt x="126129" y="13283"/>
                  </a:lnTo>
                  <a:lnTo>
                    <a:pt x="125980" y="13481"/>
                  </a:lnTo>
                  <a:lnTo>
                    <a:pt x="125807" y="13605"/>
                  </a:lnTo>
                  <a:lnTo>
                    <a:pt x="125609" y="13728"/>
                  </a:lnTo>
                  <a:lnTo>
                    <a:pt x="125387" y="13778"/>
                  </a:lnTo>
                  <a:lnTo>
                    <a:pt x="125164" y="13803"/>
                  </a:lnTo>
                  <a:lnTo>
                    <a:pt x="124941" y="13778"/>
                  </a:lnTo>
                  <a:lnTo>
                    <a:pt x="124744" y="13728"/>
                  </a:lnTo>
                  <a:lnTo>
                    <a:pt x="124546" y="13605"/>
                  </a:lnTo>
                  <a:lnTo>
                    <a:pt x="124372" y="13481"/>
                  </a:lnTo>
                  <a:lnTo>
                    <a:pt x="124224" y="13283"/>
                  </a:lnTo>
                  <a:lnTo>
                    <a:pt x="124100" y="13085"/>
                  </a:lnTo>
                  <a:lnTo>
                    <a:pt x="124051" y="12887"/>
                  </a:lnTo>
                  <a:lnTo>
                    <a:pt x="124026" y="12665"/>
                  </a:lnTo>
                  <a:lnTo>
                    <a:pt x="124051" y="12442"/>
                  </a:lnTo>
                  <a:lnTo>
                    <a:pt x="124100" y="12244"/>
                  </a:lnTo>
                  <a:lnTo>
                    <a:pt x="124224" y="12022"/>
                  </a:lnTo>
                  <a:lnTo>
                    <a:pt x="124372" y="11849"/>
                  </a:lnTo>
                  <a:lnTo>
                    <a:pt x="124546" y="11700"/>
                  </a:lnTo>
                  <a:lnTo>
                    <a:pt x="124744" y="11601"/>
                  </a:lnTo>
                  <a:lnTo>
                    <a:pt x="124941" y="11552"/>
                  </a:lnTo>
                  <a:lnTo>
                    <a:pt x="125164" y="11527"/>
                  </a:lnTo>
                  <a:close/>
                  <a:moveTo>
                    <a:pt x="56893" y="12516"/>
                  </a:moveTo>
                  <a:lnTo>
                    <a:pt x="57016" y="12541"/>
                  </a:lnTo>
                  <a:lnTo>
                    <a:pt x="57140" y="12566"/>
                  </a:lnTo>
                  <a:lnTo>
                    <a:pt x="57264" y="12640"/>
                  </a:lnTo>
                  <a:lnTo>
                    <a:pt x="57387" y="12714"/>
                  </a:lnTo>
                  <a:lnTo>
                    <a:pt x="57486" y="12838"/>
                  </a:lnTo>
                  <a:lnTo>
                    <a:pt x="57536" y="12962"/>
                  </a:lnTo>
                  <a:lnTo>
                    <a:pt x="57585" y="13085"/>
                  </a:lnTo>
                  <a:lnTo>
                    <a:pt x="57585" y="13234"/>
                  </a:lnTo>
                  <a:lnTo>
                    <a:pt x="57585" y="13357"/>
                  </a:lnTo>
                  <a:lnTo>
                    <a:pt x="57536" y="13481"/>
                  </a:lnTo>
                  <a:lnTo>
                    <a:pt x="57486" y="13605"/>
                  </a:lnTo>
                  <a:lnTo>
                    <a:pt x="57387" y="13728"/>
                  </a:lnTo>
                  <a:lnTo>
                    <a:pt x="57264" y="13827"/>
                  </a:lnTo>
                  <a:lnTo>
                    <a:pt x="57140" y="13877"/>
                  </a:lnTo>
                  <a:lnTo>
                    <a:pt x="57016" y="13926"/>
                  </a:lnTo>
                  <a:lnTo>
                    <a:pt x="56744" y="13926"/>
                  </a:lnTo>
                  <a:lnTo>
                    <a:pt x="56621" y="13877"/>
                  </a:lnTo>
                  <a:lnTo>
                    <a:pt x="56497" y="13827"/>
                  </a:lnTo>
                  <a:lnTo>
                    <a:pt x="56373" y="13728"/>
                  </a:lnTo>
                  <a:lnTo>
                    <a:pt x="56299" y="13605"/>
                  </a:lnTo>
                  <a:lnTo>
                    <a:pt x="56225" y="13481"/>
                  </a:lnTo>
                  <a:lnTo>
                    <a:pt x="56175" y="13357"/>
                  </a:lnTo>
                  <a:lnTo>
                    <a:pt x="56175" y="13234"/>
                  </a:lnTo>
                  <a:lnTo>
                    <a:pt x="56175" y="13085"/>
                  </a:lnTo>
                  <a:lnTo>
                    <a:pt x="56225" y="12962"/>
                  </a:lnTo>
                  <a:lnTo>
                    <a:pt x="56299" y="12838"/>
                  </a:lnTo>
                  <a:lnTo>
                    <a:pt x="56373" y="12714"/>
                  </a:lnTo>
                  <a:lnTo>
                    <a:pt x="56497" y="12640"/>
                  </a:lnTo>
                  <a:lnTo>
                    <a:pt x="56621" y="12566"/>
                  </a:lnTo>
                  <a:lnTo>
                    <a:pt x="56744" y="12541"/>
                  </a:lnTo>
                  <a:lnTo>
                    <a:pt x="56893" y="12516"/>
                  </a:lnTo>
                  <a:close/>
                  <a:moveTo>
                    <a:pt x="21545" y="11057"/>
                  </a:moveTo>
                  <a:lnTo>
                    <a:pt x="21842" y="11082"/>
                  </a:lnTo>
                  <a:lnTo>
                    <a:pt x="22114" y="11156"/>
                  </a:lnTo>
                  <a:lnTo>
                    <a:pt x="22262" y="11230"/>
                  </a:lnTo>
                  <a:lnTo>
                    <a:pt x="22386" y="11304"/>
                  </a:lnTo>
                  <a:lnTo>
                    <a:pt x="22510" y="11403"/>
                  </a:lnTo>
                  <a:lnTo>
                    <a:pt x="22633" y="11502"/>
                  </a:lnTo>
                  <a:lnTo>
                    <a:pt x="22732" y="11626"/>
                  </a:lnTo>
                  <a:lnTo>
                    <a:pt x="22807" y="11725"/>
                  </a:lnTo>
                  <a:lnTo>
                    <a:pt x="22881" y="11873"/>
                  </a:lnTo>
                  <a:lnTo>
                    <a:pt x="22955" y="11997"/>
                  </a:lnTo>
                  <a:lnTo>
                    <a:pt x="23029" y="12269"/>
                  </a:lnTo>
                  <a:lnTo>
                    <a:pt x="23054" y="12566"/>
                  </a:lnTo>
                  <a:lnTo>
                    <a:pt x="23029" y="12863"/>
                  </a:lnTo>
                  <a:lnTo>
                    <a:pt x="22955" y="13135"/>
                  </a:lnTo>
                  <a:lnTo>
                    <a:pt x="22881" y="13258"/>
                  </a:lnTo>
                  <a:lnTo>
                    <a:pt x="22807" y="13407"/>
                  </a:lnTo>
                  <a:lnTo>
                    <a:pt x="22732" y="13531"/>
                  </a:lnTo>
                  <a:lnTo>
                    <a:pt x="22633" y="13629"/>
                  </a:lnTo>
                  <a:lnTo>
                    <a:pt x="22510" y="13728"/>
                  </a:lnTo>
                  <a:lnTo>
                    <a:pt x="22386" y="13827"/>
                  </a:lnTo>
                  <a:lnTo>
                    <a:pt x="22262" y="13902"/>
                  </a:lnTo>
                  <a:lnTo>
                    <a:pt x="22114" y="13976"/>
                  </a:lnTo>
                  <a:lnTo>
                    <a:pt x="21842" y="14050"/>
                  </a:lnTo>
                  <a:lnTo>
                    <a:pt x="21545" y="14075"/>
                  </a:lnTo>
                  <a:lnTo>
                    <a:pt x="21273" y="14050"/>
                  </a:lnTo>
                  <a:lnTo>
                    <a:pt x="20976" y="13976"/>
                  </a:lnTo>
                  <a:lnTo>
                    <a:pt x="20852" y="13902"/>
                  </a:lnTo>
                  <a:lnTo>
                    <a:pt x="20729" y="13827"/>
                  </a:lnTo>
                  <a:lnTo>
                    <a:pt x="20605" y="13728"/>
                  </a:lnTo>
                  <a:lnTo>
                    <a:pt x="20481" y="13629"/>
                  </a:lnTo>
                  <a:lnTo>
                    <a:pt x="20382" y="13531"/>
                  </a:lnTo>
                  <a:lnTo>
                    <a:pt x="20284" y="13407"/>
                  </a:lnTo>
                  <a:lnTo>
                    <a:pt x="20209" y="13258"/>
                  </a:lnTo>
                  <a:lnTo>
                    <a:pt x="20160" y="13135"/>
                  </a:lnTo>
                  <a:lnTo>
                    <a:pt x="20061" y="12863"/>
                  </a:lnTo>
                  <a:lnTo>
                    <a:pt x="20036" y="12566"/>
                  </a:lnTo>
                  <a:lnTo>
                    <a:pt x="20061" y="12269"/>
                  </a:lnTo>
                  <a:lnTo>
                    <a:pt x="20160" y="11997"/>
                  </a:lnTo>
                  <a:lnTo>
                    <a:pt x="20209" y="11873"/>
                  </a:lnTo>
                  <a:lnTo>
                    <a:pt x="20284" y="11725"/>
                  </a:lnTo>
                  <a:lnTo>
                    <a:pt x="20382" y="11626"/>
                  </a:lnTo>
                  <a:lnTo>
                    <a:pt x="20481" y="11502"/>
                  </a:lnTo>
                  <a:lnTo>
                    <a:pt x="20605" y="11403"/>
                  </a:lnTo>
                  <a:lnTo>
                    <a:pt x="20729" y="11304"/>
                  </a:lnTo>
                  <a:lnTo>
                    <a:pt x="20852" y="11230"/>
                  </a:lnTo>
                  <a:lnTo>
                    <a:pt x="20976" y="11156"/>
                  </a:lnTo>
                  <a:lnTo>
                    <a:pt x="21273" y="11082"/>
                  </a:lnTo>
                  <a:lnTo>
                    <a:pt x="21545" y="11057"/>
                  </a:lnTo>
                  <a:close/>
                  <a:moveTo>
                    <a:pt x="38613" y="11947"/>
                  </a:moveTo>
                  <a:lnTo>
                    <a:pt x="38811" y="12022"/>
                  </a:lnTo>
                  <a:lnTo>
                    <a:pt x="39009" y="12121"/>
                  </a:lnTo>
                  <a:lnTo>
                    <a:pt x="39182" y="12269"/>
                  </a:lnTo>
                  <a:lnTo>
                    <a:pt x="39305" y="12442"/>
                  </a:lnTo>
                  <a:lnTo>
                    <a:pt x="39404" y="12615"/>
                  </a:lnTo>
                  <a:lnTo>
                    <a:pt x="39479" y="12838"/>
                  </a:lnTo>
                  <a:lnTo>
                    <a:pt x="39503" y="13036"/>
                  </a:lnTo>
                  <a:lnTo>
                    <a:pt x="39479" y="13258"/>
                  </a:lnTo>
                  <a:lnTo>
                    <a:pt x="39404" y="13456"/>
                  </a:lnTo>
                  <a:lnTo>
                    <a:pt x="39305" y="13654"/>
                  </a:lnTo>
                  <a:lnTo>
                    <a:pt x="39182" y="13827"/>
                  </a:lnTo>
                  <a:lnTo>
                    <a:pt x="39009" y="13976"/>
                  </a:lnTo>
                  <a:lnTo>
                    <a:pt x="38811" y="14075"/>
                  </a:lnTo>
                  <a:lnTo>
                    <a:pt x="38613" y="14124"/>
                  </a:lnTo>
                  <a:lnTo>
                    <a:pt x="38390" y="14149"/>
                  </a:lnTo>
                  <a:lnTo>
                    <a:pt x="38168" y="14124"/>
                  </a:lnTo>
                  <a:lnTo>
                    <a:pt x="37970" y="14075"/>
                  </a:lnTo>
                  <a:lnTo>
                    <a:pt x="37772" y="13976"/>
                  </a:lnTo>
                  <a:lnTo>
                    <a:pt x="37599" y="13827"/>
                  </a:lnTo>
                  <a:lnTo>
                    <a:pt x="37475" y="13654"/>
                  </a:lnTo>
                  <a:lnTo>
                    <a:pt x="37376" y="13456"/>
                  </a:lnTo>
                  <a:lnTo>
                    <a:pt x="37302" y="13258"/>
                  </a:lnTo>
                  <a:lnTo>
                    <a:pt x="37277" y="13036"/>
                  </a:lnTo>
                  <a:lnTo>
                    <a:pt x="37302" y="12838"/>
                  </a:lnTo>
                  <a:lnTo>
                    <a:pt x="37376" y="12615"/>
                  </a:lnTo>
                  <a:lnTo>
                    <a:pt x="37475" y="12442"/>
                  </a:lnTo>
                  <a:lnTo>
                    <a:pt x="37599" y="12269"/>
                  </a:lnTo>
                  <a:lnTo>
                    <a:pt x="37772" y="12121"/>
                  </a:lnTo>
                  <a:lnTo>
                    <a:pt x="37970" y="12022"/>
                  </a:lnTo>
                  <a:lnTo>
                    <a:pt x="38168" y="11947"/>
                  </a:lnTo>
                  <a:close/>
                  <a:moveTo>
                    <a:pt x="73293" y="13382"/>
                  </a:moveTo>
                  <a:lnTo>
                    <a:pt x="73441" y="13432"/>
                  </a:lnTo>
                  <a:lnTo>
                    <a:pt x="73515" y="13456"/>
                  </a:lnTo>
                  <a:lnTo>
                    <a:pt x="73565" y="13506"/>
                  </a:lnTo>
                  <a:lnTo>
                    <a:pt x="73614" y="13580"/>
                  </a:lnTo>
                  <a:lnTo>
                    <a:pt x="73664" y="13629"/>
                  </a:lnTo>
                  <a:lnTo>
                    <a:pt x="73688" y="13778"/>
                  </a:lnTo>
                  <a:lnTo>
                    <a:pt x="73664" y="13926"/>
                  </a:lnTo>
                  <a:lnTo>
                    <a:pt x="73614" y="14001"/>
                  </a:lnTo>
                  <a:lnTo>
                    <a:pt x="73565" y="14050"/>
                  </a:lnTo>
                  <a:lnTo>
                    <a:pt x="73515" y="14124"/>
                  </a:lnTo>
                  <a:lnTo>
                    <a:pt x="73441" y="14149"/>
                  </a:lnTo>
                  <a:lnTo>
                    <a:pt x="73293" y="14174"/>
                  </a:lnTo>
                  <a:lnTo>
                    <a:pt x="73144" y="14149"/>
                  </a:lnTo>
                  <a:lnTo>
                    <a:pt x="73070" y="14124"/>
                  </a:lnTo>
                  <a:lnTo>
                    <a:pt x="73021" y="14050"/>
                  </a:lnTo>
                  <a:lnTo>
                    <a:pt x="72971" y="14001"/>
                  </a:lnTo>
                  <a:lnTo>
                    <a:pt x="72922" y="13926"/>
                  </a:lnTo>
                  <a:lnTo>
                    <a:pt x="72897" y="13778"/>
                  </a:lnTo>
                  <a:lnTo>
                    <a:pt x="72922" y="13629"/>
                  </a:lnTo>
                  <a:lnTo>
                    <a:pt x="72971" y="13580"/>
                  </a:lnTo>
                  <a:lnTo>
                    <a:pt x="73021" y="13506"/>
                  </a:lnTo>
                  <a:lnTo>
                    <a:pt x="73070" y="13456"/>
                  </a:lnTo>
                  <a:lnTo>
                    <a:pt x="73144" y="13432"/>
                  </a:lnTo>
                  <a:lnTo>
                    <a:pt x="73293" y="13382"/>
                  </a:lnTo>
                  <a:close/>
                  <a:moveTo>
                    <a:pt x="106760" y="12912"/>
                  </a:moveTo>
                  <a:lnTo>
                    <a:pt x="106884" y="12962"/>
                  </a:lnTo>
                  <a:lnTo>
                    <a:pt x="107008" y="13011"/>
                  </a:lnTo>
                  <a:lnTo>
                    <a:pt x="107107" y="13110"/>
                  </a:lnTo>
                  <a:lnTo>
                    <a:pt x="107206" y="13209"/>
                  </a:lnTo>
                  <a:lnTo>
                    <a:pt x="107255" y="13333"/>
                  </a:lnTo>
                  <a:lnTo>
                    <a:pt x="107305" y="13456"/>
                  </a:lnTo>
                  <a:lnTo>
                    <a:pt x="107305" y="13580"/>
                  </a:lnTo>
                  <a:lnTo>
                    <a:pt x="107305" y="13704"/>
                  </a:lnTo>
                  <a:lnTo>
                    <a:pt x="107255" y="13827"/>
                  </a:lnTo>
                  <a:lnTo>
                    <a:pt x="107206" y="13951"/>
                  </a:lnTo>
                  <a:lnTo>
                    <a:pt x="107107" y="14050"/>
                  </a:lnTo>
                  <a:lnTo>
                    <a:pt x="107008" y="14149"/>
                  </a:lnTo>
                  <a:lnTo>
                    <a:pt x="106884" y="14198"/>
                  </a:lnTo>
                  <a:lnTo>
                    <a:pt x="106760" y="14248"/>
                  </a:lnTo>
                  <a:lnTo>
                    <a:pt x="106513" y="14248"/>
                  </a:lnTo>
                  <a:lnTo>
                    <a:pt x="106389" y="14198"/>
                  </a:lnTo>
                  <a:lnTo>
                    <a:pt x="106266" y="14149"/>
                  </a:lnTo>
                  <a:lnTo>
                    <a:pt x="106167" y="14050"/>
                  </a:lnTo>
                  <a:lnTo>
                    <a:pt x="106068" y="13951"/>
                  </a:lnTo>
                  <a:lnTo>
                    <a:pt x="106018" y="13827"/>
                  </a:lnTo>
                  <a:lnTo>
                    <a:pt x="105969" y="13704"/>
                  </a:lnTo>
                  <a:lnTo>
                    <a:pt x="105969" y="13580"/>
                  </a:lnTo>
                  <a:lnTo>
                    <a:pt x="105969" y="13456"/>
                  </a:lnTo>
                  <a:lnTo>
                    <a:pt x="106018" y="13333"/>
                  </a:lnTo>
                  <a:lnTo>
                    <a:pt x="106068" y="13209"/>
                  </a:lnTo>
                  <a:lnTo>
                    <a:pt x="106167" y="13110"/>
                  </a:lnTo>
                  <a:lnTo>
                    <a:pt x="106266" y="13011"/>
                  </a:lnTo>
                  <a:lnTo>
                    <a:pt x="106389" y="12962"/>
                  </a:lnTo>
                  <a:lnTo>
                    <a:pt x="106513" y="12912"/>
                  </a:lnTo>
                  <a:close/>
                  <a:moveTo>
                    <a:pt x="17488" y="11131"/>
                  </a:moveTo>
                  <a:lnTo>
                    <a:pt x="17785" y="11181"/>
                  </a:lnTo>
                  <a:lnTo>
                    <a:pt x="17934" y="11205"/>
                  </a:lnTo>
                  <a:lnTo>
                    <a:pt x="18082" y="11255"/>
                  </a:lnTo>
                  <a:lnTo>
                    <a:pt x="18230" y="11329"/>
                  </a:lnTo>
                  <a:lnTo>
                    <a:pt x="18379" y="11403"/>
                  </a:lnTo>
                  <a:lnTo>
                    <a:pt x="18503" y="11502"/>
                  </a:lnTo>
                  <a:lnTo>
                    <a:pt x="18626" y="11601"/>
                  </a:lnTo>
                  <a:lnTo>
                    <a:pt x="18725" y="11725"/>
                  </a:lnTo>
                  <a:lnTo>
                    <a:pt x="18824" y="11873"/>
                  </a:lnTo>
                  <a:lnTo>
                    <a:pt x="18898" y="11997"/>
                  </a:lnTo>
                  <a:lnTo>
                    <a:pt x="18972" y="12145"/>
                  </a:lnTo>
                  <a:lnTo>
                    <a:pt x="19022" y="12294"/>
                  </a:lnTo>
                  <a:lnTo>
                    <a:pt x="19071" y="12442"/>
                  </a:lnTo>
                  <a:lnTo>
                    <a:pt x="19096" y="12739"/>
                  </a:lnTo>
                  <a:lnTo>
                    <a:pt x="19071" y="13061"/>
                  </a:lnTo>
                  <a:lnTo>
                    <a:pt x="19022" y="13209"/>
                  </a:lnTo>
                  <a:lnTo>
                    <a:pt x="18972" y="13357"/>
                  </a:lnTo>
                  <a:lnTo>
                    <a:pt x="18898" y="13506"/>
                  </a:lnTo>
                  <a:lnTo>
                    <a:pt x="18824" y="13629"/>
                  </a:lnTo>
                  <a:lnTo>
                    <a:pt x="18725" y="13753"/>
                  </a:lnTo>
                  <a:lnTo>
                    <a:pt x="18626" y="13877"/>
                  </a:lnTo>
                  <a:lnTo>
                    <a:pt x="18503" y="14001"/>
                  </a:lnTo>
                  <a:lnTo>
                    <a:pt x="18379" y="14099"/>
                  </a:lnTo>
                  <a:lnTo>
                    <a:pt x="18230" y="14174"/>
                  </a:lnTo>
                  <a:lnTo>
                    <a:pt x="18082" y="14248"/>
                  </a:lnTo>
                  <a:lnTo>
                    <a:pt x="17934" y="14297"/>
                  </a:lnTo>
                  <a:lnTo>
                    <a:pt x="17785" y="14322"/>
                  </a:lnTo>
                  <a:lnTo>
                    <a:pt x="17488" y="14347"/>
                  </a:lnTo>
                  <a:lnTo>
                    <a:pt x="17167" y="14322"/>
                  </a:lnTo>
                  <a:lnTo>
                    <a:pt x="17018" y="14297"/>
                  </a:lnTo>
                  <a:lnTo>
                    <a:pt x="16870" y="14248"/>
                  </a:lnTo>
                  <a:lnTo>
                    <a:pt x="16746" y="14174"/>
                  </a:lnTo>
                  <a:lnTo>
                    <a:pt x="16598" y="14099"/>
                  </a:lnTo>
                  <a:lnTo>
                    <a:pt x="16474" y="14001"/>
                  </a:lnTo>
                  <a:lnTo>
                    <a:pt x="16350" y="13877"/>
                  </a:lnTo>
                  <a:lnTo>
                    <a:pt x="16227" y="13753"/>
                  </a:lnTo>
                  <a:lnTo>
                    <a:pt x="16128" y="13629"/>
                  </a:lnTo>
                  <a:lnTo>
                    <a:pt x="16054" y="13506"/>
                  </a:lnTo>
                  <a:lnTo>
                    <a:pt x="16004" y="13357"/>
                  </a:lnTo>
                  <a:lnTo>
                    <a:pt x="15930" y="13209"/>
                  </a:lnTo>
                  <a:lnTo>
                    <a:pt x="15905" y="13061"/>
                  </a:lnTo>
                  <a:lnTo>
                    <a:pt x="15880" y="12739"/>
                  </a:lnTo>
                  <a:lnTo>
                    <a:pt x="15905" y="12442"/>
                  </a:lnTo>
                  <a:lnTo>
                    <a:pt x="15930" y="12294"/>
                  </a:lnTo>
                  <a:lnTo>
                    <a:pt x="16004" y="12145"/>
                  </a:lnTo>
                  <a:lnTo>
                    <a:pt x="16054" y="11997"/>
                  </a:lnTo>
                  <a:lnTo>
                    <a:pt x="16128" y="11873"/>
                  </a:lnTo>
                  <a:lnTo>
                    <a:pt x="16227" y="11725"/>
                  </a:lnTo>
                  <a:lnTo>
                    <a:pt x="16350" y="11601"/>
                  </a:lnTo>
                  <a:lnTo>
                    <a:pt x="16474" y="11502"/>
                  </a:lnTo>
                  <a:lnTo>
                    <a:pt x="16598" y="11403"/>
                  </a:lnTo>
                  <a:lnTo>
                    <a:pt x="16746" y="11329"/>
                  </a:lnTo>
                  <a:lnTo>
                    <a:pt x="16870" y="11255"/>
                  </a:lnTo>
                  <a:lnTo>
                    <a:pt x="17018" y="11205"/>
                  </a:lnTo>
                  <a:lnTo>
                    <a:pt x="17167" y="11181"/>
                  </a:lnTo>
                  <a:lnTo>
                    <a:pt x="17488" y="11131"/>
                  </a:lnTo>
                  <a:close/>
                  <a:moveTo>
                    <a:pt x="110718" y="12986"/>
                  </a:moveTo>
                  <a:lnTo>
                    <a:pt x="110867" y="13036"/>
                  </a:lnTo>
                  <a:lnTo>
                    <a:pt x="111015" y="13110"/>
                  </a:lnTo>
                  <a:lnTo>
                    <a:pt x="111139" y="13209"/>
                  </a:lnTo>
                  <a:lnTo>
                    <a:pt x="111238" y="13333"/>
                  </a:lnTo>
                  <a:lnTo>
                    <a:pt x="111312" y="13481"/>
                  </a:lnTo>
                  <a:lnTo>
                    <a:pt x="111337" y="13629"/>
                  </a:lnTo>
                  <a:lnTo>
                    <a:pt x="111361" y="13778"/>
                  </a:lnTo>
                  <a:lnTo>
                    <a:pt x="111337" y="13926"/>
                  </a:lnTo>
                  <a:lnTo>
                    <a:pt x="111312" y="14075"/>
                  </a:lnTo>
                  <a:lnTo>
                    <a:pt x="111238" y="14198"/>
                  </a:lnTo>
                  <a:lnTo>
                    <a:pt x="111139" y="14322"/>
                  </a:lnTo>
                  <a:lnTo>
                    <a:pt x="111015" y="14421"/>
                  </a:lnTo>
                  <a:lnTo>
                    <a:pt x="110867" y="14495"/>
                  </a:lnTo>
                  <a:lnTo>
                    <a:pt x="110718" y="14545"/>
                  </a:lnTo>
                  <a:lnTo>
                    <a:pt x="110570" y="14569"/>
                  </a:lnTo>
                  <a:lnTo>
                    <a:pt x="110421" y="14545"/>
                  </a:lnTo>
                  <a:lnTo>
                    <a:pt x="110273" y="14495"/>
                  </a:lnTo>
                  <a:lnTo>
                    <a:pt x="110125" y="14421"/>
                  </a:lnTo>
                  <a:lnTo>
                    <a:pt x="110001" y="14322"/>
                  </a:lnTo>
                  <a:lnTo>
                    <a:pt x="109902" y="14198"/>
                  </a:lnTo>
                  <a:lnTo>
                    <a:pt x="109828" y="14075"/>
                  </a:lnTo>
                  <a:lnTo>
                    <a:pt x="109803" y="13926"/>
                  </a:lnTo>
                  <a:lnTo>
                    <a:pt x="109778" y="13778"/>
                  </a:lnTo>
                  <a:lnTo>
                    <a:pt x="109803" y="13629"/>
                  </a:lnTo>
                  <a:lnTo>
                    <a:pt x="109828" y="13481"/>
                  </a:lnTo>
                  <a:lnTo>
                    <a:pt x="109902" y="13333"/>
                  </a:lnTo>
                  <a:lnTo>
                    <a:pt x="110001" y="13209"/>
                  </a:lnTo>
                  <a:lnTo>
                    <a:pt x="110125" y="13110"/>
                  </a:lnTo>
                  <a:lnTo>
                    <a:pt x="110273" y="13036"/>
                  </a:lnTo>
                  <a:lnTo>
                    <a:pt x="110421" y="12986"/>
                  </a:lnTo>
                  <a:close/>
                  <a:moveTo>
                    <a:pt x="81653" y="14396"/>
                  </a:moveTo>
                  <a:lnTo>
                    <a:pt x="81703" y="14421"/>
                  </a:lnTo>
                  <a:lnTo>
                    <a:pt x="81728" y="14495"/>
                  </a:lnTo>
                  <a:lnTo>
                    <a:pt x="81752" y="14545"/>
                  </a:lnTo>
                  <a:lnTo>
                    <a:pt x="81728" y="14594"/>
                  </a:lnTo>
                  <a:lnTo>
                    <a:pt x="81703" y="14668"/>
                  </a:lnTo>
                  <a:lnTo>
                    <a:pt x="81653" y="14693"/>
                  </a:lnTo>
                  <a:lnTo>
                    <a:pt x="81530" y="14693"/>
                  </a:lnTo>
                  <a:lnTo>
                    <a:pt x="81480" y="14668"/>
                  </a:lnTo>
                  <a:lnTo>
                    <a:pt x="81431" y="14594"/>
                  </a:lnTo>
                  <a:lnTo>
                    <a:pt x="81431" y="14545"/>
                  </a:lnTo>
                  <a:lnTo>
                    <a:pt x="81431" y="14495"/>
                  </a:lnTo>
                  <a:lnTo>
                    <a:pt x="81480" y="14421"/>
                  </a:lnTo>
                  <a:lnTo>
                    <a:pt x="81530" y="14396"/>
                  </a:lnTo>
                  <a:close/>
                  <a:moveTo>
                    <a:pt x="86848" y="14644"/>
                  </a:moveTo>
                  <a:lnTo>
                    <a:pt x="86897" y="14668"/>
                  </a:lnTo>
                  <a:lnTo>
                    <a:pt x="86947" y="14693"/>
                  </a:lnTo>
                  <a:lnTo>
                    <a:pt x="86996" y="14743"/>
                  </a:lnTo>
                  <a:lnTo>
                    <a:pt x="86996" y="14817"/>
                  </a:lnTo>
                  <a:lnTo>
                    <a:pt x="86996" y="14866"/>
                  </a:lnTo>
                  <a:lnTo>
                    <a:pt x="86947" y="14916"/>
                  </a:lnTo>
                  <a:lnTo>
                    <a:pt x="86897" y="14965"/>
                  </a:lnTo>
                  <a:lnTo>
                    <a:pt x="86774" y="14965"/>
                  </a:lnTo>
                  <a:lnTo>
                    <a:pt x="86724" y="14916"/>
                  </a:lnTo>
                  <a:lnTo>
                    <a:pt x="86700" y="14866"/>
                  </a:lnTo>
                  <a:lnTo>
                    <a:pt x="86675" y="14817"/>
                  </a:lnTo>
                  <a:lnTo>
                    <a:pt x="86700" y="14743"/>
                  </a:lnTo>
                  <a:lnTo>
                    <a:pt x="86724" y="14693"/>
                  </a:lnTo>
                  <a:lnTo>
                    <a:pt x="86774" y="14668"/>
                  </a:lnTo>
                  <a:lnTo>
                    <a:pt x="86848" y="14644"/>
                  </a:lnTo>
                  <a:close/>
                  <a:moveTo>
                    <a:pt x="25008" y="12170"/>
                  </a:moveTo>
                  <a:lnTo>
                    <a:pt x="25280" y="12195"/>
                  </a:lnTo>
                  <a:lnTo>
                    <a:pt x="25528" y="12294"/>
                  </a:lnTo>
                  <a:lnTo>
                    <a:pt x="25775" y="12417"/>
                  </a:lnTo>
                  <a:lnTo>
                    <a:pt x="25998" y="12591"/>
                  </a:lnTo>
                  <a:lnTo>
                    <a:pt x="26195" y="12813"/>
                  </a:lnTo>
                  <a:lnTo>
                    <a:pt x="26319" y="13061"/>
                  </a:lnTo>
                  <a:lnTo>
                    <a:pt x="26393" y="13308"/>
                  </a:lnTo>
                  <a:lnTo>
                    <a:pt x="26418" y="13580"/>
                  </a:lnTo>
                  <a:lnTo>
                    <a:pt x="26393" y="13852"/>
                  </a:lnTo>
                  <a:lnTo>
                    <a:pt x="26319" y="14124"/>
                  </a:lnTo>
                  <a:lnTo>
                    <a:pt x="26195" y="14372"/>
                  </a:lnTo>
                  <a:lnTo>
                    <a:pt x="25998" y="14594"/>
                  </a:lnTo>
                  <a:lnTo>
                    <a:pt x="25775" y="14767"/>
                  </a:lnTo>
                  <a:lnTo>
                    <a:pt x="25528" y="14891"/>
                  </a:lnTo>
                  <a:lnTo>
                    <a:pt x="25280" y="14965"/>
                  </a:lnTo>
                  <a:lnTo>
                    <a:pt x="25008" y="14990"/>
                  </a:lnTo>
                  <a:lnTo>
                    <a:pt x="24736" y="14965"/>
                  </a:lnTo>
                  <a:lnTo>
                    <a:pt x="24489" y="14891"/>
                  </a:lnTo>
                  <a:lnTo>
                    <a:pt x="24241" y="14767"/>
                  </a:lnTo>
                  <a:lnTo>
                    <a:pt x="24019" y="14594"/>
                  </a:lnTo>
                  <a:lnTo>
                    <a:pt x="23821" y="14372"/>
                  </a:lnTo>
                  <a:lnTo>
                    <a:pt x="23697" y="14124"/>
                  </a:lnTo>
                  <a:lnTo>
                    <a:pt x="23623" y="13852"/>
                  </a:lnTo>
                  <a:lnTo>
                    <a:pt x="23598" y="13580"/>
                  </a:lnTo>
                  <a:lnTo>
                    <a:pt x="23623" y="13308"/>
                  </a:lnTo>
                  <a:lnTo>
                    <a:pt x="23697" y="13061"/>
                  </a:lnTo>
                  <a:lnTo>
                    <a:pt x="23821" y="12813"/>
                  </a:lnTo>
                  <a:lnTo>
                    <a:pt x="24019" y="12591"/>
                  </a:lnTo>
                  <a:lnTo>
                    <a:pt x="24241" y="12417"/>
                  </a:lnTo>
                  <a:lnTo>
                    <a:pt x="24489" y="12294"/>
                  </a:lnTo>
                  <a:lnTo>
                    <a:pt x="24736" y="12195"/>
                  </a:lnTo>
                  <a:lnTo>
                    <a:pt x="25008" y="12170"/>
                  </a:lnTo>
                  <a:close/>
                  <a:moveTo>
                    <a:pt x="53776" y="13704"/>
                  </a:moveTo>
                  <a:lnTo>
                    <a:pt x="53900" y="13728"/>
                  </a:lnTo>
                  <a:lnTo>
                    <a:pt x="54048" y="13753"/>
                  </a:lnTo>
                  <a:lnTo>
                    <a:pt x="54172" y="13827"/>
                  </a:lnTo>
                  <a:lnTo>
                    <a:pt x="54295" y="13926"/>
                  </a:lnTo>
                  <a:lnTo>
                    <a:pt x="54394" y="14050"/>
                  </a:lnTo>
                  <a:lnTo>
                    <a:pt x="54469" y="14174"/>
                  </a:lnTo>
                  <a:lnTo>
                    <a:pt x="54493" y="14322"/>
                  </a:lnTo>
                  <a:lnTo>
                    <a:pt x="54518" y="14446"/>
                  </a:lnTo>
                  <a:lnTo>
                    <a:pt x="54493" y="14594"/>
                  </a:lnTo>
                  <a:lnTo>
                    <a:pt x="54469" y="14743"/>
                  </a:lnTo>
                  <a:lnTo>
                    <a:pt x="54394" y="14866"/>
                  </a:lnTo>
                  <a:lnTo>
                    <a:pt x="54295" y="14990"/>
                  </a:lnTo>
                  <a:lnTo>
                    <a:pt x="54172" y="15064"/>
                  </a:lnTo>
                  <a:lnTo>
                    <a:pt x="54048" y="15138"/>
                  </a:lnTo>
                  <a:lnTo>
                    <a:pt x="53900" y="15188"/>
                  </a:lnTo>
                  <a:lnTo>
                    <a:pt x="53628" y="15188"/>
                  </a:lnTo>
                  <a:lnTo>
                    <a:pt x="53479" y="15138"/>
                  </a:lnTo>
                  <a:lnTo>
                    <a:pt x="53356" y="15064"/>
                  </a:lnTo>
                  <a:lnTo>
                    <a:pt x="53232" y="14990"/>
                  </a:lnTo>
                  <a:lnTo>
                    <a:pt x="53158" y="14866"/>
                  </a:lnTo>
                  <a:lnTo>
                    <a:pt x="53083" y="14743"/>
                  </a:lnTo>
                  <a:lnTo>
                    <a:pt x="53034" y="14594"/>
                  </a:lnTo>
                  <a:lnTo>
                    <a:pt x="53034" y="14446"/>
                  </a:lnTo>
                  <a:lnTo>
                    <a:pt x="53034" y="14322"/>
                  </a:lnTo>
                  <a:lnTo>
                    <a:pt x="53083" y="14174"/>
                  </a:lnTo>
                  <a:lnTo>
                    <a:pt x="53158" y="14050"/>
                  </a:lnTo>
                  <a:lnTo>
                    <a:pt x="53232" y="13926"/>
                  </a:lnTo>
                  <a:lnTo>
                    <a:pt x="53356" y="13827"/>
                  </a:lnTo>
                  <a:lnTo>
                    <a:pt x="53479" y="13753"/>
                  </a:lnTo>
                  <a:lnTo>
                    <a:pt x="53628" y="13728"/>
                  </a:lnTo>
                  <a:lnTo>
                    <a:pt x="53776" y="13704"/>
                  </a:lnTo>
                  <a:close/>
                  <a:moveTo>
                    <a:pt x="114775" y="13456"/>
                  </a:moveTo>
                  <a:lnTo>
                    <a:pt x="114923" y="13506"/>
                  </a:lnTo>
                  <a:lnTo>
                    <a:pt x="115097" y="13605"/>
                  </a:lnTo>
                  <a:lnTo>
                    <a:pt x="115245" y="13704"/>
                  </a:lnTo>
                  <a:lnTo>
                    <a:pt x="115344" y="13852"/>
                  </a:lnTo>
                  <a:lnTo>
                    <a:pt x="115443" y="14025"/>
                  </a:lnTo>
                  <a:lnTo>
                    <a:pt x="115492" y="14174"/>
                  </a:lnTo>
                  <a:lnTo>
                    <a:pt x="115492" y="14347"/>
                  </a:lnTo>
                  <a:lnTo>
                    <a:pt x="115492" y="14520"/>
                  </a:lnTo>
                  <a:lnTo>
                    <a:pt x="115443" y="14693"/>
                  </a:lnTo>
                  <a:lnTo>
                    <a:pt x="115344" y="14842"/>
                  </a:lnTo>
                  <a:lnTo>
                    <a:pt x="115245" y="14990"/>
                  </a:lnTo>
                  <a:lnTo>
                    <a:pt x="115097" y="15114"/>
                  </a:lnTo>
                  <a:lnTo>
                    <a:pt x="114923" y="15188"/>
                  </a:lnTo>
                  <a:lnTo>
                    <a:pt x="114775" y="15237"/>
                  </a:lnTo>
                  <a:lnTo>
                    <a:pt x="114602" y="15262"/>
                  </a:lnTo>
                  <a:lnTo>
                    <a:pt x="114429" y="15237"/>
                  </a:lnTo>
                  <a:lnTo>
                    <a:pt x="114255" y="15188"/>
                  </a:lnTo>
                  <a:lnTo>
                    <a:pt x="114107" y="15114"/>
                  </a:lnTo>
                  <a:lnTo>
                    <a:pt x="113959" y="14990"/>
                  </a:lnTo>
                  <a:lnTo>
                    <a:pt x="113835" y="14842"/>
                  </a:lnTo>
                  <a:lnTo>
                    <a:pt x="113761" y="14693"/>
                  </a:lnTo>
                  <a:lnTo>
                    <a:pt x="113711" y="14520"/>
                  </a:lnTo>
                  <a:lnTo>
                    <a:pt x="113687" y="14347"/>
                  </a:lnTo>
                  <a:lnTo>
                    <a:pt x="113711" y="14174"/>
                  </a:lnTo>
                  <a:lnTo>
                    <a:pt x="113761" y="14025"/>
                  </a:lnTo>
                  <a:lnTo>
                    <a:pt x="113835" y="13852"/>
                  </a:lnTo>
                  <a:lnTo>
                    <a:pt x="113959" y="13704"/>
                  </a:lnTo>
                  <a:lnTo>
                    <a:pt x="114107" y="13605"/>
                  </a:lnTo>
                  <a:lnTo>
                    <a:pt x="114255" y="13506"/>
                  </a:lnTo>
                  <a:lnTo>
                    <a:pt x="114429" y="13456"/>
                  </a:lnTo>
                  <a:close/>
                  <a:moveTo>
                    <a:pt x="42026" y="13308"/>
                  </a:moveTo>
                  <a:lnTo>
                    <a:pt x="42200" y="13333"/>
                  </a:lnTo>
                  <a:lnTo>
                    <a:pt x="42397" y="13382"/>
                  </a:lnTo>
                  <a:lnTo>
                    <a:pt x="42571" y="13481"/>
                  </a:lnTo>
                  <a:lnTo>
                    <a:pt x="42719" y="13605"/>
                  </a:lnTo>
                  <a:lnTo>
                    <a:pt x="42843" y="13753"/>
                  </a:lnTo>
                  <a:lnTo>
                    <a:pt x="42942" y="13926"/>
                  </a:lnTo>
                  <a:lnTo>
                    <a:pt x="42991" y="14124"/>
                  </a:lnTo>
                  <a:lnTo>
                    <a:pt x="43016" y="14322"/>
                  </a:lnTo>
                  <a:lnTo>
                    <a:pt x="42991" y="14495"/>
                  </a:lnTo>
                  <a:lnTo>
                    <a:pt x="42942" y="14693"/>
                  </a:lnTo>
                  <a:lnTo>
                    <a:pt x="42843" y="14866"/>
                  </a:lnTo>
                  <a:lnTo>
                    <a:pt x="42719" y="15015"/>
                  </a:lnTo>
                  <a:lnTo>
                    <a:pt x="42571" y="15138"/>
                  </a:lnTo>
                  <a:lnTo>
                    <a:pt x="42397" y="15237"/>
                  </a:lnTo>
                  <a:lnTo>
                    <a:pt x="42200" y="15287"/>
                  </a:lnTo>
                  <a:lnTo>
                    <a:pt x="42026" y="15312"/>
                  </a:lnTo>
                  <a:lnTo>
                    <a:pt x="41829" y="15287"/>
                  </a:lnTo>
                  <a:lnTo>
                    <a:pt x="41631" y="15237"/>
                  </a:lnTo>
                  <a:lnTo>
                    <a:pt x="41457" y="15138"/>
                  </a:lnTo>
                  <a:lnTo>
                    <a:pt x="41309" y="15015"/>
                  </a:lnTo>
                  <a:lnTo>
                    <a:pt x="41185" y="14866"/>
                  </a:lnTo>
                  <a:lnTo>
                    <a:pt x="41086" y="14693"/>
                  </a:lnTo>
                  <a:lnTo>
                    <a:pt x="41037" y="14495"/>
                  </a:lnTo>
                  <a:lnTo>
                    <a:pt x="41012" y="14322"/>
                  </a:lnTo>
                  <a:lnTo>
                    <a:pt x="41037" y="14124"/>
                  </a:lnTo>
                  <a:lnTo>
                    <a:pt x="41086" y="13926"/>
                  </a:lnTo>
                  <a:lnTo>
                    <a:pt x="41185" y="13753"/>
                  </a:lnTo>
                  <a:lnTo>
                    <a:pt x="41309" y="13605"/>
                  </a:lnTo>
                  <a:lnTo>
                    <a:pt x="41457" y="13481"/>
                  </a:lnTo>
                  <a:lnTo>
                    <a:pt x="41631" y="13382"/>
                  </a:lnTo>
                  <a:lnTo>
                    <a:pt x="41829" y="13333"/>
                  </a:lnTo>
                  <a:lnTo>
                    <a:pt x="42026" y="13308"/>
                  </a:lnTo>
                  <a:close/>
                  <a:moveTo>
                    <a:pt x="91350" y="14718"/>
                  </a:moveTo>
                  <a:lnTo>
                    <a:pt x="91474" y="14743"/>
                  </a:lnTo>
                  <a:lnTo>
                    <a:pt x="91573" y="14792"/>
                  </a:lnTo>
                  <a:lnTo>
                    <a:pt x="91622" y="14891"/>
                  </a:lnTo>
                  <a:lnTo>
                    <a:pt x="91647" y="15015"/>
                  </a:lnTo>
                  <a:lnTo>
                    <a:pt x="91622" y="15114"/>
                  </a:lnTo>
                  <a:lnTo>
                    <a:pt x="91573" y="15213"/>
                  </a:lnTo>
                  <a:lnTo>
                    <a:pt x="91474" y="15287"/>
                  </a:lnTo>
                  <a:lnTo>
                    <a:pt x="91350" y="15312"/>
                  </a:lnTo>
                  <a:lnTo>
                    <a:pt x="91251" y="15287"/>
                  </a:lnTo>
                  <a:lnTo>
                    <a:pt x="91152" y="15213"/>
                  </a:lnTo>
                  <a:lnTo>
                    <a:pt x="91078" y="15114"/>
                  </a:lnTo>
                  <a:lnTo>
                    <a:pt x="91053" y="15015"/>
                  </a:lnTo>
                  <a:lnTo>
                    <a:pt x="91078" y="14891"/>
                  </a:lnTo>
                  <a:lnTo>
                    <a:pt x="91152" y="14792"/>
                  </a:lnTo>
                  <a:lnTo>
                    <a:pt x="91251" y="14743"/>
                  </a:lnTo>
                  <a:lnTo>
                    <a:pt x="91350" y="14718"/>
                  </a:lnTo>
                  <a:close/>
                  <a:moveTo>
                    <a:pt x="47023" y="13654"/>
                  </a:moveTo>
                  <a:lnTo>
                    <a:pt x="47196" y="13679"/>
                  </a:lnTo>
                  <a:lnTo>
                    <a:pt x="47345" y="13728"/>
                  </a:lnTo>
                  <a:lnTo>
                    <a:pt x="47518" y="13803"/>
                  </a:lnTo>
                  <a:lnTo>
                    <a:pt x="47641" y="13926"/>
                  </a:lnTo>
                  <a:lnTo>
                    <a:pt x="47765" y="14050"/>
                  </a:lnTo>
                  <a:lnTo>
                    <a:pt x="47839" y="14223"/>
                  </a:lnTo>
                  <a:lnTo>
                    <a:pt x="47889" y="14372"/>
                  </a:lnTo>
                  <a:lnTo>
                    <a:pt x="47889" y="14545"/>
                  </a:lnTo>
                  <a:lnTo>
                    <a:pt x="47889" y="14718"/>
                  </a:lnTo>
                  <a:lnTo>
                    <a:pt x="47839" y="14866"/>
                  </a:lnTo>
                  <a:lnTo>
                    <a:pt x="47765" y="15015"/>
                  </a:lnTo>
                  <a:lnTo>
                    <a:pt x="47641" y="15163"/>
                  </a:lnTo>
                  <a:lnTo>
                    <a:pt x="47518" y="15262"/>
                  </a:lnTo>
                  <a:lnTo>
                    <a:pt x="47345" y="15361"/>
                  </a:lnTo>
                  <a:lnTo>
                    <a:pt x="47196" y="15410"/>
                  </a:lnTo>
                  <a:lnTo>
                    <a:pt x="46850" y="15410"/>
                  </a:lnTo>
                  <a:lnTo>
                    <a:pt x="46702" y="15361"/>
                  </a:lnTo>
                  <a:lnTo>
                    <a:pt x="46553" y="15262"/>
                  </a:lnTo>
                  <a:lnTo>
                    <a:pt x="46405" y="15163"/>
                  </a:lnTo>
                  <a:lnTo>
                    <a:pt x="46306" y="15015"/>
                  </a:lnTo>
                  <a:lnTo>
                    <a:pt x="46207" y="14866"/>
                  </a:lnTo>
                  <a:lnTo>
                    <a:pt x="46157" y="14718"/>
                  </a:lnTo>
                  <a:lnTo>
                    <a:pt x="46157" y="14545"/>
                  </a:lnTo>
                  <a:lnTo>
                    <a:pt x="46157" y="14372"/>
                  </a:lnTo>
                  <a:lnTo>
                    <a:pt x="46207" y="14223"/>
                  </a:lnTo>
                  <a:lnTo>
                    <a:pt x="46306" y="14050"/>
                  </a:lnTo>
                  <a:lnTo>
                    <a:pt x="46405" y="13926"/>
                  </a:lnTo>
                  <a:lnTo>
                    <a:pt x="46553" y="13803"/>
                  </a:lnTo>
                  <a:lnTo>
                    <a:pt x="46702" y="13728"/>
                  </a:lnTo>
                  <a:lnTo>
                    <a:pt x="46850" y="13679"/>
                  </a:lnTo>
                  <a:lnTo>
                    <a:pt x="47023" y="13654"/>
                  </a:lnTo>
                  <a:close/>
                  <a:moveTo>
                    <a:pt x="76310" y="14941"/>
                  </a:moveTo>
                  <a:lnTo>
                    <a:pt x="76434" y="14965"/>
                  </a:lnTo>
                  <a:lnTo>
                    <a:pt x="76508" y="15015"/>
                  </a:lnTo>
                  <a:lnTo>
                    <a:pt x="76583" y="15114"/>
                  </a:lnTo>
                  <a:lnTo>
                    <a:pt x="76607" y="15213"/>
                  </a:lnTo>
                  <a:lnTo>
                    <a:pt x="76583" y="15336"/>
                  </a:lnTo>
                  <a:lnTo>
                    <a:pt x="76508" y="15410"/>
                  </a:lnTo>
                  <a:lnTo>
                    <a:pt x="76434" y="15485"/>
                  </a:lnTo>
                  <a:lnTo>
                    <a:pt x="76310" y="15509"/>
                  </a:lnTo>
                  <a:lnTo>
                    <a:pt x="76212" y="15485"/>
                  </a:lnTo>
                  <a:lnTo>
                    <a:pt x="76113" y="15410"/>
                  </a:lnTo>
                  <a:lnTo>
                    <a:pt x="76063" y="15336"/>
                  </a:lnTo>
                  <a:lnTo>
                    <a:pt x="76038" y="15213"/>
                  </a:lnTo>
                  <a:lnTo>
                    <a:pt x="76063" y="15114"/>
                  </a:lnTo>
                  <a:lnTo>
                    <a:pt x="76113" y="15015"/>
                  </a:lnTo>
                  <a:lnTo>
                    <a:pt x="76212" y="14965"/>
                  </a:lnTo>
                  <a:lnTo>
                    <a:pt x="76310" y="14941"/>
                  </a:lnTo>
                  <a:close/>
                  <a:moveTo>
                    <a:pt x="32750" y="13283"/>
                  </a:moveTo>
                  <a:lnTo>
                    <a:pt x="32973" y="13308"/>
                  </a:lnTo>
                  <a:lnTo>
                    <a:pt x="33196" y="13382"/>
                  </a:lnTo>
                  <a:lnTo>
                    <a:pt x="33418" y="13481"/>
                  </a:lnTo>
                  <a:lnTo>
                    <a:pt x="33591" y="13654"/>
                  </a:lnTo>
                  <a:lnTo>
                    <a:pt x="33740" y="13827"/>
                  </a:lnTo>
                  <a:lnTo>
                    <a:pt x="33864" y="14050"/>
                  </a:lnTo>
                  <a:lnTo>
                    <a:pt x="33938" y="14273"/>
                  </a:lnTo>
                  <a:lnTo>
                    <a:pt x="33962" y="14495"/>
                  </a:lnTo>
                  <a:lnTo>
                    <a:pt x="33938" y="14718"/>
                  </a:lnTo>
                  <a:lnTo>
                    <a:pt x="33864" y="14965"/>
                  </a:lnTo>
                  <a:lnTo>
                    <a:pt x="33740" y="15163"/>
                  </a:lnTo>
                  <a:lnTo>
                    <a:pt x="33591" y="15361"/>
                  </a:lnTo>
                  <a:lnTo>
                    <a:pt x="33418" y="15509"/>
                  </a:lnTo>
                  <a:lnTo>
                    <a:pt x="33196" y="15608"/>
                  </a:lnTo>
                  <a:lnTo>
                    <a:pt x="32973" y="15683"/>
                  </a:lnTo>
                  <a:lnTo>
                    <a:pt x="32750" y="15707"/>
                  </a:lnTo>
                  <a:lnTo>
                    <a:pt x="32503" y="15683"/>
                  </a:lnTo>
                  <a:lnTo>
                    <a:pt x="32280" y="15608"/>
                  </a:lnTo>
                  <a:lnTo>
                    <a:pt x="32083" y="15509"/>
                  </a:lnTo>
                  <a:lnTo>
                    <a:pt x="31885" y="15361"/>
                  </a:lnTo>
                  <a:lnTo>
                    <a:pt x="31736" y="15163"/>
                  </a:lnTo>
                  <a:lnTo>
                    <a:pt x="31613" y="14965"/>
                  </a:lnTo>
                  <a:lnTo>
                    <a:pt x="31563" y="14718"/>
                  </a:lnTo>
                  <a:lnTo>
                    <a:pt x="31538" y="14495"/>
                  </a:lnTo>
                  <a:lnTo>
                    <a:pt x="31563" y="14273"/>
                  </a:lnTo>
                  <a:lnTo>
                    <a:pt x="31613" y="14050"/>
                  </a:lnTo>
                  <a:lnTo>
                    <a:pt x="31736" y="13827"/>
                  </a:lnTo>
                  <a:lnTo>
                    <a:pt x="31885" y="13654"/>
                  </a:lnTo>
                  <a:lnTo>
                    <a:pt x="32083" y="13481"/>
                  </a:lnTo>
                  <a:lnTo>
                    <a:pt x="32280" y="13382"/>
                  </a:lnTo>
                  <a:lnTo>
                    <a:pt x="32503" y="13308"/>
                  </a:lnTo>
                  <a:lnTo>
                    <a:pt x="32750" y="13283"/>
                  </a:lnTo>
                  <a:close/>
                  <a:moveTo>
                    <a:pt x="95728" y="14941"/>
                  </a:moveTo>
                  <a:lnTo>
                    <a:pt x="95802" y="14965"/>
                  </a:lnTo>
                  <a:lnTo>
                    <a:pt x="95877" y="14990"/>
                  </a:lnTo>
                  <a:lnTo>
                    <a:pt x="95951" y="15015"/>
                  </a:lnTo>
                  <a:lnTo>
                    <a:pt x="96025" y="15089"/>
                  </a:lnTo>
                  <a:lnTo>
                    <a:pt x="96075" y="15138"/>
                  </a:lnTo>
                  <a:lnTo>
                    <a:pt x="96124" y="15213"/>
                  </a:lnTo>
                  <a:lnTo>
                    <a:pt x="96149" y="15312"/>
                  </a:lnTo>
                  <a:lnTo>
                    <a:pt x="96149" y="15386"/>
                  </a:lnTo>
                  <a:lnTo>
                    <a:pt x="96149" y="15460"/>
                  </a:lnTo>
                  <a:lnTo>
                    <a:pt x="96124" y="15534"/>
                  </a:lnTo>
                  <a:lnTo>
                    <a:pt x="96075" y="15608"/>
                  </a:lnTo>
                  <a:lnTo>
                    <a:pt x="96025" y="15683"/>
                  </a:lnTo>
                  <a:lnTo>
                    <a:pt x="95951" y="15732"/>
                  </a:lnTo>
                  <a:lnTo>
                    <a:pt x="95877" y="15782"/>
                  </a:lnTo>
                  <a:lnTo>
                    <a:pt x="95802" y="15806"/>
                  </a:lnTo>
                  <a:lnTo>
                    <a:pt x="95629" y="15806"/>
                  </a:lnTo>
                  <a:lnTo>
                    <a:pt x="95555" y="15782"/>
                  </a:lnTo>
                  <a:lnTo>
                    <a:pt x="95481" y="15732"/>
                  </a:lnTo>
                  <a:lnTo>
                    <a:pt x="95407" y="15683"/>
                  </a:lnTo>
                  <a:lnTo>
                    <a:pt x="95357" y="15608"/>
                  </a:lnTo>
                  <a:lnTo>
                    <a:pt x="95308" y="15534"/>
                  </a:lnTo>
                  <a:lnTo>
                    <a:pt x="95283" y="15460"/>
                  </a:lnTo>
                  <a:lnTo>
                    <a:pt x="95283" y="15386"/>
                  </a:lnTo>
                  <a:lnTo>
                    <a:pt x="95283" y="15312"/>
                  </a:lnTo>
                  <a:lnTo>
                    <a:pt x="95308" y="15213"/>
                  </a:lnTo>
                  <a:lnTo>
                    <a:pt x="95357" y="15138"/>
                  </a:lnTo>
                  <a:lnTo>
                    <a:pt x="95407" y="15089"/>
                  </a:lnTo>
                  <a:lnTo>
                    <a:pt x="95481" y="15015"/>
                  </a:lnTo>
                  <a:lnTo>
                    <a:pt x="95555" y="14990"/>
                  </a:lnTo>
                  <a:lnTo>
                    <a:pt x="95629" y="14965"/>
                  </a:lnTo>
                  <a:lnTo>
                    <a:pt x="95728" y="14941"/>
                  </a:lnTo>
                  <a:close/>
                  <a:moveTo>
                    <a:pt x="28471" y="13333"/>
                  </a:moveTo>
                  <a:lnTo>
                    <a:pt x="28718" y="13357"/>
                  </a:lnTo>
                  <a:lnTo>
                    <a:pt x="28941" y="13432"/>
                  </a:lnTo>
                  <a:lnTo>
                    <a:pt x="29188" y="13555"/>
                  </a:lnTo>
                  <a:lnTo>
                    <a:pt x="29386" y="13728"/>
                  </a:lnTo>
                  <a:lnTo>
                    <a:pt x="29559" y="13926"/>
                  </a:lnTo>
                  <a:lnTo>
                    <a:pt x="29658" y="14149"/>
                  </a:lnTo>
                  <a:lnTo>
                    <a:pt x="29733" y="14396"/>
                  </a:lnTo>
                  <a:lnTo>
                    <a:pt x="29757" y="14644"/>
                  </a:lnTo>
                  <a:lnTo>
                    <a:pt x="29733" y="14891"/>
                  </a:lnTo>
                  <a:lnTo>
                    <a:pt x="29658" y="15138"/>
                  </a:lnTo>
                  <a:lnTo>
                    <a:pt x="29559" y="15361"/>
                  </a:lnTo>
                  <a:lnTo>
                    <a:pt x="29386" y="15559"/>
                  </a:lnTo>
                  <a:lnTo>
                    <a:pt x="29188" y="15732"/>
                  </a:lnTo>
                  <a:lnTo>
                    <a:pt x="28941" y="15856"/>
                  </a:lnTo>
                  <a:lnTo>
                    <a:pt x="28718" y="15930"/>
                  </a:lnTo>
                  <a:lnTo>
                    <a:pt x="28224" y="15930"/>
                  </a:lnTo>
                  <a:lnTo>
                    <a:pt x="27976" y="15856"/>
                  </a:lnTo>
                  <a:lnTo>
                    <a:pt x="27754" y="15732"/>
                  </a:lnTo>
                  <a:lnTo>
                    <a:pt x="27531" y="15559"/>
                  </a:lnTo>
                  <a:lnTo>
                    <a:pt x="27383" y="15361"/>
                  </a:lnTo>
                  <a:lnTo>
                    <a:pt x="27259" y="15138"/>
                  </a:lnTo>
                  <a:lnTo>
                    <a:pt x="27185" y="14891"/>
                  </a:lnTo>
                  <a:lnTo>
                    <a:pt x="27160" y="14644"/>
                  </a:lnTo>
                  <a:lnTo>
                    <a:pt x="27185" y="14396"/>
                  </a:lnTo>
                  <a:lnTo>
                    <a:pt x="27259" y="14149"/>
                  </a:lnTo>
                  <a:lnTo>
                    <a:pt x="27383" y="13926"/>
                  </a:lnTo>
                  <a:lnTo>
                    <a:pt x="27531" y="13728"/>
                  </a:lnTo>
                  <a:lnTo>
                    <a:pt x="27754" y="13555"/>
                  </a:lnTo>
                  <a:lnTo>
                    <a:pt x="27976" y="13432"/>
                  </a:lnTo>
                  <a:lnTo>
                    <a:pt x="28224" y="13357"/>
                  </a:lnTo>
                  <a:lnTo>
                    <a:pt x="28471" y="13333"/>
                  </a:lnTo>
                  <a:close/>
                  <a:moveTo>
                    <a:pt x="118560" y="13951"/>
                  </a:moveTo>
                  <a:lnTo>
                    <a:pt x="118757" y="13976"/>
                  </a:lnTo>
                  <a:lnTo>
                    <a:pt x="118931" y="14025"/>
                  </a:lnTo>
                  <a:lnTo>
                    <a:pt x="119128" y="14124"/>
                  </a:lnTo>
                  <a:lnTo>
                    <a:pt x="119277" y="14248"/>
                  </a:lnTo>
                  <a:lnTo>
                    <a:pt x="119401" y="14421"/>
                  </a:lnTo>
                  <a:lnTo>
                    <a:pt x="119500" y="14594"/>
                  </a:lnTo>
                  <a:lnTo>
                    <a:pt x="119549" y="14767"/>
                  </a:lnTo>
                  <a:lnTo>
                    <a:pt x="119574" y="14965"/>
                  </a:lnTo>
                  <a:lnTo>
                    <a:pt x="119549" y="15163"/>
                  </a:lnTo>
                  <a:lnTo>
                    <a:pt x="119500" y="15361"/>
                  </a:lnTo>
                  <a:lnTo>
                    <a:pt x="119401" y="15534"/>
                  </a:lnTo>
                  <a:lnTo>
                    <a:pt x="119277" y="15707"/>
                  </a:lnTo>
                  <a:lnTo>
                    <a:pt x="119128" y="15831"/>
                  </a:lnTo>
                  <a:lnTo>
                    <a:pt x="118931" y="15930"/>
                  </a:lnTo>
                  <a:lnTo>
                    <a:pt x="118757" y="15979"/>
                  </a:lnTo>
                  <a:lnTo>
                    <a:pt x="118560" y="16004"/>
                  </a:lnTo>
                  <a:lnTo>
                    <a:pt x="118362" y="15979"/>
                  </a:lnTo>
                  <a:lnTo>
                    <a:pt x="118164" y="15930"/>
                  </a:lnTo>
                  <a:lnTo>
                    <a:pt x="117991" y="15831"/>
                  </a:lnTo>
                  <a:lnTo>
                    <a:pt x="117842" y="15707"/>
                  </a:lnTo>
                  <a:lnTo>
                    <a:pt x="117694" y="15534"/>
                  </a:lnTo>
                  <a:lnTo>
                    <a:pt x="117620" y="15361"/>
                  </a:lnTo>
                  <a:lnTo>
                    <a:pt x="117545" y="15163"/>
                  </a:lnTo>
                  <a:lnTo>
                    <a:pt x="117521" y="14965"/>
                  </a:lnTo>
                  <a:lnTo>
                    <a:pt x="117545" y="14767"/>
                  </a:lnTo>
                  <a:lnTo>
                    <a:pt x="117620" y="14594"/>
                  </a:lnTo>
                  <a:lnTo>
                    <a:pt x="117694" y="14421"/>
                  </a:lnTo>
                  <a:lnTo>
                    <a:pt x="117842" y="14248"/>
                  </a:lnTo>
                  <a:lnTo>
                    <a:pt x="117991" y="14124"/>
                  </a:lnTo>
                  <a:lnTo>
                    <a:pt x="118164" y="14025"/>
                  </a:lnTo>
                  <a:lnTo>
                    <a:pt x="118362" y="13976"/>
                  </a:lnTo>
                  <a:lnTo>
                    <a:pt x="118560" y="13951"/>
                  </a:lnTo>
                  <a:close/>
                  <a:moveTo>
                    <a:pt x="64412" y="15064"/>
                  </a:moveTo>
                  <a:lnTo>
                    <a:pt x="64511" y="15089"/>
                  </a:lnTo>
                  <a:lnTo>
                    <a:pt x="64586" y="15138"/>
                  </a:lnTo>
                  <a:lnTo>
                    <a:pt x="64685" y="15213"/>
                  </a:lnTo>
                  <a:lnTo>
                    <a:pt x="64734" y="15287"/>
                  </a:lnTo>
                  <a:lnTo>
                    <a:pt x="64784" y="15386"/>
                  </a:lnTo>
                  <a:lnTo>
                    <a:pt x="64808" y="15485"/>
                  </a:lnTo>
                  <a:lnTo>
                    <a:pt x="64833" y="15584"/>
                  </a:lnTo>
                  <a:lnTo>
                    <a:pt x="64808" y="15683"/>
                  </a:lnTo>
                  <a:lnTo>
                    <a:pt x="64784" y="15782"/>
                  </a:lnTo>
                  <a:lnTo>
                    <a:pt x="64734" y="15856"/>
                  </a:lnTo>
                  <a:lnTo>
                    <a:pt x="64685" y="15955"/>
                  </a:lnTo>
                  <a:lnTo>
                    <a:pt x="64586" y="16004"/>
                  </a:lnTo>
                  <a:lnTo>
                    <a:pt x="64511" y="16054"/>
                  </a:lnTo>
                  <a:lnTo>
                    <a:pt x="64412" y="16103"/>
                  </a:lnTo>
                  <a:lnTo>
                    <a:pt x="64215" y="16103"/>
                  </a:lnTo>
                  <a:lnTo>
                    <a:pt x="64116" y="16054"/>
                  </a:lnTo>
                  <a:lnTo>
                    <a:pt x="64017" y="16004"/>
                  </a:lnTo>
                  <a:lnTo>
                    <a:pt x="63943" y="15955"/>
                  </a:lnTo>
                  <a:lnTo>
                    <a:pt x="63868" y="15856"/>
                  </a:lnTo>
                  <a:lnTo>
                    <a:pt x="63819" y="15782"/>
                  </a:lnTo>
                  <a:lnTo>
                    <a:pt x="63794" y="15683"/>
                  </a:lnTo>
                  <a:lnTo>
                    <a:pt x="63794" y="15584"/>
                  </a:lnTo>
                  <a:lnTo>
                    <a:pt x="63794" y="15485"/>
                  </a:lnTo>
                  <a:lnTo>
                    <a:pt x="63819" y="15386"/>
                  </a:lnTo>
                  <a:lnTo>
                    <a:pt x="63868" y="15287"/>
                  </a:lnTo>
                  <a:lnTo>
                    <a:pt x="63943" y="15213"/>
                  </a:lnTo>
                  <a:lnTo>
                    <a:pt x="64017" y="15138"/>
                  </a:lnTo>
                  <a:lnTo>
                    <a:pt x="64116" y="15089"/>
                  </a:lnTo>
                  <a:lnTo>
                    <a:pt x="64215" y="15064"/>
                  </a:lnTo>
                  <a:close/>
                  <a:moveTo>
                    <a:pt x="99810" y="15015"/>
                  </a:moveTo>
                  <a:lnTo>
                    <a:pt x="99909" y="15039"/>
                  </a:lnTo>
                  <a:lnTo>
                    <a:pt x="100008" y="15064"/>
                  </a:lnTo>
                  <a:lnTo>
                    <a:pt x="100107" y="15114"/>
                  </a:lnTo>
                  <a:lnTo>
                    <a:pt x="100181" y="15188"/>
                  </a:lnTo>
                  <a:lnTo>
                    <a:pt x="100255" y="15262"/>
                  </a:lnTo>
                  <a:lnTo>
                    <a:pt x="100304" y="15361"/>
                  </a:lnTo>
                  <a:lnTo>
                    <a:pt x="100329" y="15460"/>
                  </a:lnTo>
                  <a:lnTo>
                    <a:pt x="100329" y="15559"/>
                  </a:lnTo>
                  <a:lnTo>
                    <a:pt x="100329" y="15658"/>
                  </a:lnTo>
                  <a:lnTo>
                    <a:pt x="100304" y="15757"/>
                  </a:lnTo>
                  <a:lnTo>
                    <a:pt x="100255" y="15856"/>
                  </a:lnTo>
                  <a:lnTo>
                    <a:pt x="100181" y="15955"/>
                  </a:lnTo>
                  <a:lnTo>
                    <a:pt x="100107" y="16004"/>
                  </a:lnTo>
                  <a:lnTo>
                    <a:pt x="100008" y="16054"/>
                  </a:lnTo>
                  <a:lnTo>
                    <a:pt x="99909" y="16103"/>
                  </a:lnTo>
                  <a:lnTo>
                    <a:pt x="99686" y="16103"/>
                  </a:lnTo>
                  <a:lnTo>
                    <a:pt x="99587" y="16054"/>
                  </a:lnTo>
                  <a:lnTo>
                    <a:pt x="99513" y="16004"/>
                  </a:lnTo>
                  <a:lnTo>
                    <a:pt x="99414" y="15955"/>
                  </a:lnTo>
                  <a:lnTo>
                    <a:pt x="99340" y="15856"/>
                  </a:lnTo>
                  <a:lnTo>
                    <a:pt x="99290" y="15757"/>
                  </a:lnTo>
                  <a:lnTo>
                    <a:pt x="99265" y="15658"/>
                  </a:lnTo>
                  <a:lnTo>
                    <a:pt x="99265" y="15559"/>
                  </a:lnTo>
                  <a:lnTo>
                    <a:pt x="99265" y="15460"/>
                  </a:lnTo>
                  <a:lnTo>
                    <a:pt x="99290" y="15361"/>
                  </a:lnTo>
                  <a:lnTo>
                    <a:pt x="99340" y="15262"/>
                  </a:lnTo>
                  <a:lnTo>
                    <a:pt x="99414" y="15188"/>
                  </a:lnTo>
                  <a:lnTo>
                    <a:pt x="99513" y="15114"/>
                  </a:lnTo>
                  <a:lnTo>
                    <a:pt x="99587" y="15064"/>
                  </a:lnTo>
                  <a:lnTo>
                    <a:pt x="99686" y="15039"/>
                  </a:lnTo>
                  <a:lnTo>
                    <a:pt x="99810" y="15015"/>
                  </a:lnTo>
                  <a:close/>
                  <a:moveTo>
                    <a:pt x="122319" y="14050"/>
                  </a:moveTo>
                  <a:lnTo>
                    <a:pt x="122517" y="14075"/>
                  </a:lnTo>
                  <a:lnTo>
                    <a:pt x="122740" y="14124"/>
                  </a:lnTo>
                  <a:lnTo>
                    <a:pt x="122938" y="14223"/>
                  </a:lnTo>
                  <a:lnTo>
                    <a:pt x="123111" y="14372"/>
                  </a:lnTo>
                  <a:lnTo>
                    <a:pt x="123259" y="14545"/>
                  </a:lnTo>
                  <a:lnTo>
                    <a:pt x="123358" y="14743"/>
                  </a:lnTo>
                  <a:lnTo>
                    <a:pt x="123408" y="14941"/>
                  </a:lnTo>
                  <a:lnTo>
                    <a:pt x="123433" y="15163"/>
                  </a:lnTo>
                  <a:lnTo>
                    <a:pt x="123408" y="15386"/>
                  </a:lnTo>
                  <a:lnTo>
                    <a:pt x="123358" y="15584"/>
                  </a:lnTo>
                  <a:lnTo>
                    <a:pt x="123259" y="15782"/>
                  </a:lnTo>
                  <a:lnTo>
                    <a:pt x="123111" y="15955"/>
                  </a:lnTo>
                  <a:lnTo>
                    <a:pt x="122938" y="16103"/>
                  </a:lnTo>
                  <a:lnTo>
                    <a:pt x="122740" y="16202"/>
                  </a:lnTo>
                  <a:lnTo>
                    <a:pt x="122517" y="16252"/>
                  </a:lnTo>
                  <a:lnTo>
                    <a:pt x="122319" y="16276"/>
                  </a:lnTo>
                  <a:lnTo>
                    <a:pt x="122097" y="16252"/>
                  </a:lnTo>
                  <a:lnTo>
                    <a:pt x="121899" y="16202"/>
                  </a:lnTo>
                  <a:lnTo>
                    <a:pt x="121701" y="16103"/>
                  </a:lnTo>
                  <a:lnTo>
                    <a:pt x="121528" y="15955"/>
                  </a:lnTo>
                  <a:lnTo>
                    <a:pt x="121379" y="15782"/>
                  </a:lnTo>
                  <a:lnTo>
                    <a:pt x="121280" y="15584"/>
                  </a:lnTo>
                  <a:lnTo>
                    <a:pt x="121206" y="15386"/>
                  </a:lnTo>
                  <a:lnTo>
                    <a:pt x="121206" y="15163"/>
                  </a:lnTo>
                  <a:lnTo>
                    <a:pt x="121206" y="14941"/>
                  </a:lnTo>
                  <a:lnTo>
                    <a:pt x="121280" y="14743"/>
                  </a:lnTo>
                  <a:lnTo>
                    <a:pt x="121379" y="14545"/>
                  </a:lnTo>
                  <a:lnTo>
                    <a:pt x="121528" y="14372"/>
                  </a:lnTo>
                  <a:lnTo>
                    <a:pt x="121701" y="14223"/>
                  </a:lnTo>
                  <a:lnTo>
                    <a:pt x="121899" y="14124"/>
                  </a:lnTo>
                  <a:lnTo>
                    <a:pt x="122097" y="14075"/>
                  </a:lnTo>
                  <a:lnTo>
                    <a:pt x="122319" y="14050"/>
                  </a:lnTo>
                  <a:close/>
                  <a:moveTo>
                    <a:pt x="67678" y="15386"/>
                  </a:moveTo>
                  <a:lnTo>
                    <a:pt x="67777" y="15410"/>
                  </a:lnTo>
                  <a:lnTo>
                    <a:pt x="67851" y="15460"/>
                  </a:lnTo>
                  <a:lnTo>
                    <a:pt x="67925" y="15509"/>
                  </a:lnTo>
                  <a:lnTo>
                    <a:pt x="67974" y="15584"/>
                  </a:lnTo>
                  <a:lnTo>
                    <a:pt x="68024" y="15658"/>
                  </a:lnTo>
                  <a:lnTo>
                    <a:pt x="68049" y="15757"/>
                  </a:lnTo>
                  <a:lnTo>
                    <a:pt x="68049" y="15831"/>
                  </a:lnTo>
                  <a:lnTo>
                    <a:pt x="68049" y="15930"/>
                  </a:lnTo>
                  <a:lnTo>
                    <a:pt x="68024" y="16004"/>
                  </a:lnTo>
                  <a:lnTo>
                    <a:pt x="67974" y="16103"/>
                  </a:lnTo>
                  <a:lnTo>
                    <a:pt x="67925" y="16153"/>
                  </a:lnTo>
                  <a:lnTo>
                    <a:pt x="67851" y="16227"/>
                  </a:lnTo>
                  <a:lnTo>
                    <a:pt x="67777" y="16276"/>
                  </a:lnTo>
                  <a:lnTo>
                    <a:pt x="67678" y="16301"/>
                  </a:lnTo>
                  <a:lnTo>
                    <a:pt x="67504" y="16301"/>
                  </a:lnTo>
                  <a:lnTo>
                    <a:pt x="67430" y="16276"/>
                  </a:lnTo>
                  <a:lnTo>
                    <a:pt x="67356" y="16227"/>
                  </a:lnTo>
                  <a:lnTo>
                    <a:pt x="67282" y="16153"/>
                  </a:lnTo>
                  <a:lnTo>
                    <a:pt x="67208" y="16103"/>
                  </a:lnTo>
                  <a:lnTo>
                    <a:pt x="67183" y="16004"/>
                  </a:lnTo>
                  <a:lnTo>
                    <a:pt x="67158" y="15930"/>
                  </a:lnTo>
                  <a:lnTo>
                    <a:pt x="67133" y="15831"/>
                  </a:lnTo>
                  <a:lnTo>
                    <a:pt x="67158" y="15757"/>
                  </a:lnTo>
                  <a:lnTo>
                    <a:pt x="67183" y="15658"/>
                  </a:lnTo>
                  <a:lnTo>
                    <a:pt x="67208" y="15584"/>
                  </a:lnTo>
                  <a:lnTo>
                    <a:pt x="67282" y="15509"/>
                  </a:lnTo>
                  <a:lnTo>
                    <a:pt x="67356" y="15460"/>
                  </a:lnTo>
                  <a:lnTo>
                    <a:pt x="67430" y="15410"/>
                  </a:lnTo>
                  <a:lnTo>
                    <a:pt x="67504" y="15386"/>
                  </a:lnTo>
                  <a:close/>
                  <a:moveTo>
                    <a:pt x="61024" y="15262"/>
                  </a:moveTo>
                  <a:lnTo>
                    <a:pt x="61123" y="15287"/>
                  </a:lnTo>
                  <a:lnTo>
                    <a:pt x="61246" y="15312"/>
                  </a:lnTo>
                  <a:lnTo>
                    <a:pt x="61345" y="15361"/>
                  </a:lnTo>
                  <a:lnTo>
                    <a:pt x="61419" y="15435"/>
                  </a:lnTo>
                  <a:lnTo>
                    <a:pt x="61494" y="15534"/>
                  </a:lnTo>
                  <a:lnTo>
                    <a:pt x="61543" y="15633"/>
                  </a:lnTo>
                  <a:lnTo>
                    <a:pt x="61593" y="15732"/>
                  </a:lnTo>
                  <a:lnTo>
                    <a:pt x="61593" y="15831"/>
                  </a:lnTo>
                  <a:lnTo>
                    <a:pt x="61593" y="15955"/>
                  </a:lnTo>
                  <a:lnTo>
                    <a:pt x="61543" y="16054"/>
                  </a:lnTo>
                  <a:lnTo>
                    <a:pt x="61494" y="16153"/>
                  </a:lnTo>
                  <a:lnTo>
                    <a:pt x="61419" y="16252"/>
                  </a:lnTo>
                  <a:lnTo>
                    <a:pt x="61345" y="16326"/>
                  </a:lnTo>
                  <a:lnTo>
                    <a:pt x="61246" y="16375"/>
                  </a:lnTo>
                  <a:lnTo>
                    <a:pt x="61123" y="16400"/>
                  </a:lnTo>
                  <a:lnTo>
                    <a:pt x="61024" y="16425"/>
                  </a:lnTo>
                  <a:lnTo>
                    <a:pt x="60900" y="16400"/>
                  </a:lnTo>
                  <a:lnTo>
                    <a:pt x="60801" y="16375"/>
                  </a:lnTo>
                  <a:lnTo>
                    <a:pt x="60702" y="16326"/>
                  </a:lnTo>
                  <a:lnTo>
                    <a:pt x="60603" y="16252"/>
                  </a:lnTo>
                  <a:lnTo>
                    <a:pt x="60529" y="16153"/>
                  </a:lnTo>
                  <a:lnTo>
                    <a:pt x="60479" y="16054"/>
                  </a:lnTo>
                  <a:lnTo>
                    <a:pt x="60455" y="15955"/>
                  </a:lnTo>
                  <a:lnTo>
                    <a:pt x="60455" y="15831"/>
                  </a:lnTo>
                  <a:lnTo>
                    <a:pt x="60455" y="15732"/>
                  </a:lnTo>
                  <a:lnTo>
                    <a:pt x="60479" y="15633"/>
                  </a:lnTo>
                  <a:lnTo>
                    <a:pt x="60529" y="15534"/>
                  </a:lnTo>
                  <a:lnTo>
                    <a:pt x="60603" y="15435"/>
                  </a:lnTo>
                  <a:lnTo>
                    <a:pt x="60702" y="15361"/>
                  </a:lnTo>
                  <a:lnTo>
                    <a:pt x="60801" y="15312"/>
                  </a:lnTo>
                  <a:lnTo>
                    <a:pt x="60900" y="15287"/>
                  </a:lnTo>
                  <a:lnTo>
                    <a:pt x="61024" y="15262"/>
                  </a:lnTo>
                  <a:close/>
                  <a:moveTo>
                    <a:pt x="36486" y="14520"/>
                  </a:moveTo>
                  <a:lnTo>
                    <a:pt x="36683" y="14594"/>
                  </a:lnTo>
                  <a:lnTo>
                    <a:pt x="36857" y="14693"/>
                  </a:lnTo>
                  <a:lnTo>
                    <a:pt x="37030" y="14842"/>
                  </a:lnTo>
                  <a:lnTo>
                    <a:pt x="37178" y="15015"/>
                  </a:lnTo>
                  <a:lnTo>
                    <a:pt x="37277" y="15188"/>
                  </a:lnTo>
                  <a:lnTo>
                    <a:pt x="37351" y="15410"/>
                  </a:lnTo>
                  <a:lnTo>
                    <a:pt x="37351" y="15608"/>
                  </a:lnTo>
                  <a:lnTo>
                    <a:pt x="37351" y="15831"/>
                  </a:lnTo>
                  <a:lnTo>
                    <a:pt x="37277" y="16029"/>
                  </a:lnTo>
                  <a:lnTo>
                    <a:pt x="37178" y="16227"/>
                  </a:lnTo>
                  <a:lnTo>
                    <a:pt x="37030" y="16400"/>
                  </a:lnTo>
                  <a:lnTo>
                    <a:pt x="36857" y="16524"/>
                  </a:lnTo>
                  <a:lnTo>
                    <a:pt x="36683" y="16623"/>
                  </a:lnTo>
                  <a:lnTo>
                    <a:pt x="36486" y="16697"/>
                  </a:lnTo>
                  <a:lnTo>
                    <a:pt x="36263" y="16721"/>
                  </a:lnTo>
                  <a:lnTo>
                    <a:pt x="36065" y="16697"/>
                  </a:lnTo>
                  <a:lnTo>
                    <a:pt x="35842" y="16623"/>
                  </a:lnTo>
                  <a:lnTo>
                    <a:pt x="35669" y="16524"/>
                  </a:lnTo>
                  <a:lnTo>
                    <a:pt x="35496" y="16400"/>
                  </a:lnTo>
                  <a:lnTo>
                    <a:pt x="35348" y="16227"/>
                  </a:lnTo>
                  <a:lnTo>
                    <a:pt x="35249" y="16029"/>
                  </a:lnTo>
                  <a:lnTo>
                    <a:pt x="35175" y="15831"/>
                  </a:lnTo>
                  <a:lnTo>
                    <a:pt x="35175" y="15608"/>
                  </a:lnTo>
                  <a:lnTo>
                    <a:pt x="35175" y="15410"/>
                  </a:lnTo>
                  <a:lnTo>
                    <a:pt x="35249" y="15188"/>
                  </a:lnTo>
                  <a:lnTo>
                    <a:pt x="35348" y="15015"/>
                  </a:lnTo>
                  <a:lnTo>
                    <a:pt x="35496" y="14842"/>
                  </a:lnTo>
                  <a:lnTo>
                    <a:pt x="35669" y="14693"/>
                  </a:lnTo>
                  <a:lnTo>
                    <a:pt x="35842" y="14594"/>
                  </a:lnTo>
                  <a:lnTo>
                    <a:pt x="36065" y="14520"/>
                  </a:lnTo>
                  <a:close/>
                  <a:moveTo>
                    <a:pt x="104064" y="15410"/>
                  </a:moveTo>
                  <a:lnTo>
                    <a:pt x="104188" y="15460"/>
                  </a:lnTo>
                  <a:lnTo>
                    <a:pt x="104287" y="15509"/>
                  </a:lnTo>
                  <a:lnTo>
                    <a:pt x="104411" y="15608"/>
                  </a:lnTo>
                  <a:lnTo>
                    <a:pt x="104485" y="15707"/>
                  </a:lnTo>
                  <a:lnTo>
                    <a:pt x="104534" y="15831"/>
                  </a:lnTo>
                  <a:lnTo>
                    <a:pt x="104584" y="15955"/>
                  </a:lnTo>
                  <a:lnTo>
                    <a:pt x="104584" y="16078"/>
                  </a:lnTo>
                  <a:lnTo>
                    <a:pt x="104584" y="16202"/>
                  </a:lnTo>
                  <a:lnTo>
                    <a:pt x="104534" y="16326"/>
                  </a:lnTo>
                  <a:lnTo>
                    <a:pt x="104485" y="16449"/>
                  </a:lnTo>
                  <a:lnTo>
                    <a:pt x="104411" y="16548"/>
                  </a:lnTo>
                  <a:lnTo>
                    <a:pt x="104287" y="16623"/>
                  </a:lnTo>
                  <a:lnTo>
                    <a:pt x="104188" y="16697"/>
                  </a:lnTo>
                  <a:lnTo>
                    <a:pt x="104064" y="16721"/>
                  </a:lnTo>
                  <a:lnTo>
                    <a:pt x="103941" y="16746"/>
                  </a:lnTo>
                  <a:lnTo>
                    <a:pt x="103792" y="16721"/>
                  </a:lnTo>
                  <a:lnTo>
                    <a:pt x="103668" y="16697"/>
                  </a:lnTo>
                  <a:lnTo>
                    <a:pt x="103570" y="16623"/>
                  </a:lnTo>
                  <a:lnTo>
                    <a:pt x="103446" y="16548"/>
                  </a:lnTo>
                  <a:lnTo>
                    <a:pt x="103372" y="16449"/>
                  </a:lnTo>
                  <a:lnTo>
                    <a:pt x="103322" y="16326"/>
                  </a:lnTo>
                  <a:lnTo>
                    <a:pt x="103273" y="16202"/>
                  </a:lnTo>
                  <a:lnTo>
                    <a:pt x="103273" y="16078"/>
                  </a:lnTo>
                  <a:lnTo>
                    <a:pt x="103273" y="15955"/>
                  </a:lnTo>
                  <a:lnTo>
                    <a:pt x="103322" y="15831"/>
                  </a:lnTo>
                  <a:lnTo>
                    <a:pt x="103372" y="15707"/>
                  </a:lnTo>
                  <a:lnTo>
                    <a:pt x="103446" y="15608"/>
                  </a:lnTo>
                  <a:lnTo>
                    <a:pt x="103570" y="15509"/>
                  </a:lnTo>
                  <a:lnTo>
                    <a:pt x="103668" y="15460"/>
                  </a:lnTo>
                  <a:lnTo>
                    <a:pt x="103792" y="15410"/>
                  </a:lnTo>
                  <a:close/>
                  <a:moveTo>
                    <a:pt x="50857" y="15336"/>
                  </a:moveTo>
                  <a:lnTo>
                    <a:pt x="51006" y="15361"/>
                  </a:lnTo>
                  <a:lnTo>
                    <a:pt x="51129" y="15386"/>
                  </a:lnTo>
                  <a:lnTo>
                    <a:pt x="51278" y="15460"/>
                  </a:lnTo>
                  <a:lnTo>
                    <a:pt x="51401" y="15559"/>
                  </a:lnTo>
                  <a:lnTo>
                    <a:pt x="51476" y="15683"/>
                  </a:lnTo>
                  <a:lnTo>
                    <a:pt x="51550" y="15806"/>
                  </a:lnTo>
                  <a:lnTo>
                    <a:pt x="51599" y="15955"/>
                  </a:lnTo>
                  <a:lnTo>
                    <a:pt x="51624" y="16103"/>
                  </a:lnTo>
                  <a:lnTo>
                    <a:pt x="51599" y="16252"/>
                  </a:lnTo>
                  <a:lnTo>
                    <a:pt x="51550" y="16375"/>
                  </a:lnTo>
                  <a:lnTo>
                    <a:pt x="51476" y="16524"/>
                  </a:lnTo>
                  <a:lnTo>
                    <a:pt x="51401" y="16623"/>
                  </a:lnTo>
                  <a:lnTo>
                    <a:pt x="51278" y="16721"/>
                  </a:lnTo>
                  <a:lnTo>
                    <a:pt x="51129" y="16796"/>
                  </a:lnTo>
                  <a:lnTo>
                    <a:pt x="51006" y="16845"/>
                  </a:lnTo>
                  <a:lnTo>
                    <a:pt x="50709" y="16845"/>
                  </a:lnTo>
                  <a:lnTo>
                    <a:pt x="50560" y="16796"/>
                  </a:lnTo>
                  <a:lnTo>
                    <a:pt x="50437" y="16721"/>
                  </a:lnTo>
                  <a:lnTo>
                    <a:pt x="50313" y="16623"/>
                  </a:lnTo>
                  <a:lnTo>
                    <a:pt x="50214" y="16524"/>
                  </a:lnTo>
                  <a:lnTo>
                    <a:pt x="50165" y="16375"/>
                  </a:lnTo>
                  <a:lnTo>
                    <a:pt x="50115" y="16252"/>
                  </a:lnTo>
                  <a:lnTo>
                    <a:pt x="50090" y="16103"/>
                  </a:lnTo>
                  <a:lnTo>
                    <a:pt x="50115" y="15955"/>
                  </a:lnTo>
                  <a:lnTo>
                    <a:pt x="50165" y="15806"/>
                  </a:lnTo>
                  <a:lnTo>
                    <a:pt x="50214" y="15683"/>
                  </a:lnTo>
                  <a:lnTo>
                    <a:pt x="50313" y="15559"/>
                  </a:lnTo>
                  <a:lnTo>
                    <a:pt x="50437" y="15460"/>
                  </a:lnTo>
                  <a:lnTo>
                    <a:pt x="50560" y="15386"/>
                  </a:lnTo>
                  <a:lnTo>
                    <a:pt x="50709" y="15361"/>
                  </a:lnTo>
                  <a:lnTo>
                    <a:pt x="50857" y="15336"/>
                  </a:lnTo>
                  <a:close/>
                  <a:moveTo>
                    <a:pt x="70794" y="16227"/>
                  </a:moveTo>
                  <a:lnTo>
                    <a:pt x="70943" y="16276"/>
                  </a:lnTo>
                  <a:lnTo>
                    <a:pt x="71017" y="16301"/>
                  </a:lnTo>
                  <a:lnTo>
                    <a:pt x="71066" y="16350"/>
                  </a:lnTo>
                  <a:lnTo>
                    <a:pt x="71116" y="16400"/>
                  </a:lnTo>
                  <a:lnTo>
                    <a:pt x="71141" y="16474"/>
                  </a:lnTo>
                  <a:lnTo>
                    <a:pt x="71165" y="16623"/>
                  </a:lnTo>
                  <a:lnTo>
                    <a:pt x="71141" y="16746"/>
                  </a:lnTo>
                  <a:lnTo>
                    <a:pt x="71116" y="16820"/>
                  </a:lnTo>
                  <a:lnTo>
                    <a:pt x="71066" y="16870"/>
                  </a:lnTo>
                  <a:lnTo>
                    <a:pt x="71017" y="16919"/>
                  </a:lnTo>
                  <a:lnTo>
                    <a:pt x="70943" y="16944"/>
                  </a:lnTo>
                  <a:lnTo>
                    <a:pt x="70794" y="16994"/>
                  </a:lnTo>
                  <a:lnTo>
                    <a:pt x="70671" y="16944"/>
                  </a:lnTo>
                  <a:lnTo>
                    <a:pt x="70596" y="16919"/>
                  </a:lnTo>
                  <a:lnTo>
                    <a:pt x="70547" y="16870"/>
                  </a:lnTo>
                  <a:lnTo>
                    <a:pt x="70498" y="16820"/>
                  </a:lnTo>
                  <a:lnTo>
                    <a:pt x="70448" y="16746"/>
                  </a:lnTo>
                  <a:lnTo>
                    <a:pt x="70423" y="16623"/>
                  </a:lnTo>
                  <a:lnTo>
                    <a:pt x="70448" y="16474"/>
                  </a:lnTo>
                  <a:lnTo>
                    <a:pt x="70498" y="16400"/>
                  </a:lnTo>
                  <a:lnTo>
                    <a:pt x="70547" y="16350"/>
                  </a:lnTo>
                  <a:lnTo>
                    <a:pt x="70596" y="16301"/>
                  </a:lnTo>
                  <a:lnTo>
                    <a:pt x="70671" y="16276"/>
                  </a:lnTo>
                  <a:lnTo>
                    <a:pt x="70794" y="16227"/>
                  </a:lnTo>
                  <a:close/>
                  <a:moveTo>
                    <a:pt x="20011" y="14050"/>
                  </a:moveTo>
                  <a:lnTo>
                    <a:pt x="20308" y="14075"/>
                  </a:lnTo>
                  <a:lnTo>
                    <a:pt x="20580" y="14149"/>
                  </a:lnTo>
                  <a:lnTo>
                    <a:pt x="20828" y="14297"/>
                  </a:lnTo>
                  <a:lnTo>
                    <a:pt x="20951" y="14372"/>
                  </a:lnTo>
                  <a:lnTo>
                    <a:pt x="21075" y="14495"/>
                  </a:lnTo>
                  <a:lnTo>
                    <a:pt x="21174" y="14594"/>
                  </a:lnTo>
                  <a:lnTo>
                    <a:pt x="21248" y="14718"/>
                  </a:lnTo>
                  <a:lnTo>
                    <a:pt x="21397" y="14990"/>
                  </a:lnTo>
                  <a:lnTo>
                    <a:pt x="21471" y="15262"/>
                  </a:lnTo>
                  <a:lnTo>
                    <a:pt x="21496" y="15534"/>
                  </a:lnTo>
                  <a:lnTo>
                    <a:pt x="21471" y="15831"/>
                  </a:lnTo>
                  <a:lnTo>
                    <a:pt x="21397" y="16103"/>
                  </a:lnTo>
                  <a:lnTo>
                    <a:pt x="21248" y="16350"/>
                  </a:lnTo>
                  <a:lnTo>
                    <a:pt x="21174" y="16474"/>
                  </a:lnTo>
                  <a:lnTo>
                    <a:pt x="21075" y="16598"/>
                  </a:lnTo>
                  <a:lnTo>
                    <a:pt x="20951" y="16697"/>
                  </a:lnTo>
                  <a:lnTo>
                    <a:pt x="20828" y="16796"/>
                  </a:lnTo>
                  <a:lnTo>
                    <a:pt x="20580" y="16919"/>
                  </a:lnTo>
                  <a:lnTo>
                    <a:pt x="20308" y="16994"/>
                  </a:lnTo>
                  <a:lnTo>
                    <a:pt x="20011" y="17018"/>
                  </a:lnTo>
                  <a:lnTo>
                    <a:pt x="19739" y="16994"/>
                  </a:lnTo>
                  <a:lnTo>
                    <a:pt x="19442" y="16919"/>
                  </a:lnTo>
                  <a:lnTo>
                    <a:pt x="19195" y="16796"/>
                  </a:lnTo>
                  <a:lnTo>
                    <a:pt x="19071" y="16697"/>
                  </a:lnTo>
                  <a:lnTo>
                    <a:pt x="18948" y="16598"/>
                  </a:lnTo>
                  <a:lnTo>
                    <a:pt x="18849" y="16474"/>
                  </a:lnTo>
                  <a:lnTo>
                    <a:pt x="18775" y="16350"/>
                  </a:lnTo>
                  <a:lnTo>
                    <a:pt x="18626" y="16103"/>
                  </a:lnTo>
                  <a:lnTo>
                    <a:pt x="18552" y="15831"/>
                  </a:lnTo>
                  <a:lnTo>
                    <a:pt x="18527" y="15534"/>
                  </a:lnTo>
                  <a:lnTo>
                    <a:pt x="18552" y="15262"/>
                  </a:lnTo>
                  <a:lnTo>
                    <a:pt x="18626" y="14990"/>
                  </a:lnTo>
                  <a:lnTo>
                    <a:pt x="18775" y="14718"/>
                  </a:lnTo>
                  <a:lnTo>
                    <a:pt x="18849" y="14594"/>
                  </a:lnTo>
                  <a:lnTo>
                    <a:pt x="18948" y="14495"/>
                  </a:lnTo>
                  <a:lnTo>
                    <a:pt x="19071" y="14372"/>
                  </a:lnTo>
                  <a:lnTo>
                    <a:pt x="19195" y="14297"/>
                  </a:lnTo>
                  <a:lnTo>
                    <a:pt x="19442" y="14149"/>
                  </a:lnTo>
                  <a:lnTo>
                    <a:pt x="19739" y="14075"/>
                  </a:lnTo>
                  <a:lnTo>
                    <a:pt x="20011" y="14050"/>
                  </a:lnTo>
                  <a:close/>
                  <a:moveTo>
                    <a:pt x="57932" y="16004"/>
                  </a:moveTo>
                  <a:lnTo>
                    <a:pt x="58055" y="16029"/>
                  </a:lnTo>
                  <a:lnTo>
                    <a:pt x="58154" y="16103"/>
                  </a:lnTo>
                  <a:lnTo>
                    <a:pt x="58253" y="16177"/>
                  </a:lnTo>
                  <a:lnTo>
                    <a:pt x="58327" y="16276"/>
                  </a:lnTo>
                  <a:lnTo>
                    <a:pt x="58377" y="16375"/>
                  </a:lnTo>
                  <a:lnTo>
                    <a:pt x="58402" y="16499"/>
                  </a:lnTo>
                  <a:lnTo>
                    <a:pt x="58426" y="16598"/>
                  </a:lnTo>
                  <a:lnTo>
                    <a:pt x="58402" y="16721"/>
                  </a:lnTo>
                  <a:lnTo>
                    <a:pt x="58377" y="16845"/>
                  </a:lnTo>
                  <a:lnTo>
                    <a:pt x="58327" y="16944"/>
                  </a:lnTo>
                  <a:lnTo>
                    <a:pt x="58253" y="17043"/>
                  </a:lnTo>
                  <a:lnTo>
                    <a:pt x="58154" y="17117"/>
                  </a:lnTo>
                  <a:lnTo>
                    <a:pt x="58055" y="17167"/>
                  </a:lnTo>
                  <a:lnTo>
                    <a:pt x="57932" y="17216"/>
                  </a:lnTo>
                  <a:lnTo>
                    <a:pt x="57684" y="17216"/>
                  </a:lnTo>
                  <a:lnTo>
                    <a:pt x="57585" y="17167"/>
                  </a:lnTo>
                  <a:lnTo>
                    <a:pt x="57486" y="17117"/>
                  </a:lnTo>
                  <a:lnTo>
                    <a:pt x="57387" y="17043"/>
                  </a:lnTo>
                  <a:lnTo>
                    <a:pt x="57313" y="16944"/>
                  </a:lnTo>
                  <a:lnTo>
                    <a:pt x="57239" y="16845"/>
                  </a:lnTo>
                  <a:lnTo>
                    <a:pt x="57214" y="16721"/>
                  </a:lnTo>
                  <a:lnTo>
                    <a:pt x="57190" y="16598"/>
                  </a:lnTo>
                  <a:lnTo>
                    <a:pt x="57214" y="16499"/>
                  </a:lnTo>
                  <a:lnTo>
                    <a:pt x="57239" y="16375"/>
                  </a:lnTo>
                  <a:lnTo>
                    <a:pt x="57313" y="16276"/>
                  </a:lnTo>
                  <a:lnTo>
                    <a:pt x="57387" y="16177"/>
                  </a:lnTo>
                  <a:lnTo>
                    <a:pt x="57486" y="16103"/>
                  </a:lnTo>
                  <a:lnTo>
                    <a:pt x="57585" y="16029"/>
                  </a:lnTo>
                  <a:lnTo>
                    <a:pt x="57684" y="16004"/>
                  </a:lnTo>
                  <a:close/>
                  <a:moveTo>
                    <a:pt x="79180" y="16919"/>
                  </a:moveTo>
                  <a:lnTo>
                    <a:pt x="79229" y="16944"/>
                  </a:lnTo>
                  <a:lnTo>
                    <a:pt x="79254" y="16994"/>
                  </a:lnTo>
                  <a:lnTo>
                    <a:pt x="79279" y="17068"/>
                  </a:lnTo>
                  <a:lnTo>
                    <a:pt x="79254" y="17117"/>
                  </a:lnTo>
                  <a:lnTo>
                    <a:pt x="79229" y="17167"/>
                  </a:lnTo>
                  <a:lnTo>
                    <a:pt x="79180" y="17216"/>
                  </a:lnTo>
                  <a:lnTo>
                    <a:pt x="79056" y="17216"/>
                  </a:lnTo>
                  <a:lnTo>
                    <a:pt x="79007" y="17167"/>
                  </a:lnTo>
                  <a:lnTo>
                    <a:pt x="78982" y="17117"/>
                  </a:lnTo>
                  <a:lnTo>
                    <a:pt x="78957" y="17068"/>
                  </a:lnTo>
                  <a:lnTo>
                    <a:pt x="78982" y="16994"/>
                  </a:lnTo>
                  <a:lnTo>
                    <a:pt x="79007" y="16944"/>
                  </a:lnTo>
                  <a:lnTo>
                    <a:pt x="79056" y="16919"/>
                  </a:lnTo>
                  <a:close/>
                  <a:moveTo>
                    <a:pt x="16078" y="14149"/>
                  </a:moveTo>
                  <a:lnTo>
                    <a:pt x="16375" y="14174"/>
                  </a:lnTo>
                  <a:lnTo>
                    <a:pt x="16524" y="14223"/>
                  </a:lnTo>
                  <a:lnTo>
                    <a:pt x="16672" y="14273"/>
                  </a:lnTo>
                  <a:lnTo>
                    <a:pt x="16820" y="14322"/>
                  </a:lnTo>
                  <a:lnTo>
                    <a:pt x="16944" y="14396"/>
                  </a:lnTo>
                  <a:lnTo>
                    <a:pt x="17068" y="14495"/>
                  </a:lnTo>
                  <a:lnTo>
                    <a:pt x="17192" y="14619"/>
                  </a:lnTo>
                  <a:lnTo>
                    <a:pt x="17315" y="14743"/>
                  </a:lnTo>
                  <a:lnTo>
                    <a:pt x="17389" y="14866"/>
                  </a:lnTo>
                  <a:lnTo>
                    <a:pt x="17488" y="14990"/>
                  </a:lnTo>
                  <a:lnTo>
                    <a:pt x="17538" y="15138"/>
                  </a:lnTo>
                  <a:lnTo>
                    <a:pt x="17587" y="15287"/>
                  </a:lnTo>
                  <a:lnTo>
                    <a:pt x="17637" y="15435"/>
                  </a:lnTo>
                  <a:lnTo>
                    <a:pt x="17661" y="15732"/>
                  </a:lnTo>
                  <a:lnTo>
                    <a:pt x="17637" y="16029"/>
                  </a:lnTo>
                  <a:lnTo>
                    <a:pt x="17587" y="16177"/>
                  </a:lnTo>
                  <a:lnTo>
                    <a:pt x="17538" y="16326"/>
                  </a:lnTo>
                  <a:lnTo>
                    <a:pt x="17488" y="16474"/>
                  </a:lnTo>
                  <a:lnTo>
                    <a:pt x="17389" y="16598"/>
                  </a:lnTo>
                  <a:lnTo>
                    <a:pt x="17315" y="16746"/>
                  </a:lnTo>
                  <a:lnTo>
                    <a:pt x="17192" y="16845"/>
                  </a:lnTo>
                  <a:lnTo>
                    <a:pt x="17068" y="16969"/>
                  </a:lnTo>
                  <a:lnTo>
                    <a:pt x="16944" y="17068"/>
                  </a:lnTo>
                  <a:lnTo>
                    <a:pt x="16820" y="17142"/>
                  </a:lnTo>
                  <a:lnTo>
                    <a:pt x="16672" y="17191"/>
                  </a:lnTo>
                  <a:lnTo>
                    <a:pt x="16524" y="17266"/>
                  </a:lnTo>
                  <a:lnTo>
                    <a:pt x="16375" y="17290"/>
                  </a:lnTo>
                  <a:lnTo>
                    <a:pt x="16078" y="17315"/>
                  </a:lnTo>
                  <a:lnTo>
                    <a:pt x="15782" y="17290"/>
                  </a:lnTo>
                  <a:lnTo>
                    <a:pt x="15633" y="17266"/>
                  </a:lnTo>
                  <a:lnTo>
                    <a:pt x="15485" y="17191"/>
                  </a:lnTo>
                  <a:lnTo>
                    <a:pt x="15336" y="17142"/>
                  </a:lnTo>
                  <a:lnTo>
                    <a:pt x="15213" y="17068"/>
                  </a:lnTo>
                  <a:lnTo>
                    <a:pt x="15064" y="16969"/>
                  </a:lnTo>
                  <a:lnTo>
                    <a:pt x="14965" y="16845"/>
                  </a:lnTo>
                  <a:lnTo>
                    <a:pt x="14842" y="16746"/>
                  </a:lnTo>
                  <a:lnTo>
                    <a:pt x="14743" y="16598"/>
                  </a:lnTo>
                  <a:lnTo>
                    <a:pt x="14668" y="16474"/>
                  </a:lnTo>
                  <a:lnTo>
                    <a:pt x="14619" y="16326"/>
                  </a:lnTo>
                  <a:lnTo>
                    <a:pt x="14545" y="16177"/>
                  </a:lnTo>
                  <a:lnTo>
                    <a:pt x="14520" y="16029"/>
                  </a:lnTo>
                  <a:lnTo>
                    <a:pt x="14495" y="15732"/>
                  </a:lnTo>
                  <a:lnTo>
                    <a:pt x="14520" y="15435"/>
                  </a:lnTo>
                  <a:lnTo>
                    <a:pt x="14545" y="15287"/>
                  </a:lnTo>
                  <a:lnTo>
                    <a:pt x="14619" y="15138"/>
                  </a:lnTo>
                  <a:lnTo>
                    <a:pt x="14668" y="14990"/>
                  </a:lnTo>
                  <a:lnTo>
                    <a:pt x="14743" y="14866"/>
                  </a:lnTo>
                  <a:lnTo>
                    <a:pt x="14842" y="14743"/>
                  </a:lnTo>
                  <a:lnTo>
                    <a:pt x="14965" y="14619"/>
                  </a:lnTo>
                  <a:lnTo>
                    <a:pt x="15064" y="14495"/>
                  </a:lnTo>
                  <a:lnTo>
                    <a:pt x="15213" y="14396"/>
                  </a:lnTo>
                  <a:lnTo>
                    <a:pt x="15336" y="14322"/>
                  </a:lnTo>
                  <a:lnTo>
                    <a:pt x="15485" y="14273"/>
                  </a:lnTo>
                  <a:lnTo>
                    <a:pt x="15633" y="14223"/>
                  </a:lnTo>
                  <a:lnTo>
                    <a:pt x="15782" y="14174"/>
                  </a:lnTo>
                  <a:lnTo>
                    <a:pt x="16078" y="14149"/>
                  </a:lnTo>
                  <a:close/>
                  <a:moveTo>
                    <a:pt x="108121" y="15880"/>
                  </a:moveTo>
                  <a:lnTo>
                    <a:pt x="108269" y="15930"/>
                  </a:lnTo>
                  <a:lnTo>
                    <a:pt x="108393" y="16004"/>
                  </a:lnTo>
                  <a:lnTo>
                    <a:pt x="108517" y="16103"/>
                  </a:lnTo>
                  <a:lnTo>
                    <a:pt x="108616" y="16227"/>
                  </a:lnTo>
                  <a:lnTo>
                    <a:pt x="108690" y="16350"/>
                  </a:lnTo>
                  <a:lnTo>
                    <a:pt x="108739" y="16499"/>
                  </a:lnTo>
                  <a:lnTo>
                    <a:pt x="108764" y="16647"/>
                  </a:lnTo>
                  <a:lnTo>
                    <a:pt x="108739" y="16796"/>
                  </a:lnTo>
                  <a:lnTo>
                    <a:pt x="108690" y="16944"/>
                  </a:lnTo>
                  <a:lnTo>
                    <a:pt x="108616" y="17093"/>
                  </a:lnTo>
                  <a:lnTo>
                    <a:pt x="108517" y="17216"/>
                  </a:lnTo>
                  <a:lnTo>
                    <a:pt x="108393" y="17315"/>
                  </a:lnTo>
                  <a:lnTo>
                    <a:pt x="108269" y="17389"/>
                  </a:lnTo>
                  <a:lnTo>
                    <a:pt x="108121" y="17414"/>
                  </a:lnTo>
                  <a:lnTo>
                    <a:pt x="107973" y="17439"/>
                  </a:lnTo>
                  <a:lnTo>
                    <a:pt x="107824" y="17414"/>
                  </a:lnTo>
                  <a:lnTo>
                    <a:pt x="107676" y="17389"/>
                  </a:lnTo>
                  <a:lnTo>
                    <a:pt x="107527" y="17315"/>
                  </a:lnTo>
                  <a:lnTo>
                    <a:pt x="107404" y="17216"/>
                  </a:lnTo>
                  <a:lnTo>
                    <a:pt x="107305" y="17093"/>
                  </a:lnTo>
                  <a:lnTo>
                    <a:pt x="107255" y="16944"/>
                  </a:lnTo>
                  <a:lnTo>
                    <a:pt x="107206" y="16796"/>
                  </a:lnTo>
                  <a:lnTo>
                    <a:pt x="107181" y="16647"/>
                  </a:lnTo>
                  <a:lnTo>
                    <a:pt x="107206" y="16499"/>
                  </a:lnTo>
                  <a:lnTo>
                    <a:pt x="107255" y="16350"/>
                  </a:lnTo>
                  <a:lnTo>
                    <a:pt x="107305" y="16227"/>
                  </a:lnTo>
                  <a:lnTo>
                    <a:pt x="107404" y="16103"/>
                  </a:lnTo>
                  <a:lnTo>
                    <a:pt x="107527" y="16004"/>
                  </a:lnTo>
                  <a:lnTo>
                    <a:pt x="107676" y="15930"/>
                  </a:lnTo>
                  <a:lnTo>
                    <a:pt x="107824" y="15880"/>
                  </a:lnTo>
                  <a:close/>
                  <a:moveTo>
                    <a:pt x="84473" y="17216"/>
                  </a:moveTo>
                  <a:lnTo>
                    <a:pt x="84523" y="17241"/>
                  </a:lnTo>
                  <a:lnTo>
                    <a:pt x="84548" y="17315"/>
                  </a:lnTo>
                  <a:lnTo>
                    <a:pt x="84572" y="17365"/>
                  </a:lnTo>
                  <a:lnTo>
                    <a:pt x="84548" y="17414"/>
                  </a:lnTo>
                  <a:lnTo>
                    <a:pt x="84523" y="17488"/>
                  </a:lnTo>
                  <a:lnTo>
                    <a:pt x="84473" y="17513"/>
                  </a:lnTo>
                  <a:lnTo>
                    <a:pt x="84350" y="17513"/>
                  </a:lnTo>
                  <a:lnTo>
                    <a:pt x="84300" y="17488"/>
                  </a:lnTo>
                  <a:lnTo>
                    <a:pt x="84251" y="17414"/>
                  </a:lnTo>
                  <a:lnTo>
                    <a:pt x="84251" y="17365"/>
                  </a:lnTo>
                  <a:lnTo>
                    <a:pt x="84251" y="17315"/>
                  </a:lnTo>
                  <a:lnTo>
                    <a:pt x="84300" y="17241"/>
                  </a:lnTo>
                  <a:lnTo>
                    <a:pt x="84350" y="17216"/>
                  </a:lnTo>
                  <a:close/>
                  <a:moveTo>
                    <a:pt x="44673" y="15905"/>
                  </a:moveTo>
                  <a:lnTo>
                    <a:pt x="44822" y="15955"/>
                  </a:lnTo>
                  <a:lnTo>
                    <a:pt x="44995" y="16054"/>
                  </a:lnTo>
                  <a:lnTo>
                    <a:pt x="45118" y="16153"/>
                  </a:lnTo>
                  <a:lnTo>
                    <a:pt x="45242" y="16301"/>
                  </a:lnTo>
                  <a:lnTo>
                    <a:pt x="45316" y="16449"/>
                  </a:lnTo>
                  <a:lnTo>
                    <a:pt x="45366" y="16623"/>
                  </a:lnTo>
                  <a:lnTo>
                    <a:pt x="45391" y="16796"/>
                  </a:lnTo>
                  <a:lnTo>
                    <a:pt x="45366" y="16969"/>
                  </a:lnTo>
                  <a:lnTo>
                    <a:pt x="45316" y="17117"/>
                  </a:lnTo>
                  <a:lnTo>
                    <a:pt x="45242" y="17266"/>
                  </a:lnTo>
                  <a:lnTo>
                    <a:pt x="45118" y="17414"/>
                  </a:lnTo>
                  <a:lnTo>
                    <a:pt x="44995" y="17538"/>
                  </a:lnTo>
                  <a:lnTo>
                    <a:pt x="44822" y="17612"/>
                  </a:lnTo>
                  <a:lnTo>
                    <a:pt x="44673" y="17661"/>
                  </a:lnTo>
                  <a:lnTo>
                    <a:pt x="44500" y="17686"/>
                  </a:lnTo>
                  <a:lnTo>
                    <a:pt x="44327" y="17661"/>
                  </a:lnTo>
                  <a:lnTo>
                    <a:pt x="44154" y="17612"/>
                  </a:lnTo>
                  <a:lnTo>
                    <a:pt x="44005" y="17538"/>
                  </a:lnTo>
                  <a:lnTo>
                    <a:pt x="43857" y="17414"/>
                  </a:lnTo>
                  <a:lnTo>
                    <a:pt x="43758" y="17266"/>
                  </a:lnTo>
                  <a:lnTo>
                    <a:pt x="43684" y="17117"/>
                  </a:lnTo>
                  <a:lnTo>
                    <a:pt x="43634" y="16969"/>
                  </a:lnTo>
                  <a:lnTo>
                    <a:pt x="43610" y="16796"/>
                  </a:lnTo>
                  <a:lnTo>
                    <a:pt x="43634" y="16623"/>
                  </a:lnTo>
                  <a:lnTo>
                    <a:pt x="43684" y="16449"/>
                  </a:lnTo>
                  <a:lnTo>
                    <a:pt x="43758" y="16301"/>
                  </a:lnTo>
                  <a:lnTo>
                    <a:pt x="43857" y="16153"/>
                  </a:lnTo>
                  <a:lnTo>
                    <a:pt x="44005" y="16054"/>
                  </a:lnTo>
                  <a:lnTo>
                    <a:pt x="44154" y="15955"/>
                  </a:lnTo>
                  <a:lnTo>
                    <a:pt x="44327" y="15905"/>
                  </a:lnTo>
                  <a:close/>
                  <a:moveTo>
                    <a:pt x="111782" y="15955"/>
                  </a:moveTo>
                  <a:lnTo>
                    <a:pt x="111955" y="15979"/>
                  </a:lnTo>
                  <a:lnTo>
                    <a:pt x="112128" y="16029"/>
                  </a:lnTo>
                  <a:lnTo>
                    <a:pt x="112277" y="16103"/>
                  </a:lnTo>
                  <a:lnTo>
                    <a:pt x="112400" y="16227"/>
                  </a:lnTo>
                  <a:lnTo>
                    <a:pt x="112524" y="16350"/>
                  </a:lnTo>
                  <a:lnTo>
                    <a:pt x="112598" y="16499"/>
                  </a:lnTo>
                  <a:lnTo>
                    <a:pt x="112648" y="16672"/>
                  </a:lnTo>
                  <a:lnTo>
                    <a:pt x="112672" y="16845"/>
                  </a:lnTo>
                  <a:lnTo>
                    <a:pt x="112648" y="17018"/>
                  </a:lnTo>
                  <a:lnTo>
                    <a:pt x="112598" y="17167"/>
                  </a:lnTo>
                  <a:lnTo>
                    <a:pt x="112524" y="17340"/>
                  </a:lnTo>
                  <a:lnTo>
                    <a:pt x="112400" y="17464"/>
                  </a:lnTo>
                  <a:lnTo>
                    <a:pt x="112277" y="17587"/>
                  </a:lnTo>
                  <a:lnTo>
                    <a:pt x="112128" y="17661"/>
                  </a:lnTo>
                  <a:lnTo>
                    <a:pt x="111955" y="17711"/>
                  </a:lnTo>
                  <a:lnTo>
                    <a:pt x="111782" y="17736"/>
                  </a:lnTo>
                  <a:lnTo>
                    <a:pt x="111609" y="17711"/>
                  </a:lnTo>
                  <a:lnTo>
                    <a:pt x="111460" y="17661"/>
                  </a:lnTo>
                  <a:lnTo>
                    <a:pt x="111287" y="17587"/>
                  </a:lnTo>
                  <a:lnTo>
                    <a:pt x="111163" y="17464"/>
                  </a:lnTo>
                  <a:lnTo>
                    <a:pt x="111040" y="17340"/>
                  </a:lnTo>
                  <a:lnTo>
                    <a:pt x="110966" y="17167"/>
                  </a:lnTo>
                  <a:lnTo>
                    <a:pt x="110916" y="17018"/>
                  </a:lnTo>
                  <a:lnTo>
                    <a:pt x="110891" y="16845"/>
                  </a:lnTo>
                  <a:lnTo>
                    <a:pt x="110916" y="16672"/>
                  </a:lnTo>
                  <a:lnTo>
                    <a:pt x="110966" y="16499"/>
                  </a:lnTo>
                  <a:lnTo>
                    <a:pt x="111040" y="16350"/>
                  </a:lnTo>
                  <a:lnTo>
                    <a:pt x="111163" y="16227"/>
                  </a:lnTo>
                  <a:lnTo>
                    <a:pt x="111287" y="16103"/>
                  </a:lnTo>
                  <a:lnTo>
                    <a:pt x="111460" y="16029"/>
                  </a:lnTo>
                  <a:lnTo>
                    <a:pt x="111609" y="15979"/>
                  </a:lnTo>
                  <a:lnTo>
                    <a:pt x="111782" y="15955"/>
                  </a:lnTo>
                  <a:close/>
                  <a:moveTo>
                    <a:pt x="39998" y="15782"/>
                  </a:moveTo>
                  <a:lnTo>
                    <a:pt x="40171" y="15831"/>
                  </a:lnTo>
                  <a:lnTo>
                    <a:pt x="40344" y="15930"/>
                  </a:lnTo>
                  <a:lnTo>
                    <a:pt x="40518" y="16054"/>
                  </a:lnTo>
                  <a:lnTo>
                    <a:pt x="40641" y="16227"/>
                  </a:lnTo>
                  <a:lnTo>
                    <a:pt x="40715" y="16400"/>
                  </a:lnTo>
                  <a:lnTo>
                    <a:pt x="40790" y="16573"/>
                  </a:lnTo>
                  <a:lnTo>
                    <a:pt x="40790" y="16771"/>
                  </a:lnTo>
                  <a:lnTo>
                    <a:pt x="40790" y="16944"/>
                  </a:lnTo>
                  <a:lnTo>
                    <a:pt x="40715" y="17142"/>
                  </a:lnTo>
                  <a:lnTo>
                    <a:pt x="40641" y="17315"/>
                  </a:lnTo>
                  <a:lnTo>
                    <a:pt x="40518" y="17464"/>
                  </a:lnTo>
                  <a:lnTo>
                    <a:pt x="40344" y="17587"/>
                  </a:lnTo>
                  <a:lnTo>
                    <a:pt x="40171" y="17686"/>
                  </a:lnTo>
                  <a:lnTo>
                    <a:pt x="39998" y="17736"/>
                  </a:lnTo>
                  <a:lnTo>
                    <a:pt x="39800" y="17760"/>
                  </a:lnTo>
                  <a:lnTo>
                    <a:pt x="39627" y="17736"/>
                  </a:lnTo>
                  <a:lnTo>
                    <a:pt x="39429" y="17686"/>
                  </a:lnTo>
                  <a:lnTo>
                    <a:pt x="39256" y="17587"/>
                  </a:lnTo>
                  <a:lnTo>
                    <a:pt x="39108" y="17464"/>
                  </a:lnTo>
                  <a:lnTo>
                    <a:pt x="38984" y="17315"/>
                  </a:lnTo>
                  <a:lnTo>
                    <a:pt x="38885" y="17142"/>
                  </a:lnTo>
                  <a:lnTo>
                    <a:pt x="38835" y="16944"/>
                  </a:lnTo>
                  <a:lnTo>
                    <a:pt x="38811" y="16771"/>
                  </a:lnTo>
                  <a:lnTo>
                    <a:pt x="38835" y="16573"/>
                  </a:lnTo>
                  <a:lnTo>
                    <a:pt x="38885" y="16400"/>
                  </a:lnTo>
                  <a:lnTo>
                    <a:pt x="38984" y="16227"/>
                  </a:lnTo>
                  <a:lnTo>
                    <a:pt x="39108" y="16054"/>
                  </a:lnTo>
                  <a:lnTo>
                    <a:pt x="39256" y="15930"/>
                  </a:lnTo>
                  <a:lnTo>
                    <a:pt x="39429" y="15831"/>
                  </a:lnTo>
                  <a:lnTo>
                    <a:pt x="39627" y="15782"/>
                  </a:lnTo>
                  <a:close/>
                  <a:moveTo>
                    <a:pt x="88901" y="17191"/>
                  </a:moveTo>
                  <a:lnTo>
                    <a:pt x="89000" y="17266"/>
                  </a:lnTo>
                  <a:lnTo>
                    <a:pt x="89050" y="17365"/>
                  </a:lnTo>
                  <a:lnTo>
                    <a:pt x="89074" y="17464"/>
                  </a:lnTo>
                  <a:lnTo>
                    <a:pt x="89050" y="17587"/>
                  </a:lnTo>
                  <a:lnTo>
                    <a:pt x="89000" y="17686"/>
                  </a:lnTo>
                  <a:lnTo>
                    <a:pt x="88901" y="17736"/>
                  </a:lnTo>
                  <a:lnTo>
                    <a:pt x="88777" y="17760"/>
                  </a:lnTo>
                  <a:lnTo>
                    <a:pt x="88678" y="17736"/>
                  </a:lnTo>
                  <a:lnTo>
                    <a:pt x="88580" y="17686"/>
                  </a:lnTo>
                  <a:lnTo>
                    <a:pt x="88505" y="17587"/>
                  </a:lnTo>
                  <a:lnTo>
                    <a:pt x="88481" y="17464"/>
                  </a:lnTo>
                  <a:lnTo>
                    <a:pt x="88505" y="17365"/>
                  </a:lnTo>
                  <a:lnTo>
                    <a:pt x="88580" y="17266"/>
                  </a:lnTo>
                  <a:lnTo>
                    <a:pt x="88678" y="17191"/>
                  </a:lnTo>
                  <a:close/>
                  <a:moveTo>
                    <a:pt x="23425" y="15138"/>
                  </a:moveTo>
                  <a:lnTo>
                    <a:pt x="23697" y="15163"/>
                  </a:lnTo>
                  <a:lnTo>
                    <a:pt x="23944" y="15237"/>
                  </a:lnTo>
                  <a:lnTo>
                    <a:pt x="24192" y="15361"/>
                  </a:lnTo>
                  <a:lnTo>
                    <a:pt x="24414" y="15534"/>
                  </a:lnTo>
                  <a:lnTo>
                    <a:pt x="24588" y="15757"/>
                  </a:lnTo>
                  <a:lnTo>
                    <a:pt x="24711" y="16004"/>
                  </a:lnTo>
                  <a:lnTo>
                    <a:pt x="24785" y="16252"/>
                  </a:lnTo>
                  <a:lnTo>
                    <a:pt x="24810" y="16524"/>
                  </a:lnTo>
                  <a:lnTo>
                    <a:pt x="24785" y="16771"/>
                  </a:lnTo>
                  <a:lnTo>
                    <a:pt x="24711" y="17043"/>
                  </a:lnTo>
                  <a:lnTo>
                    <a:pt x="24588" y="17290"/>
                  </a:lnTo>
                  <a:lnTo>
                    <a:pt x="24414" y="17488"/>
                  </a:lnTo>
                  <a:lnTo>
                    <a:pt x="24192" y="17686"/>
                  </a:lnTo>
                  <a:lnTo>
                    <a:pt x="23944" y="17810"/>
                  </a:lnTo>
                  <a:lnTo>
                    <a:pt x="23697" y="17884"/>
                  </a:lnTo>
                  <a:lnTo>
                    <a:pt x="23425" y="17909"/>
                  </a:lnTo>
                  <a:lnTo>
                    <a:pt x="23153" y="17884"/>
                  </a:lnTo>
                  <a:lnTo>
                    <a:pt x="22906" y="17810"/>
                  </a:lnTo>
                  <a:lnTo>
                    <a:pt x="22658" y="17686"/>
                  </a:lnTo>
                  <a:lnTo>
                    <a:pt x="22436" y="17488"/>
                  </a:lnTo>
                  <a:lnTo>
                    <a:pt x="22262" y="17290"/>
                  </a:lnTo>
                  <a:lnTo>
                    <a:pt x="22139" y="17043"/>
                  </a:lnTo>
                  <a:lnTo>
                    <a:pt x="22064" y="16771"/>
                  </a:lnTo>
                  <a:lnTo>
                    <a:pt x="22040" y="16524"/>
                  </a:lnTo>
                  <a:lnTo>
                    <a:pt x="22064" y="16252"/>
                  </a:lnTo>
                  <a:lnTo>
                    <a:pt x="22139" y="16004"/>
                  </a:lnTo>
                  <a:lnTo>
                    <a:pt x="22262" y="15757"/>
                  </a:lnTo>
                  <a:lnTo>
                    <a:pt x="22436" y="15534"/>
                  </a:lnTo>
                  <a:lnTo>
                    <a:pt x="22658" y="15361"/>
                  </a:lnTo>
                  <a:lnTo>
                    <a:pt x="22906" y="15237"/>
                  </a:lnTo>
                  <a:lnTo>
                    <a:pt x="23153" y="15163"/>
                  </a:lnTo>
                  <a:lnTo>
                    <a:pt x="23425" y="15138"/>
                  </a:lnTo>
                  <a:close/>
                  <a:moveTo>
                    <a:pt x="73961" y="17612"/>
                  </a:moveTo>
                  <a:lnTo>
                    <a:pt x="74035" y="17686"/>
                  </a:lnTo>
                  <a:lnTo>
                    <a:pt x="74109" y="17760"/>
                  </a:lnTo>
                  <a:lnTo>
                    <a:pt x="74134" y="17884"/>
                  </a:lnTo>
                  <a:lnTo>
                    <a:pt x="74109" y="17983"/>
                  </a:lnTo>
                  <a:lnTo>
                    <a:pt x="74035" y="18057"/>
                  </a:lnTo>
                  <a:lnTo>
                    <a:pt x="73961" y="18131"/>
                  </a:lnTo>
                  <a:lnTo>
                    <a:pt x="73862" y="18156"/>
                  </a:lnTo>
                  <a:lnTo>
                    <a:pt x="73738" y="18131"/>
                  </a:lnTo>
                  <a:lnTo>
                    <a:pt x="73664" y="18057"/>
                  </a:lnTo>
                  <a:lnTo>
                    <a:pt x="73590" y="17983"/>
                  </a:lnTo>
                  <a:lnTo>
                    <a:pt x="73590" y="17884"/>
                  </a:lnTo>
                  <a:lnTo>
                    <a:pt x="73590" y="17760"/>
                  </a:lnTo>
                  <a:lnTo>
                    <a:pt x="73664" y="17686"/>
                  </a:lnTo>
                  <a:lnTo>
                    <a:pt x="73738" y="17612"/>
                  </a:lnTo>
                  <a:close/>
                  <a:moveTo>
                    <a:pt x="93180" y="17439"/>
                  </a:moveTo>
                  <a:lnTo>
                    <a:pt x="93255" y="17464"/>
                  </a:lnTo>
                  <a:lnTo>
                    <a:pt x="93329" y="17513"/>
                  </a:lnTo>
                  <a:lnTo>
                    <a:pt x="93378" y="17563"/>
                  </a:lnTo>
                  <a:lnTo>
                    <a:pt x="93428" y="17637"/>
                  </a:lnTo>
                  <a:lnTo>
                    <a:pt x="93477" y="17711"/>
                  </a:lnTo>
                  <a:lnTo>
                    <a:pt x="93502" y="17785"/>
                  </a:lnTo>
                  <a:lnTo>
                    <a:pt x="93502" y="17859"/>
                  </a:lnTo>
                  <a:lnTo>
                    <a:pt x="93502" y="17934"/>
                  </a:lnTo>
                  <a:lnTo>
                    <a:pt x="93477" y="18008"/>
                  </a:lnTo>
                  <a:lnTo>
                    <a:pt x="93428" y="18082"/>
                  </a:lnTo>
                  <a:lnTo>
                    <a:pt x="93378" y="18156"/>
                  </a:lnTo>
                  <a:lnTo>
                    <a:pt x="93329" y="18206"/>
                  </a:lnTo>
                  <a:lnTo>
                    <a:pt x="93255" y="18255"/>
                  </a:lnTo>
                  <a:lnTo>
                    <a:pt x="93180" y="18255"/>
                  </a:lnTo>
                  <a:lnTo>
                    <a:pt x="93081" y="18280"/>
                  </a:lnTo>
                  <a:lnTo>
                    <a:pt x="93007" y="18255"/>
                  </a:lnTo>
                  <a:lnTo>
                    <a:pt x="92933" y="18255"/>
                  </a:lnTo>
                  <a:lnTo>
                    <a:pt x="92859" y="18206"/>
                  </a:lnTo>
                  <a:lnTo>
                    <a:pt x="92785" y="18156"/>
                  </a:lnTo>
                  <a:lnTo>
                    <a:pt x="92735" y="18082"/>
                  </a:lnTo>
                  <a:lnTo>
                    <a:pt x="92710" y="18008"/>
                  </a:lnTo>
                  <a:lnTo>
                    <a:pt x="92686" y="17934"/>
                  </a:lnTo>
                  <a:lnTo>
                    <a:pt x="92686" y="17859"/>
                  </a:lnTo>
                  <a:lnTo>
                    <a:pt x="92686" y="17785"/>
                  </a:lnTo>
                  <a:lnTo>
                    <a:pt x="92710" y="17711"/>
                  </a:lnTo>
                  <a:lnTo>
                    <a:pt x="92735" y="17637"/>
                  </a:lnTo>
                  <a:lnTo>
                    <a:pt x="92785" y="17563"/>
                  </a:lnTo>
                  <a:lnTo>
                    <a:pt x="92859" y="17513"/>
                  </a:lnTo>
                  <a:lnTo>
                    <a:pt x="92933" y="17464"/>
                  </a:lnTo>
                  <a:lnTo>
                    <a:pt x="93007" y="17439"/>
                  </a:lnTo>
                  <a:close/>
                  <a:moveTo>
                    <a:pt x="115715" y="16499"/>
                  </a:moveTo>
                  <a:lnTo>
                    <a:pt x="115888" y="16524"/>
                  </a:lnTo>
                  <a:lnTo>
                    <a:pt x="116086" y="16573"/>
                  </a:lnTo>
                  <a:lnTo>
                    <a:pt x="116259" y="16647"/>
                  </a:lnTo>
                  <a:lnTo>
                    <a:pt x="116408" y="16796"/>
                  </a:lnTo>
                  <a:lnTo>
                    <a:pt x="116531" y="16944"/>
                  </a:lnTo>
                  <a:lnTo>
                    <a:pt x="116630" y="17117"/>
                  </a:lnTo>
                  <a:lnTo>
                    <a:pt x="116680" y="17290"/>
                  </a:lnTo>
                  <a:lnTo>
                    <a:pt x="116704" y="17488"/>
                  </a:lnTo>
                  <a:lnTo>
                    <a:pt x="116680" y="17686"/>
                  </a:lnTo>
                  <a:lnTo>
                    <a:pt x="116630" y="17859"/>
                  </a:lnTo>
                  <a:lnTo>
                    <a:pt x="116531" y="18032"/>
                  </a:lnTo>
                  <a:lnTo>
                    <a:pt x="116408" y="18181"/>
                  </a:lnTo>
                  <a:lnTo>
                    <a:pt x="116259" y="18305"/>
                  </a:lnTo>
                  <a:lnTo>
                    <a:pt x="116086" y="18404"/>
                  </a:lnTo>
                  <a:lnTo>
                    <a:pt x="115888" y="18453"/>
                  </a:lnTo>
                  <a:lnTo>
                    <a:pt x="115715" y="18478"/>
                  </a:lnTo>
                  <a:lnTo>
                    <a:pt x="115517" y="18453"/>
                  </a:lnTo>
                  <a:lnTo>
                    <a:pt x="115319" y="18404"/>
                  </a:lnTo>
                  <a:lnTo>
                    <a:pt x="115146" y="18305"/>
                  </a:lnTo>
                  <a:lnTo>
                    <a:pt x="114998" y="18181"/>
                  </a:lnTo>
                  <a:lnTo>
                    <a:pt x="114874" y="18032"/>
                  </a:lnTo>
                  <a:lnTo>
                    <a:pt x="114775" y="17859"/>
                  </a:lnTo>
                  <a:lnTo>
                    <a:pt x="114725" y="17686"/>
                  </a:lnTo>
                  <a:lnTo>
                    <a:pt x="114701" y="17488"/>
                  </a:lnTo>
                  <a:lnTo>
                    <a:pt x="114725" y="17290"/>
                  </a:lnTo>
                  <a:lnTo>
                    <a:pt x="114775" y="17117"/>
                  </a:lnTo>
                  <a:lnTo>
                    <a:pt x="114874" y="16944"/>
                  </a:lnTo>
                  <a:lnTo>
                    <a:pt x="114998" y="16796"/>
                  </a:lnTo>
                  <a:lnTo>
                    <a:pt x="115146" y="16647"/>
                  </a:lnTo>
                  <a:lnTo>
                    <a:pt x="115319" y="16573"/>
                  </a:lnTo>
                  <a:lnTo>
                    <a:pt x="115517" y="16524"/>
                  </a:lnTo>
                  <a:lnTo>
                    <a:pt x="115715" y="16499"/>
                  </a:lnTo>
                  <a:close/>
                  <a:moveTo>
                    <a:pt x="54765" y="17216"/>
                  </a:moveTo>
                  <a:lnTo>
                    <a:pt x="54889" y="17241"/>
                  </a:lnTo>
                  <a:lnTo>
                    <a:pt x="55013" y="17266"/>
                  </a:lnTo>
                  <a:lnTo>
                    <a:pt x="55112" y="17340"/>
                  </a:lnTo>
                  <a:lnTo>
                    <a:pt x="55211" y="17414"/>
                  </a:lnTo>
                  <a:lnTo>
                    <a:pt x="55310" y="17513"/>
                  </a:lnTo>
                  <a:lnTo>
                    <a:pt x="55359" y="17637"/>
                  </a:lnTo>
                  <a:lnTo>
                    <a:pt x="55384" y="17736"/>
                  </a:lnTo>
                  <a:lnTo>
                    <a:pt x="55409" y="17859"/>
                  </a:lnTo>
                  <a:lnTo>
                    <a:pt x="55384" y="17983"/>
                  </a:lnTo>
                  <a:lnTo>
                    <a:pt x="55359" y="18107"/>
                  </a:lnTo>
                  <a:lnTo>
                    <a:pt x="55310" y="18230"/>
                  </a:lnTo>
                  <a:lnTo>
                    <a:pt x="55211" y="18329"/>
                  </a:lnTo>
                  <a:lnTo>
                    <a:pt x="55112" y="18404"/>
                  </a:lnTo>
                  <a:lnTo>
                    <a:pt x="55013" y="18453"/>
                  </a:lnTo>
                  <a:lnTo>
                    <a:pt x="54889" y="18502"/>
                  </a:lnTo>
                  <a:lnTo>
                    <a:pt x="54642" y="18502"/>
                  </a:lnTo>
                  <a:lnTo>
                    <a:pt x="54518" y="18453"/>
                  </a:lnTo>
                  <a:lnTo>
                    <a:pt x="54419" y="18404"/>
                  </a:lnTo>
                  <a:lnTo>
                    <a:pt x="54320" y="18329"/>
                  </a:lnTo>
                  <a:lnTo>
                    <a:pt x="54221" y="18230"/>
                  </a:lnTo>
                  <a:lnTo>
                    <a:pt x="54172" y="18107"/>
                  </a:lnTo>
                  <a:lnTo>
                    <a:pt x="54147" y="17983"/>
                  </a:lnTo>
                  <a:lnTo>
                    <a:pt x="54122" y="17859"/>
                  </a:lnTo>
                  <a:lnTo>
                    <a:pt x="54147" y="17736"/>
                  </a:lnTo>
                  <a:lnTo>
                    <a:pt x="54172" y="17637"/>
                  </a:lnTo>
                  <a:lnTo>
                    <a:pt x="54221" y="17513"/>
                  </a:lnTo>
                  <a:lnTo>
                    <a:pt x="54320" y="17414"/>
                  </a:lnTo>
                  <a:lnTo>
                    <a:pt x="54419" y="17340"/>
                  </a:lnTo>
                  <a:lnTo>
                    <a:pt x="54518" y="17266"/>
                  </a:lnTo>
                  <a:lnTo>
                    <a:pt x="54642" y="17241"/>
                  </a:lnTo>
                  <a:lnTo>
                    <a:pt x="54765" y="17216"/>
                  </a:lnTo>
                  <a:close/>
                  <a:moveTo>
                    <a:pt x="31167" y="16153"/>
                  </a:moveTo>
                  <a:lnTo>
                    <a:pt x="31390" y="16227"/>
                  </a:lnTo>
                  <a:lnTo>
                    <a:pt x="31588" y="16326"/>
                  </a:lnTo>
                  <a:lnTo>
                    <a:pt x="31786" y="16499"/>
                  </a:lnTo>
                  <a:lnTo>
                    <a:pt x="31934" y="16672"/>
                  </a:lnTo>
                  <a:lnTo>
                    <a:pt x="32033" y="16895"/>
                  </a:lnTo>
                  <a:lnTo>
                    <a:pt x="32107" y="17093"/>
                  </a:lnTo>
                  <a:lnTo>
                    <a:pt x="32132" y="17340"/>
                  </a:lnTo>
                  <a:lnTo>
                    <a:pt x="32107" y="17563"/>
                  </a:lnTo>
                  <a:lnTo>
                    <a:pt x="32033" y="17785"/>
                  </a:lnTo>
                  <a:lnTo>
                    <a:pt x="31934" y="17983"/>
                  </a:lnTo>
                  <a:lnTo>
                    <a:pt x="31786" y="18181"/>
                  </a:lnTo>
                  <a:lnTo>
                    <a:pt x="31588" y="18329"/>
                  </a:lnTo>
                  <a:lnTo>
                    <a:pt x="31390" y="18428"/>
                  </a:lnTo>
                  <a:lnTo>
                    <a:pt x="31167" y="18502"/>
                  </a:lnTo>
                  <a:lnTo>
                    <a:pt x="30945" y="18527"/>
                  </a:lnTo>
                  <a:lnTo>
                    <a:pt x="30697" y="18502"/>
                  </a:lnTo>
                  <a:lnTo>
                    <a:pt x="30475" y="18428"/>
                  </a:lnTo>
                  <a:lnTo>
                    <a:pt x="30277" y="18329"/>
                  </a:lnTo>
                  <a:lnTo>
                    <a:pt x="30104" y="18181"/>
                  </a:lnTo>
                  <a:lnTo>
                    <a:pt x="29931" y="17983"/>
                  </a:lnTo>
                  <a:lnTo>
                    <a:pt x="29832" y="17785"/>
                  </a:lnTo>
                  <a:lnTo>
                    <a:pt x="29757" y="17563"/>
                  </a:lnTo>
                  <a:lnTo>
                    <a:pt x="29733" y="17340"/>
                  </a:lnTo>
                  <a:lnTo>
                    <a:pt x="29757" y="17093"/>
                  </a:lnTo>
                  <a:lnTo>
                    <a:pt x="29832" y="16895"/>
                  </a:lnTo>
                  <a:lnTo>
                    <a:pt x="29931" y="16672"/>
                  </a:lnTo>
                  <a:lnTo>
                    <a:pt x="30104" y="16499"/>
                  </a:lnTo>
                  <a:lnTo>
                    <a:pt x="30277" y="16326"/>
                  </a:lnTo>
                  <a:lnTo>
                    <a:pt x="30475" y="16227"/>
                  </a:lnTo>
                  <a:lnTo>
                    <a:pt x="30697" y="16153"/>
                  </a:lnTo>
                  <a:close/>
                  <a:moveTo>
                    <a:pt x="26839" y="16227"/>
                  </a:moveTo>
                  <a:lnTo>
                    <a:pt x="27086" y="16252"/>
                  </a:lnTo>
                  <a:lnTo>
                    <a:pt x="27333" y="16326"/>
                  </a:lnTo>
                  <a:lnTo>
                    <a:pt x="27556" y="16449"/>
                  </a:lnTo>
                  <a:lnTo>
                    <a:pt x="27754" y="16598"/>
                  </a:lnTo>
                  <a:lnTo>
                    <a:pt x="27927" y="16820"/>
                  </a:lnTo>
                  <a:lnTo>
                    <a:pt x="28026" y="17043"/>
                  </a:lnTo>
                  <a:lnTo>
                    <a:pt x="28100" y="17266"/>
                  </a:lnTo>
                  <a:lnTo>
                    <a:pt x="28125" y="17513"/>
                  </a:lnTo>
                  <a:lnTo>
                    <a:pt x="28100" y="17760"/>
                  </a:lnTo>
                  <a:lnTo>
                    <a:pt x="28026" y="18008"/>
                  </a:lnTo>
                  <a:lnTo>
                    <a:pt x="27927" y="18230"/>
                  </a:lnTo>
                  <a:lnTo>
                    <a:pt x="27754" y="18428"/>
                  </a:lnTo>
                  <a:lnTo>
                    <a:pt x="27556" y="18601"/>
                  </a:lnTo>
                  <a:lnTo>
                    <a:pt x="27333" y="18700"/>
                  </a:lnTo>
                  <a:lnTo>
                    <a:pt x="27086" y="18775"/>
                  </a:lnTo>
                  <a:lnTo>
                    <a:pt x="26839" y="18799"/>
                  </a:lnTo>
                  <a:lnTo>
                    <a:pt x="26591" y="18775"/>
                  </a:lnTo>
                  <a:lnTo>
                    <a:pt x="26369" y="18700"/>
                  </a:lnTo>
                  <a:lnTo>
                    <a:pt x="26146" y="18577"/>
                  </a:lnTo>
                  <a:lnTo>
                    <a:pt x="25948" y="18428"/>
                  </a:lnTo>
                  <a:lnTo>
                    <a:pt x="25775" y="18230"/>
                  </a:lnTo>
                  <a:lnTo>
                    <a:pt x="25651" y="18008"/>
                  </a:lnTo>
                  <a:lnTo>
                    <a:pt x="25577" y="17760"/>
                  </a:lnTo>
                  <a:lnTo>
                    <a:pt x="25552" y="17513"/>
                  </a:lnTo>
                  <a:lnTo>
                    <a:pt x="25577" y="17266"/>
                  </a:lnTo>
                  <a:lnTo>
                    <a:pt x="25651" y="17043"/>
                  </a:lnTo>
                  <a:lnTo>
                    <a:pt x="25775" y="16820"/>
                  </a:lnTo>
                  <a:lnTo>
                    <a:pt x="25948" y="16598"/>
                  </a:lnTo>
                  <a:lnTo>
                    <a:pt x="26146" y="16449"/>
                  </a:lnTo>
                  <a:lnTo>
                    <a:pt x="26369" y="16326"/>
                  </a:lnTo>
                  <a:lnTo>
                    <a:pt x="26591" y="16252"/>
                  </a:lnTo>
                  <a:lnTo>
                    <a:pt x="26839" y="16227"/>
                  </a:lnTo>
                  <a:close/>
                  <a:moveTo>
                    <a:pt x="48334" y="17365"/>
                  </a:moveTo>
                  <a:lnTo>
                    <a:pt x="48483" y="17414"/>
                  </a:lnTo>
                  <a:lnTo>
                    <a:pt x="48606" y="17488"/>
                  </a:lnTo>
                  <a:lnTo>
                    <a:pt x="48730" y="17587"/>
                  </a:lnTo>
                  <a:lnTo>
                    <a:pt x="48829" y="17686"/>
                  </a:lnTo>
                  <a:lnTo>
                    <a:pt x="48903" y="17835"/>
                  </a:lnTo>
                  <a:lnTo>
                    <a:pt x="48952" y="17983"/>
                  </a:lnTo>
                  <a:lnTo>
                    <a:pt x="48952" y="18131"/>
                  </a:lnTo>
                  <a:lnTo>
                    <a:pt x="48952" y="18280"/>
                  </a:lnTo>
                  <a:lnTo>
                    <a:pt x="48903" y="18404"/>
                  </a:lnTo>
                  <a:lnTo>
                    <a:pt x="48829" y="18552"/>
                  </a:lnTo>
                  <a:lnTo>
                    <a:pt x="48730" y="18676"/>
                  </a:lnTo>
                  <a:lnTo>
                    <a:pt x="48606" y="18775"/>
                  </a:lnTo>
                  <a:lnTo>
                    <a:pt x="48483" y="18824"/>
                  </a:lnTo>
                  <a:lnTo>
                    <a:pt x="48334" y="18874"/>
                  </a:lnTo>
                  <a:lnTo>
                    <a:pt x="48186" y="18898"/>
                  </a:lnTo>
                  <a:lnTo>
                    <a:pt x="48037" y="18874"/>
                  </a:lnTo>
                  <a:lnTo>
                    <a:pt x="47914" y="18824"/>
                  </a:lnTo>
                  <a:lnTo>
                    <a:pt x="47765" y="18775"/>
                  </a:lnTo>
                  <a:lnTo>
                    <a:pt x="47641" y="18676"/>
                  </a:lnTo>
                  <a:lnTo>
                    <a:pt x="47543" y="18552"/>
                  </a:lnTo>
                  <a:lnTo>
                    <a:pt x="47468" y="18404"/>
                  </a:lnTo>
                  <a:lnTo>
                    <a:pt x="47444" y="18280"/>
                  </a:lnTo>
                  <a:lnTo>
                    <a:pt x="47419" y="18131"/>
                  </a:lnTo>
                  <a:lnTo>
                    <a:pt x="47444" y="17983"/>
                  </a:lnTo>
                  <a:lnTo>
                    <a:pt x="47468" y="17835"/>
                  </a:lnTo>
                  <a:lnTo>
                    <a:pt x="47543" y="17686"/>
                  </a:lnTo>
                  <a:lnTo>
                    <a:pt x="47641" y="17587"/>
                  </a:lnTo>
                  <a:lnTo>
                    <a:pt x="47765" y="17488"/>
                  </a:lnTo>
                  <a:lnTo>
                    <a:pt x="47914" y="17414"/>
                  </a:lnTo>
                  <a:lnTo>
                    <a:pt x="48037" y="17365"/>
                  </a:lnTo>
                  <a:close/>
                  <a:moveTo>
                    <a:pt x="97262" y="17810"/>
                  </a:moveTo>
                  <a:lnTo>
                    <a:pt x="97386" y="17835"/>
                  </a:lnTo>
                  <a:lnTo>
                    <a:pt x="97484" y="17859"/>
                  </a:lnTo>
                  <a:lnTo>
                    <a:pt x="97559" y="17909"/>
                  </a:lnTo>
                  <a:lnTo>
                    <a:pt x="97658" y="17983"/>
                  </a:lnTo>
                  <a:lnTo>
                    <a:pt x="97732" y="18057"/>
                  </a:lnTo>
                  <a:lnTo>
                    <a:pt x="97781" y="18156"/>
                  </a:lnTo>
                  <a:lnTo>
                    <a:pt x="97806" y="18255"/>
                  </a:lnTo>
                  <a:lnTo>
                    <a:pt x="97806" y="18354"/>
                  </a:lnTo>
                  <a:lnTo>
                    <a:pt x="97806" y="18478"/>
                  </a:lnTo>
                  <a:lnTo>
                    <a:pt x="97781" y="18577"/>
                  </a:lnTo>
                  <a:lnTo>
                    <a:pt x="97732" y="18651"/>
                  </a:lnTo>
                  <a:lnTo>
                    <a:pt x="97658" y="18750"/>
                  </a:lnTo>
                  <a:lnTo>
                    <a:pt x="97559" y="18824"/>
                  </a:lnTo>
                  <a:lnTo>
                    <a:pt x="97484" y="18874"/>
                  </a:lnTo>
                  <a:lnTo>
                    <a:pt x="97386" y="18898"/>
                  </a:lnTo>
                  <a:lnTo>
                    <a:pt x="97163" y="18898"/>
                  </a:lnTo>
                  <a:lnTo>
                    <a:pt x="97064" y="18874"/>
                  </a:lnTo>
                  <a:lnTo>
                    <a:pt x="96965" y="18824"/>
                  </a:lnTo>
                  <a:lnTo>
                    <a:pt x="96891" y="18750"/>
                  </a:lnTo>
                  <a:lnTo>
                    <a:pt x="96817" y="18651"/>
                  </a:lnTo>
                  <a:lnTo>
                    <a:pt x="96767" y="18577"/>
                  </a:lnTo>
                  <a:lnTo>
                    <a:pt x="96742" y="18478"/>
                  </a:lnTo>
                  <a:lnTo>
                    <a:pt x="96718" y="18354"/>
                  </a:lnTo>
                  <a:lnTo>
                    <a:pt x="96742" y="18255"/>
                  </a:lnTo>
                  <a:lnTo>
                    <a:pt x="96767" y="18156"/>
                  </a:lnTo>
                  <a:lnTo>
                    <a:pt x="96817" y="18057"/>
                  </a:lnTo>
                  <a:lnTo>
                    <a:pt x="96891" y="17983"/>
                  </a:lnTo>
                  <a:lnTo>
                    <a:pt x="96965" y="17909"/>
                  </a:lnTo>
                  <a:lnTo>
                    <a:pt x="97064" y="17859"/>
                  </a:lnTo>
                  <a:lnTo>
                    <a:pt x="97163" y="17835"/>
                  </a:lnTo>
                  <a:lnTo>
                    <a:pt x="97262" y="17810"/>
                  </a:lnTo>
                  <a:close/>
                  <a:moveTo>
                    <a:pt x="101319" y="17909"/>
                  </a:moveTo>
                  <a:lnTo>
                    <a:pt x="101418" y="17958"/>
                  </a:lnTo>
                  <a:lnTo>
                    <a:pt x="101541" y="18008"/>
                  </a:lnTo>
                  <a:lnTo>
                    <a:pt x="101640" y="18107"/>
                  </a:lnTo>
                  <a:lnTo>
                    <a:pt x="101714" y="18206"/>
                  </a:lnTo>
                  <a:lnTo>
                    <a:pt x="101789" y="18305"/>
                  </a:lnTo>
                  <a:lnTo>
                    <a:pt x="101813" y="18428"/>
                  </a:lnTo>
                  <a:lnTo>
                    <a:pt x="101838" y="18552"/>
                  </a:lnTo>
                  <a:lnTo>
                    <a:pt x="101813" y="18676"/>
                  </a:lnTo>
                  <a:lnTo>
                    <a:pt x="101789" y="18799"/>
                  </a:lnTo>
                  <a:lnTo>
                    <a:pt x="101714" y="18923"/>
                  </a:lnTo>
                  <a:lnTo>
                    <a:pt x="101640" y="19022"/>
                  </a:lnTo>
                  <a:lnTo>
                    <a:pt x="101541" y="19096"/>
                  </a:lnTo>
                  <a:lnTo>
                    <a:pt x="101418" y="19170"/>
                  </a:lnTo>
                  <a:lnTo>
                    <a:pt x="101319" y="19195"/>
                  </a:lnTo>
                  <a:lnTo>
                    <a:pt x="101195" y="19220"/>
                  </a:lnTo>
                  <a:lnTo>
                    <a:pt x="101071" y="19195"/>
                  </a:lnTo>
                  <a:lnTo>
                    <a:pt x="100948" y="19170"/>
                  </a:lnTo>
                  <a:lnTo>
                    <a:pt x="100824" y="19096"/>
                  </a:lnTo>
                  <a:lnTo>
                    <a:pt x="100725" y="19022"/>
                  </a:lnTo>
                  <a:lnTo>
                    <a:pt x="100651" y="18923"/>
                  </a:lnTo>
                  <a:lnTo>
                    <a:pt x="100576" y="18799"/>
                  </a:lnTo>
                  <a:lnTo>
                    <a:pt x="100552" y="18676"/>
                  </a:lnTo>
                  <a:lnTo>
                    <a:pt x="100527" y="18552"/>
                  </a:lnTo>
                  <a:lnTo>
                    <a:pt x="100552" y="18428"/>
                  </a:lnTo>
                  <a:lnTo>
                    <a:pt x="100576" y="18305"/>
                  </a:lnTo>
                  <a:lnTo>
                    <a:pt x="100651" y="18206"/>
                  </a:lnTo>
                  <a:lnTo>
                    <a:pt x="100725" y="18107"/>
                  </a:lnTo>
                  <a:lnTo>
                    <a:pt x="100824" y="18008"/>
                  </a:lnTo>
                  <a:lnTo>
                    <a:pt x="100948" y="17958"/>
                  </a:lnTo>
                  <a:lnTo>
                    <a:pt x="101071" y="17909"/>
                  </a:lnTo>
                  <a:close/>
                  <a:moveTo>
                    <a:pt x="119574" y="17043"/>
                  </a:moveTo>
                  <a:lnTo>
                    <a:pt x="119772" y="17068"/>
                  </a:lnTo>
                  <a:lnTo>
                    <a:pt x="119994" y="17117"/>
                  </a:lnTo>
                  <a:lnTo>
                    <a:pt x="120192" y="17216"/>
                  </a:lnTo>
                  <a:lnTo>
                    <a:pt x="120365" y="17365"/>
                  </a:lnTo>
                  <a:lnTo>
                    <a:pt x="120489" y="17538"/>
                  </a:lnTo>
                  <a:lnTo>
                    <a:pt x="120613" y="17736"/>
                  </a:lnTo>
                  <a:lnTo>
                    <a:pt x="120662" y="17934"/>
                  </a:lnTo>
                  <a:lnTo>
                    <a:pt x="120687" y="18156"/>
                  </a:lnTo>
                  <a:lnTo>
                    <a:pt x="120662" y="18379"/>
                  </a:lnTo>
                  <a:lnTo>
                    <a:pt x="120613" y="18577"/>
                  </a:lnTo>
                  <a:lnTo>
                    <a:pt x="120489" y="18775"/>
                  </a:lnTo>
                  <a:lnTo>
                    <a:pt x="120365" y="18948"/>
                  </a:lnTo>
                  <a:lnTo>
                    <a:pt x="120192" y="19096"/>
                  </a:lnTo>
                  <a:lnTo>
                    <a:pt x="119994" y="19195"/>
                  </a:lnTo>
                  <a:lnTo>
                    <a:pt x="119772" y="19245"/>
                  </a:lnTo>
                  <a:lnTo>
                    <a:pt x="119574" y="19269"/>
                  </a:lnTo>
                  <a:lnTo>
                    <a:pt x="119351" y="19245"/>
                  </a:lnTo>
                  <a:lnTo>
                    <a:pt x="119153" y="19195"/>
                  </a:lnTo>
                  <a:lnTo>
                    <a:pt x="118955" y="19096"/>
                  </a:lnTo>
                  <a:lnTo>
                    <a:pt x="118782" y="18948"/>
                  </a:lnTo>
                  <a:lnTo>
                    <a:pt x="118634" y="18775"/>
                  </a:lnTo>
                  <a:lnTo>
                    <a:pt x="118535" y="18577"/>
                  </a:lnTo>
                  <a:lnTo>
                    <a:pt x="118461" y="18379"/>
                  </a:lnTo>
                  <a:lnTo>
                    <a:pt x="118461" y="18156"/>
                  </a:lnTo>
                  <a:lnTo>
                    <a:pt x="118461" y="17934"/>
                  </a:lnTo>
                  <a:lnTo>
                    <a:pt x="118535" y="17736"/>
                  </a:lnTo>
                  <a:lnTo>
                    <a:pt x="118634" y="17538"/>
                  </a:lnTo>
                  <a:lnTo>
                    <a:pt x="118782" y="17365"/>
                  </a:lnTo>
                  <a:lnTo>
                    <a:pt x="118955" y="17216"/>
                  </a:lnTo>
                  <a:lnTo>
                    <a:pt x="119153" y="17117"/>
                  </a:lnTo>
                  <a:lnTo>
                    <a:pt x="119351" y="17068"/>
                  </a:lnTo>
                  <a:lnTo>
                    <a:pt x="119574" y="17043"/>
                  </a:lnTo>
                  <a:close/>
                  <a:moveTo>
                    <a:pt x="34383" y="17290"/>
                  </a:moveTo>
                  <a:lnTo>
                    <a:pt x="34606" y="17315"/>
                  </a:lnTo>
                  <a:lnTo>
                    <a:pt x="34804" y="17365"/>
                  </a:lnTo>
                  <a:lnTo>
                    <a:pt x="35001" y="17464"/>
                  </a:lnTo>
                  <a:lnTo>
                    <a:pt x="35150" y="17612"/>
                  </a:lnTo>
                  <a:lnTo>
                    <a:pt x="35298" y="17760"/>
                  </a:lnTo>
                  <a:lnTo>
                    <a:pt x="35397" y="17958"/>
                  </a:lnTo>
                  <a:lnTo>
                    <a:pt x="35447" y="18156"/>
                  </a:lnTo>
                  <a:lnTo>
                    <a:pt x="35471" y="18379"/>
                  </a:lnTo>
                  <a:lnTo>
                    <a:pt x="35447" y="18577"/>
                  </a:lnTo>
                  <a:lnTo>
                    <a:pt x="35397" y="18775"/>
                  </a:lnTo>
                  <a:lnTo>
                    <a:pt x="35298" y="18972"/>
                  </a:lnTo>
                  <a:lnTo>
                    <a:pt x="35150" y="19146"/>
                  </a:lnTo>
                  <a:lnTo>
                    <a:pt x="35001" y="19269"/>
                  </a:lnTo>
                  <a:lnTo>
                    <a:pt x="34804" y="19368"/>
                  </a:lnTo>
                  <a:lnTo>
                    <a:pt x="34606" y="19442"/>
                  </a:lnTo>
                  <a:lnTo>
                    <a:pt x="34185" y="19442"/>
                  </a:lnTo>
                  <a:lnTo>
                    <a:pt x="33987" y="19368"/>
                  </a:lnTo>
                  <a:lnTo>
                    <a:pt x="33789" y="19269"/>
                  </a:lnTo>
                  <a:lnTo>
                    <a:pt x="33616" y="19146"/>
                  </a:lnTo>
                  <a:lnTo>
                    <a:pt x="33493" y="18972"/>
                  </a:lnTo>
                  <a:lnTo>
                    <a:pt x="33394" y="18775"/>
                  </a:lnTo>
                  <a:lnTo>
                    <a:pt x="33319" y="18577"/>
                  </a:lnTo>
                  <a:lnTo>
                    <a:pt x="33295" y="18379"/>
                  </a:lnTo>
                  <a:lnTo>
                    <a:pt x="33319" y="18156"/>
                  </a:lnTo>
                  <a:lnTo>
                    <a:pt x="33394" y="17958"/>
                  </a:lnTo>
                  <a:lnTo>
                    <a:pt x="33493" y="17760"/>
                  </a:lnTo>
                  <a:lnTo>
                    <a:pt x="33616" y="17612"/>
                  </a:lnTo>
                  <a:lnTo>
                    <a:pt x="33789" y="17464"/>
                  </a:lnTo>
                  <a:lnTo>
                    <a:pt x="33987" y="17365"/>
                  </a:lnTo>
                  <a:lnTo>
                    <a:pt x="34185" y="17315"/>
                  </a:lnTo>
                  <a:lnTo>
                    <a:pt x="34383" y="17290"/>
                  </a:lnTo>
                  <a:close/>
                  <a:moveTo>
                    <a:pt x="65105" y="18676"/>
                  </a:moveTo>
                  <a:lnTo>
                    <a:pt x="65179" y="18700"/>
                  </a:lnTo>
                  <a:lnTo>
                    <a:pt x="65278" y="18725"/>
                  </a:lnTo>
                  <a:lnTo>
                    <a:pt x="65328" y="18750"/>
                  </a:lnTo>
                  <a:lnTo>
                    <a:pt x="65402" y="18799"/>
                  </a:lnTo>
                  <a:lnTo>
                    <a:pt x="65451" y="18874"/>
                  </a:lnTo>
                  <a:lnTo>
                    <a:pt x="65501" y="18948"/>
                  </a:lnTo>
                  <a:lnTo>
                    <a:pt x="65526" y="19022"/>
                  </a:lnTo>
                  <a:lnTo>
                    <a:pt x="65526" y="19096"/>
                  </a:lnTo>
                  <a:lnTo>
                    <a:pt x="65526" y="19170"/>
                  </a:lnTo>
                  <a:lnTo>
                    <a:pt x="65501" y="19269"/>
                  </a:lnTo>
                  <a:lnTo>
                    <a:pt x="65451" y="19343"/>
                  </a:lnTo>
                  <a:lnTo>
                    <a:pt x="65402" y="19393"/>
                  </a:lnTo>
                  <a:lnTo>
                    <a:pt x="65328" y="19442"/>
                  </a:lnTo>
                  <a:lnTo>
                    <a:pt x="65278" y="19492"/>
                  </a:lnTo>
                  <a:lnTo>
                    <a:pt x="65179" y="19517"/>
                  </a:lnTo>
                  <a:lnTo>
                    <a:pt x="65031" y="19517"/>
                  </a:lnTo>
                  <a:lnTo>
                    <a:pt x="64957" y="19492"/>
                  </a:lnTo>
                  <a:lnTo>
                    <a:pt x="64882" y="19442"/>
                  </a:lnTo>
                  <a:lnTo>
                    <a:pt x="64808" y="19393"/>
                  </a:lnTo>
                  <a:lnTo>
                    <a:pt x="64759" y="19343"/>
                  </a:lnTo>
                  <a:lnTo>
                    <a:pt x="64734" y="19269"/>
                  </a:lnTo>
                  <a:lnTo>
                    <a:pt x="64709" y="19170"/>
                  </a:lnTo>
                  <a:lnTo>
                    <a:pt x="64685" y="19096"/>
                  </a:lnTo>
                  <a:lnTo>
                    <a:pt x="64709" y="19022"/>
                  </a:lnTo>
                  <a:lnTo>
                    <a:pt x="64734" y="18948"/>
                  </a:lnTo>
                  <a:lnTo>
                    <a:pt x="64759" y="18874"/>
                  </a:lnTo>
                  <a:lnTo>
                    <a:pt x="64808" y="18799"/>
                  </a:lnTo>
                  <a:lnTo>
                    <a:pt x="64882" y="18750"/>
                  </a:lnTo>
                  <a:lnTo>
                    <a:pt x="64957" y="18725"/>
                  </a:lnTo>
                  <a:lnTo>
                    <a:pt x="65031" y="18700"/>
                  </a:lnTo>
                  <a:lnTo>
                    <a:pt x="65105" y="18676"/>
                  </a:lnTo>
                  <a:close/>
                  <a:moveTo>
                    <a:pt x="123259" y="17117"/>
                  </a:moveTo>
                  <a:lnTo>
                    <a:pt x="123482" y="17142"/>
                  </a:lnTo>
                  <a:lnTo>
                    <a:pt x="123705" y="17216"/>
                  </a:lnTo>
                  <a:lnTo>
                    <a:pt x="123903" y="17315"/>
                  </a:lnTo>
                  <a:lnTo>
                    <a:pt x="124100" y="17464"/>
                  </a:lnTo>
                  <a:lnTo>
                    <a:pt x="124249" y="17661"/>
                  </a:lnTo>
                  <a:lnTo>
                    <a:pt x="124372" y="17884"/>
                  </a:lnTo>
                  <a:lnTo>
                    <a:pt x="124447" y="18107"/>
                  </a:lnTo>
                  <a:lnTo>
                    <a:pt x="124447" y="18329"/>
                  </a:lnTo>
                  <a:lnTo>
                    <a:pt x="124447" y="18552"/>
                  </a:lnTo>
                  <a:lnTo>
                    <a:pt x="124372" y="18775"/>
                  </a:lnTo>
                  <a:lnTo>
                    <a:pt x="124249" y="18997"/>
                  </a:lnTo>
                  <a:lnTo>
                    <a:pt x="124100" y="19170"/>
                  </a:lnTo>
                  <a:lnTo>
                    <a:pt x="123903" y="19343"/>
                  </a:lnTo>
                  <a:lnTo>
                    <a:pt x="123705" y="19442"/>
                  </a:lnTo>
                  <a:lnTo>
                    <a:pt x="123482" y="19517"/>
                  </a:lnTo>
                  <a:lnTo>
                    <a:pt x="123259" y="19541"/>
                  </a:lnTo>
                  <a:lnTo>
                    <a:pt x="123012" y="19517"/>
                  </a:lnTo>
                  <a:lnTo>
                    <a:pt x="122789" y="19442"/>
                  </a:lnTo>
                  <a:lnTo>
                    <a:pt x="122592" y="19343"/>
                  </a:lnTo>
                  <a:lnTo>
                    <a:pt x="122394" y="19170"/>
                  </a:lnTo>
                  <a:lnTo>
                    <a:pt x="122245" y="18997"/>
                  </a:lnTo>
                  <a:lnTo>
                    <a:pt x="122122" y="18775"/>
                  </a:lnTo>
                  <a:lnTo>
                    <a:pt x="122072" y="18552"/>
                  </a:lnTo>
                  <a:lnTo>
                    <a:pt x="122047" y="18329"/>
                  </a:lnTo>
                  <a:lnTo>
                    <a:pt x="122072" y="18107"/>
                  </a:lnTo>
                  <a:lnTo>
                    <a:pt x="122122" y="17884"/>
                  </a:lnTo>
                  <a:lnTo>
                    <a:pt x="122245" y="17661"/>
                  </a:lnTo>
                  <a:lnTo>
                    <a:pt x="122394" y="17464"/>
                  </a:lnTo>
                  <a:lnTo>
                    <a:pt x="122592" y="17315"/>
                  </a:lnTo>
                  <a:lnTo>
                    <a:pt x="122789" y="17216"/>
                  </a:lnTo>
                  <a:lnTo>
                    <a:pt x="123012" y="17142"/>
                  </a:lnTo>
                  <a:lnTo>
                    <a:pt x="123259" y="17117"/>
                  </a:lnTo>
                  <a:close/>
                  <a:moveTo>
                    <a:pt x="61889" y="18775"/>
                  </a:moveTo>
                  <a:lnTo>
                    <a:pt x="61964" y="18799"/>
                  </a:lnTo>
                  <a:lnTo>
                    <a:pt x="62063" y="18824"/>
                  </a:lnTo>
                  <a:lnTo>
                    <a:pt x="62137" y="18849"/>
                  </a:lnTo>
                  <a:lnTo>
                    <a:pt x="62211" y="18923"/>
                  </a:lnTo>
                  <a:lnTo>
                    <a:pt x="62285" y="18997"/>
                  </a:lnTo>
                  <a:lnTo>
                    <a:pt x="62310" y="19071"/>
                  </a:lnTo>
                  <a:lnTo>
                    <a:pt x="62359" y="19170"/>
                  </a:lnTo>
                  <a:lnTo>
                    <a:pt x="62359" y="19245"/>
                  </a:lnTo>
                  <a:lnTo>
                    <a:pt x="62359" y="19343"/>
                  </a:lnTo>
                  <a:lnTo>
                    <a:pt x="62310" y="19418"/>
                  </a:lnTo>
                  <a:lnTo>
                    <a:pt x="62285" y="19517"/>
                  </a:lnTo>
                  <a:lnTo>
                    <a:pt x="62211" y="19591"/>
                  </a:lnTo>
                  <a:lnTo>
                    <a:pt x="62137" y="19640"/>
                  </a:lnTo>
                  <a:lnTo>
                    <a:pt x="62063" y="19690"/>
                  </a:lnTo>
                  <a:lnTo>
                    <a:pt x="61964" y="19715"/>
                  </a:lnTo>
                  <a:lnTo>
                    <a:pt x="61790" y="19715"/>
                  </a:lnTo>
                  <a:lnTo>
                    <a:pt x="61716" y="19690"/>
                  </a:lnTo>
                  <a:lnTo>
                    <a:pt x="61617" y="19640"/>
                  </a:lnTo>
                  <a:lnTo>
                    <a:pt x="61543" y="19591"/>
                  </a:lnTo>
                  <a:lnTo>
                    <a:pt x="61494" y="19517"/>
                  </a:lnTo>
                  <a:lnTo>
                    <a:pt x="61444" y="19418"/>
                  </a:lnTo>
                  <a:lnTo>
                    <a:pt x="61419" y="19343"/>
                  </a:lnTo>
                  <a:lnTo>
                    <a:pt x="61419" y="19245"/>
                  </a:lnTo>
                  <a:lnTo>
                    <a:pt x="61419" y="19170"/>
                  </a:lnTo>
                  <a:lnTo>
                    <a:pt x="61444" y="19071"/>
                  </a:lnTo>
                  <a:lnTo>
                    <a:pt x="61494" y="18997"/>
                  </a:lnTo>
                  <a:lnTo>
                    <a:pt x="61543" y="18923"/>
                  </a:lnTo>
                  <a:lnTo>
                    <a:pt x="61617" y="18849"/>
                  </a:lnTo>
                  <a:lnTo>
                    <a:pt x="61716" y="18824"/>
                  </a:lnTo>
                  <a:lnTo>
                    <a:pt x="61790" y="18799"/>
                  </a:lnTo>
                  <a:lnTo>
                    <a:pt x="61889" y="18775"/>
                  </a:lnTo>
                  <a:close/>
                  <a:moveTo>
                    <a:pt x="76657" y="19442"/>
                  </a:moveTo>
                  <a:lnTo>
                    <a:pt x="76706" y="19467"/>
                  </a:lnTo>
                  <a:lnTo>
                    <a:pt x="76756" y="19492"/>
                  </a:lnTo>
                  <a:lnTo>
                    <a:pt x="76805" y="19541"/>
                  </a:lnTo>
                  <a:lnTo>
                    <a:pt x="76805" y="19591"/>
                  </a:lnTo>
                  <a:lnTo>
                    <a:pt x="76805" y="19665"/>
                  </a:lnTo>
                  <a:lnTo>
                    <a:pt x="76756" y="19715"/>
                  </a:lnTo>
                  <a:lnTo>
                    <a:pt x="76706" y="19739"/>
                  </a:lnTo>
                  <a:lnTo>
                    <a:pt x="76657" y="19764"/>
                  </a:lnTo>
                  <a:lnTo>
                    <a:pt x="76607" y="19739"/>
                  </a:lnTo>
                  <a:lnTo>
                    <a:pt x="76558" y="19715"/>
                  </a:lnTo>
                  <a:lnTo>
                    <a:pt x="76508" y="19665"/>
                  </a:lnTo>
                  <a:lnTo>
                    <a:pt x="76508" y="19591"/>
                  </a:lnTo>
                  <a:lnTo>
                    <a:pt x="76508" y="19541"/>
                  </a:lnTo>
                  <a:lnTo>
                    <a:pt x="76558" y="19492"/>
                  </a:lnTo>
                  <a:lnTo>
                    <a:pt x="76607" y="19467"/>
                  </a:lnTo>
                  <a:lnTo>
                    <a:pt x="76657" y="19442"/>
                  </a:lnTo>
                  <a:close/>
                  <a:moveTo>
                    <a:pt x="68321" y="19195"/>
                  </a:moveTo>
                  <a:lnTo>
                    <a:pt x="68444" y="19220"/>
                  </a:lnTo>
                  <a:lnTo>
                    <a:pt x="68568" y="19294"/>
                  </a:lnTo>
                  <a:lnTo>
                    <a:pt x="68642" y="19418"/>
                  </a:lnTo>
                  <a:lnTo>
                    <a:pt x="68667" y="19541"/>
                  </a:lnTo>
                  <a:lnTo>
                    <a:pt x="68642" y="19690"/>
                  </a:lnTo>
                  <a:lnTo>
                    <a:pt x="68568" y="19789"/>
                  </a:lnTo>
                  <a:lnTo>
                    <a:pt x="68444" y="19863"/>
                  </a:lnTo>
                  <a:lnTo>
                    <a:pt x="68321" y="19888"/>
                  </a:lnTo>
                  <a:lnTo>
                    <a:pt x="68172" y="19863"/>
                  </a:lnTo>
                  <a:lnTo>
                    <a:pt x="68073" y="19789"/>
                  </a:lnTo>
                  <a:lnTo>
                    <a:pt x="67999" y="19690"/>
                  </a:lnTo>
                  <a:lnTo>
                    <a:pt x="67974" y="19541"/>
                  </a:lnTo>
                  <a:lnTo>
                    <a:pt x="67999" y="19418"/>
                  </a:lnTo>
                  <a:lnTo>
                    <a:pt x="68073" y="19294"/>
                  </a:lnTo>
                  <a:lnTo>
                    <a:pt x="68172" y="19220"/>
                  </a:lnTo>
                  <a:lnTo>
                    <a:pt x="68321" y="19195"/>
                  </a:lnTo>
                  <a:close/>
                  <a:moveTo>
                    <a:pt x="105326" y="18404"/>
                  </a:moveTo>
                  <a:lnTo>
                    <a:pt x="105449" y="18453"/>
                  </a:lnTo>
                  <a:lnTo>
                    <a:pt x="105598" y="18527"/>
                  </a:lnTo>
                  <a:lnTo>
                    <a:pt x="105722" y="18626"/>
                  </a:lnTo>
                  <a:lnTo>
                    <a:pt x="105821" y="18750"/>
                  </a:lnTo>
                  <a:lnTo>
                    <a:pt x="105870" y="18874"/>
                  </a:lnTo>
                  <a:lnTo>
                    <a:pt x="105919" y="19022"/>
                  </a:lnTo>
                  <a:lnTo>
                    <a:pt x="105944" y="19170"/>
                  </a:lnTo>
                  <a:lnTo>
                    <a:pt x="105919" y="19319"/>
                  </a:lnTo>
                  <a:lnTo>
                    <a:pt x="105870" y="19442"/>
                  </a:lnTo>
                  <a:lnTo>
                    <a:pt x="105821" y="19591"/>
                  </a:lnTo>
                  <a:lnTo>
                    <a:pt x="105722" y="19690"/>
                  </a:lnTo>
                  <a:lnTo>
                    <a:pt x="105598" y="19789"/>
                  </a:lnTo>
                  <a:lnTo>
                    <a:pt x="105449" y="19863"/>
                  </a:lnTo>
                  <a:lnTo>
                    <a:pt x="105326" y="19912"/>
                  </a:lnTo>
                  <a:lnTo>
                    <a:pt x="105177" y="19937"/>
                  </a:lnTo>
                  <a:lnTo>
                    <a:pt x="105029" y="19912"/>
                  </a:lnTo>
                  <a:lnTo>
                    <a:pt x="104881" y="19863"/>
                  </a:lnTo>
                  <a:lnTo>
                    <a:pt x="104757" y="19789"/>
                  </a:lnTo>
                  <a:lnTo>
                    <a:pt x="104633" y="19690"/>
                  </a:lnTo>
                  <a:lnTo>
                    <a:pt x="104534" y="19591"/>
                  </a:lnTo>
                  <a:lnTo>
                    <a:pt x="104460" y="19442"/>
                  </a:lnTo>
                  <a:lnTo>
                    <a:pt x="104411" y="19319"/>
                  </a:lnTo>
                  <a:lnTo>
                    <a:pt x="104411" y="19170"/>
                  </a:lnTo>
                  <a:lnTo>
                    <a:pt x="104411" y="19022"/>
                  </a:lnTo>
                  <a:lnTo>
                    <a:pt x="104460" y="18874"/>
                  </a:lnTo>
                  <a:lnTo>
                    <a:pt x="104534" y="18750"/>
                  </a:lnTo>
                  <a:lnTo>
                    <a:pt x="104633" y="18626"/>
                  </a:lnTo>
                  <a:lnTo>
                    <a:pt x="104757" y="18527"/>
                  </a:lnTo>
                  <a:lnTo>
                    <a:pt x="104881" y="18453"/>
                  </a:lnTo>
                  <a:lnTo>
                    <a:pt x="105029" y="18404"/>
                  </a:lnTo>
                  <a:close/>
                  <a:moveTo>
                    <a:pt x="81876" y="19665"/>
                  </a:moveTo>
                  <a:lnTo>
                    <a:pt x="81926" y="19690"/>
                  </a:lnTo>
                  <a:lnTo>
                    <a:pt x="82000" y="19715"/>
                  </a:lnTo>
                  <a:lnTo>
                    <a:pt x="82025" y="19764"/>
                  </a:lnTo>
                  <a:lnTo>
                    <a:pt x="82025" y="19838"/>
                  </a:lnTo>
                  <a:lnTo>
                    <a:pt x="82025" y="19888"/>
                  </a:lnTo>
                  <a:lnTo>
                    <a:pt x="82000" y="19937"/>
                  </a:lnTo>
                  <a:lnTo>
                    <a:pt x="81926" y="19962"/>
                  </a:lnTo>
                  <a:lnTo>
                    <a:pt x="81876" y="19987"/>
                  </a:lnTo>
                  <a:lnTo>
                    <a:pt x="81827" y="19962"/>
                  </a:lnTo>
                  <a:lnTo>
                    <a:pt x="81777" y="19937"/>
                  </a:lnTo>
                  <a:lnTo>
                    <a:pt x="81728" y="19888"/>
                  </a:lnTo>
                  <a:lnTo>
                    <a:pt x="81728" y="19838"/>
                  </a:lnTo>
                  <a:lnTo>
                    <a:pt x="81728" y="19764"/>
                  </a:lnTo>
                  <a:lnTo>
                    <a:pt x="81777" y="19715"/>
                  </a:lnTo>
                  <a:lnTo>
                    <a:pt x="81827" y="19690"/>
                  </a:lnTo>
                  <a:lnTo>
                    <a:pt x="81876" y="19665"/>
                  </a:lnTo>
                  <a:close/>
                  <a:moveTo>
                    <a:pt x="18676" y="17142"/>
                  </a:moveTo>
                  <a:lnTo>
                    <a:pt x="18948" y="17167"/>
                  </a:lnTo>
                  <a:lnTo>
                    <a:pt x="19220" y="17266"/>
                  </a:lnTo>
                  <a:lnTo>
                    <a:pt x="19492" y="17389"/>
                  </a:lnTo>
                  <a:lnTo>
                    <a:pt x="19591" y="17464"/>
                  </a:lnTo>
                  <a:lnTo>
                    <a:pt x="19715" y="17587"/>
                  </a:lnTo>
                  <a:lnTo>
                    <a:pt x="19814" y="17686"/>
                  </a:lnTo>
                  <a:lnTo>
                    <a:pt x="19888" y="17810"/>
                  </a:lnTo>
                  <a:lnTo>
                    <a:pt x="20036" y="18057"/>
                  </a:lnTo>
                  <a:lnTo>
                    <a:pt x="20110" y="18329"/>
                  </a:lnTo>
                  <a:lnTo>
                    <a:pt x="20135" y="18601"/>
                  </a:lnTo>
                  <a:lnTo>
                    <a:pt x="20110" y="18898"/>
                  </a:lnTo>
                  <a:lnTo>
                    <a:pt x="20036" y="19170"/>
                  </a:lnTo>
                  <a:lnTo>
                    <a:pt x="19888" y="19418"/>
                  </a:lnTo>
                  <a:lnTo>
                    <a:pt x="19814" y="19541"/>
                  </a:lnTo>
                  <a:lnTo>
                    <a:pt x="19715" y="19640"/>
                  </a:lnTo>
                  <a:lnTo>
                    <a:pt x="19591" y="19739"/>
                  </a:lnTo>
                  <a:lnTo>
                    <a:pt x="19492" y="19838"/>
                  </a:lnTo>
                  <a:lnTo>
                    <a:pt x="19220" y="19962"/>
                  </a:lnTo>
                  <a:lnTo>
                    <a:pt x="18948" y="20036"/>
                  </a:lnTo>
                  <a:lnTo>
                    <a:pt x="18676" y="20061"/>
                  </a:lnTo>
                  <a:lnTo>
                    <a:pt x="18404" y="20036"/>
                  </a:lnTo>
                  <a:lnTo>
                    <a:pt x="18131" y="19962"/>
                  </a:lnTo>
                  <a:lnTo>
                    <a:pt x="17884" y="19838"/>
                  </a:lnTo>
                  <a:lnTo>
                    <a:pt x="17760" y="19739"/>
                  </a:lnTo>
                  <a:lnTo>
                    <a:pt x="17637" y="19640"/>
                  </a:lnTo>
                  <a:lnTo>
                    <a:pt x="17538" y="19541"/>
                  </a:lnTo>
                  <a:lnTo>
                    <a:pt x="17464" y="19418"/>
                  </a:lnTo>
                  <a:lnTo>
                    <a:pt x="17315" y="19170"/>
                  </a:lnTo>
                  <a:lnTo>
                    <a:pt x="17241" y="18898"/>
                  </a:lnTo>
                  <a:lnTo>
                    <a:pt x="17216" y="18601"/>
                  </a:lnTo>
                  <a:lnTo>
                    <a:pt x="17241" y="18329"/>
                  </a:lnTo>
                  <a:lnTo>
                    <a:pt x="17315" y="18057"/>
                  </a:lnTo>
                  <a:lnTo>
                    <a:pt x="17464" y="17810"/>
                  </a:lnTo>
                  <a:lnTo>
                    <a:pt x="17538" y="17686"/>
                  </a:lnTo>
                  <a:lnTo>
                    <a:pt x="17637" y="17587"/>
                  </a:lnTo>
                  <a:lnTo>
                    <a:pt x="17760" y="17464"/>
                  </a:lnTo>
                  <a:lnTo>
                    <a:pt x="17884" y="17389"/>
                  </a:lnTo>
                  <a:lnTo>
                    <a:pt x="18131" y="17266"/>
                  </a:lnTo>
                  <a:lnTo>
                    <a:pt x="18404" y="17167"/>
                  </a:lnTo>
                  <a:lnTo>
                    <a:pt x="18676" y="17142"/>
                  </a:lnTo>
                  <a:close/>
                  <a:moveTo>
                    <a:pt x="42422" y="18453"/>
                  </a:moveTo>
                  <a:lnTo>
                    <a:pt x="42571" y="18502"/>
                  </a:lnTo>
                  <a:lnTo>
                    <a:pt x="42719" y="18577"/>
                  </a:lnTo>
                  <a:lnTo>
                    <a:pt x="42867" y="18700"/>
                  </a:lnTo>
                  <a:lnTo>
                    <a:pt x="42966" y="18849"/>
                  </a:lnTo>
                  <a:lnTo>
                    <a:pt x="43065" y="18997"/>
                  </a:lnTo>
                  <a:lnTo>
                    <a:pt x="43115" y="19146"/>
                  </a:lnTo>
                  <a:lnTo>
                    <a:pt x="43115" y="19319"/>
                  </a:lnTo>
                  <a:lnTo>
                    <a:pt x="43115" y="19492"/>
                  </a:lnTo>
                  <a:lnTo>
                    <a:pt x="43065" y="19640"/>
                  </a:lnTo>
                  <a:lnTo>
                    <a:pt x="42966" y="19789"/>
                  </a:lnTo>
                  <a:lnTo>
                    <a:pt x="42867" y="19937"/>
                  </a:lnTo>
                  <a:lnTo>
                    <a:pt x="42719" y="20036"/>
                  </a:lnTo>
                  <a:lnTo>
                    <a:pt x="42571" y="20135"/>
                  </a:lnTo>
                  <a:lnTo>
                    <a:pt x="42422" y="20185"/>
                  </a:lnTo>
                  <a:lnTo>
                    <a:pt x="42076" y="20185"/>
                  </a:lnTo>
                  <a:lnTo>
                    <a:pt x="41927" y="20135"/>
                  </a:lnTo>
                  <a:lnTo>
                    <a:pt x="41779" y="20036"/>
                  </a:lnTo>
                  <a:lnTo>
                    <a:pt x="41631" y="19937"/>
                  </a:lnTo>
                  <a:lnTo>
                    <a:pt x="41507" y="19789"/>
                  </a:lnTo>
                  <a:lnTo>
                    <a:pt x="41433" y="19640"/>
                  </a:lnTo>
                  <a:lnTo>
                    <a:pt x="41383" y="19492"/>
                  </a:lnTo>
                  <a:lnTo>
                    <a:pt x="41383" y="19319"/>
                  </a:lnTo>
                  <a:lnTo>
                    <a:pt x="41383" y="19146"/>
                  </a:lnTo>
                  <a:lnTo>
                    <a:pt x="41433" y="18997"/>
                  </a:lnTo>
                  <a:lnTo>
                    <a:pt x="41507" y="18849"/>
                  </a:lnTo>
                  <a:lnTo>
                    <a:pt x="41631" y="18700"/>
                  </a:lnTo>
                  <a:lnTo>
                    <a:pt x="41779" y="18577"/>
                  </a:lnTo>
                  <a:lnTo>
                    <a:pt x="41927" y="18502"/>
                  </a:lnTo>
                  <a:lnTo>
                    <a:pt x="42076" y="18453"/>
                  </a:lnTo>
                  <a:close/>
                  <a:moveTo>
                    <a:pt x="52069" y="18948"/>
                  </a:moveTo>
                  <a:lnTo>
                    <a:pt x="52193" y="18997"/>
                  </a:lnTo>
                  <a:lnTo>
                    <a:pt x="52317" y="19047"/>
                  </a:lnTo>
                  <a:lnTo>
                    <a:pt x="52416" y="19121"/>
                  </a:lnTo>
                  <a:lnTo>
                    <a:pt x="52490" y="19245"/>
                  </a:lnTo>
                  <a:lnTo>
                    <a:pt x="52564" y="19343"/>
                  </a:lnTo>
                  <a:lnTo>
                    <a:pt x="52589" y="19467"/>
                  </a:lnTo>
                  <a:lnTo>
                    <a:pt x="52613" y="19591"/>
                  </a:lnTo>
                  <a:lnTo>
                    <a:pt x="52589" y="19715"/>
                  </a:lnTo>
                  <a:lnTo>
                    <a:pt x="52564" y="19838"/>
                  </a:lnTo>
                  <a:lnTo>
                    <a:pt x="52490" y="19962"/>
                  </a:lnTo>
                  <a:lnTo>
                    <a:pt x="52416" y="20061"/>
                  </a:lnTo>
                  <a:lnTo>
                    <a:pt x="52317" y="20135"/>
                  </a:lnTo>
                  <a:lnTo>
                    <a:pt x="52193" y="20209"/>
                  </a:lnTo>
                  <a:lnTo>
                    <a:pt x="52069" y="20234"/>
                  </a:lnTo>
                  <a:lnTo>
                    <a:pt x="51946" y="20259"/>
                  </a:lnTo>
                  <a:lnTo>
                    <a:pt x="51822" y="20234"/>
                  </a:lnTo>
                  <a:lnTo>
                    <a:pt x="51698" y="20209"/>
                  </a:lnTo>
                  <a:lnTo>
                    <a:pt x="51599" y="20135"/>
                  </a:lnTo>
                  <a:lnTo>
                    <a:pt x="51500" y="20061"/>
                  </a:lnTo>
                  <a:lnTo>
                    <a:pt x="51401" y="19962"/>
                  </a:lnTo>
                  <a:lnTo>
                    <a:pt x="51352" y="19838"/>
                  </a:lnTo>
                  <a:lnTo>
                    <a:pt x="51302" y="19715"/>
                  </a:lnTo>
                  <a:lnTo>
                    <a:pt x="51302" y="19591"/>
                  </a:lnTo>
                  <a:lnTo>
                    <a:pt x="51302" y="19467"/>
                  </a:lnTo>
                  <a:lnTo>
                    <a:pt x="51352" y="19343"/>
                  </a:lnTo>
                  <a:lnTo>
                    <a:pt x="51401" y="19245"/>
                  </a:lnTo>
                  <a:lnTo>
                    <a:pt x="51500" y="19121"/>
                  </a:lnTo>
                  <a:lnTo>
                    <a:pt x="51599" y="19047"/>
                  </a:lnTo>
                  <a:lnTo>
                    <a:pt x="51698" y="18997"/>
                  </a:lnTo>
                  <a:lnTo>
                    <a:pt x="51822" y="18948"/>
                  </a:lnTo>
                  <a:close/>
                  <a:moveTo>
                    <a:pt x="14866" y="17241"/>
                  </a:moveTo>
                  <a:lnTo>
                    <a:pt x="15163" y="17266"/>
                  </a:lnTo>
                  <a:lnTo>
                    <a:pt x="15435" y="17365"/>
                  </a:lnTo>
                  <a:lnTo>
                    <a:pt x="15584" y="17414"/>
                  </a:lnTo>
                  <a:lnTo>
                    <a:pt x="15707" y="17513"/>
                  </a:lnTo>
                  <a:lnTo>
                    <a:pt x="15831" y="17587"/>
                  </a:lnTo>
                  <a:lnTo>
                    <a:pt x="15955" y="17711"/>
                  </a:lnTo>
                  <a:lnTo>
                    <a:pt x="16078" y="17810"/>
                  </a:lnTo>
                  <a:lnTo>
                    <a:pt x="16153" y="17958"/>
                  </a:lnTo>
                  <a:lnTo>
                    <a:pt x="16227" y="18082"/>
                  </a:lnTo>
                  <a:lnTo>
                    <a:pt x="16301" y="18206"/>
                  </a:lnTo>
                  <a:lnTo>
                    <a:pt x="16400" y="18502"/>
                  </a:lnTo>
                  <a:lnTo>
                    <a:pt x="16425" y="18799"/>
                  </a:lnTo>
                  <a:lnTo>
                    <a:pt x="16400" y="19096"/>
                  </a:lnTo>
                  <a:lnTo>
                    <a:pt x="16301" y="19393"/>
                  </a:lnTo>
                  <a:lnTo>
                    <a:pt x="16227" y="19517"/>
                  </a:lnTo>
                  <a:lnTo>
                    <a:pt x="16153" y="19665"/>
                  </a:lnTo>
                  <a:lnTo>
                    <a:pt x="16078" y="19789"/>
                  </a:lnTo>
                  <a:lnTo>
                    <a:pt x="15955" y="19912"/>
                  </a:lnTo>
                  <a:lnTo>
                    <a:pt x="15831" y="20011"/>
                  </a:lnTo>
                  <a:lnTo>
                    <a:pt x="15707" y="20110"/>
                  </a:lnTo>
                  <a:lnTo>
                    <a:pt x="15584" y="20185"/>
                  </a:lnTo>
                  <a:lnTo>
                    <a:pt x="15435" y="20234"/>
                  </a:lnTo>
                  <a:lnTo>
                    <a:pt x="15163" y="20333"/>
                  </a:lnTo>
                  <a:lnTo>
                    <a:pt x="14866" y="20358"/>
                  </a:lnTo>
                  <a:lnTo>
                    <a:pt x="14569" y="20333"/>
                  </a:lnTo>
                  <a:lnTo>
                    <a:pt x="14273" y="20234"/>
                  </a:lnTo>
                  <a:lnTo>
                    <a:pt x="14149" y="20185"/>
                  </a:lnTo>
                  <a:lnTo>
                    <a:pt x="14001" y="20110"/>
                  </a:lnTo>
                  <a:lnTo>
                    <a:pt x="13877" y="20011"/>
                  </a:lnTo>
                  <a:lnTo>
                    <a:pt x="13753" y="19912"/>
                  </a:lnTo>
                  <a:lnTo>
                    <a:pt x="13654" y="19789"/>
                  </a:lnTo>
                  <a:lnTo>
                    <a:pt x="13555" y="19665"/>
                  </a:lnTo>
                  <a:lnTo>
                    <a:pt x="13481" y="19517"/>
                  </a:lnTo>
                  <a:lnTo>
                    <a:pt x="13432" y="19393"/>
                  </a:lnTo>
                  <a:lnTo>
                    <a:pt x="13333" y="19096"/>
                  </a:lnTo>
                  <a:lnTo>
                    <a:pt x="13308" y="18799"/>
                  </a:lnTo>
                  <a:lnTo>
                    <a:pt x="13333" y="18502"/>
                  </a:lnTo>
                  <a:lnTo>
                    <a:pt x="13432" y="18206"/>
                  </a:lnTo>
                  <a:lnTo>
                    <a:pt x="13481" y="18082"/>
                  </a:lnTo>
                  <a:lnTo>
                    <a:pt x="13555" y="17958"/>
                  </a:lnTo>
                  <a:lnTo>
                    <a:pt x="13654" y="17810"/>
                  </a:lnTo>
                  <a:lnTo>
                    <a:pt x="13753" y="17711"/>
                  </a:lnTo>
                  <a:lnTo>
                    <a:pt x="13877" y="17587"/>
                  </a:lnTo>
                  <a:lnTo>
                    <a:pt x="14001" y="17513"/>
                  </a:lnTo>
                  <a:lnTo>
                    <a:pt x="14149" y="17414"/>
                  </a:lnTo>
                  <a:lnTo>
                    <a:pt x="14273" y="17365"/>
                  </a:lnTo>
                  <a:lnTo>
                    <a:pt x="14569" y="17266"/>
                  </a:lnTo>
                  <a:lnTo>
                    <a:pt x="14866" y="17241"/>
                  </a:lnTo>
                  <a:close/>
                  <a:moveTo>
                    <a:pt x="38044" y="18453"/>
                  </a:moveTo>
                  <a:lnTo>
                    <a:pt x="38242" y="18527"/>
                  </a:lnTo>
                  <a:lnTo>
                    <a:pt x="38415" y="18601"/>
                  </a:lnTo>
                  <a:lnTo>
                    <a:pt x="38563" y="18725"/>
                  </a:lnTo>
                  <a:lnTo>
                    <a:pt x="38687" y="18898"/>
                  </a:lnTo>
                  <a:lnTo>
                    <a:pt x="38786" y="19071"/>
                  </a:lnTo>
                  <a:lnTo>
                    <a:pt x="38835" y="19245"/>
                  </a:lnTo>
                  <a:lnTo>
                    <a:pt x="38835" y="19418"/>
                  </a:lnTo>
                  <a:lnTo>
                    <a:pt x="38835" y="19616"/>
                  </a:lnTo>
                  <a:lnTo>
                    <a:pt x="38786" y="19789"/>
                  </a:lnTo>
                  <a:lnTo>
                    <a:pt x="38687" y="19962"/>
                  </a:lnTo>
                  <a:lnTo>
                    <a:pt x="38563" y="20135"/>
                  </a:lnTo>
                  <a:lnTo>
                    <a:pt x="38415" y="20259"/>
                  </a:lnTo>
                  <a:lnTo>
                    <a:pt x="38242" y="20333"/>
                  </a:lnTo>
                  <a:lnTo>
                    <a:pt x="38044" y="20407"/>
                  </a:lnTo>
                  <a:lnTo>
                    <a:pt x="37673" y="20407"/>
                  </a:lnTo>
                  <a:lnTo>
                    <a:pt x="37500" y="20333"/>
                  </a:lnTo>
                  <a:lnTo>
                    <a:pt x="37327" y="20259"/>
                  </a:lnTo>
                  <a:lnTo>
                    <a:pt x="37178" y="20135"/>
                  </a:lnTo>
                  <a:lnTo>
                    <a:pt x="37030" y="19962"/>
                  </a:lnTo>
                  <a:lnTo>
                    <a:pt x="36956" y="19789"/>
                  </a:lnTo>
                  <a:lnTo>
                    <a:pt x="36906" y="19616"/>
                  </a:lnTo>
                  <a:lnTo>
                    <a:pt x="36881" y="19442"/>
                  </a:lnTo>
                  <a:lnTo>
                    <a:pt x="36906" y="19245"/>
                  </a:lnTo>
                  <a:lnTo>
                    <a:pt x="36956" y="19071"/>
                  </a:lnTo>
                  <a:lnTo>
                    <a:pt x="37030" y="18898"/>
                  </a:lnTo>
                  <a:lnTo>
                    <a:pt x="37178" y="18725"/>
                  </a:lnTo>
                  <a:lnTo>
                    <a:pt x="37327" y="18601"/>
                  </a:lnTo>
                  <a:lnTo>
                    <a:pt x="37500" y="18527"/>
                  </a:lnTo>
                  <a:lnTo>
                    <a:pt x="37673" y="18453"/>
                  </a:lnTo>
                  <a:close/>
                  <a:moveTo>
                    <a:pt x="86329" y="19863"/>
                  </a:moveTo>
                  <a:lnTo>
                    <a:pt x="86428" y="19888"/>
                  </a:lnTo>
                  <a:lnTo>
                    <a:pt x="86526" y="19937"/>
                  </a:lnTo>
                  <a:lnTo>
                    <a:pt x="86601" y="20036"/>
                  </a:lnTo>
                  <a:lnTo>
                    <a:pt x="86625" y="20160"/>
                  </a:lnTo>
                  <a:lnTo>
                    <a:pt x="86601" y="20259"/>
                  </a:lnTo>
                  <a:lnTo>
                    <a:pt x="86526" y="20358"/>
                  </a:lnTo>
                  <a:lnTo>
                    <a:pt x="86428" y="20407"/>
                  </a:lnTo>
                  <a:lnTo>
                    <a:pt x="86329" y="20432"/>
                  </a:lnTo>
                  <a:lnTo>
                    <a:pt x="86230" y="20407"/>
                  </a:lnTo>
                  <a:lnTo>
                    <a:pt x="86131" y="20358"/>
                  </a:lnTo>
                  <a:lnTo>
                    <a:pt x="86056" y="20259"/>
                  </a:lnTo>
                  <a:lnTo>
                    <a:pt x="86032" y="20160"/>
                  </a:lnTo>
                  <a:lnTo>
                    <a:pt x="86056" y="20036"/>
                  </a:lnTo>
                  <a:lnTo>
                    <a:pt x="86131" y="19937"/>
                  </a:lnTo>
                  <a:lnTo>
                    <a:pt x="86230" y="19888"/>
                  </a:lnTo>
                  <a:lnTo>
                    <a:pt x="86329" y="19863"/>
                  </a:lnTo>
                  <a:close/>
                  <a:moveTo>
                    <a:pt x="58847" y="19492"/>
                  </a:moveTo>
                  <a:lnTo>
                    <a:pt x="58921" y="19517"/>
                  </a:lnTo>
                  <a:lnTo>
                    <a:pt x="59020" y="19566"/>
                  </a:lnTo>
                  <a:lnTo>
                    <a:pt x="59094" y="19640"/>
                  </a:lnTo>
                  <a:lnTo>
                    <a:pt x="59168" y="19715"/>
                  </a:lnTo>
                  <a:lnTo>
                    <a:pt x="59218" y="19789"/>
                  </a:lnTo>
                  <a:lnTo>
                    <a:pt x="59243" y="19888"/>
                  </a:lnTo>
                  <a:lnTo>
                    <a:pt x="59243" y="19987"/>
                  </a:lnTo>
                  <a:lnTo>
                    <a:pt x="59243" y="20086"/>
                  </a:lnTo>
                  <a:lnTo>
                    <a:pt x="59218" y="20185"/>
                  </a:lnTo>
                  <a:lnTo>
                    <a:pt x="59168" y="20259"/>
                  </a:lnTo>
                  <a:lnTo>
                    <a:pt x="59094" y="20358"/>
                  </a:lnTo>
                  <a:lnTo>
                    <a:pt x="59020" y="20407"/>
                  </a:lnTo>
                  <a:lnTo>
                    <a:pt x="58921" y="20457"/>
                  </a:lnTo>
                  <a:lnTo>
                    <a:pt x="58847" y="20481"/>
                  </a:lnTo>
                  <a:lnTo>
                    <a:pt x="58748" y="20506"/>
                  </a:lnTo>
                  <a:lnTo>
                    <a:pt x="58649" y="20481"/>
                  </a:lnTo>
                  <a:lnTo>
                    <a:pt x="58550" y="20457"/>
                  </a:lnTo>
                  <a:lnTo>
                    <a:pt x="58451" y="20407"/>
                  </a:lnTo>
                  <a:lnTo>
                    <a:pt x="58377" y="20358"/>
                  </a:lnTo>
                  <a:lnTo>
                    <a:pt x="58303" y="20259"/>
                  </a:lnTo>
                  <a:lnTo>
                    <a:pt x="58253" y="20185"/>
                  </a:lnTo>
                  <a:lnTo>
                    <a:pt x="58228" y="20086"/>
                  </a:lnTo>
                  <a:lnTo>
                    <a:pt x="58228" y="19987"/>
                  </a:lnTo>
                  <a:lnTo>
                    <a:pt x="58228" y="19888"/>
                  </a:lnTo>
                  <a:lnTo>
                    <a:pt x="58253" y="19789"/>
                  </a:lnTo>
                  <a:lnTo>
                    <a:pt x="58303" y="19715"/>
                  </a:lnTo>
                  <a:lnTo>
                    <a:pt x="58377" y="19640"/>
                  </a:lnTo>
                  <a:lnTo>
                    <a:pt x="58451" y="19566"/>
                  </a:lnTo>
                  <a:lnTo>
                    <a:pt x="58550" y="19517"/>
                  </a:lnTo>
                  <a:lnTo>
                    <a:pt x="58649" y="19492"/>
                  </a:lnTo>
                  <a:close/>
                  <a:moveTo>
                    <a:pt x="109259" y="18948"/>
                  </a:moveTo>
                  <a:lnTo>
                    <a:pt x="109407" y="18997"/>
                  </a:lnTo>
                  <a:lnTo>
                    <a:pt x="109580" y="19071"/>
                  </a:lnTo>
                  <a:lnTo>
                    <a:pt x="109704" y="19195"/>
                  </a:lnTo>
                  <a:lnTo>
                    <a:pt x="109828" y="19319"/>
                  </a:lnTo>
                  <a:lnTo>
                    <a:pt x="109902" y="19492"/>
                  </a:lnTo>
                  <a:lnTo>
                    <a:pt x="109951" y="19640"/>
                  </a:lnTo>
                  <a:lnTo>
                    <a:pt x="109951" y="19813"/>
                  </a:lnTo>
                  <a:lnTo>
                    <a:pt x="109951" y="19962"/>
                  </a:lnTo>
                  <a:lnTo>
                    <a:pt x="109902" y="20135"/>
                  </a:lnTo>
                  <a:lnTo>
                    <a:pt x="109828" y="20283"/>
                  </a:lnTo>
                  <a:lnTo>
                    <a:pt x="109704" y="20432"/>
                  </a:lnTo>
                  <a:lnTo>
                    <a:pt x="109580" y="20531"/>
                  </a:lnTo>
                  <a:lnTo>
                    <a:pt x="109407" y="20605"/>
                  </a:lnTo>
                  <a:lnTo>
                    <a:pt x="109259" y="20654"/>
                  </a:lnTo>
                  <a:lnTo>
                    <a:pt x="109086" y="20679"/>
                  </a:lnTo>
                  <a:lnTo>
                    <a:pt x="108913" y="20654"/>
                  </a:lnTo>
                  <a:lnTo>
                    <a:pt x="108764" y="20605"/>
                  </a:lnTo>
                  <a:lnTo>
                    <a:pt x="108616" y="20531"/>
                  </a:lnTo>
                  <a:lnTo>
                    <a:pt x="108467" y="20432"/>
                  </a:lnTo>
                  <a:lnTo>
                    <a:pt x="108368" y="20283"/>
                  </a:lnTo>
                  <a:lnTo>
                    <a:pt x="108294" y="20135"/>
                  </a:lnTo>
                  <a:lnTo>
                    <a:pt x="108245" y="19962"/>
                  </a:lnTo>
                  <a:lnTo>
                    <a:pt x="108220" y="19813"/>
                  </a:lnTo>
                  <a:lnTo>
                    <a:pt x="108245" y="19640"/>
                  </a:lnTo>
                  <a:lnTo>
                    <a:pt x="108294" y="19492"/>
                  </a:lnTo>
                  <a:lnTo>
                    <a:pt x="108368" y="19319"/>
                  </a:lnTo>
                  <a:lnTo>
                    <a:pt x="108467" y="19195"/>
                  </a:lnTo>
                  <a:lnTo>
                    <a:pt x="108616" y="19071"/>
                  </a:lnTo>
                  <a:lnTo>
                    <a:pt x="108764" y="18997"/>
                  </a:lnTo>
                  <a:lnTo>
                    <a:pt x="108913" y="18948"/>
                  </a:lnTo>
                  <a:close/>
                  <a:moveTo>
                    <a:pt x="90435" y="19912"/>
                  </a:moveTo>
                  <a:lnTo>
                    <a:pt x="90509" y="19937"/>
                  </a:lnTo>
                  <a:lnTo>
                    <a:pt x="90583" y="19962"/>
                  </a:lnTo>
                  <a:lnTo>
                    <a:pt x="90657" y="19987"/>
                  </a:lnTo>
                  <a:lnTo>
                    <a:pt x="90732" y="20036"/>
                  </a:lnTo>
                  <a:lnTo>
                    <a:pt x="90781" y="20110"/>
                  </a:lnTo>
                  <a:lnTo>
                    <a:pt x="90806" y="20185"/>
                  </a:lnTo>
                  <a:lnTo>
                    <a:pt x="90831" y="20259"/>
                  </a:lnTo>
                  <a:lnTo>
                    <a:pt x="90855" y="20333"/>
                  </a:lnTo>
                  <a:lnTo>
                    <a:pt x="90831" y="20407"/>
                  </a:lnTo>
                  <a:lnTo>
                    <a:pt x="90806" y="20481"/>
                  </a:lnTo>
                  <a:lnTo>
                    <a:pt x="90781" y="20556"/>
                  </a:lnTo>
                  <a:lnTo>
                    <a:pt x="90732" y="20630"/>
                  </a:lnTo>
                  <a:lnTo>
                    <a:pt x="90657" y="20679"/>
                  </a:lnTo>
                  <a:lnTo>
                    <a:pt x="90583" y="20704"/>
                  </a:lnTo>
                  <a:lnTo>
                    <a:pt x="90509" y="20729"/>
                  </a:lnTo>
                  <a:lnTo>
                    <a:pt x="90361" y="20729"/>
                  </a:lnTo>
                  <a:lnTo>
                    <a:pt x="90286" y="20704"/>
                  </a:lnTo>
                  <a:lnTo>
                    <a:pt x="90212" y="20679"/>
                  </a:lnTo>
                  <a:lnTo>
                    <a:pt x="90138" y="20630"/>
                  </a:lnTo>
                  <a:lnTo>
                    <a:pt x="90088" y="20556"/>
                  </a:lnTo>
                  <a:lnTo>
                    <a:pt x="90064" y="20481"/>
                  </a:lnTo>
                  <a:lnTo>
                    <a:pt x="90039" y="20407"/>
                  </a:lnTo>
                  <a:lnTo>
                    <a:pt x="90039" y="20333"/>
                  </a:lnTo>
                  <a:lnTo>
                    <a:pt x="90039" y="20259"/>
                  </a:lnTo>
                  <a:lnTo>
                    <a:pt x="90064" y="20185"/>
                  </a:lnTo>
                  <a:lnTo>
                    <a:pt x="90088" y="20110"/>
                  </a:lnTo>
                  <a:lnTo>
                    <a:pt x="90138" y="20036"/>
                  </a:lnTo>
                  <a:lnTo>
                    <a:pt x="90212" y="19987"/>
                  </a:lnTo>
                  <a:lnTo>
                    <a:pt x="90286" y="19962"/>
                  </a:lnTo>
                  <a:lnTo>
                    <a:pt x="90361" y="19937"/>
                  </a:lnTo>
                  <a:lnTo>
                    <a:pt x="90435" y="19912"/>
                  </a:lnTo>
                  <a:close/>
                  <a:moveTo>
                    <a:pt x="71388" y="20308"/>
                  </a:moveTo>
                  <a:lnTo>
                    <a:pt x="71462" y="20333"/>
                  </a:lnTo>
                  <a:lnTo>
                    <a:pt x="71561" y="20382"/>
                  </a:lnTo>
                  <a:lnTo>
                    <a:pt x="71611" y="20481"/>
                  </a:lnTo>
                  <a:lnTo>
                    <a:pt x="71635" y="20580"/>
                  </a:lnTo>
                  <a:lnTo>
                    <a:pt x="71611" y="20679"/>
                  </a:lnTo>
                  <a:lnTo>
                    <a:pt x="71561" y="20753"/>
                  </a:lnTo>
                  <a:lnTo>
                    <a:pt x="71462" y="20803"/>
                  </a:lnTo>
                  <a:lnTo>
                    <a:pt x="71388" y="20828"/>
                  </a:lnTo>
                  <a:lnTo>
                    <a:pt x="71289" y="20803"/>
                  </a:lnTo>
                  <a:lnTo>
                    <a:pt x="71190" y="20753"/>
                  </a:lnTo>
                  <a:lnTo>
                    <a:pt x="71141" y="20679"/>
                  </a:lnTo>
                  <a:lnTo>
                    <a:pt x="71116" y="20580"/>
                  </a:lnTo>
                  <a:lnTo>
                    <a:pt x="71141" y="20481"/>
                  </a:lnTo>
                  <a:lnTo>
                    <a:pt x="71190" y="20382"/>
                  </a:lnTo>
                  <a:lnTo>
                    <a:pt x="71289" y="20333"/>
                  </a:lnTo>
                  <a:lnTo>
                    <a:pt x="71388" y="20308"/>
                  </a:lnTo>
                  <a:close/>
                  <a:moveTo>
                    <a:pt x="22064" y="18181"/>
                  </a:moveTo>
                  <a:lnTo>
                    <a:pt x="22337" y="18206"/>
                  </a:lnTo>
                  <a:lnTo>
                    <a:pt x="22584" y="18280"/>
                  </a:lnTo>
                  <a:lnTo>
                    <a:pt x="22831" y="18404"/>
                  </a:lnTo>
                  <a:lnTo>
                    <a:pt x="23029" y="18577"/>
                  </a:lnTo>
                  <a:lnTo>
                    <a:pt x="23202" y="18799"/>
                  </a:lnTo>
                  <a:lnTo>
                    <a:pt x="23326" y="19047"/>
                  </a:lnTo>
                  <a:lnTo>
                    <a:pt x="23400" y="19294"/>
                  </a:lnTo>
                  <a:lnTo>
                    <a:pt x="23425" y="19541"/>
                  </a:lnTo>
                  <a:lnTo>
                    <a:pt x="23400" y="19813"/>
                  </a:lnTo>
                  <a:lnTo>
                    <a:pt x="23326" y="20061"/>
                  </a:lnTo>
                  <a:lnTo>
                    <a:pt x="23202" y="20308"/>
                  </a:lnTo>
                  <a:lnTo>
                    <a:pt x="23029" y="20506"/>
                  </a:lnTo>
                  <a:lnTo>
                    <a:pt x="22831" y="20679"/>
                  </a:lnTo>
                  <a:lnTo>
                    <a:pt x="22584" y="20828"/>
                  </a:lnTo>
                  <a:lnTo>
                    <a:pt x="22337" y="20902"/>
                  </a:lnTo>
                  <a:lnTo>
                    <a:pt x="22064" y="20927"/>
                  </a:lnTo>
                  <a:lnTo>
                    <a:pt x="21817" y="20902"/>
                  </a:lnTo>
                  <a:lnTo>
                    <a:pt x="21570" y="20828"/>
                  </a:lnTo>
                  <a:lnTo>
                    <a:pt x="21322" y="20679"/>
                  </a:lnTo>
                  <a:lnTo>
                    <a:pt x="21100" y="20506"/>
                  </a:lnTo>
                  <a:lnTo>
                    <a:pt x="20927" y="20308"/>
                  </a:lnTo>
                  <a:lnTo>
                    <a:pt x="20803" y="20061"/>
                  </a:lnTo>
                  <a:lnTo>
                    <a:pt x="20729" y="19813"/>
                  </a:lnTo>
                  <a:lnTo>
                    <a:pt x="20704" y="19541"/>
                  </a:lnTo>
                  <a:lnTo>
                    <a:pt x="20729" y="19294"/>
                  </a:lnTo>
                  <a:lnTo>
                    <a:pt x="20803" y="19047"/>
                  </a:lnTo>
                  <a:lnTo>
                    <a:pt x="20927" y="18799"/>
                  </a:lnTo>
                  <a:lnTo>
                    <a:pt x="21100" y="18577"/>
                  </a:lnTo>
                  <a:lnTo>
                    <a:pt x="21322" y="18404"/>
                  </a:lnTo>
                  <a:lnTo>
                    <a:pt x="21570" y="18280"/>
                  </a:lnTo>
                  <a:lnTo>
                    <a:pt x="21817" y="18206"/>
                  </a:lnTo>
                  <a:lnTo>
                    <a:pt x="22064" y="18181"/>
                  </a:lnTo>
                  <a:close/>
                  <a:moveTo>
                    <a:pt x="112796" y="18997"/>
                  </a:moveTo>
                  <a:lnTo>
                    <a:pt x="112994" y="19022"/>
                  </a:lnTo>
                  <a:lnTo>
                    <a:pt x="113167" y="19071"/>
                  </a:lnTo>
                  <a:lnTo>
                    <a:pt x="113340" y="19170"/>
                  </a:lnTo>
                  <a:lnTo>
                    <a:pt x="113489" y="19294"/>
                  </a:lnTo>
                  <a:lnTo>
                    <a:pt x="113612" y="19442"/>
                  </a:lnTo>
                  <a:lnTo>
                    <a:pt x="113711" y="19616"/>
                  </a:lnTo>
                  <a:lnTo>
                    <a:pt x="113761" y="19789"/>
                  </a:lnTo>
                  <a:lnTo>
                    <a:pt x="113785" y="19987"/>
                  </a:lnTo>
                  <a:lnTo>
                    <a:pt x="113761" y="20160"/>
                  </a:lnTo>
                  <a:lnTo>
                    <a:pt x="113711" y="20358"/>
                  </a:lnTo>
                  <a:lnTo>
                    <a:pt x="113612" y="20506"/>
                  </a:lnTo>
                  <a:lnTo>
                    <a:pt x="113489" y="20679"/>
                  </a:lnTo>
                  <a:lnTo>
                    <a:pt x="113340" y="20803"/>
                  </a:lnTo>
                  <a:lnTo>
                    <a:pt x="113167" y="20877"/>
                  </a:lnTo>
                  <a:lnTo>
                    <a:pt x="112994" y="20927"/>
                  </a:lnTo>
                  <a:lnTo>
                    <a:pt x="112796" y="20951"/>
                  </a:lnTo>
                  <a:lnTo>
                    <a:pt x="112623" y="20927"/>
                  </a:lnTo>
                  <a:lnTo>
                    <a:pt x="112425" y="20877"/>
                  </a:lnTo>
                  <a:lnTo>
                    <a:pt x="112277" y="20803"/>
                  </a:lnTo>
                  <a:lnTo>
                    <a:pt x="112128" y="20679"/>
                  </a:lnTo>
                  <a:lnTo>
                    <a:pt x="111980" y="20506"/>
                  </a:lnTo>
                  <a:lnTo>
                    <a:pt x="111906" y="20358"/>
                  </a:lnTo>
                  <a:lnTo>
                    <a:pt x="111856" y="20160"/>
                  </a:lnTo>
                  <a:lnTo>
                    <a:pt x="111831" y="19987"/>
                  </a:lnTo>
                  <a:lnTo>
                    <a:pt x="111856" y="19789"/>
                  </a:lnTo>
                  <a:lnTo>
                    <a:pt x="111906" y="19616"/>
                  </a:lnTo>
                  <a:lnTo>
                    <a:pt x="111980" y="19442"/>
                  </a:lnTo>
                  <a:lnTo>
                    <a:pt x="112128" y="19294"/>
                  </a:lnTo>
                  <a:lnTo>
                    <a:pt x="112277" y="19170"/>
                  </a:lnTo>
                  <a:lnTo>
                    <a:pt x="112425" y="19071"/>
                  </a:lnTo>
                  <a:lnTo>
                    <a:pt x="112623" y="19022"/>
                  </a:lnTo>
                  <a:lnTo>
                    <a:pt x="112796" y="18997"/>
                  </a:lnTo>
                  <a:close/>
                  <a:moveTo>
                    <a:pt x="45836" y="19715"/>
                  </a:moveTo>
                  <a:lnTo>
                    <a:pt x="45984" y="19739"/>
                  </a:lnTo>
                  <a:lnTo>
                    <a:pt x="46108" y="19764"/>
                  </a:lnTo>
                  <a:lnTo>
                    <a:pt x="46256" y="19838"/>
                  </a:lnTo>
                  <a:lnTo>
                    <a:pt x="46380" y="19937"/>
                  </a:lnTo>
                  <a:lnTo>
                    <a:pt x="46479" y="20061"/>
                  </a:lnTo>
                  <a:lnTo>
                    <a:pt x="46528" y="20209"/>
                  </a:lnTo>
                  <a:lnTo>
                    <a:pt x="46578" y="20333"/>
                  </a:lnTo>
                  <a:lnTo>
                    <a:pt x="46603" y="20481"/>
                  </a:lnTo>
                  <a:lnTo>
                    <a:pt x="46578" y="20630"/>
                  </a:lnTo>
                  <a:lnTo>
                    <a:pt x="46528" y="20778"/>
                  </a:lnTo>
                  <a:lnTo>
                    <a:pt x="46479" y="20902"/>
                  </a:lnTo>
                  <a:lnTo>
                    <a:pt x="46380" y="21026"/>
                  </a:lnTo>
                  <a:lnTo>
                    <a:pt x="46256" y="21124"/>
                  </a:lnTo>
                  <a:lnTo>
                    <a:pt x="46108" y="21199"/>
                  </a:lnTo>
                  <a:lnTo>
                    <a:pt x="45984" y="21248"/>
                  </a:lnTo>
                  <a:lnTo>
                    <a:pt x="45687" y="21248"/>
                  </a:lnTo>
                  <a:lnTo>
                    <a:pt x="45539" y="21199"/>
                  </a:lnTo>
                  <a:lnTo>
                    <a:pt x="45391" y="21124"/>
                  </a:lnTo>
                  <a:lnTo>
                    <a:pt x="45292" y="21026"/>
                  </a:lnTo>
                  <a:lnTo>
                    <a:pt x="45193" y="20902"/>
                  </a:lnTo>
                  <a:lnTo>
                    <a:pt x="45118" y="20778"/>
                  </a:lnTo>
                  <a:lnTo>
                    <a:pt x="45069" y="20630"/>
                  </a:lnTo>
                  <a:lnTo>
                    <a:pt x="45044" y="20481"/>
                  </a:lnTo>
                  <a:lnTo>
                    <a:pt x="45069" y="20333"/>
                  </a:lnTo>
                  <a:lnTo>
                    <a:pt x="45118" y="20209"/>
                  </a:lnTo>
                  <a:lnTo>
                    <a:pt x="45193" y="20061"/>
                  </a:lnTo>
                  <a:lnTo>
                    <a:pt x="45292" y="19937"/>
                  </a:lnTo>
                  <a:lnTo>
                    <a:pt x="45391" y="19838"/>
                  </a:lnTo>
                  <a:lnTo>
                    <a:pt x="45539" y="19764"/>
                  </a:lnTo>
                  <a:lnTo>
                    <a:pt x="45687" y="19739"/>
                  </a:lnTo>
                  <a:lnTo>
                    <a:pt x="45836" y="19715"/>
                  </a:lnTo>
                  <a:close/>
                  <a:moveTo>
                    <a:pt x="94640" y="20333"/>
                  </a:moveTo>
                  <a:lnTo>
                    <a:pt x="94739" y="20358"/>
                  </a:lnTo>
                  <a:lnTo>
                    <a:pt x="94838" y="20407"/>
                  </a:lnTo>
                  <a:lnTo>
                    <a:pt x="94912" y="20481"/>
                  </a:lnTo>
                  <a:lnTo>
                    <a:pt x="94986" y="20556"/>
                  </a:lnTo>
                  <a:lnTo>
                    <a:pt x="95036" y="20654"/>
                  </a:lnTo>
                  <a:lnTo>
                    <a:pt x="95060" y="20753"/>
                  </a:lnTo>
                  <a:lnTo>
                    <a:pt x="95085" y="20852"/>
                  </a:lnTo>
                  <a:lnTo>
                    <a:pt x="95060" y="20951"/>
                  </a:lnTo>
                  <a:lnTo>
                    <a:pt x="95036" y="21050"/>
                  </a:lnTo>
                  <a:lnTo>
                    <a:pt x="94986" y="21149"/>
                  </a:lnTo>
                  <a:lnTo>
                    <a:pt x="94912" y="21223"/>
                  </a:lnTo>
                  <a:lnTo>
                    <a:pt x="94838" y="21298"/>
                  </a:lnTo>
                  <a:lnTo>
                    <a:pt x="94739" y="21347"/>
                  </a:lnTo>
                  <a:lnTo>
                    <a:pt x="94640" y="21372"/>
                  </a:lnTo>
                  <a:lnTo>
                    <a:pt x="94442" y="21372"/>
                  </a:lnTo>
                  <a:lnTo>
                    <a:pt x="94343" y="21347"/>
                  </a:lnTo>
                  <a:lnTo>
                    <a:pt x="94269" y="21298"/>
                  </a:lnTo>
                  <a:lnTo>
                    <a:pt x="94170" y="21223"/>
                  </a:lnTo>
                  <a:lnTo>
                    <a:pt x="94120" y="21149"/>
                  </a:lnTo>
                  <a:lnTo>
                    <a:pt x="94071" y="21050"/>
                  </a:lnTo>
                  <a:lnTo>
                    <a:pt x="94021" y="20951"/>
                  </a:lnTo>
                  <a:lnTo>
                    <a:pt x="94021" y="20852"/>
                  </a:lnTo>
                  <a:lnTo>
                    <a:pt x="94021" y="20753"/>
                  </a:lnTo>
                  <a:lnTo>
                    <a:pt x="94071" y="20654"/>
                  </a:lnTo>
                  <a:lnTo>
                    <a:pt x="94120" y="20556"/>
                  </a:lnTo>
                  <a:lnTo>
                    <a:pt x="94170" y="20481"/>
                  </a:lnTo>
                  <a:lnTo>
                    <a:pt x="94269" y="20407"/>
                  </a:lnTo>
                  <a:lnTo>
                    <a:pt x="94343" y="20358"/>
                  </a:lnTo>
                  <a:lnTo>
                    <a:pt x="94442" y="20333"/>
                  </a:lnTo>
                  <a:close/>
                  <a:moveTo>
                    <a:pt x="29386" y="19146"/>
                  </a:moveTo>
                  <a:lnTo>
                    <a:pt x="29609" y="19170"/>
                  </a:lnTo>
                  <a:lnTo>
                    <a:pt x="29832" y="19220"/>
                  </a:lnTo>
                  <a:lnTo>
                    <a:pt x="30029" y="19343"/>
                  </a:lnTo>
                  <a:lnTo>
                    <a:pt x="30203" y="19492"/>
                  </a:lnTo>
                  <a:lnTo>
                    <a:pt x="30351" y="19665"/>
                  </a:lnTo>
                  <a:lnTo>
                    <a:pt x="30475" y="19863"/>
                  </a:lnTo>
                  <a:lnTo>
                    <a:pt x="30524" y="20086"/>
                  </a:lnTo>
                  <a:lnTo>
                    <a:pt x="30549" y="20308"/>
                  </a:lnTo>
                  <a:lnTo>
                    <a:pt x="30524" y="20531"/>
                  </a:lnTo>
                  <a:lnTo>
                    <a:pt x="30475" y="20753"/>
                  </a:lnTo>
                  <a:lnTo>
                    <a:pt x="30351" y="20951"/>
                  </a:lnTo>
                  <a:lnTo>
                    <a:pt x="30203" y="21149"/>
                  </a:lnTo>
                  <a:lnTo>
                    <a:pt x="30029" y="21298"/>
                  </a:lnTo>
                  <a:lnTo>
                    <a:pt x="29832" y="21397"/>
                  </a:lnTo>
                  <a:lnTo>
                    <a:pt x="29609" y="21471"/>
                  </a:lnTo>
                  <a:lnTo>
                    <a:pt x="29164" y="21471"/>
                  </a:lnTo>
                  <a:lnTo>
                    <a:pt x="28941" y="21397"/>
                  </a:lnTo>
                  <a:lnTo>
                    <a:pt x="28743" y="21298"/>
                  </a:lnTo>
                  <a:lnTo>
                    <a:pt x="28545" y="21149"/>
                  </a:lnTo>
                  <a:lnTo>
                    <a:pt x="28397" y="20951"/>
                  </a:lnTo>
                  <a:lnTo>
                    <a:pt x="28298" y="20753"/>
                  </a:lnTo>
                  <a:lnTo>
                    <a:pt x="28224" y="20531"/>
                  </a:lnTo>
                  <a:lnTo>
                    <a:pt x="28199" y="20308"/>
                  </a:lnTo>
                  <a:lnTo>
                    <a:pt x="28224" y="20086"/>
                  </a:lnTo>
                  <a:lnTo>
                    <a:pt x="28298" y="19863"/>
                  </a:lnTo>
                  <a:lnTo>
                    <a:pt x="28397" y="19665"/>
                  </a:lnTo>
                  <a:lnTo>
                    <a:pt x="28545" y="19492"/>
                  </a:lnTo>
                  <a:lnTo>
                    <a:pt x="28743" y="19343"/>
                  </a:lnTo>
                  <a:lnTo>
                    <a:pt x="28941" y="19220"/>
                  </a:lnTo>
                  <a:lnTo>
                    <a:pt x="29164" y="19170"/>
                  </a:lnTo>
                  <a:lnTo>
                    <a:pt x="29386" y="19146"/>
                  </a:lnTo>
                  <a:close/>
                  <a:moveTo>
                    <a:pt x="116630" y="19591"/>
                  </a:moveTo>
                  <a:lnTo>
                    <a:pt x="116828" y="19616"/>
                  </a:lnTo>
                  <a:lnTo>
                    <a:pt x="117026" y="19690"/>
                  </a:lnTo>
                  <a:lnTo>
                    <a:pt x="117224" y="19789"/>
                  </a:lnTo>
                  <a:lnTo>
                    <a:pt x="117397" y="19912"/>
                  </a:lnTo>
                  <a:lnTo>
                    <a:pt x="117521" y="20086"/>
                  </a:lnTo>
                  <a:lnTo>
                    <a:pt x="117620" y="20259"/>
                  </a:lnTo>
                  <a:lnTo>
                    <a:pt x="117669" y="20481"/>
                  </a:lnTo>
                  <a:lnTo>
                    <a:pt x="117694" y="20679"/>
                  </a:lnTo>
                  <a:lnTo>
                    <a:pt x="117669" y="20877"/>
                  </a:lnTo>
                  <a:lnTo>
                    <a:pt x="117620" y="21075"/>
                  </a:lnTo>
                  <a:lnTo>
                    <a:pt x="117521" y="21273"/>
                  </a:lnTo>
                  <a:lnTo>
                    <a:pt x="117397" y="21446"/>
                  </a:lnTo>
                  <a:lnTo>
                    <a:pt x="117224" y="21570"/>
                  </a:lnTo>
                  <a:lnTo>
                    <a:pt x="117026" y="21669"/>
                  </a:lnTo>
                  <a:lnTo>
                    <a:pt x="116828" y="21743"/>
                  </a:lnTo>
                  <a:lnTo>
                    <a:pt x="116408" y="21743"/>
                  </a:lnTo>
                  <a:lnTo>
                    <a:pt x="116210" y="21669"/>
                  </a:lnTo>
                  <a:lnTo>
                    <a:pt x="116036" y="21570"/>
                  </a:lnTo>
                  <a:lnTo>
                    <a:pt x="115863" y="21446"/>
                  </a:lnTo>
                  <a:lnTo>
                    <a:pt x="115715" y="21273"/>
                  </a:lnTo>
                  <a:lnTo>
                    <a:pt x="115616" y="21075"/>
                  </a:lnTo>
                  <a:lnTo>
                    <a:pt x="115566" y="20877"/>
                  </a:lnTo>
                  <a:lnTo>
                    <a:pt x="115542" y="20679"/>
                  </a:lnTo>
                  <a:lnTo>
                    <a:pt x="115566" y="20481"/>
                  </a:lnTo>
                  <a:lnTo>
                    <a:pt x="115616" y="20259"/>
                  </a:lnTo>
                  <a:lnTo>
                    <a:pt x="115715" y="20086"/>
                  </a:lnTo>
                  <a:lnTo>
                    <a:pt x="115863" y="19912"/>
                  </a:lnTo>
                  <a:lnTo>
                    <a:pt x="116036" y="19789"/>
                  </a:lnTo>
                  <a:lnTo>
                    <a:pt x="116210" y="19690"/>
                  </a:lnTo>
                  <a:lnTo>
                    <a:pt x="116408" y="19616"/>
                  </a:lnTo>
                  <a:lnTo>
                    <a:pt x="116630" y="19591"/>
                  </a:lnTo>
                  <a:close/>
                  <a:moveTo>
                    <a:pt x="25453" y="19245"/>
                  </a:moveTo>
                  <a:lnTo>
                    <a:pt x="25701" y="19269"/>
                  </a:lnTo>
                  <a:lnTo>
                    <a:pt x="25948" y="19343"/>
                  </a:lnTo>
                  <a:lnTo>
                    <a:pt x="26146" y="19467"/>
                  </a:lnTo>
                  <a:lnTo>
                    <a:pt x="26344" y="19616"/>
                  </a:lnTo>
                  <a:lnTo>
                    <a:pt x="26517" y="19813"/>
                  </a:lnTo>
                  <a:lnTo>
                    <a:pt x="26641" y="20036"/>
                  </a:lnTo>
                  <a:lnTo>
                    <a:pt x="26690" y="20283"/>
                  </a:lnTo>
                  <a:lnTo>
                    <a:pt x="26715" y="20506"/>
                  </a:lnTo>
                  <a:lnTo>
                    <a:pt x="26690" y="20753"/>
                  </a:lnTo>
                  <a:lnTo>
                    <a:pt x="26641" y="20976"/>
                  </a:lnTo>
                  <a:lnTo>
                    <a:pt x="26517" y="21199"/>
                  </a:lnTo>
                  <a:lnTo>
                    <a:pt x="26344" y="21397"/>
                  </a:lnTo>
                  <a:lnTo>
                    <a:pt x="26146" y="21570"/>
                  </a:lnTo>
                  <a:lnTo>
                    <a:pt x="25948" y="21669"/>
                  </a:lnTo>
                  <a:lnTo>
                    <a:pt x="25701" y="21743"/>
                  </a:lnTo>
                  <a:lnTo>
                    <a:pt x="25453" y="21768"/>
                  </a:lnTo>
                  <a:lnTo>
                    <a:pt x="25231" y="21743"/>
                  </a:lnTo>
                  <a:lnTo>
                    <a:pt x="24983" y="21669"/>
                  </a:lnTo>
                  <a:lnTo>
                    <a:pt x="24761" y="21570"/>
                  </a:lnTo>
                  <a:lnTo>
                    <a:pt x="24563" y="21397"/>
                  </a:lnTo>
                  <a:lnTo>
                    <a:pt x="24414" y="21199"/>
                  </a:lnTo>
                  <a:lnTo>
                    <a:pt x="24291" y="20976"/>
                  </a:lnTo>
                  <a:lnTo>
                    <a:pt x="24217" y="20753"/>
                  </a:lnTo>
                  <a:lnTo>
                    <a:pt x="24217" y="20506"/>
                  </a:lnTo>
                  <a:lnTo>
                    <a:pt x="24217" y="20283"/>
                  </a:lnTo>
                  <a:lnTo>
                    <a:pt x="24291" y="20036"/>
                  </a:lnTo>
                  <a:lnTo>
                    <a:pt x="24414" y="19813"/>
                  </a:lnTo>
                  <a:lnTo>
                    <a:pt x="24563" y="19616"/>
                  </a:lnTo>
                  <a:lnTo>
                    <a:pt x="24761" y="19467"/>
                  </a:lnTo>
                  <a:lnTo>
                    <a:pt x="24983" y="19343"/>
                  </a:lnTo>
                  <a:lnTo>
                    <a:pt x="25231" y="19269"/>
                  </a:lnTo>
                  <a:lnTo>
                    <a:pt x="25453" y="19245"/>
                  </a:lnTo>
                  <a:close/>
                  <a:moveTo>
                    <a:pt x="55780" y="20753"/>
                  </a:moveTo>
                  <a:lnTo>
                    <a:pt x="55879" y="20778"/>
                  </a:lnTo>
                  <a:lnTo>
                    <a:pt x="55978" y="20803"/>
                  </a:lnTo>
                  <a:lnTo>
                    <a:pt x="56076" y="20852"/>
                  </a:lnTo>
                  <a:lnTo>
                    <a:pt x="56151" y="20927"/>
                  </a:lnTo>
                  <a:lnTo>
                    <a:pt x="56225" y="21001"/>
                  </a:lnTo>
                  <a:lnTo>
                    <a:pt x="56274" y="21100"/>
                  </a:lnTo>
                  <a:lnTo>
                    <a:pt x="56299" y="21199"/>
                  </a:lnTo>
                  <a:lnTo>
                    <a:pt x="56324" y="21298"/>
                  </a:lnTo>
                  <a:lnTo>
                    <a:pt x="56299" y="21397"/>
                  </a:lnTo>
                  <a:lnTo>
                    <a:pt x="56274" y="21496"/>
                  </a:lnTo>
                  <a:lnTo>
                    <a:pt x="56225" y="21594"/>
                  </a:lnTo>
                  <a:lnTo>
                    <a:pt x="56151" y="21669"/>
                  </a:lnTo>
                  <a:lnTo>
                    <a:pt x="56076" y="21743"/>
                  </a:lnTo>
                  <a:lnTo>
                    <a:pt x="55978" y="21792"/>
                  </a:lnTo>
                  <a:lnTo>
                    <a:pt x="55879" y="21817"/>
                  </a:lnTo>
                  <a:lnTo>
                    <a:pt x="55780" y="21842"/>
                  </a:lnTo>
                  <a:lnTo>
                    <a:pt x="55681" y="21817"/>
                  </a:lnTo>
                  <a:lnTo>
                    <a:pt x="55582" y="21792"/>
                  </a:lnTo>
                  <a:lnTo>
                    <a:pt x="55483" y="21743"/>
                  </a:lnTo>
                  <a:lnTo>
                    <a:pt x="55409" y="21669"/>
                  </a:lnTo>
                  <a:lnTo>
                    <a:pt x="55334" y="21594"/>
                  </a:lnTo>
                  <a:lnTo>
                    <a:pt x="55285" y="21496"/>
                  </a:lnTo>
                  <a:lnTo>
                    <a:pt x="55260" y="21397"/>
                  </a:lnTo>
                  <a:lnTo>
                    <a:pt x="55235" y="21298"/>
                  </a:lnTo>
                  <a:lnTo>
                    <a:pt x="55260" y="21199"/>
                  </a:lnTo>
                  <a:lnTo>
                    <a:pt x="55285" y="21100"/>
                  </a:lnTo>
                  <a:lnTo>
                    <a:pt x="55334" y="21001"/>
                  </a:lnTo>
                  <a:lnTo>
                    <a:pt x="55409" y="20927"/>
                  </a:lnTo>
                  <a:lnTo>
                    <a:pt x="55483" y="20852"/>
                  </a:lnTo>
                  <a:lnTo>
                    <a:pt x="55582" y="20803"/>
                  </a:lnTo>
                  <a:lnTo>
                    <a:pt x="55681" y="20778"/>
                  </a:lnTo>
                  <a:lnTo>
                    <a:pt x="55780" y="20753"/>
                  </a:lnTo>
                  <a:close/>
                  <a:moveTo>
                    <a:pt x="98672" y="20828"/>
                  </a:moveTo>
                  <a:lnTo>
                    <a:pt x="98795" y="20877"/>
                  </a:lnTo>
                  <a:lnTo>
                    <a:pt x="98919" y="20927"/>
                  </a:lnTo>
                  <a:lnTo>
                    <a:pt x="99018" y="21001"/>
                  </a:lnTo>
                  <a:lnTo>
                    <a:pt x="99092" y="21100"/>
                  </a:lnTo>
                  <a:lnTo>
                    <a:pt x="99167" y="21223"/>
                  </a:lnTo>
                  <a:lnTo>
                    <a:pt x="99191" y="21347"/>
                  </a:lnTo>
                  <a:lnTo>
                    <a:pt x="99191" y="21471"/>
                  </a:lnTo>
                  <a:lnTo>
                    <a:pt x="99191" y="21594"/>
                  </a:lnTo>
                  <a:lnTo>
                    <a:pt x="99167" y="21718"/>
                  </a:lnTo>
                  <a:lnTo>
                    <a:pt x="99092" y="21817"/>
                  </a:lnTo>
                  <a:lnTo>
                    <a:pt x="99018" y="21916"/>
                  </a:lnTo>
                  <a:lnTo>
                    <a:pt x="98919" y="22015"/>
                  </a:lnTo>
                  <a:lnTo>
                    <a:pt x="98795" y="22064"/>
                  </a:lnTo>
                  <a:lnTo>
                    <a:pt x="98672" y="22089"/>
                  </a:lnTo>
                  <a:lnTo>
                    <a:pt x="98548" y="22114"/>
                  </a:lnTo>
                  <a:lnTo>
                    <a:pt x="98424" y="22089"/>
                  </a:lnTo>
                  <a:lnTo>
                    <a:pt x="98326" y="22064"/>
                  </a:lnTo>
                  <a:lnTo>
                    <a:pt x="98202" y="22015"/>
                  </a:lnTo>
                  <a:lnTo>
                    <a:pt x="98103" y="21916"/>
                  </a:lnTo>
                  <a:lnTo>
                    <a:pt x="98029" y="21817"/>
                  </a:lnTo>
                  <a:lnTo>
                    <a:pt x="97954" y="21718"/>
                  </a:lnTo>
                  <a:lnTo>
                    <a:pt x="97930" y="21594"/>
                  </a:lnTo>
                  <a:lnTo>
                    <a:pt x="97905" y="21471"/>
                  </a:lnTo>
                  <a:lnTo>
                    <a:pt x="97930" y="21347"/>
                  </a:lnTo>
                  <a:lnTo>
                    <a:pt x="97954" y="21223"/>
                  </a:lnTo>
                  <a:lnTo>
                    <a:pt x="98029" y="21100"/>
                  </a:lnTo>
                  <a:lnTo>
                    <a:pt x="98103" y="21001"/>
                  </a:lnTo>
                  <a:lnTo>
                    <a:pt x="98202" y="20927"/>
                  </a:lnTo>
                  <a:lnTo>
                    <a:pt x="98326" y="20877"/>
                  </a:lnTo>
                  <a:lnTo>
                    <a:pt x="98424" y="20828"/>
                  </a:lnTo>
                  <a:close/>
                  <a:moveTo>
                    <a:pt x="74257" y="22015"/>
                  </a:moveTo>
                  <a:lnTo>
                    <a:pt x="74307" y="22040"/>
                  </a:lnTo>
                  <a:lnTo>
                    <a:pt x="74332" y="22089"/>
                  </a:lnTo>
                  <a:lnTo>
                    <a:pt x="74332" y="22139"/>
                  </a:lnTo>
                  <a:lnTo>
                    <a:pt x="74332" y="22213"/>
                  </a:lnTo>
                  <a:lnTo>
                    <a:pt x="74307" y="22262"/>
                  </a:lnTo>
                  <a:lnTo>
                    <a:pt x="74257" y="22287"/>
                  </a:lnTo>
                  <a:lnTo>
                    <a:pt x="74134" y="22287"/>
                  </a:lnTo>
                  <a:lnTo>
                    <a:pt x="74084" y="22262"/>
                  </a:lnTo>
                  <a:lnTo>
                    <a:pt x="74060" y="22213"/>
                  </a:lnTo>
                  <a:lnTo>
                    <a:pt x="74060" y="22139"/>
                  </a:lnTo>
                  <a:lnTo>
                    <a:pt x="74060" y="22089"/>
                  </a:lnTo>
                  <a:lnTo>
                    <a:pt x="74084" y="22040"/>
                  </a:lnTo>
                  <a:lnTo>
                    <a:pt x="74134" y="22015"/>
                  </a:lnTo>
                  <a:close/>
                  <a:moveTo>
                    <a:pt x="32998" y="20234"/>
                  </a:moveTo>
                  <a:lnTo>
                    <a:pt x="33196" y="20308"/>
                  </a:lnTo>
                  <a:lnTo>
                    <a:pt x="33369" y="20407"/>
                  </a:lnTo>
                  <a:lnTo>
                    <a:pt x="33542" y="20531"/>
                  </a:lnTo>
                  <a:lnTo>
                    <a:pt x="33690" y="20704"/>
                  </a:lnTo>
                  <a:lnTo>
                    <a:pt x="33789" y="20902"/>
                  </a:lnTo>
                  <a:lnTo>
                    <a:pt x="33839" y="21100"/>
                  </a:lnTo>
                  <a:lnTo>
                    <a:pt x="33864" y="21298"/>
                  </a:lnTo>
                  <a:lnTo>
                    <a:pt x="33839" y="21496"/>
                  </a:lnTo>
                  <a:lnTo>
                    <a:pt x="33789" y="21693"/>
                  </a:lnTo>
                  <a:lnTo>
                    <a:pt x="33690" y="21891"/>
                  </a:lnTo>
                  <a:lnTo>
                    <a:pt x="33542" y="22040"/>
                  </a:lnTo>
                  <a:lnTo>
                    <a:pt x="33369" y="22188"/>
                  </a:lnTo>
                  <a:lnTo>
                    <a:pt x="33196" y="22287"/>
                  </a:lnTo>
                  <a:lnTo>
                    <a:pt x="32998" y="22337"/>
                  </a:lnTo>
                  <a:lnTo>
                    <a:pt x="32800" y="22361"/>
                  </a:lnTo>
                  <a:lnTo>
                    <a:pt x="32577" y="22337"/>
                  </a:lnTo>
                  <a:lnTo>
                    <a:pt x="32379" y="22287"/>
                  </a:lnTo>
                  <a:lnTo>
                    <a:pt x="32206" y="22188"/>
                  </a:lnTo>
                  <a:lnTo>
                    <a:pt x="32033" y="22040"/>
                  </a:lnTo>
                  <a:lnTo>
                    <a:pt x="31909" y="21891"/>
                  </a:lnTo>
                  <a:lnTo>
                    <a:pt x="31810" y="21693"/>
                  </a:lnTo>
                  <a:lnTo>
                    <a:pt x="31736" y="21496"/>
                  </a:lnTo>
                  <a:lnTo>
                    <a:pt x="31736" y="21298"/>
                  </a:lnTo>
                  <a:lnTo>
                    <a:pt x="31736" y="21100"/>
                  </a:lnTo>
                  <a:lnTo>
                    <a:pt x="31810" y="20902"/>
                  </a:lnTo>
                  <a:lnTo>
                    <a:pt x="31909" y="20704"/>
                  </a:lnTo>
                  <a:lnTo>
                    <a:pt x="32033" y="20531"/>
                  </a:lnTo>
                  <a:lnTo>
                    <a:pt x="32206" y="20407"/>
                  </a:lnTo>
                  <a:lnTo>
                    <a:pt x="32379" y="20308"/>
                  </a:lnTo>
                  <a:lnTo>
                    <a:pt x="32577" y="20234"/>
                  </a:lnTo>
                  <a:close/>
                  <a:moveTo>
                    <a:pt x="102456" y="20927"/>
                  </a:moveTo>
                  <a:lnTo>
                    <a:pt x="102605" y="20976"/>
                  </a:lnTo>
                  <a:lnTo>
                    <a:pt x="102729" y="21026"/>
                  </a:lnTo>
                  <a:lnTo>
                    <a:pt x="102852" y="21124"/>
                  </a:lnTo>
                  <a:lnTo>
                    <a:pt x="102951" y="21248"/>
                  </a:lnTo>
                  <a:lnTo>
                    <a:pt x="103001" y="21372"/>
                  </a:lnTo>
                  <a:lnTo>
                    <a:pt x="103050" y="21520"/>
                  </a:lnTo>
                  <a:lnTo>
                    <a:pt x="103075" y="21644"/>
                  </a:lnTo>
                  <a:lnTo>
                    <a:pt x="103050" y="21792"/>
                  </a:lnTo>
                  <a:lnTo>
                    <a:pt x="103001" y="21941"/>
                  </a:lnTo>
                  <a:lnTo>
                    <a:pt x="102951" y="22064"/>
                  </a:lnTo>
                  <a:lnTo>
                    <a:pt x="102852" y="22188"/>
                  </a:lnTo>
                  <a:lnTo>
                    <a:pt x="102729" y="22262"/>
                  </a:lnTo>
                  <a:lnTo>
                    <a:pt x="102605" y="22337"/>
                  </a:lnTo>
                  <a:lnTo>
                    <a:pt x="102456" y="22386"/>
                  </a:lnTo>
                  <a:lnTo>
                    <a:pt x="102184" y="22386"/>
                  </a:lnTo>
                  <a:lnTo>
                    <a:pt x="102036" y="22337"/>
                  </a:lnTo>
                  <a:lnTo>
                    <a:pt x="101912" y="22262"/>
                  </a:lnTo>
                  <a:lnTo>
                    <a:pt x="101813" y="22188"/>
                  </a:lnTo>
                  <a:lnTo>
                    <a:pt x="101714" y="22064"/>
                  </a:lnTo>
                  <a:lnTo>
                    <a:pt x="101640" y="21941"/>
                  </a:lnTo>
                  <a:lnTo>
                    <a:pt x="101591" y="21792"/>
                  </a:lnTo>
                  <a:lnTo>
                    <a:pt x="101591" y="21644"/>
                  </a:lnTo>
                  <a:lnTo>
                    <a:pt x="101591" y="21520"/>
                  </a:lnTo>
                  <a:lnTo>
                    <a:pt x="101640" y="21372"/>
                  </a:lnTo>
                  <a:lnTo>
                    <a:pt x="101714" y="21248"/>
                  </a:lnTo>
                  <a:lnTo>
                    <a:pt x="101813" y="21124"/>
                  </a:lnTo>
                  <a:lnTo>
                    <a:pt x="101912" y="21026"/>
                  </a:lnTo>
                  <a:lnTo>
                    <a:pt x="102036" y="20976"/>
                  </a:lnTo>
                  <a:lnTo>
                    <a:pt x="102184" y="20927"/>
                  </a:lnTo>
                  <a:close/>
                  <a:moveTo>
                    <a:pt x="49571" y="21075"/>
                  </a:moveTo>
                  <a:lnTo>
                    <a:pt x="49695" y="21124"/>
                  </a:lnTo>
                  <a:lnTo>
                    <a:pt x="49818" y="21174"/>
                  </a:lnTo>
                  <a:lnTo>
                    <a:pt x="49917" y="21273"/>
                  </a:lnTo>
                  <a:lnTo>
                    <a:pt x="50016" y="21372"/>
                  </a:lnTo>
                  <a:lnTo>
                    <a:pt x="50066" y="21496"/>
                  </a:lnTo>
                  <a:lnTo>
                    <a:pt x="50090" y="21619"/>
                  </a:lnTo>
                  <a:lnTo>
                    <a:pt x="50115" y="21743"/>
                  </a:lnTo>
                  <a:lnTo>
                    <a:pt x="50090" y="21867"/>
                  </a:lnTo>
                  <a:lnTo>
                    <a:pt x="50066" y="21990"/>
                  </a:lnTo>
                  <a:lnTo>
                    <a:pt x="50016" y="22114"/>
                  </a:lnTo>
                  <a:lnTo>
                    <a:pt x="49917" y="22213"/>
                  </a:lnTo>
                  <a:lnTo>
                    <a:pt x="49818" y="22287"/>
                  </a:lnTo>
                  <a:lnTo>
                    <a:pt x="49695" y="22361"/>
                  </a:lnTo>
                  <a:lnTo>
                    <a:pt x="49571" y="22386"/>
                  </a:lnTo>
                  <a:lnTo>
                    <a:pt x="49447" y="22411"/>
                  </a:lnTo>
                  <a:lnTo>
                    <a:pt x="49324" y="22386"/>
                  </a:lnTo>
                  <a:lnTo>
                    <a:pt x="49200" y="22361"/>
                  </a:lnTo>
                  <a:lnTo>
                    <a:pt x="49076" y="22287"/>
                  </a:lnTo>
                  <a:lnTo>
                    <a:pt x="48977" y="22213"/>
                  </a:lnTo>
                  <a:lnTo>
                    <a:pt x="48903" y="22114"/>
                  </a:lnTo>
                  <a:lnTo>
                    <a:pt x="48829" y="21990"/>
                  </a:lnTo>
                  <a:lnTo>
                    <a:pt x="48804" y="21867"/>
                  </a:lnTo>
                  <a:lnTo>
                    <a:pt x="48779" y="21743"/>
                  </a:lnTo>
                  <a:lnTo>
                    <a:pt x="48804" y="21619"/>
                  </a:lnTo>
                  <a:lnTo>
                    <a:pt x="48829" y="21496"/>
                  </a:lnTo>
                  <a:lnTo>
                    <a:pt x="48903" y="21372"/>
                  </a:lnTo>
                  <a:lnTo>
                    <a:pt x="48977" y="21273"/>
                  </a:lnTo>
                  <a:lnTo>
                    <a:pt x="49076" y="21174"/>
                  </a:lnTo>
                  <a:lnTo>
                    <a:pt x="49200" y="21124"/>
                  </a:lnTo>
                  <a:lnTo>
                    <a:pt x="49324" y="21075"/>
                  </a:lnTo>
                  <a:close/>
                  <a:moveTo>
                    <a:pt x="79353" y="22139"/>
                  </a:moveTo>
                  <a:lnTo>
                    <a:pt x="79402" y="22163"/>
                  </a:lnTo>
                  <a:lnTo>
                    <a:pt x="79452" y="22188"/>
                  </a:lnTo>
                  <a:lnTo>
                    <a:pt x="79477" y="22238"/>
                  </a:lnTo>
                  <a:lnTo>
                    <a:pt x="79501" y="22287"/>
                  </a:lnTo>
                  <a:lnTo>
                    <a:pt x="79477" y="22337"/>
                  </a:lnTo>
                  <a:lnTo>
                    <a:pt x="79452" y="22386"/>
                  </a:lnTo>
                  <a:lnTo>
                    <a:pt x="79402" y="22435"/>
                  </a:lnTo>
                  <a:lnTo>
                    <a:pt x="79279" y="22435"/>
                  </a:lnTo>
                  <a:lnTo>
                    <a:pt x="79229" y="22411"/>
                  </a:lnTo>
                  <a:lnTo>
                    <a:pt x="79205" y="22337"/>
                  </a:lnTo>
                  <a:lnTo>
                    <a:pt x="79205" y="22287"/>
                  </a:lnTo>
                  <a:lnTo>
                    <a:pt x="79205" y="22238"/>
                  </a:lnTo>
                  <a:lnTo>
                    <a:pt x="79229" y="22188"/>
                  </a:lnTo>
                  <a:lnTo>
                    <a:pt x="79279" y="22163"/>
                  </a:lnTo>
                  <a:lnTo>
                    <a:pt x="79353" y="22139"/>
                  </a:lnTo>
                  <a:close/>
                  <a:moveTo>
                    <a:pt x="120390" y="20185"/>
                  </a:moveTo>
                  <a:lnTo>
                    <a:pt x="120637" y="20209"/>
                  </a:lnTo>
                  <a:lnTo>
                    <a:pt x="120860" y="20283"/>
                  </a:lnTo>
                  <a:lnTo>
                    <a:pt x="121058" y="20382"/>
                  </a:lnTo>
                  <a:lnTo>
                    <a:pt x="121256" y="20556"/>
                  </a:lnTo>
                  <a:lnTo>
                    <a:pt x="121404" y="20729"/>
                  </a:lnTo>
                  <a:lnTo>
                    <a:pt x="121503" y="20951"/>
                  </a:lnTo>
                  <a:lnTo>
                    <a:pt x="121577" y="21174"/>
                  </a:lnTo>
                  <a:lnTo>
                    <a:pt x="121602" y="21397"/>
                  </a:lnTo>
                  <a:lnTo>
                    <a:pt x="121577" y="21619"/>
                  </a:lnTo>
                  <a:lnTo>
                    <a:pt x="121503" y="21842"/>
                  </a:lnTo>
                  <a:lnTo>
                    <a:pt x="121404" y="22040"/>
                  </a:lnTo>
                  <a:lnTo>
                    <a:pt x="121256" y="22238"/>
                  </a:lnTo>
                  <a:lnTo>
                    <a:pt x="121058" y="22386"/>
                  </a:lnTo>
                  <a:lnTo>
                    <a:pt x="120860" y="22510"/>
                  </a:lnTo>
                  <a:lnTo>
                    <a:pt x="120637" y="22559"/>
                  </a:lnTo>
                  <a:lnTo>
                    <a:pt x="120390" y="22584"/>
                  </a:lnTo>
                  <a:lnTo>
                    <a:pt x="120167" y="22559"/>
                  </a:lnTo>
                  <a:lnTo>
                    <a:pt x="119945" y="22510"/>
                  </a:lnTo>
                  <a:lnTo>
                    <a:pt x="119747" y="22386"/>
                  </a:lnTo>
                  <a:lnTo>
                    <a:pt x="119549" y="22238"/>
                  </a:lnTo>
                  <a:lnTo>
                    <a:pt x="119401" y="22040"/>
                  </a:lnTo>
                  <a:lnTo>
                    <a:pt x="119302" y="21842"/>
                  </a:lnTo>
                  <a:lnTo>
                    <a:pt x="119227" y="21619"/>
                  </a:lnTo>
                  <a:lnTo>
                    <a:pt x="119203" y="21397"/>
                  </a:lnTo>
                  <a:lnTo>
                    <a:pt x="119227" y="21174"/>
                  </a:lnTo>
                  <a:lnTo>
                    <a:pt x="119302" y="20951"/>
                  </a:lnTo>
                  <a:lnTo>
                    <a:pt x="119401" y="20729"/>
                  </a:lnTo>
                  <a:lnTo>
                    <a:pt x="119549" y="20556"/>
                  </a:lnTo>
                  <a:lnTo>
                    <a:pt x="119747" y="20382"/>
                  </a:lnTo>
                  <a:lnTo>
                    <a:pt x="119945" y="20283"/>
                  </a:lnTo>
                  <a:lnTo>
                    <a:pt x="120167" y="20209"/>
                  </a:lnTo>
                  <a:lnTo>
                    <a:pt x="120390" y="20185"/>
                  </a:lnTo>
                  <a:close/>
                  <a:moveTo>
                    <a:pt x="10463" y="19393"/>
                  </a:moveTo>
                  <a:lnTo>
                    <a:pt x="10612" y="19418"/>
                  </a:lnTo>
                  <a:lnTo>
                    <a:pt x="10760" y="19442"/>
                  </a:lnTo>
                  <a:lnTo>
                    <a:pt x="10933" y="19467"/>
                  </a:lnTo>
                  <a:lnTo>
                    <a:pt x="11082" y="19517"/>
                  </a:lnTo>
                  <a:lnTo>
                    <a:pt x="11205" y="19591"/>
                  </a:lnTo>
                  <a:lnTo>
                    <a:pt x="11354" y="19665"/>
                  </a:lnTo>
                  <a:lnTo>
                    <a:pt x="11477" y="19764"/>
                  </a:lnTo>
                  <a:lnTo>
                    <a:pt x="11601" y="19888"/>
                  </a:lnTo>
                  <a:lnTo>
                    <a:pt x="11725" y="20011"/>
                  </a:lnTo>
                  <a:lnTo>
                    <a:pt x="11824" y="20135"/>
                  </a:lnTo>
                  <a:lnTo>
                    <a:pt x="11898" y="20259"/>
                  </a:lnTo>
                  <a:lnTo>
                    <a:pt x="11972" y="20407"/>
                  </a:lnTo>
                  <a:lnTo>
                    <a:pt x="12022" y="20556"/>
                  </a:lnTo>
                  <a:lnTo>
                    <a:pt x="12046" y="20704"/>
                  </a:lnTo>
                  <a:lnTo>
                    <a:pt x="12071" y="20877"/>
                  </a:lnTo>
                  <a:lnTo>
                    <a:pt x="12071" y="21026"/>
                  </a:lnTo>
                  <a:lnTo>
                    <a:pt x="12071" y="21174"/>
                  </a:lnTo>
                  <a:lnTo>
                    <a:pt x="12046" y="21322"/>
                  </a:lnTo>
                  <a:lnTo>
                    <a:pt x="12022" y="21471"/>
                  </a:lnTo>
                  <a:lnTo>
                    <a:pt x="11972" y="21619"/>
                  </a:lnTo>
                  <a:lnTo>
                    <a:pt x="11898" y="21768"/>
                  </a:lnTo>
                  <a:lnTo>
                    <a:pt x="11824" y="21916"/>
                  </a:lnTo>
                  <a:lnTo>
                    <a:pt x="11725" y="22040"/>
                  </a:lnTo>
                  <a:lnTo>
                    <a:pt x="11601" y="22163"/>
                  </a:lnTo>
                  <a:lnTo>
                    <a:pt x="11477" y="22287"/>
                  </a:lnTo>
                  <a:lnTo>
                    <a:pt x="11354" y="22386"/>
                  </a:lnTo>
                  <a:lnTo>
                    <a:pt x="11205" y="22460"/>
                  </a:lnTo>
                  <a:lnTo>
                    <a:pt x="11082" y="22534"/>
                  </a:lnTo>
                  <a:lnTo>
                    <a:pt x="10933" y="22584"/>
                  </a:lnTo>
                  <a:lnTo>
                    <a:pt x="10760" y="22609"/>
                  </a:lnTo>
                  <a:lnTo>
                    <a:pt x="10612" y="22633"/>
                  </a:lnTo>
                  <a:lnTo>
                    <a:pt x="10315" y="22633"/>
                  </a:lnTo>
                  <a:lnTo>
                    <a:pt x="10142" y="22609"/>
                  </a:lnTo>
                  <a:lnTo>
                    <a:pt x="9993" y="22584"/>
                  </a:lnTo>
                  <a:lnTo>
                    <a:pt x="9845" y="22534"/>
                  </a:lnTo>
                  <a:lnTo>
                    <a:pt x="9721" y="22460"/>
                  </a:lnTo>
                  <a:lnTo>
                    <a:pt x="9573" y="22386"/>
                  </a:lnTo>
                  <a:lnTo>
                    <a:pt x="9449" y="22287"/>
                  </a:lnTo>
                  <a:lnTo>
                    <a:pt x="9325" y="22163"/>
                  </a:lnTo>
                  <a:lnTo>
                    <a:pt x="9202" y="22040"/>
                  </a:lnTo>
                  <a:lnTo>
                    <a:pt x="9103" y="21916"/>
                  </a:lnTo>
                  <a:lnTo>
                    <a:pt x="9029" y="21768"/>
                  </a:lnTo>
                  <a:lnTo>
                    <a:pt x="8954" y="21619"/>
                  </a:lnTo>
                  <a:lnTo>
                    <a:pt x="8905" y="21471"/>
                  </a:lnTo>
                  <a:lnTo>
                    <a:pt x="8880" y="21322"/>
                  </a:lnTo>
                  <a:lnTo>
                    <a:pt x="8855" y="21174"/>
                  </a:lnTo>
                  <a:lnTo>
                    <a:pt x="8831" y="21026"/>
                  </a:lnTo>
                  <a:lnTo>
                    <a:pt x="8855" y="20877"/>
                  </a:lnTo>
                  <a:lnTo>
                    <a:pt x="8880" y="20704"/>
                  </a:lnTo>
                  <a:lnTo>
                    <a:pt x="8905" y="20556"/>
                  </a:lnTo>
                  <a:lnTo>
                    <a:pt x="8954" y="20407"/>
                  </a:lnTo>
                  <a:lnTo>
                    <a:pt x="9029" y="20259"/>
                  </a:lnTo>
                  <a:lnTo>
                    <a:pt x="9103" y="20135"/>
                  </a:lnTo>
                  <a:lnTo>
                    <a:pt x="9202" y="20011"/>
                  </a:lnTo>
                  <a:lnTo>
                    <a:pt x="9325" y="19888"/>
                  </a:lnTo>
                  <a:lnTo>
                    <a:pt x="9449" y="19764"/>
                  </a:lnTo>
                  <a:lnTo>
                    <a:pt x="9573" y="19665"/>
                  </a:lnTo>
                  <a:lnTo>
                    <a:pt x="9721" y="19591"/>
                  </a:lnTo>
                  <a:lnTo>
                    <a:pt x="9845" y="19517"/>
                  </a:lnTo>
                  <a:lnTo>
                    <a:pt x="9993" y="19467"/>
                  </a:lnTo>
                  <a:lnTo>
                    <a:pt x="10142" y="19442"/>
                  </a:lnTo>
                  <a:lnTo>
                    <a:pt x="10315" y="19418"/>
                  </a:lnTo>
                  <a:lnTo>
                    <a:pt x="10463" y="19393"/>
                  </a:lnTo>
                  <a:close/>
                  <a:moveTo>
                    <a:pt x="124026" y="20259"/>
                  </a:moveTo>
                  <a:lnTo>
                    <a:pt x="124274" y="20283"/>
                  </a:lnTo>
                  <a:lnTo>
                    <a:pt x="124496" y="20333"/>
                  </a:lnTo>
                  <a:lnTo>
                    <a:pt x="124719" y="20457"/>
                  </a:lnTo>
                  <a:lnTo>
                    <a:pt x="124917" y="20630"/>
                  </a:lnTo>
                  <a:lnTo>
                    <a:pt x="125090" y="20828"/>
                  </a:lnTo>
                  <a:lnTo>
                    <a:pt x="125214" y="21050"/>
                  </a:lnTo>
                  <a:lnTo>
                    <a:pt x="125288" y="21298"/>
                  </a:lnTo>
                  <a:lnTo>
                    <a:pt x="125312" y="21545"/>
                  </a:lnTo>
                  <a:lnTo>
                    <a:pt x="125288" y="21792"/>
                  </a:lnTo>
                  <a:lnTo>
                    <a:pt x="125214" y="22015"/>
                  </a:lnTo>
                  <a:lnTo>
                    <a:pt x="125090" y="22238"/>
                  </a:lnTo>
                  <a:lnTo>
                    <a:pt x="124917" y="22435"/>
                  </a:lnTo>
                  <a:lnTo>
                    <a:pt x="124719" y="22609"/>
                  </a:lnTo>
                  <a:lnTo>
                    <a:pt x="124496" y="22732"/>
                  </a:lnTo>
                  <a:lnTo>
                    <a:pt x="124274" y="22807"/>
                  </a:lnTo>
                  <a:lnTo>
                    <a:pt x="124026" y="22831"/>
                  </a:lnTo>
                  <a:lnTo>
                    <a:pt x="123779" y="22807"/>
                  </a:lnTo>
                  <a:lnTo>
                    <a:pt x="123531" y="22732"/>
                  </a:lnTo>
                  <a:lnTo>
                    <a:pt x="123309" y="22609"/>
                  </a:lnTo>
                  <a:lnTo>
                    <a:pt x="123111" y="22435"/>
                  </a:lnTo>
                  <a:lnTo>
                    <a:pt x="122938" y="22238"/>
                  </a:lnTo>
                  <a:lnTo>
                    <a:pt x="122839" y="22015"/>
                  </a:lnTo>
                  <a:lnTo>
                    <a:pt x="122765" y="21792"/>
                  </a:lnTo>
                  <a:lnTo>
                    <a:pt x="122740" y="21545"/>
                  </a:lnTo>
                  <a:lnTo>
                    <a:pt x="122765" y="21298"/>
                  </a:lnTo>
                  <a:lnTo>
                    <a:pt x="122839" y="21050"/>
                  </a:lnTo>
                  <a:lnTo>
                    <a:pt x="122938" y="20828"/>
                  </a:lnTo>
                  <a:lnTo>
                    <a:pt x="123111" y="20630"/>
                  </a:lnTo>
                  <a:lnTo>
                    <a:pt x="123309" y="20457"/>
                  </a:lnTo>
                  <a:lnTo>
                    <a:pt x="123531" y="20333"/>
                  </a:lnTo>
                  <a:lnTo>
                    <a:pt x="123779" y="20283"/>
                  </a:lnTo>
                  <a:lnTo>
                    <a:pt x="124026" y="20259"/>
                  </a:lnTo>
                  <a:close/>
                  <a:moveTo>
                    <a:pt x="83707" y="22337"/>
                  </a:moveTo>
                  <a:lnTo>
                    <a:pt x="83830" y="22361"/>
                  </a:lnTo>
                  <a:lnTo>
                    <a:pt x="83929" y="22411"/>
                  </a:lnTo>
                  <a:lnTo>
                    <a:pt x="83979" y="22510"/>
                  </a:lnTo>
                  <a:lnTo>
                    <a:pt x="84003" y="22633"/>
                  </a:lnTo>
                  <a:lnTo>
                    <a:pt x="83979" y="22732"/>
                  </a:lnTo>
                  <a:lnTo>
                    <a:pt x="83929" y="22831"/>
                  </a:lnTo>
                  <a:lnTo>
                    <a:pt x="83830" y="22881"/>
                  </a:lnTo>
                  <a:lnTo>
                    <a:pt x="83707" y="22905"/>
                  </a:lnTo>
                  <a:lnTo>
                    <a:pt x="83608" y="22881"/>
                  </a:lnTo>
                  <a:lnTo>
                    <a:pt x="83509" y="22831"/>
                  </a:lnTo>
                  <a:lnTo>
                    <a:pt x="83459" y="22732"/>
                  </a:lnTo>
                  <a:lnTo>
                    <a:pt x="83434" y="22633"/>
                  </a:lnTo>
                  <a:lnTo>
                    <a:pt x="83459" y="22510"/>
                  </a:lnTo>
                  <a:lnTo>
                    <a:pt x="83509" y="22411"/>
                  </a:lnTo>
                  <a:lnTo>
                    <a:pt x="83608" y="22361"/>
                  </a:lnTo>
                  <a:lnTo>
                    <a:pt x="83707" y="22337"/>
                  </a:lnTo>
                  <a:close/>
                  <a:moveTo>
                    <a:pt x="40493" y="21248"/>
                  </a:moveTo>
                  <a:lnTo>
                    <a:pt x="40641" y="21298"/>
                  </a:lnTo>
                  <a:lnTo>
                    <a:pt x="40790" y="21372"/>
                  </a:lnTo>
                  <a:lnTo>
                    <a:pt x="40938" y="21496"/>
                  </a:lnTo>
                  <a:lnTo>
                    <a:pt x="41037" y="21619"/>
                  </a:lnTo>
                  <a:lnTo>
                    <a:pt x="41111" y="21768"/>
                  </a:lnTo>
                  <a:lnTo>
                    <a:pt x="41161" y="21941"/>
                  </a:lnTo>
                  <a:lnTo>
                    <a:pt x="41185" y="22089"/>
                  </a:lnTo>
                  <a:lnTo>
                    <a:pt x="41161" y="22262"/>
                  </a:lnTo>
                  <a:lnTo>
                    <a:pt x="41111" y="22435"/>
                  </a:lnTo>
                  <a:lnTo>
                    <a:pt x="41037" y="22584"/>
                  </a:lnTo>
                  <a:lnTo>
                    <a:pt x="40938" y="22708"/>
                  </a:lnTo>
                  <a:lnTo>
                    <a:pt x="40790" y="22831"/>
                  </a:lnTo>
                  <a:lnTo>
                    <a:pt x="40641" y="22905"/>
                  </a:lnTo>
                  <a:lnTo>
                    <a:pt x="40493" y="22955"/>
                  </a:lnTo>
                  <a:lnTo>
                    <a:pt x="40146" y="22955"/>
                  </a:lnTo>
                  <a:lnTo>
                    <a:pt x="39998" y="22905"/>
                  </a:lnTo>
                  <a:lnTo>
                    <a:pt x="39850" y="22831"/>
                  </a:lnTo>
                  <a:lnTo>
                    <a:pt x="39701" y="22708"/>
                  </a:lnTo>
                  <a:lnTo>
                    <a:pt x="39602" y="22584"/>
                  </a:lnTo>
                  <a:lnTo>
                    <a:pt x="39528" y="22435"/>
                  </a:lnTo>
                  <a:lnTo>
                    <a:pt x="39479" y="22262"/>
                  </a:lnTo>
                  <a:lnTo>
                    <a:pt x="39454" y="22089"/>
                  </a:lnTo>
                  <a:lnTo>
                    <a:pt x="39479" y="21941"/>
                  </a:lnTo>
                  <a:lnTo>
                    <a:pt x="39528" y="21768"/>
                  </a:lnTo>
                  <a:lnTo>
                    <a:pt x="39602" y="21619"/>
                  </a:lnTo>
                  <a:lnTo>
                    <a:pt x="39701" y="21496"/>
                  </a:lnTo>
                  <a:lnTo>
                    <a:pt x="39850" y="21372"/>
                  </a:lnTo>
                  <a:lnTo>
                    <a:pt x="39998" y="21298"/>
                  </a:lnTo>
                  <a:lnTo>
                    <a:pt x="40146" y="21248"/>
                  </a:lnTo>
                  <a:close/>
                  <a:moveTo>
                    <a:pt x="65155" y="22287"/>
                  </a:moveTo>
                  <a:lnTo>
                    <a:pt x="65278" y="22312"/>
                  </a:lnTo>
                  <a:lnTo>
                    <a:pt x="65377" y="22386"/>
                  </a:lnTo>
                  <a:lnTo>
                    <a:pt x="65451" y="22485"/>
                  </a:lnTo>
                  <a:lnTo>
                    <a:pt x="65476" y="22609"/>
                  </a:lnTo>
                  <a:lnTo>
                    <a:pt x="65451" y="22732"/>
                  </a:lnTo>
                  <a:lnTo>
                    <a:pt x="65377" y="22856"/>
                  </a:lnTo>
                  <a:lnTo>
                    <a:pt x="65278" y="22930"/>
                  </a:lnTo>
                  <a:lnTo>
                    <a:pt x="65155" y="22955"/>
                  </a:lnTo>
                  <a:lnTo>
                    <a:pt x="65031" y="22930"/>
                  </a:lnTo>
                  <a:lnTo>
                    <a:pt x="64907" y="22856"/>
                  </a:lnTo>
                  <a:lnTo>
                    <a:pt x="64833" y="22732"/>
                  </a:lnTo>
                  <a:lnTo>
                    <a:pt x="64808" y="22609"/>
                  </a:lnTo>
                  <a:lnTo>
                    <a:pt x="64833" y="22485"/>
                  </a:lnTo>
                  <a:lnTo>
                    <a:pt x="64907" y="22386"/>
                  </a:lnTo>
                  <a:lnTo>
                    <a:pt x="65031" y="22312"/>
                  </a:lnTo>
                  <a:lnTo>
                    <a:pt x="65155" y="22287"/>
                  </a:lnTo>
                  <a:close/>
                  <a:moveTo>
                    <a:pt x="106192" y="21471"/>
                  </a:moveTo>
                  <a:lnTo>
                    <a:pt x="106340" y="21496"/>
                  </a:lnTo>
                  <a:lnTo>
                    <a:pt x="106513" y="21545"/>
                  </a:lnTo>
                  <a:lnTo>
                    <a:pt x="106662" y="21619"/>
                  </a:lnTo>
                  <a:lnTo>
                    <a:pt x="106785" y="21718"/>
                  </a:lnTo>
                  <a:lnTo>
                    <a:pt x="106909" y="21867"/>
                  </a:lnTo>
                  <a:lnTo>
                    <a:pt x="106983" y="22015"/>
                  </a:lnTo>
                  <a:lnTo>
                    <a:pt x="107033" y="22163"/>
                  </a:lnTo>
                  <a:lnTo>
                    <a:pt x="107033" y="22337"/>
                  </a:lnTo>
                  <a:lnTo>
                    <a:pt x="107033" y="22485"/>
                  </a:lnTo>
                  <a:lnTo>
                    <a:pt x="106983" y="22658"/>
                  </a:lnTo>
                  <a:lnTo>
                    <a:pt x="106909" y="22807"/>
                  </a:lnTo>
                  <a:lnTo>
                    <a:pt x="106785" y="22930"/>
                  </a:lnTo>
                  <a:lnTo>
                    <a:pt x="106662" y="23029"/>
                  </a:lnTo>
                  <a:lnTo>
                    <a:pt x="106513" y="23128"/>
                  </a:lnTo>
                  <a:lnTo>
                    <a:pt x="106340" y="23153"/>
                  </a:lnTo>
                  <a:lnTo>
                    <a:pt x="106192" y="23178"/>
                  </a:lnTo>
                  <a:lnTo>
                    <a:pt x="106018" y="23153"/>
                  </a:lnTo>
                  <a:lnTo>
                    <a:pt x="105870" y="23128"/>
                  </a:lnTo>
                  <a:lnTo>
                    <a:pt x="105722" y="23029"/>
                  </a:lnTo>
                  <a:lnTo>
                    <a:pt x="105573" y="22930"/>
                  </a:lnTo>
                  <a:lnTo>
                    <a:pt x="105474" y="22807"/>
                  </a:lnTo>
                  <a:lnTo>
                    <a:pt x="105400" y="22658"/>
                  </a:lnTo>
                  <a:lnTo>
                    <a:pt x="105351" y="22485"/>
                  </a:lnTo>
                  <a:lnTo>
                    <a:pt x="105326" y="22337"/>
                  </a:lnTo>
                  <a:lnTo>
                    <a:pt x="105351" y="22163"/>
                  </a:lnTo>
                  <a:lnTo>
                    <a:pt x="105400" y="22015"/>
                  </a:lnTo>
                  <a:lnTo>
                    <a:pt x="105474" y="21867"/>
                  </a:lnTo>
                  <a:lnTo>
                    <a:pt x="105573" y="21718"/>
                  </a:lnTo>
                  <a:lnTo>
                    <a:pt x="105722" y="21619"/>
                  </a:lnTo>
                  <a:lnTo>
                    <a:pt x="105870" y="21545"/>
                  </a:lnTo>
                  <a:lnTo>
                    <a:pt x="106018" y="21496"/>
                  </a:lnTo>
                  <a:lnTo>
                    <a:pt x="106192" y="21471"/>
                  </a:lnTo>
                  <a:close/>
                  <a:moveTo>
                    <a:pt x="17563" y="20333"/>
                  </a:moveTo>
                  <a:lnTo>
                    <a:pt x="17835" y="20358"/>
                  </a:lnTo>
                  <a:lnTo>
                    <a:pt x="18107" y="20432"/>
                  </a:lnTo>
                  <a:lnTo>
                    <a:pt x="18354" y="20580"/>
                  </a:lnTo>
                  <a:lnTo>
                    <a:pt x="18453" y="20654"/>
                  </a:lnTo>
                  <a:lnTo>
                    <a:pt x="18577" y="20753"/>
                  </a:lnTo>
                  <a:lnTo>
                    <a:pt x="18676" y="20852"/>
                  </a:lnTo>
                  <a:lnTo>
                    <a:pt x="18750" y="20976"/>
                  </a:lnTo>
                  <a:lnTo>
                    <a:pt x="18874" y="21223"/>
                  </a:lnTo>
                  <a:lnTo>
                    <a:pt x="18972" y="21496"/>
                  </a:lnTo>
                  <a:lnTo>
                    <a:pt x="18997" y="21768"/>
                  </a:lnTo>
                  <a:lnTo>
                    <a:pt x="18972" y="22040"/>
                  </a:lnTo>
                  <a:lnTo>
                    <a:pt x="18874" y="22312"/>
                  </a:lnTo>
                  <a:lnTo>
                    <a:pt x="18750" y="22559"/>
                  </a:lnTo>
                  <a:lnTo>
                    <a:pt x="18676" y="22658"/>
                  </a:lnTo>
                  <a:lnTo>
                    <a:pt x="18577" y="22782"/>
                  </a:lnTo>
                  <a:lnTo>
                    <a:pt x="18453" y="22881"/>
                  </a:lnTo>
                  <a:lnTo>
                    <a:pt x="18354" y="22955"/>
                  </a:lnTo>
                  <a:lnTo>
                    <a:pt x="18107" y="23079"/>
                  </a:lnTo>
                  <a:lnTo>
                    <a:pt x="17835" y="23178"/>
                  </a:lnTo>
                  <a:lnTo>
                    <a:pt x="17563" y="23202"/>
                  </a:lnTo>
                  <a:lnTo>
                    <a:pt x="17290" y="23178"/>
                  </a:lnTo>
                  <a:lnTo>
                    <a:pt x="17018" y="23079"/>
                  </a:lnTo>
                  <a:lnTo>
                    <a:pt x="16771" y="22955"/>
                  </a:lnTo>
                  <a:lnTo>
                    <a:pt x="16647" y="22881"/>
                  </a:lnTo>
                  <a:lnTo>
                    <a:pt x="16548" y="22782"/>
                  </a:lnTo>
                  <a:lnTo>
                    <a:pt x="16449" y="22658"/>
                  </a:lnTo>
                  <a:lnTo>
                    <a:pt x="16375" y="22559"/>
                  </a:lnTo>
                  <a:lnTo>
                    <a:pt x="16227" y="22312"/>
                  </a:lnTo>
                  <a:lnTo>
                    <a:pt x="16153" y="22040"/>
                  </a:lnTo>
                  <a:lnTo>
                    <a:pt x="16128" y="21768"/>
                  </a:lnTo>
                  <a:lnTo>
                    <a:pt x="16153" y="21496"/>
                  </a:lnTo>
                  <a:lnTo>
                    <a:pt x="16227" y="21223"/>
                  </a:lnTo>
                  <a:lnTo>
                    <a:pt x="16375" y="20976"/>
                  </a:lnTo>
                  <a:lnTo>
                    <a:pt x="16449" y="20852"/>
                  </a:lnTo>
                  <a:lnTo>
                    <a:pt x="16548" y="20753"/>
                  </a:lnTo>
                  <a:lnTo>
                    <a:pt x="16647" y="20654"/>
                  </a:lnTo>
                  <a:lnTo>
                    <a:pt x="16771" y="20580"/>
                  </a:lnTo>
                  <a:lnTo>
                    <a:pt x="17018" y="20432"/>
                  </a:lnTo>
                  <a:lnTo>
                    <a:pt x="17290" y="20358"/>
                  </a:lnTo>
                  <a:lnTo>
                    <a:pt x="17563" y="20333"/>
                  </a:lnTo>
                  <a:close/>
                  <a:moveTo>
                    <a:pt x="61766" y="22435"/>
                  </a:moveTo>
                  <a:lnTo>
                    <a:pt x="61914" y="22460"/>
                  </a:lnTo>
                  <a:lnTo>
                    <a:pt x="61988" y="22485"/>
                  </a:lnTo>
                  <a:lnTo>
                    <a:pt x="62038" y="22534"/>
                  </a:lnTo>
                  <a:lnTo>
                    <a:pt x="62087" y="22609"/>
                  </a:lnTo>
                  <a:lnTo>
                    <a:pt x="62137" y="22683"/>
                  </a:lnTo>
                  <a:lnTo>
                    <a:pt x="62162" y="22807"/>
                  </a:lnTo>
                  <a:lnTo>
                    <a:pt x="62137" y="22955"/>
                  </a:lnTo>
                  <a:lnTo>
                    <a:pt x="62087" y="23029"/>
                  </a:lnTo>
                  <a:lnTo>
                    <a:pt x="62038" y="23079"/>
                  </a:lnTo>
                  <a:lnTo>
                    <a:pt x="61988" y="23128"/>
                  </a:lnTo>
                  <a:lnTo>
                    <a:pt x="61914" y="23178"/>
                  </a:lnTo>
                  <a:lnTo>
                    <a:pt x="61766" y="23202"/>
                  </a:lnTo>
                  <a:lnTo>
                    <a:pt x="61617" y="23178"/>
                  </a:lnTo>
                  <a:lnTo>
                    <a:pt x="61568" y="23128"/>
                  </a:lnTo>
                  <a:lnTo>
                    <a:pt x="61494" y="23079"/>
                  </a:lnTo>
                  <a:lnTo>
                    <a:pt x="61444" y="23029"/>
                  </a:lnTo>
                  <a:lnTo>
                    <a:pt x="61419" y="22955"/>
                  </a:lnTo>
                  <a:lnTo>
                    <a:pt x="61395" y="22807"/>
                  </a:lnTo>
                  <a:lnTo>
                    <a:pt x="61419" y="22683"/>
                  </a:lnTo>
                  <a:lnTo>
                    <a:pt x="61444" y="22609"/>
                  </a:lnTo>
                  <a:lnTo>
                    <a:pt x="61494" y="22534"/>
                  </a:lnTo>
                  <a:lnTo>
                    <a:pt x="61568" y="22485"/>
                  </a:lnTo>
                  <a:lnTo>
                    <a:pt x="61617" y="22460"/>
                  </a:lnTo>
                  <a:lnTo>
                    <a:pt x="61766" y="22435"/>
                  </a:lnTo>
                  <a:close/>
                  <a:moveTo>
                    <a:pt x="36213" y="21322"/>
                  </a:moveTo>
                  <a:lnTo>
                    <a:pt x="36387" y="21347"/>
                  </a:lnTo>
                  <a:lnTo>
                    <a:pt x="36585" y="21397"/>
                  </a:lnTo>
                  <a:lnTo>
                    <a:pt x="36733" y="21471"/>
                  </a:lnTo>
                  <a:lnTo>
                    <a:pt x="36881" y="21594"/>
                  </a:lnTo>
                  <a:lnTo>
                    <a:pt x="37005" y="21768"/>
                  </a:lnTo>
                  <a:lnTo>
                    <a:pt x="37104" y="21916"/>
                  </a:lnTo>
                  <a:lnTo>
                    <a:pt x="37153" y="22114"/>
                  </a:lnTo>
                  <a:lnTo>
                    <a:pt x="37178" y="22287"/>
                  </a:lnTo>
                  <a:lnTo>
                    <a:pt x="37153" y="22460"/>
                  </a:lnTo>
                  <a:lnTo>
                    <a:pt x="37104" y="22658"/>
                  </a:lnTo>
                  <a:lnTo>
                    <a:pt x="37005" y="22807"/>
                  </a:lnTo>
                  <a:lnTo>
                    <a:pt x="36881" y="22980"/>
                  </a:lnTo>
                  <a:lnTo>
                    <a:pt x="36733" y="23103"/>
                  </a:lnTo>
                  <a:lnTo>
                    <a:pt x="36585" y="23178"/>
                  </a:lnTo>
                  <a:lnTo>
                    <a:pt x="36387" y="23227"/>
                  </a:lnTo>
                  <a:lnTo>
                    <a:pt x="36213" y="23252"/>
                  </a:lnTo>
                  <a:lnTo>
                    <a:pt x="36016" y="23227"/>
                  </a:lnTo>
                  <a:lnTo>
                    <a:pt x="35842" y="23178"/>
                  </a:lnTo>
                  <a:lnTo>
                    <a:pt x="35669" y="23103"/>
                  </a:lnTo>
                  <a:lnTo>
                    <a:pt x="35521" y="22980"/>
                  </a:lnTo>
                  <a:lnTo>
                    <a:pt x="35397" y="22807"/>
                  </a:lnTo>
                  <a:lnTo>
                    <a:pt x="35323" y="22658"/>
                  </a:lnTo>
                  <a:lnTo>
                    <a:pt x="35274" y="22460"/>
                  </a:lnTo>
                  <a:lnTo>
                    <a:pt x="35249" y="22287"/>
                  </a:lnTo>
                  <a:lnTo>
                    <a:pt x="35274" y="22114"/>
                  </a:lnTo>
                  <a:lnTo>
                    <a:pt x="35323" y="21916"/>
                  </a:lnTo>
                  <a:lnTo>
                    <a:pt x="35397" y="21768"/>
                  </a:lnTo>
                  <a:lnTo>
                    <a:pt x="35521" y="21594"/>
                  </a:lnTo>
                  <a:lnTo>
                    <a:pt x="35669" y="21471"/>
                  </a:lnTo>
                  <a:lnTo>
                    <a:pt x="35842" y="21397"/>
                  </a:lnTo>
                  <a:lnTo>
                    <a:pt x="36016" y="21347"/>
                  </a:lnTo>
                  <a:lnTo>
                    <a:pt x="36213" y="21322"/>
                  </a:lnTo>
                  <a:close/>
                  <a:moveTo>
                    <a:pt x="13852" y="20407"/>
                  </a:moveTo>
                  <a:lnTo>
                    <a:pt x="14124" y="20457"/>
                  </a:lnTo>
                  <a:lnTo>
                    <a:pt x="14421" y="20531"/>
                  </a:lnTo>
                  <a:lnTo>
                    <a:pt x="14545" y="20605"/>
                  </a:lnTo>
                  <a:lnTo>
                    <a:pt x="14693" y="20679"/>
                  </a:lnTo>
                  <a:lnTo>
                    <a:pt x="14792" y="20753"/>
                  </a:lnTo>
                  <a:lnTo>
                    <a:pt x="14916" y="20852"/>
                  </a:lnTo>
                  <a:lnTo>
                    <a:pt x="15015" y="20976"/>
                  </a:lnTo>
                  <a:lnTo>
                    <a:pt x="15114" y="21100"/>
                  </a:lnTo>
                  <a:lnTo>
                    <a:pt x="15188" y="21223"/>
                  </a:lnTo>
                  <a:lnTo>
                    <a:pt x="15262" y="21372"/>
                  </a:lnTo>
                  <a:lnTo>
                    <a:pt x="15336" y="21644"/>
                  </a:lnTo>
                  <a:lnTo>
                    <a:pt x="15361" y="21941"/>
                  </a:lnTo>
                  <a:lnTo>
                    <a:pt x="15336" y="22238"/>
                  </a:lnTo>
                  <a:lnTo>
                    <a:pt x="15262" y="22510"/>
                  </a:lnTo>
                  <a:lnTo>
                    <a:pt x="15188" y="22658"/>
                  </a:lnTo>
                  <a:lnTo>
                    <a:pt x="15114" y="22782"/>
                  </a:lnTo>
                  <a:lnTo>
                    <a:pt x="15015" y="22905"/>
                  </a:lnTo>
                  <a:lnTo>
                    <a:pt x="14916" y="23029"/>
                  </a:lnTo>
                  <a:lnTo>
                    <a:pt x="14792" y="23128"/>
                  </a:lnTo>
                  <a:lnTo>
                    <a:pt x="14693" y="23202"/>
                  </a:lnTo>
                  <a:lnTo>
                    <a:pt x="14545" y="23301"/>
                  </a:lnTo>
                  <a:lnTo>
                    <a:pt x="14421" y="23351"/>
                  </a:lnTo>
                  <a:lnTo>
                    <a:pt x="14124" y="23425"/>
                  </a:lnTo>
                  <a:lnTo>
                    <a:pt x="13852" y="23474"/>
                  </a:lnTo>
                  <a:lnTo>
                    <a:pt x="13555" y="23425"/>
                  </a:lnTo>
                  <a:lnTo>
                    <a:pt x="13258" y="23351"/>
                  </a:lnTo>
                  <a:lnTo>
                    <a:pt x="13135" y="23301"/>
                  </a:lnTo>
                  <a:lnTo>
                    <a:pt x="13011" y="23202"/>
                  </a:lnTo>
                  <a:lnTo>
                    <a:pt x="12887" y="23128"/>
                  </a:lnTo>
                  <a:lnTo>
                    <a:pt x="12764" y="23029"/>
                  </a:lnTo>
                  <a:lnTo>
                    <a:pt x="12665" y="22905"/>
                  </a:lnTo>
                  <a:lnTo>
                    <a:pt x="12566" y="22782"/>
                  </a:lnTo>
                  <a:lnTo>
                    <a:pt x="12492" y="22658"/>
                  </a:lnTo>
                  <a:lnTo>
                    <a:pt x="12442" y="22510"/>
                  </a:lnTo>
                  <a:lnTo>
                    <a:pt x="12343" y="22238"/>
                  </a:lnTo>
                  <a:lnTo>
                    <a:pt x="12319" y="21941"/>
                  </a:lnTo>
                  <a:lnTo>
                    <a:pt x="12343" y="21644"/>
                  </a:lnTo>
                  <a:lnTo>
                    <a:pt x="12442" y="21372"/>
                  </a:lnTo>
                  <a:lnTo>
                    <a:pt x="12492" y="21223"/>
                  </a:lnTo>
                  <a:lnTo>
                    <a:pt x="12566" y="21100"/>
                  </a:lnTo>
                  <a:lnTo>
                    <a:pt x="12665" y="20976"/>
                  </a:lnTo>
                  <a:lnTo>
                    <a:pt x="12764" y="20852"/>
                  </a:lnTo>
                  <a:lnTo>
                    <a:pt x="12887" y="20753"/>
                  </a:lnTo>
                  <a:lnTo>
                    <a:pt x="13011" y="20679"/>
                  </a:lnTo>
                  <a:lnTo>
                    <a:pt x="13135" y="20605"/>
                  </a:lnTo>
                  <a:lnTo>
                    <a:pt x="13258" y="20531"/>
                  </a:lnTo>
                  <a:lnTo>
                    <a:pt x="13555" y="20457"/>
                  </a:lnTo>
                  <a:lnTo>
                    <a:pt x="13852" y="20407"/>
                  </a:lnTo>
                  <a:close/>
                  <a:moveTo>
                    <a:pt x="68469" y="22955"/>
                  </a:moveTo>
                  <a:lnTo>
                    <a:pt x="68568" y="22980"/>
                  </a:lnTo>
                  <a:lnTo>
                    <a:pt x="68642" y="23029"/>
                  </a:lnTo>
                  <a:lnTo>
                    <a:pt x="68692" y="23128"/>
                  </a:lnTo>
                  <a:lnTo>
                    <a:pt x="68717" y="23227"/>
                  </a:lnTo>
                  <a:lnTo>
                    <a:pt x="68692" y="23301"/>
                  </a:lnTo>
                  <a:lnTo>
                    <a:pt x="68642" y="23400"/>
                  </a:lnTo>
                  <a:lnTo>
                    <a:pt x="68568" y="23450"/>
                  </a:lnTo>
                  <a:lnTo>
                    <a:pt x="68469" y="23474"/>
                  </a:lnTo>
                  <a:lnTo>
                    <a:pt x="68370" y="23450"/>
                  </a:lnTo>
                  <a:lnTo>
                    <a:pt x="68296" y="23400"/>
                  </a:lnTo>
                  <a:lnTo>
                    <a:pt x="68222" y="23301"/>
                  </a:lnTo>
                  <a:lnTo>
                    <a:pt x="68222" y="23227"/>
                  </a:lnTo>
                  <a:lnTo>
                    <a:pt x="68222" y="23128"/>
                  </a:lnTo>
                  <a:lnTo>
                    <a:pt x="68296" y="23029"/>
                  </a:lnTo>
                  <a:lnTo>
                    <a:pt x="68370" y="22980"/>
                  </a:lnTo>
                  <a:lnTo>
                    <a:pt x="68469" y="22955"/>
                  </a:lnTo>
                  <a:close/>
                  <a:moveTo>
                    <a:pt x="87912" y="22732"/>
                  </a:moveTo>
                  <a:lnTo>
                    <a:pt x="87986" y="22757"/>
                  </a:lnTo>
                  <a:lnTo>
                    <a:pt x="88060" y="22757"/>
                  </a:lnTo>
                  <a:lnTo>
                    <a:pt x="88134" y="22807"/>
                  </a:lnTo>
                  <a:lnTo>
                    <a:pt x="88184" y="22856"/>
                  </a:lnTo>
                  <a:lnTo>
                    <a:pt x="88233" y="22930"/>
                  </a:lnTo>
                  <a:lnTo>
                    <a:pt x="88283" y="22980"/>
                  </a:lnTo>
                  <a:lnTo>
                    <a:pt x="88307" y="23054"/>
                  </a:lnTo>
                  <a:lnTo>
                    <a:pt x="88307" y="23153"/>
                  </a:lnTo>
                  <a:lnTo>
                    <a:pt x="88307" y="23227"/>
                  </a:lnTo>
                  <a:lnTo>
                    <a:pt x="88283" y="23301"/>
                  </a:lnTo>
                  <a:lnTo>
                    <a:pt x="88233" y="23375"/>
                  </a:lnTo>
                  <a:lnTo>
                    <a:pt x="88184" y="23425"/>
                  </a:lnTo>
                  <a:lnTo>
                    <a:pt x="88134" y="23474"/>
                  </a:lnTo>
                  <a:lnTo>
                    <a:pt x="88060" y="23524"/>
                  </a:lnTo>
                  <a:lnTo>
                    <a:pt x="87986" y="23549"/>
                  </a:lnTo>
                  <a:lnTo>
                    <a:pt x="87813" y="23549"/>
                  </a:lnTo>
                  <a:lnTo>
                    <a:pt x="87739" y="23524"/>
                  </a:lnTo>
                  <a:lnTo>
                    <a:pt x="87689" y="23474"/>
                  </a:lnTo>
                  <a:lnTo>
                    <a:pt x="87615" y="23425"/>
                  </a:lnTo>
                  <a:lnTo>
                    <a:pt x="87565" y="23375"/>
                  </a:lnTo>
                  <a:lnTo>
                    <a:pt x="87516" y="23301"/>
                  </a:lnTo>
                  <a:lnTo>
                    <a:pt x="87516" y="23227"/>
                  </a:lnTo>
                  <a:lnTo>
                    <a:pt x="87491" y="23153"/>
                  </a:lnTo>
                  <a:lnTo>
                    <a:pt x="87516" y="23054"/>
                  </a:lnTo>
                  <a:lnTo>
                    <a:pt x="87516" y="22980"/>
                  </a:lnTo>
                  <a:lnTo>
                    <a:pt x="87565" y="22930"/>
                  </a:lnTo>
                  <a:lnTo>
                    <a:pt x="87615" y="22856"/>
                  </a:lnTo>
                  <a:lnTo>
                    <a:pt x="87689" y="22807"/>
                  </a:lnTo>
                  <a:lnTo>
                    <a:pt x="87739" y="22757"/>
                  </a:lnTo>
                  <a:lnTo>
                    <a:pt x="87813" y="22757"/>
                  </a:lnTo>
                  <a:lnTo>
                    <a:pt x="87912" y="22732"/>
                  </a:lnTo>
                  <a:close/>
                  <a:moveTo>
                    <a:pt x="53232" y="22584"/>
                  </a:moveTo>
                  <a:lnTo>
                    <a:pt x="53331" y="22609"/>
                  </a:lnTo>
                  <a:lnTo>
                    <a:pt x="53430" y="22658"/>
                  </a:lnTo>
                  <a:lnTo>
                    <a:pt x="53504" y="22732"/>
                  </a:lnTo>
                  <a:lnTo>
                    <a:pt x="53578" y="22831"/>
                  </a:lnTo>
                  <a:lnTo>
                    <a:pt x="53628" y="22930"/>
                  </a:lnTo>
                  <a:lnTo>
                    <a:pt x="53652" y="23029"/>
                  </a:lnTo>
                  <a:lnTo>
                    <a:pt x="53677" y="23128"/>
                  </a:lnTo>
                  <a:lnTo>
                    <a:pt x="53652" y="23227"/>
                  </a:lnTo>
                  <a:lnTo>
                    <a:pt x="53628" y="23326"/>
                  </a:lnTo>
                  <a:lnTo>
                    <a:pt x="53578" y="23425"/>
                  </a:lnTo>
                  <a:lnTo>
                    <a:pt x="53504" y="23524"/>
                  </a:lnTo>
                  <a:lnTo>
                    <a:pt x="53430" y="23573"/>
                  </a:lnTo>
                  <a:lnTo>
                    <a:pt x="53331" y="23623"/>
                  </a:lnTo>
                  <a:lnTo>
                    <a:pt x="53232" y="23672"/>
                  </a:lnTo>
                  <a:lnTo>
                    <a:pt x="53009" y="23672"/>
                  </a:lnTo>
                  <a:lnTo>
                    <a:pt x="52910" y="23623"/>
                  </a:lnTo>
                  <a:lnTo>
                    <a:pt x="52811" y="23573"/>
                  </a:lnTo>
                  <a:lnTo>
                    <a:pt x="52737" y="23524"/>
                  </a:lnTo>
                  <a:lnTo>
                    <a:pt x="52663" y="23425"/>
                  </a:lnTo>
                  <a:lnTo>
                    <a:pt x="52613" y="23326"/>
                  </a:lnTo>
                  <a:lnTo>
                    <a:pt x="52589" y="23227"/>
                  </a:lnTo>
                  <a:lnTo>
                    <a:pt x="52564" y="23128"/>
                  </a:lnTo>
                  <a:lnTo>
                    <a:pt x="52589" y="23029"/>
                  </a:lnTo>
                  <a:lnTo>
                    <a:pt x="52613" y="22930"/>
                  </a:lnTo>
                  <a:lnTo>
                    <a:pt x="52663" y="22831"/>
                  </a:lnTo>
                  <a:lnTo>
                    <a:pt x="52737" y="22732"/>
                  </a:lnTo>
                  <a:lnTo>
                    <a:pt x="52811" y="22658"/>
                  </a:lnTo>
                  <a:lnTo>
                    <a:pt x="52910" y="22609"/>
                  </a:lnTo>
                  <a:lnTo>
                    <a:pt x="53009" y="22584"/>
                  </a:lnTo>
                  <a:close/>
                  <a:moveTo>
                    <a:pt x="91869" y="22831"/>
                  </a:moveTo>
                  <a:lnTo>
                    <a:pt x="91968" y="22881"/>
                  </a:lnTo>
                  <a:lnTo>
                    <a:pt x="92067" y="22905"/>
                  </a:lnTo>
                  <a:lnTo>
                    <a:pt x="92142" y="22980"/>
                  </a:lnTo>
                  <a:lnTo>
                    <a:pt x="92216" y="23054"/>
                  </a:lnTo>
                  <a:lnTo>
                    <a:pt x="92265" y="23153"/>
                  </a:lnTo>
                  <a:lnTo>
                    <a:pt x="92290" y="23252"/>
                  </a:lnTo>
                  <a:lnTo>
                    <a:pt x="92290" y="23351"/>
                  </a:lnTo>
                  <a:lnTo>
                    <a:pt x="92290" y="23450"/>
                  </a:lnTo>
                  <a:lnTo>
                    <a:pt x="92265" y="23549"/>
                  </a:lnTo>
                  <a:lnTo>
                    <a:pt x="92216" y="23623"/>
                  </a:lnTo>
                  <a:lnTo>
                    <a:pt x="92142" y="23697"/>
                  </a:lnTo>
                  <a:lnTo>
                    <a:pt x="92067" y="23771"/>
                  </a:lnTo>
                  <a:lnTo>
                    <a:pt x="91968" y="23821"/>
                  </a:lnTo>
                  <a:lnTo>
                    <a:pt x="91869" y="23845"/>
                  </a:lnTo>
                  <a:lnTo>
                    <a:pt x="91770" y="23870"/>
                  </a:lnTo>
                  <a:lnTo>
                    <a:pt x="91672" y="23845"/>
                  </a:lnTo>
                  <a:lnTo>
                    <a:pt x="91597" y="23821"/>
                  </a:lnTo>
                  <a:lnTo>
                    <a:pt x="91498" y="23771"/>
                  </a:lnTo>
                  <a:lnTo>
                    <a:pt x="91424" y="23697"/>
                  </a:lnTo>
                  <a:lnTo>
                    <a:pt x="91350" y="23623"/>
                  </a:lnTo>
                  <a:lnTo>
                    <a:pt x="91300" y="23549"/>
                  </a:lnTo>
                  <a:lnTo>
                    <a:pt x="91276" y="23450"/>
                  </a:lnTo>
                  <a:lnTo>
                    <a:pt x="91276" y="23351"/>
                  </a:lnTo>
                  <a:lnTo>
                    <a:pt x="91276" y="23252"/>
                  </a:lnTo>
                  <a:lnTo>
                    <a:pt x="91300" y="23153"/>
                  </a:lnTo>
                  <a:lnTo>
                    <a:pt x="91350" y="23054"/>
                  </a:lnTo>
                  <a:lnTo>
                    <a:pt x="91424" y="22980"/>
                  </a:lnTo>
                  <a:lnTo>
                    <a:pt x="91498" y="22905"/>
                  </a:lnTo>
                  <a:lnTo>
                    <a:pt x="91597" y="22881"/>
                  </a:lnTo>
                  <a:lnTo>
                    <a:pt x="91672" y="22831"/>
                  </a:lnTo>
                  <a:close/>
                  <a:moveTo>
                    <a:pt x="43807" y="22386"/>
                  </a:moveTo>
                  <a:lnTo>
                    <a:pt x="43956" y="22411"/>
                  </a:lnTo>
                  <a:lnTo>
                    <a:pt x="44080" y="22460"/>
                  </a:lnTo>
                  <a:lnTo>
                    <a:pt x="44228" y="22510"/>
                  </a:lnTo>
                  <a:lnTo>
                    <a:pt x="44327" y="22609"/>
                  </a:lnTo>
                  <a:lnTo>
                    <a:pt x="44426" y="22732"/>
                  </a:lnTo>
                  <a:lnTo>
                    <a:pt x="44500" y="22856"/>
                  </a:lnTo>
                  <a:lnTo>
                    <a:pt x="44549" y="23004"/>
                  </a:lnTo>
                  <a:lnTo>
                    <a:pt x="44549" y="23153"/>
                  </a:lnTo>
                  <a:lnTo>
                    <a:pt x="44549" y="23301"/>
                  </a:lnTo>
                  <a:lnTo>
                    <a:pt x="44500" y="23450"/>
                  </a:lnTo>
                  <a:lnTo>
                    <a:pt x="44426" y="23573"/>
                  </a:lnTo>
                  <a:lnTo>
                    <a:pt x="44327" y="23697"/>
                  </a:lnTo>
                  <a:lnTo>
                    <a:pt x="44228" y="23796"/>
                  </a:lnTo>
                  <a:lnTo>
                    <a:pt x="44080" y="23845"/>
                  </a:lnTo>
                  <a:lnTo>
                    <a:pt x="43956" y="23895"/>
                  </a:lnTo>
                  <a:lnTo>
                    <a:pt x="43807" y="23920"/>
                  </a:lnTo>
                  <a:lnTo>
                    <a:pt x="43659" y="23895"/>
                  </a:lnTo>
                  <a:lnTo>
                    <a:pt x="43511" y="23845"/>
                  </a:lnTo>
                  <a:lnTo>
                    <a:pt x="43387" y="23796"/>
                  </a:lnTo>
                  <a:lnTo>
                    <a:pt x="43263" y="23697"/>
                  </a:lnTo>
                  <a:lnTo>
                    <a:pt x="43164" y="23573"/>
                  </a:lnTo>
                  <a:lnTo>
                    <a:pt x="43090" y="23450"/>
                  </a:lnTo>
                  <a:lnTo>
                    <a:pt x="43065" y="23301"/>
                  </a:lnTo>
                  <a:lnTo>
                    <a:pt x="43041" y="23153"/>
                  </a:lnTo>
                  <a:lnTo>
                    <a:pt x="43065" y="23004"/>
                  </a:lnTo>
                  <a:lnTo>
                    <a:pt x="43090" y="22856"/>
                  </a:lnTo>
                  <a:lnTo>
                    <a:pt x="43164" y="22732"/>
                  </a:lnTo>
                  <a:lnTo>
                    <a:pt x="43263" y="22609"/>
                  </a:lnTo>
                  <a:lnTo>
                    <a:pt x="43387" y="22510"/>
                  </a:lnTo>
                  <a:lnTo>
                    <a:pt x="43511" y="22460"/>
                  </a:lnTo>
                  <a:lnTo>
                    <a:pt x="43659" y="22411"/>
                  </a:lnTo>
                  <a:lnTo>
                    <a:pt x="43807" y="22386"/>
                  </a:lnTo>
                  <a:close/>
                  <a:moveTo>
                    <a:pt x="110001" y="22064"/>
                  </a:moveTo>
                  <a:lnTo>
                    <a:pt x="110174" y="22089"/>
                  </a:lnTo>
                  <a:lnTo>
                    <a:pt x="110347" y="22139"/>
                  </a:lnTo>
                  <a:lnTo>
                    <a:pt x="110520" y="22238"/>
                  </a:lnTo>
                  <a:lnTo>
                    <a:pt x="110669" y="22361"/>
                  </a:lnTo>
                  <a:lnTo>
                    <a:pt x="110792" y="22510"/>
                  </a:lnTo>
                  <a:lnTo>
                    <a:pt x="110891" y="22683"/>
                  </a:lnTo>
                  <a:lnTo>
                    <a:pt x="110941" y="22856"/>
                  </a:lnTo>
                  <a:lnTo>
                    <a:pt x="110941" y="23029"/>
                  </a:lnTo>
                  <a:lnTo>
                    <a:pt x="110941" y="23202"/>
                  </a:lnTo>
                  <a:lnTo>
                    <a:pt x="110891" y="23400"/>
                  </a:lnTo>
                  <a:lnTo>
                    <a:pt x="110792" y="23549"/>
                  </a:lnTo>
                  <a:lnTo>
                    <a:pt x="110669" y="23697"/>
                  </a:lnTo>
                  <a:lnTo>
                    <a:pt x="110520" y="23821"/>
                  </a:lnTo>
                  <a:lnTo>
                    <a:pt x="110347" y="23920"/>
                  </a:lnTo>
                  <a:lnTo>
                    <a:pt x="110174" y="23969"/>
                  </a:lnTo>
                  <a:lnTo>
                    <a:pt x="110001" y="23994"/>
                  </a:lnTo>
                  <a:lnTo>
                    <a:pt x="109803" y="23969"/>
                  </a:lnTo>
                  <a:lnTo>
                    <a:pt x="109630" y="23920"/>
                  </a:lnTo>
                  <a:lnTo>
                    <a:pt x="109457" y="23821"/>
                  </a:lnTo>
                  <a:lnTo>
                    <a:pt x="109308" y="23697"/>
                  </a:lnTo>
                  <a:lnTo>
                    <a:pt x="109185" y="23549"/>
                  </a:lnTo>
                  <a:lnTo>
                    <a:pt x="109110" y="23400"/>
                  </a:lnTo>
                  <a:lnTo>
                    <a:pt x="109061" y="23202"/>
                  </a:lnTo>
                  <a:lnTo>
                    <a:pt x="109036" y="23029"/>
                  </a:lnTo>
                  <a:lnTo>
                    <a:pt x="109061" y="22856"/>
                  </a:lnTo>
                  <a:lnTo>
                    <a:pt x="109110" y="22683"/>
                  </a:lnTo>
                  <a:lnTo>
                    <a:pt x="109185" y="22510"/>
                  </a:lnTo>
                  <a:lnTo>
                    <a:pt x="109308" y="22361"/>
                  </a:lnTo>
                  <a:lnTo>
                    <a:pt x="109457" y="22238"/>
                  </a:lnTo>
                  <a:lnTo>
                    <a:pt x="109630" y="22139"/>
                  </a:lnTo>
                  <a:lnTo>
                    <a:pt x="109803" y="22089"/>
                  </a:lnTo>
                  <a:lnTo>
                    <a:pt x="110001" y="22064"/>
                  </a:lnTo>
                  <a:close/>
                  <a:moveTo>
                    <a:pt x="20951" y="21347"/>
                  </a:moveTo>
                  <a:lnTo>
                    <a:pt x="21199" y="21372"/>
                  </a:lnTo>
                  <a:lnTo>
                    <a:pt x="21446" y="21446"/>
                  </a:lnTo>
                  <a:lnTo>
                    <a:pt x="21669" y="21570"/>
                  </a:lnTo>
                  <a:lnTo>
                    <a:pt x="21891" y="21743"/>
                  </a:lnTo>
                  <a:lnTo>
                    <a:pt x="22064" y="21941"/>
                  </a:lnTo>
                  <a:lnTo>
                    <a:pt x="22188" y="22188"/>
                  </a:lnTo>
                  <a:lnTo>
                    <a:pt x="22238" y="22435"/>
                  </a:lnTo>
                  <a:lnTo>
                    <a:pt x="22262" y="22683"/>
                  </a:lnTo>
                  <a:lnTo>
                    <a:pt x="22238" y="22930"/>
                  </a:lnTo>
                  <a:lnTo>
                    <a:pt x="22188" y="23178"/>
                  </a:lnTo>
                  <a:lnTo>
                    <a:pt x="22064" y="23425"/>
                  </a:lnTo>
                  <a:lnTo>
                    <a:pt x="21891" y="23623"/>
                  </a:lnTo>
                  <a:lnTo>
                    <a:pt x="21669" y="23796"/>
                  </a:lnTo>
                  <a:lnTo>
                    <a:pt x="21446" y="23920"/>
                  </a:lnTo>
                  <a:lnTo>
                    <a:pt x="21199" y="23994"/>
                  </a:lnTo>
                  <a:lnTo>
                    <a:pt x="20951" y="24019"/>
                  </a:lnTo>
                  <a:lnTo>
                    <a:pt x="20679" y="23994"/>
                  </a:lnTo>
                  <a:lnTo>
                    <a:pt x="20432" y="23920"/>
                  </a:lnTo>
                  <a:lnTo>
                    <a:pt x="20209" y="23796"/>
                  </a:lnTo>
                  <a:lnTo>
                    <a:pt x="20011" y="23623"/>
                  </a:lnTo>
                  <a:lnTo>
                    <a:pt x="19838" y="23425"/>
                  </a:lnTo>
                  <a:lnTo>
                    <a:pt x="19715" y="23178"/>
                  </a:lnTo>
                  <a:lnTo>
                    <a:pt x="19640" y="22930"/>
                  </a:lnTo>
                  <a:lnTo>
                    <a:pt x="19616" y="22683"/>
                  </a:lnTo>
                  <a:lnTo>
                    <a:pt x="19640" y="22435"/>
                  </a:lnTo>
                  <a:lnTo>
                    <a:pt x="19715" y="22188"/>
                  </a:lnTo>
                  <a:lnTo>
                    <a:pt x="19838" y="21941"/>
                  </a:lnTo>
                  <a:lnTo>
                    <a:pt x="20011" y="21743"/>
                  </a:lnTo>
                  <a:lnTo>
                    <a:pt x="20209" y="21570"/>
                  </a:lnTo>
                  <a:lnTo>
                    <a:pt x="20432" y="21446"/>
                  </a:lnTo>
                  <a:lnTo>
                    <a:pt x="20679" y="21372"/>
                  </a:lnTo>
                  <a:lnTo>
                    <a:pt x="20951" y="21347"/>
                  </a:lnTo>
                  <a:close/>
                  <a:moveTo>
                    <a:pt x="58624" y="23400"/>
                  </a:moveTo>
                  <a:lnTo>
                    <a:pt x="58698" y="23425"/>
                  </a:lnTo>
                  <a:lnTo>
                    <a:pt x="58773" y="23474"/>
                  </a:lnTo>
                  <a:lnTo>
                    <a:pt x="58847" y="23524"/>
                  </a:lnTo>
                  <a:lnTo>
                    <a:pt x="58896" y="23598"/>
                  </a:lnTo>
                  <a:lnTo>
                    <a:pt x="58946" y="23672"/>
                  </a:lnTo>
                  <a:lnTo>
                    <a:pt x="58971" y="23746"/>
                  </a:lnTo>
                  <a:lnTo>
                    <a:pt x="58971" y="23821"/>
                  </a:lnTo>
                  <a:lnTo>
                    <a:pt x="58971" y="23895"/>
                  </a:lnTo>
                  <a:lnTo>
                    <a:pt x="58946" y="23969"/>
                  </a:lnTo>
                  <a:lnTo>
                    <a:pt x="58896" y="24043"/>
                  </a:lnTo>
                  <a:lnTo>
                    <a:pt x="58847" y="24118"/>
                  </a:lnTo>
                  <a:lnTo>
                    <a:pt x="58773" y="24167"/>
                  </a:lnTo>
                  <a:lnTo>
                    <a:pt x="58698" y="24216"/>
                  </a:lnTo>
                  <a:lnTo>
                    <a:pt x="58624" y="24241"/>
                  </a:lnTo>
                  <a:lnTo>
                    <a:pt x="58476" y="24241"/>
                  </a:lnTo>
                  <a:lnTo>
                    <a:pt x="58402" y="24216"/>
                  </a:lnTo>
                  <a:lnTo>
                    <a:pt x="58327" y="24167"/>
                  </a:lnTo>
                  <a:lnTo>
                    <a:pt x="58253" y="24118"/>
                  </a:lnTo>
                  <a:lnTo>
                    <a:pt x="58204" y="24043"/>
                  </a:lnTo>
                  <a:lnTo>
                    <a:pt x="58154" y="23969"/>
                  </a:lnTo>
                  <a:lnTo>
                    <a:pt x="58130" y="23895"/>
                  </a:lnTo>
                  <a:lnTo>
                    <a:pt x="58130" y="23821"/>
                  </a:lnTo>
                  <a:lnTo>
                    <a:pt x="58130" y="23746"/>
                  </a:lnTo>
                  <a:lnTo>
                    <a:pt x="58154" y="23672"/>
                  </a:lnTo>
                  <a:lnTo>
                    <a:pt x="58204" y="23598"/>
                  </a:lnTo>
                  <a:lnTo>
                    <a:pt x="58253" y="23524"/>
                  </a:lnTo>
                  <a:lnTo>
                    <a:pt x="58327" y="23474"/>
                  </a:lnTo>
                  <a:lnTo>
                    <a:pt x="58402" y="23425"/>
                  </a:lnTo>
                  <a:lnTo>
                    <a:pt x="58476" y="23400"/>
                  </a:lnTo>
                  <a:close/>
                  <a:moveTo>
                    <a:pt x="113612" y="22114"/>
                  </a:moveTo>
                  <a:lnTo>
                    <a:pt x="113835" y="22139"/>
                  </a:lnTo>
                  <a:lnTo>
                    <a:pt x="114008" y="22188"/>
                  </a:lnTo>
                  <a:lnTo>
                    <a:pt x="114206" y="22287"/>
                  </a:lnTo>
                  <a:lnTo>
                    <a:pt x="114379" y="22435"/>
                  </a:lnTo>
                  <a:lnTo>
                    <a:pt x="114503" y="22584"/>
                  </a:lnTo>
                  <a:lnTo>
                    <a:pt x="114602" y="22782"/>
                  </a:lnTo>
                  <a:lnTo>
                    <a:pt x="114651" y="22980"/>
                  </a:lnTo>
                  <a:lnTo>
                    <a:pt x="114676" y="23178"/>
                  </a:lnTo>
                  <a:lnTo>
                    <a:pt x="114651" y="23375"/>
                  </a:lnTo>
                  <a:lnTo>
                    <a:pt x="114602" y="23573"/>
                  </a:lnTo>
                  <a:lnTo>
                    <a:pt x="114503" y="23771"/>
                  </a:lnTo>
                  <a:lnTo>
                    <a:pt x="114379" y="23920"/>
                  </a:lnTo>
                  <a:lnTo>
                    <a:pt x="114206" y="24068"/>
                  </a:lnTo>
                  <a:lnTo>
                    <a:pt x="114008" y="24167"/>
                  </a:lnTo>
                  <a:lnTo>
                    <a:pt x="113835" y="24216"/>
                  </a:lnTo>
                  <a:lnTo>
                    <a:pt x="113612" y="24241"/>
                  </a:lnTo>
                  <a:lnTo>
                    <a:pt x="113414" y="24216"/>
                  </a:lnTo>
                  <a:lnTo>
                    <a:pt x="113217" y="24167"/>
                  </a:lnTo>
                  <a:lnTo>
                    <a:pt x="113043" y="24068"/>
                  </a:lnTo>
                  <a:lnTo>
                    <a:pt x="112870" y="23920"/>
                  </a:lnTo>
                  <a:lnTo>
                    <a:pt x="112747" y="23771"/>
                  </a:lnTo>
                  <a:lnTo>
                    <a:pt x="112648" y="23573"/>
                  </a:lnTo>
                  <a:lnTo>
                    <a:pt x="112573" y="23375"/>
                  </a:lnTo>
                  <a:lnTo>
                    <a:pt x="112573" y="23178"/>
                  </a:lnTo>
                  <a:lnTo>
                    <a:pt x="112573" y="22980"/>
                  </a:lnTo>
                  <a:lnTo>
                    <a:pt x="112648" y="22782"/>
                  </a:lnTo>
                  <a:lnTo>
                    <a:pt x="112747" y="22584"/>
                  </a:lnTo>
                  <a:lnTo>
                    <a:pt x="112870" y="22435"/>
                  </a:lnTo>
                  <a:lnTo>
                    <a:pt x="113043" y="22287"/>
                  </a:lnTo>
                  <a:lnTo>
                    <a:pt x="113217" y="22188"/>
                  </a:lnTo>
                  <a:lnTo>
                    <a:pt x="113414" y="22139"/>
                  </a:lnTo>
                  <a:lnTo>
                    <a:pt x="113612" y="22114"/>
                  </a:lnTo>
                  <a:close/>
                  <a:moveTo>
                    <a:pt x="28323" y="22287"/>
                  </a:moveTo>
                  <a:lnTo>
                    <a:pt x="28521" y="22361"/>
                  </a:lnTo>
                  <a:lnTo>
                    <a:pt x="28718" y="22460"/>
                  </a:lnTo>
                  <a:lnTo>
                    <a:pt x="28892" y="22609"/>
                  </a:lnTo>
                  <a:lnTo>
                    <a:pt x="29040" y="22782"/>
                  </a:lnTo>
                  <a:lnTo>
                    <a:pt x="29139" y="22980"/>
                  </a:lnTo>
                  <a:lnTo>
                    <a:pt x="29213" y="23202"/>
                  </a:lnTo>
                  <a:lnTo>
                    <a:pt x="29238" y="23425"/>
                  </a:lnTo>
                  <a:lnTo>
                    <a:pt x="29213" y="23623"/>
                  </a:lnTo>
                  <a:lnTo>
                    <a:pt x="29139" y="23845"/>
                  </a:lnTo>
                  <a:lnTo>
                    <a:pt x="29040" y="24043"/>
                  </a:lnTo>
                  <a:lnTo>
                    <a:pt x="28892" y="24216"/>
                  </a:lnTo>
                  <a:lnTo>
                    <a:pt x="28718" y="24365"/>
                  </a:lnTo>
                  <a:lnTo>
                    <a:pt x="28521" y="24464"/>
                  </a:lnTo>
                  <a:lnTo>
                    <a:pt x="28323" y="24538"/>
                  </a:lnTo>
                  <a:lnTo>
                    <a:pt x="28100" y="24563"/>
                  </a:lnTo>
                  <a:lnTo>
                    <a:pt x="27877" y="24538"/>
                  </a:lnTo>
                  <a:lnTo>
                    <a:pt x="27655" y="24464"/>
                  </a:lnTo>
                  <a:lnTo>
                    <a:pt x="27457" y="24365"/>
                  </a:lnTo>
                  <a:lnTo>
                    <a:pt x="27284" y="24216"/>
                  </a:lnTo>
                  <a:lnTo>
                    <a:pt x="27135" y="24043"/>
                  </a:lnTo>
                  <a:lnTo>
                    <a:pt x="27036" y="23845"/>
                  </a:lnTo>
                  <a:lnTo>
                    <a:pt x="26962" y="23623"/>
                  </a:lnTo>
                  <a:lnTo>
                    <a:pt x="26962" y="23425"/>
                  </a:lnTo>
                  <a:lnTo>
                    <a:pt x="26962" y="23202"/>
                  </a:lnTo>
                  <a:lnTo>
                    <a:pt x="27036" y="22980"/>
                  </a:lnTo>
                  <a:lnTo>
                    <a:pt x="27135" y="22782"/>
                  </a:lnTo>
                  <a:lnTo>
                    <a:pt x="27284" y="22609"/>
                  </a:lnTo>
                  <a:lnTo>
                    <a:pt x="27457" y="22460"/>
                  </a:lnTo>
                  <a:lnTo>
                    <a:pt x="27655" y="22361"/>
                  </a:lnTo>
                  <a:lnTo>
                    <a:pt x="27877" y="22287"/>
                  </a:lnTo>
                  <a:close/>
                  <a:moveTo>
                    <a:pt x="95703" y="23351"/>
                  </a:moveTo>
                  <a:lnTo>
                    <a:pt x="95827" y="23375"/>
                  </a:lnTo>
                  <a:lnTo>
                    <a:pt x="95951" y="23400"/>
                  </a:lnTo>
                  <a:lnTo>
                    <a:pt x="96050" y="23450"/>
                  </a:lnTo>
                  <a:lnTo>
                    <a:pt x="96149" y="23549"/>
                  </a:lnTo>
                  <a:lnTo>
                    <a:pt x="96223" y="23648"/>
                  </a:lnTo>
                  <a:lnTo>
                    <a:pt x="96297" y="23746"/>
                  </a:lnTo>
                  <a:lnTo>
                    <a:pt x="96322" y="23870"/>
                  </a:lnTo>
                  <a:lnTo>
                    <a:pt x="96322" y="23969"/>
                  </a:lnTo>
                  <a:lnTo>
                    <a:pt x="96322" y="24093"/>
                  </a:lnTo>
                  <a:lnTo>
                    <a:pt x="96297" y="24216"/>
                  </a:lnTo>
                  <a:lnTo>
                    <a:pt x="96223" y="24315"/>
                  </a:lnTo>
                  <a:lnTo>
                    <a:pt x="96149" y="24414"/>
                  </a:lnTo>
                  <a:lnTo>
                    <a:pt x="96050" y="24489"/>
                  </a:lnTo>
                  <a:lnTo>
                    <a:pt x="95951" y="24563"/>
                  </a:lnTo>
                  <a:lnTo>
                    <a:pt x="95827" y="24588"/>
                  </a:lnTo>
                  <a:lnTo>
                    <a:pt x="95605" y="24588"/>
                  </a:lnTo>
                  <a:lnTo>
                    <a:pt x="95481" y="24563"/>
                  </a:lnTo>
                  <a:lnTo>
                    <a:pt x="95382" y="24489"/>
                  </a:lnTo>
                  <a:lnTo>
                    <a:pt x="95283" y="24414"/>
                  </a:lnTo>
                  <a:lnTo>
                    <a:pt x="95184" y="24315"/>
                  </a:lnTo>
                  <a:lnTo>
                    <a:pt x="95135" y="24216"/>
                  </a:lnTo>
                  <a:lnTo>
                    <a:pt x="95110" y="24093"/>
                  </a:lnTo>
                  <a:lnTo>
                    <a:pt x="95085" y="23969"/>
                  </a:lnTo>
                  <a:lnTo>
                    <a:pt x="95110" y="23870"/>
                  </a:lnTo>
                  <a:lnTo>
                    <a:pt x="95135" y="23746"/>
                  </a:lnTo>
                  <a:lnTo>
                    <a:pt x="95184" y="23648"/>
                  </a:lnTo>
                  <a:lnTo>
                    <a:pt x="95283" y="23549"/>
                  </a:lnTo>
                  <a:lnTo>
                    <a:pt x="95382" y="23450"/>
                  </a:lnTo>
                  <a:lnTo>
                    <a:pt x="95481" y="23400"/>
                  </a:lnTo>
                  <a:lnTo>
                    <a:pt x="95605" y="23375"/>
                  </a:lnTo>
                  <a:lnTo>
                    <a:pt x="95703" y="23351"/>
                  </a:lnTo>
                  <a:close/>
                  <a:moveTo>
                    <a:pt x="71611" y="24464"/>
                  </a:moveTo>
                  <a:lnTo>
                    <a:pt x="71660" y="24513"/>
                  </a:lnTo>
                  <a:lnTo>
                    <a:pt x="71685" y="24538"/>
                  </a:lnTo>
                  <a:lnTo>
                    <a:pt x="71685" y="24612"/>
                  </a:lnTo>
                  <a:lnTo>
                    <a:pt x="71685" y="24662"/>
                  </a:lnTo>
                  <a:lnTo>
                    <a:pt x="71660" y="24711"/>
                  </a:lnTo>
                  <a:lnTo>
                    <a:pt x="71611" y="24736"/>
                  </a:lnTo>
                  <a:lnTo>
                    <a:pt x="71536" y="24761"/>
                  </a:lnTo>
                  <a:lnTo>
                    <a:pt x="71487" y="24736"/>
                  </a:lnTo>
                  <a:lnTo>
                    <a:pt x="71438" y="24711"/>
                  </a:lnTo>
                  <a:lnTo>
                    <a:pt x="71413" y="24662"/>
                  </a:lnTo>
                  <a:lnTo>
                    <a:pt x="71388" y="24612"/>
                  </a:lnTo>
                  <a:lnTo>
                    <a:pt x="71413" y="24538"/>
                  </a:lnTo>
                  <a:lnTo>
                    <a:pt x="71438" y="24513"/>
                  </a:lnTo>
                  <a:lnTo>
                    <a:pt x="71487" y="24464"/>
                  </a:lnTo>
                  <a:close/>
                  <a:moveTo>
                    <a:pt x="24315" y="22386"/>
                  </a:moveTo>
                  <a:lnTo>
                    <a:pt x="24563" y="22411"/>
                  </a:lnTo>
                  <a:lnTo>
                    <a:pt x="24785" y="22460"/>
                  </a:lnTo>
                  <a:lnTo>
                    <a:pt x="25008" y="22584"/>
                  </a:lnTo>
                  <a:lnTo>
                    <a:pt x="25181" y="22732"/>
                  </a:lnTo>
                  <a:lnTo>
                    <a:pt x="25354" y="22930"/>
                  </a:lnTo>
                  <a:lnTo>
                    <a:pt x="25453" y="23153"/>
                  </a:lnTo>
                  <a:lnTo>
                    <a:pt x="25528" y="23375"/>
                  </a:lnTo>
                  <a:lnTo>
                    <a:pt x="25552" y="23598"/>
                  </a:lnTo>
                  <a:lnTo>
                    <a:pt x="25528" y="23845"/>
                  </a:lnTo>
                  <a:lnTo>
                    <a:pt x="25453" y="24068"/>
                  </a:lnTo>
                  <a:lnTo>
                    <a:pt x="25354" y="24291"/>
                  </a:lnTo>
                  <a:lnTo>
                    <a:pt x="25181" y="24489"/>
                  </a:lnTo>
                  <a:lnTo>
                    <a:pt x="25008" y="24637"/>
                  </a:lnTo>
                  <a:lnTo>
                    <a:pt x="24785" y="24736"/>
                  </a:lnTo>
                  <a:lnTo>
                    <a:pt x="24563" y="24810"/>
                  </a:lnTo>
                  <a:lnTo>
                    <a:pt x="24315" y="24835"/>
                  </a:lnTo>
                  <a:lnTo>
                    <a:pt x="24093" y="24810"/>
                  </a:lnTo>
                  <a:lnTo>
                    <a:pt x="23870" y="24736"/>
                  </a:lnTo>
                  <a:lnTo>
                    <a:pt x="23648" y="24637"/>
                  </a:lnTo>
                  <a:lnTo>
                    <a:pt x="23450" y="24489"/>
                  </a:lnTo>
                  <a:lnTo>
                    <a:pt x="23301" y="24291"/>
                  </a:lnTo>
                  <a:lnTo>
                    <a:pt x="23178" y="24068"/>
                  </a:lnTo>
                  <a:lnTo>
                    <a:pt x="23128" y="23845"/>
                  </a:lnTo>
                  <a:lnTo>
                    <a:pt x="23103" y="23598"/>
                  </a:lnTo>
                  <a:lnTo>
                    <a:pt x="23128" y="23375"/>
                  </a:lnTo>
                  <a:lnTo>
                    <a:pt x="23178" y="23153"/>
                  </a:lnTo>
                  <a:lnTo>
                    <a:pt x="23301" y="22930"/>
                  </a:lnTo>
                  <a:lnTo>
                    <a:pt x="23450" y="22732"/>
                  </a:lnTo>
                  <a:lnTo>
                    <a:pt x="23648" y="22584"/>
                  </a:lnTo>
                  <a:lnTo>
                    <a:pt x="23870" y="22460"/>
                  </a:lnTo>
                  <a:lnTo>
                    <a:pt x="24093" y="22411"/>
                  </a:lnTo>
                  <a:lnTo>
                    <a:pt x="24315" y="22386"/>
                  </a:lnTo>
                  <a:close/>
                  <a:moveTo>
                    <a:pt x="47419" y="23598"/>
                  </a:moveTo>
                  <a:lnTo>
                    <a:pt x="47543" y="23648"/>
                  </a:lnTo>
                  <a:lnTo>
                    <a:pt x="47666" y="23697"/>
                  </a:lnTo>
                  <a:lnTo>
                    <a:pt x="47765" y="23771"/>
                  </a:lnTo>
                  <a:lnTo>
                    <a:pt x="47839" y="23895"/>
                  </a:lnTo>
                  <a:lnTo>
                    <a:pt x="47914" y="23994"/>
                  </a:lnTo>
                  <a:lnTo>
                    <a:pt x="47938" y="24118"/>
                  </a:lnTo>
                  <a:lnTo>
                    <a:pt x="47963" y="24241"/>
                  </a:lnTo>
                  <a:lnTo>
                    <a:pt x="47938" y="24365"/>
                  </a:lnTo>
                  <a:lnTo>
                    <a:pt x="47914" y="24489"/>
                  </a:lnTo>
                  <a:lnTo>
                    <a:pt x="47839" y="24612"/>
                  </a:lnTo>
                  <a:lnTo>
                    <a:pt x="47765" y="24711"/>
                  </a:lnTo>
                  <a:lnTo>
                    <a:pt x="47666" y="24785"/>
                  </a:lnTo>
                  <a:lnTo>
                    <a:pt x="47543" y="24860"/>
                  </a:lnTo>
                  <a:lnTo>
                    <a:pt x="47419" y="24884"/>
                  </a:lnTo>
                  <a:lnTo>
                    <a:pt x="47172" y="24884"/>
                  </a:lnTo>
                  <a:lnTo>
                    <a:pt x="47048" y="24860"/>
                  </a:lnTo>
                  <a:lnTo>
                    <a:pt x="46949" y="24785"/>
                  </a:lnTo>
                  <a:lnTo>
                    <a:pt x="46850" y="24711"/>
                  </a:lnTo>
                  <a:lnTo>
                    <a:pt x="46751" y="24612"/>
                  </a:lnTo>
                  <a:lnTo>
                    <a:pt x="46702" y="24489"/>
                  </a:lnTo>
                  <a:lnTo>
                    <a:pt x="46652" y="24365"/>
                  </a:lnTo>
                  <a:lnTo>
                    <a:pt x="46652" y="24241"/>
                  </a:lnTo>
                  <a:lnTo>
                    <a:pt x="46652" y="24118"/>
                  </a:lnTo>
                  <a:lnTo>
                    <a:pt x="46702" y="23994"/>
                  </a:lnTo>
                  <a:lnTo>
                    <a:pt x="46751" y="23895"/>
                  </a:lnTo>
                  <a:lnTo>
                    <a:pt x="46850" y="23771"/>
                  </a:lnTo>
                  <a:lnTo>
                    <a:pt x="46949" y="23697"/>
                  </a:lnTo>
                  <a:lnTo>
                    <a:pt x="47048" y="23648"/>
                  </a:lnTo>
                  <a:lnTo>
                    <a:pt x="47172" y="23598"/>
                  </a:lnTo>
                  <a:close/>
                  <a:moveTo>
                    <a:pt x="76855" y="24612"/>
                  </a:moveTo>
                  <a:lnTo>
                    <a:pt x="76904" y="24637"/>
                  </a:lnTo>
                  <a:lnTo>
                    <a:pt x="76929" y="24686"/>
                  </a:lnTo>
                  <a:lnTo>
                    <a:pt x="76954" y="24761"/>
                  </a:lnTo>
                  <a:lnTo>
                    <a:pt x="76929" y="24810"/>
                  </a:lnTo>
                  <a:lnTo>
                    <a:pt x="76904" y="24860"/>
                  </a:lnTo>
                  <a:lnTo>
                    <a:pt x="76855" y="24884"/>
                  </a:lnTo>
                  <a:lnTo>
                    <a:pt x="76731" y="24884"/>
                  </a:lnTo>
                  <a:lnTo>
                    <a:pt x="76682" y="24860"/>
                  </a:lnTo>
                  <a:lnTo>
                    <a:pt x="76657" y="24810"/>
                  </a:lnTo>
                  <a:lnTo>
                    <a:pt x="76657" y="24761"/>
                  </a:lnTo>
                  <a:lnTo>
                    <a:pt x="76657" y="24686"/>
                  </a:lnTo>
                  <a:lnTo>
                    <a:pt x="76682" y="24637"/>
                  </a:lnTo>
                  <a:lnTo>
                    <a:pt x="76731" y="24612"/>
                  </a:lnTo>
                  <a:close/>
                  <a:moveTo>
                    <a:pt x="117347" y="22757"/>
                  </a:moveTo>
                  <a:lnTo>
                    <a:pt x="117570" y="22782"/>
                  </a:lnTo>
                  <a:lnTo>
                    <a:pt x="117793" y="22831"/>
                  </a:lnTo>
                  <a:lnTo>
                    <a:pt x="117991" y="22955"/>
                  </a:lnTo>
                  <a:lnTo>
                    <a:pt x="118188" y="23103"/>
                  </a:lnTo>
                  <a:lnTo>
                    <a:pt x="118337" y="23277"/>
                  </a:lnTo>
                  <a:lnTo>
                    <a:pt x="118436" y="23474"/>
                  </a:lnTo>
                  <a:lnTo>
                    <a:pt x="118485" y="23697"/>
                  </a:lnTo>
                  <a:lnTo>
                    <a:pt x="118510" y="23920"/>
                  </a:lnTo>
                  <a:lnTo>
                    <a:pt x="118485" y="24142"/>
                  </a:lnTo>
                  <a:lnTo>
                    <a:pt x="118436" y="24365"/>
                  </a:lnTo>
                  <a:lnTo>
                    <a:pt x="118337" y="24563"/>
                  </a:lnTo>
                  <a:lnTo>
                    <a:pt x="118188" y="24736"/>
                  </a:lnTo>
                  <a:lnTo>
                    <a:pt x="117991" y="24884"/>
                  </a:lnTo>
                  <a:lnTo>
                    <a:pt x="117793" y="24983"/>
                  </a:lnTo>
                  <a:lnTo>
                    <a:pt x="117570" y="25057"/>
                  </a:lnTo>
                  <a:lnTo>
                    <a:pt x="117347" y="25082"/>
                  </a:lnTo>
                  <a:lnTo>
                    <a:pt x="117125" y="25057"/>
                  </a:lnTo>
                  <a:lnTo>
                    <a:pt x="116927" y="24983"/>
                  </a:lnTo>
                  <a:lnTo>
                    <a:pt x="116704" y="24884"/>
                  </a:lnTo>
                  <a:lnTo>
                    <a:pt x="116531" y="24736"/>
                  </a:lnTo>
                  <a:lnTo>
                    <a:pt x="116383" y="24563"/>
                  </a:lnTo>
                  <a:lnTo>
                    <a:pt x="116284" y="24365"/>
                  </a:lnTo>
                  <a:lnTo>
                    <a:pt x="116210" y="24142"/>
                  </a:lnTo>
                  <a:lnTo>
                    <a:pt x="116185" y="23920"/>
                  </a:lnTo>
                  <a:lnTo>
                    <a:pt x="116210" y="23697"/>
                  </a:lnTo>
                  <a:lnTo>
                    <a:pt x="116284" y="23474"/>
                  </a:lnTo>
                  <a:lnTo>
                    <a:pt x="116383" y="23277"/>
                  </a:lnTo>
                  <a:lnTo>
                    <a:pt x="116531" y="23103"/>
                  </a:lnTo>
                  <a:lnTo>
                    <a:pt x="116704" y="22955"/>
                  </a:lnTo>
                  <a:lnTo>
                    <a:pt x="116927" y="22831"/>
                  </a:lnTo>
                  <a:lnTo>
                    <a:pt x="117125" y="22782"/>
                  </a:lnTo>
                  <a:lnTo>
                    <a:pt x="117347" y="22757"/>
                  </a:lnTo>
                  <a:close/>
                  <a:moveTo>
                    <a:pt x="31489" y="23326"/>
                  </a:moveTo>
                  <a:lnTo>
                    <a:pt x="31687" y="23351"/>
                  </a:lnTo>
                  <a:lnTo>
                    <a:pt x="31860" y="23400"/>
                  </a:lnTo>
                  <a:lnTo>
                    <a:pt x="32058" y="23499"/>
                  </a:lnTo>
                  <a:lnTo>
                    <a:pt x="32206" y="23623"/>
                  </a:lnTo>
                  <a:lnTo>
                    <a:pt x="32355" y="23796"/>
                  </a:lnTo>
                  <a:lnTo>
                    <a:pt x="32429" y="23969"/>
                  </a:lnTo>
                  <a:lnTo>
                    <a:pt x="32503" y="24167"/>
                  </a:lnTo>
                  <a:lnTo>
                    <a:pt x="32503" y="24365"/>
                  </a:lnTo>
                  <a:lnTo>
                    <a:pt x="32503" y="24563"/>
                  </a:lnTo>
                  <a:lnTo>
                    <a:pt x="32429" y="24736"/>
                  </a:lnTo>
                  <a:lnTo>
                    <a:pt x="32355" y="24934"/>
                  </a:lnTo>
                  <a:lnTo>
                    <a:pt x="32206" y="25082"/>
                  </a:lnTo>
                  <a:lnTo>
                    <a:pt x="32058" y="25231"/>
                  </a:lnTo>
                  <a:lnTo>
                    <a:pt x="31860" y="25305"/>
                  </a:lnTo>
                  <a:lnTo>
                    <a:pt x="31687" y="25379"/>
                  </a:lnTo>
                  <a:lnTo>
                    <a:pt x="31291" y="25379"/>
                  </a:lnTo>
                  <a:lnTo>
                    <a:pt x="31093" y="25305"/>
                  </a:lnTo>
                  <a:lnTo>
                    <a:pt x="30920" y="25231"/>
                  </a:lnTo>
                  <a:lnTo>
                    <a:pt x="30747" y="25082"/>
                  </a:lnTo>
                  <a:lnTo>
                    <a:pt x="30623" y="24934"/>
                  </a:lnTo>
                  <a:lnTo>
                    <a:pt x="30524" y="24736"/>
                  </a:lnTo>
                  <a:lnTo>
                    <a:pt x="30475" y="24563"/>
                  </a:lnTo>
                  <a:lnTo>
                    <a:pt x="30450" y="24365"/>
                  </a:lnTo>
                  <a:lnTo>
                    <a:pt x="30475" y="24167"/>
                  </a:lnTo>
                  <a:lnTo>
                    <a:pt x="30524" y="23969"/>
                  </a:lnTo>
                  <a:lnTo>
                    <a:pt x="30623" y="23796"/>
                  </a:lnTo>
                  <a:lnTo>
                    <a:pt x="30747" y="23623"/>
                  </a:lnTo>
                  <a:lnTo>
                    <a:pt x="30920" y="23499"/>
                  </a:lnTo>
                  <a:lnTo>
                    <a:pt x="31093" y="23400"/>
                  </a:lnTo>
                  <a:lnTo>
                    <a:pt x="31291" y="23351"/>
                  </a:lnTo>
                  <a:lnTo>
                    <a:pt x="31489" y="23326"/>
                  </a:lnTo>
                  <a:close/>
                  <a:moveTo>
                    <a:pt x="81085" y="24835"/>
                  </a:moveTo>
                  <a:lnTo>
                    <a:pt x="81183" y="24860"/>
                  </a:lnTo>
                  <a:lnTo>
                    <a:pt x="81258" y="24909"/>
                  </a:lnTo>
                  <a:lnTo>
                    <a:pt x="81332" y="25008"/>
                  </a:lnTo>
                  <a:lnTo>
                    <a:pt x="81357" y="25107"/>
                  </a:lnTo>
                  <a:lnTo>
                    <a:pt x="81332" y="25206"/>
                  </a:lnTo>
                  <a:lnTo>
                    <a:pt x="81258" y="25305"/>
                  </a:lnTo>
                  <a:lnTo>
                    <a:pt x="81183" y="25354"/>
                  </a:lnTo>
                  <a:lnTo>
                    <a:pt x="81085" y="25379"/>
                  </a:lnTo>
                  <a:lnTo>
                    <a:pt x="80961" y="25354"/>
                  </a:lnTo>
                  <a:lnTo>
                    <a:pt x="80887" y="25305"/>
                  </a:lnTo>
                  <a:lnTo>
                    <a:pt x="80812" y="25206"/>
                  </a:lnTo>
                  <a:lnTo>
                    <a:pt x="80812" y="25107"/>
                  </a:lnTo>
                  <a:lnTo>
                    <a:pt x="80812" y="25008"/>
                  </a:lnTo>
                  <a:lnTo>
                    <a:pt x="80887" y="24909"/>
                  </a:lnTo>
                  <a:lnTo>
                    <a:pt x="80961" y="24860"/>
                  </a:lnTo>
                  <a:lnTo>
                    <a:pt x="81085" y="24835"/>
                  </a:lnTo>
                  <a:close/>
                  <a:moveTo>
                    <a:pt x="99711" y="23944"/>
                  </a:moveTo>
                  <a:lnTo>
                    <a:pt x="99834" y="23994"/>
                  </a:lnTo>
                  <a:lnTo>
                    <a:pt x="99958" y="24068"/>
                  </a:lnTo>
                  <a:lnTo>
                    <a:pt x="100082" y="24142"/>
                  </a:lnTo>
                  <a:lnTo>
                    <a:pt x="100181" y="24266"/>
                  </a:lnTo>
                  <a:lnTo>
                    <a:pt x="100255" y="24390"/>
                  </a:lnTo>
                  <a:lnTo>
                    <a:pt x="100280" y="24538"/>
                  </a:lnTo>
                  <a:lnTo>
                    <a:pt x="100304" y="24662"/>
                  </a:lnTo>
                  <a:lnTo>
                    <a:pt x="100280" y="24810"/>
                  </a:lnTo>
                  <a:lnTo>
                    <a:pt x="100255" y="24959"/>
                  </a:lnTo>
                  <a:lnTo>
                    <a:pt x="100181" y="25082"/>
                  </a:lnTo>
                  <a:lnTo>
                    <a:pt x="100082" y="25181"/>
                  </a:lnTo>
                  <a:lnTo>
                    <a:pt x="99958" y="25280"/>
                  </a:lnTo>
                  <a:lnTo>
                    <a:pt x="99834" y="25354"/>
                  </a:lnTo>
                  <a:lnTo>
                    <a:pt x="99711" y="25404"/>
                  </a:lnTo>
                  <a:lnTo>
                    <a:pt x="99414" y="25404"/>
                  </a:lnTo>
                  <a:lnTo>
                    <a:pt x="99290" y="25354"/>
                  </a:lnTo>
                  <a:lnTo>
                    <a:pt x="99167" y="25280"/>
                  </a:lnTo>
                  <a:lnTo>
                    <a:pt x="99043" y="25181"/>
                  </a:lnTo>
                  <a:lnTo>
                    <a:pt x="98944" y="25082"/>
                  </a:lnTo>
                  <a:lnTo>
                    <a:pt x="98894" y="24959"/>
                  </a:lnTo>
                  <a:lnTo>
                    <a:pt x="98845" y="24810"/>
                  </a:lnTo>
                  <a:lnTo>
                    <a:pt x="98820" y="24662"/>
                  </a:lnTo>
                  <a:lnTo>
                    <a:pt x="98845" y="24538"/>
                  </a:lnTo>
                  <a:lnTo>
                    <a:pt x="98894" y="24390"/>
                  </a:lnTo>
                  <a:lnTo>
                    <a:pt x="98944" y="24266"/>
                  </a:lnTo>
                  <a:lnTo>
                    <a:pt x="99043" y="24142"/>
                  </a:lnTo>
                  <a:lnTo>
                    <a:pt x="99167" y="24068"/>
                  </a:lnTo>
                  <a:lnTo>
                    <a:pt x="99290" y="23994"/>
                  </a:lnTo>
                  <a:lnTo>
                    <a:pt x="99414" y="23944"/>
                  </a:lnTo>
                  <a:close/>
                  <a:moveTo>
                    <a:pt x="103223" y="23994"/>
                  </a:moveTo>
                  <a:lnTo>
                    <a:pt x="103372" y="24019"/>
                  </a:lnTo>
                  <a:lnTo>
                    <a:pt x="103520" y="24068"/>
                  </a:lnTo>
                  <a:lnTo>
                    <a:pt x="103668" y="24142"/>
                  </a:lnTo>
                  <a:lnTo>
                    <a:pt x="103792" y="24241"/>
                  </a:lnTo>
                  <a:lnTo>
                    <a:pt x="103916" y="24365"/>
                  </a:lnTo>
                  <a:lnTo>
                    <a:pt x="103990" y="24513"/>
                  </a:lnTo>
                  <a:lnTo>
                    <a:pt x="104040" y="24662"/>
                  </a:lnTo>
                  <a:lnTo>
                    <a:pt x="104040" y="24835"/>
                  </a:lnTo>
                  <a:lnTo>
                    <a:pt x="104040" y="24983"/>
                  </a:lnTo>
                  <a:lnTo>
                    <a:pt x="103990" y="25132"/>
                  </a:lnTo>
                  <a:lnTo>
                    <a:pt x="103916" y="25280"/>
                  </a:lnTo>
                  <a:lnTo>
                    <a:pt x="103792" y="25404"/>
                  </a:lnTo>
                  <a:lnTo>
                    <a:pt x="103668" y="25527"/>
                  </a:lnTo>
                  <a:lnTo>
                    <a:pt x="103520" y="25602"/>
                  </a:lnTo>
                  <a:lnTo>
                    <a:pt x="103372" y="25651"/>
                  </a:lnTo>
                  <a:lnTo>
                    <a:pt x="103050" y="25651"/>
                  </a:lnTo>
                  <a:lnTo>
                    <a:pt x="102902" y="25602"/>
                  </a:lnTo>
                  <a:lnTo>
                    <a:pt x="102753" y="25527"/>
                  </a:lnTo>
                  <a:lnTo>
                    <a:pt x="102630" y="25404"/>
                  </a:lnTo>
                  <a:lnTo>
                    <a:pt x="102531" y="25280"/>
                  </a:lnTo>
                  <a:lnTo>
                    <a:pt x="102456" y="25132"/>
                  </a:lnTo>
                  <a:lnTo>
                    <a:pt x="102407" y="24983"/>
                  </a:lnTo>
                  <a:lnTo>
                    <a:pt x="102382" y="24835"/>
                  </a:lnTo>
                  <a:lnTo>
                    <a:pt x="102407" y="24662"/>
                  </a:lnTo>
                  <a:lnTo>
                    <a:pt x="102456" y="24513"/>
                  </a:lnTo>
                  <a:lnTo>
                    <a:pt x="102531" y="24365"/>
                  </a:lnTo>
                  <a:lnTo>
                    <a:pt x="102630" y="24241"/>
                  </a:lnTo>
                  <a:lnTo>
                    <a:pt x="102753" y="24142"/>
                  </a:lnTo>
                  <a:lnTo>
                    <a:pt x="102902" y="24068"/>
                  </a:lnTo>
                  <a:lnTo>
                    <a:pt x="103050" y="24019"/>
                  </a:lnTo>
                  <a:lnTo>
                    <a:pt x="103223" y="23994"/>
                  </a:lnTo>
                  <a:close/>
                  <a:moveTo>
                    <a:pt x="9647" y="22658"/>
                  </a:moveTo>
                  <a:lnTo>
                    <a:pt x="9944" y="22683"/>
                  </a:lnTo>
                  <a:lnTo>
                    <a:pt x="10092" y="22732"/>
                  </a:lnTo>
                  <a:lnTo>
                    <a:pt x="10241" y="22782"/>
                  </a:lnTo>
                  <a:lnTo>
                    <a:pt x="10364" y="22831"/>
                  </a:lnTo>
                  <a:lnTo>
                    <a:pt x="10513" y="22930"/>
                  </a:lnTo>
                  <a:lnTo>
                    <a:pt x="10636" y="23004"/>
                  </a:lnTo>
                  <a:lnTo>
                    <a:pt x="10760" y="23128"/>
                  </a:lnTo>
                  <a:lnTo>
                    <a:pt x="10859" y="23252"/>
                  </a:lnTo>
                  <a:lnTo>
                    <a:pt x="10958" y="23375"/>
                  </a:lnTo>
                  <a:lnTo>
                    <a:pt x="11032" y="23499"/>
                  </a:lnTo>
                  <a:lnTo>
                    <a:pt x="11106" y="23648"/>
                  </a:lnTo>
                  <a:lnTo>
                    <a:pt x="11156" y="23796"/>
                  </a:lnTo>
                  <a:lnTo>
                    <a:pt x="11181" y="23944"/>
                  </a:lnTo>
                  <a:lnTo>
                    <a:pt x="11205" y="24241"/>
                  </a:lnTo>
                  <a:lnTo>
                    <a:pt x="11181" y="24538"/>
                  </a:lnTo>
                  <a:lnTo>
                    <a:pt x="11156" y="24686"/>
                  </a:lnTo>
                  <a:lnTo>
                    <a:pt x="11106" y="24835"/>
                  </a:lnTo>
                  <a:lnTo>
                    <a:pt x="11032" y="24983"/>
                  </a:lnTo>
                  <a:lnTo>
                    <a:pt x="10958" y="25107"/>
                  </a:lnTo>
                  <a:lnTo>
                    <a:pt x="10859" y="25231"/>
                  </a:lnTo>
                  <a:lnTo>
                    <a:pt x="10760" y="25354"/>
                  </a:lnTo>
                  <a:lnTo>
                    <a:pt x="10636" y="25453"/>
                  </a:lnTo>
                  <a:lnTo>
                    <a:pt x="10513" y="25552"/>
                  </a:lnTo>
                  <a:lnTo>
                    <a:pt x="10364" y="25626"/>
                  </a:lnTo>
                  <a:lnTo>
                    <a:pt x="10241" y="25701"/>
                  </a:lnTo>
                  <a:lnTo>
                    <a:pt x="10092" y="25750"/>
                  </a:lnTo>
                  <a:lnTo>
                    <a:pt x="9944" y="25800"/>
                  </a:lnTo>
                  <a:lnTo>
                    <a:pt x="9647" y="25824"/>
                  </a:lnTo>
                  <a:lnTo>
                    <a:pt x="9325" y="25800"/>
                  </a:lnTo>
                  <a:lnTo>
                    <a:pt x="9177" y="25750"/>
                  </a:lnTo>
                  <a:lnTo>
                    <a:pt x="9053" y="25701"/>
                  </a:lnTo>
                  <a:lnTo>
                    <a:pt x="8905" y="25626"/>
                  </a:lnTo>
                  <a:lnTo>
                    <a:pt x="8757" y="25552"/>
                  </a:lnTo>
                  <a:lnTo>
                    <a:pt x="8633" y="25453"/>
                  </a:lnTo>
                  <a:lnTo>
                    <a:pt x="8509" y="25354"/>
                  </a:lnTo>
                  <a:lnTo>
                    <a:pt x="8410" y="25231"/>
                  </a:lnTo>
                  <a:lnTo>
                    <a:pt x="8311" y="25107"/>
                  </a:lnTo>
                  <a:lnTo>
                    <a:pt x="8237" y="24983"/>
                  </a:lnTo>
                  <a:lnTo>
                    <a:pt x="8163" y="24835"/>
                  </a:lnTo>
                  <a:lnTo>
                    <a:pt x="8113" y="24686"/>
                  </a:lnTo>
                  <a:lnTo>
                    <a:pt x="8089" y="24538"/>
                  </a:lnTo>
                  <a:lnTo>
                    <a:pt x="8064" y="24241"/>
                  </a:lnTo>
                  <a:lnTo>
                    <a:pt x="8089" y="23944"/>
                  </a:lnTo>
                  <a:lnTo>
                    <a:pt x="8113" y="23796"/>
                  </a:lnTo>
                  <a:lnTo>
                    <a:pt x="8163" y="23648"/>
                  </a:lnTo>
                  <a:lnTo>
                    <a:pt x="8237" y="23499"/>
                  </a:lnTo>
                  <a:lnTo>
                    <a:pt x="8311" y="23375"/>
                  </a:lnTo>
                  <a:lnTo>
                    <a:pt x="8410" y="23252"/>
                  </a:lnTo>
                  <a:lnTo>
                    <a:pt x="8509" y="23128"/>
                  </a:lnTo>
                  <a:lnTo>
                    <a:pt x="8633" y="23004"/>
                  </a:lnTo>
                  <a:lnTo>
                    <a:pt x="8757" y="22930"/>
                  </a:lnTo>
                  <a:lnTo>
                    <a:pt x="8905" y="22831"/>
                  </a:lnTo>
                  <a:lnTo>
                    <a:pt x="9053" y="22782"/>
                  </a:lnTo>
                  <a:lnTo>
                    <a:pt x="9177" y="22732"/>
                  </a:lnTo>
                  <a:lnTo>
                    <a:pt x="9325" y="22683"/>
                  </a:lnTo>
                  <a:lnTo>
                    <a:pt x="9647" y="22658"/>
                  </a:lnTo>
                  <a:close/>
                  <a:moveTo>
                    <a:pt x="38737" y="24241"/>
                  </a:moveTo>
                  <a:lnTo>
                    <a:pt x="38910" y="24266"/>
                  </a:lnTo>
                  <a:lnTo>
                    <a:pt x="39058" y="24315"/>
                  </a:lnTo>
                  <a:lnTo>
                    <a:pt x="39207" y="24390"/>
                  </a:lnTo>
                  <a:lnTo>
                    <a:pt x="39355" y="24489"/>
                  </a:lnTo>
                  <a:lnTo>
                    <a:pt x="39454" y="24637"/>
                  </a:lnTo>
                  <a:lnTo>
                    <a:pt x="39528" y="24785"/>
                  </a:lnTo>
                  <a:lnTo>
                    <a:pt x="39578" y="24934"/>
                  </a:lnTo>
                  <a:lnTo>
                    <a:pt x="39602" y="25107"/>
                  </a:lnTo>
                  <a:lnTo>
                    <a:pt x="39578" y="25255"/>
                  </a:lnTo>
                  <a:lnTo>
                    <a:pt x="39528" y="25404"/>
                  </a:lnTo>
                  <a:lnTo>
                    <a:pt x="39454" y="25552"/>
                  </a:lnTo>
                  <a:lnTo>
                    <a:pt x="39355" y="25701"/>
                  </a:lnTo>
                  <a:lnTo>
                    <a:pt x="39207" y="25800"/>
                  </a:lnTo>
                  <a:lnTo>
                    <a:pt x="39058" y="25874"/>
                  </a:lnTo>
                  <a:lnTo>
                    <a:pt x="38910" y="25923"/>
                  </a:lnTo>
                  <a:lnTo>
                    <a:pt x="38737" y="25948"/>
                  </a:lnTo>
                  <a:lnTo>
                    <a:pt x="38588" y="25923"/>
                  </a:lnTo>
                  <a:lnTo>
                    <a:pt x="38440" y="25874"/>
                  </a:lnTo>
                  <a:lnTo>
                    <a:pt x="38291" y="25800"/>
                  </a:lnTo>
                  <a:lnTo>
                    <a:pt x="38143" y="25701"/>
                  </a:lnTo>
                  <a:lnTo>
                    <a:pt x="38044" y="25552"/>
                  </a:lnTo>
                  <a:lnTo>
                    <a:pt x="37970" y="25404"/>
                  </a:lnTo>
                  <a:lnTo>
                    <a:pt x="37920" y="25255"/>
                  </a:lnTo>
                  <a:lnTo>
                    <a:pt x="37896" y="25107"/>
                  </a:lnTo>
                  <a:lnTo>
                    <a:pt x="37920" y="24934"/>
                  </a:lnTo>
                  <a:lnTo>
                    <a:pt x="37970" y="24785"/>
                  </a:lnTo>
                  <a:lnTo>
                    <a:pt x="38044" y="24637"/>
                  </a:lnTo>
                  <a:lnTo>
                    <a:pt x="38143" y="24489"/>
                  </a:lnTo>
                  <a:lnTo>
                    <a:pt x="38291" y="24390"/>
                  </a:lnTo>
                  <a:lnTo>
                    <a:pt x="38440" y="24315"/>
                  </a:lnTo>
                  <a:lnTo>
                    <a:pt x="38588" y="24266"/>
                  </a:lnTo>
                  <a:lnTo>
                    <a:pt x="38737" y="24241"/>
                  </a:lnTo>
                  <a:close/>
                  <a:moveTo>
                    <a:pt x="50931" y="24860"/>
                  </a:moveTo>
                  <a:lnTo>
                    <a:pt x="51030" y="24909"/>
                  </a:lnTo>
                  <a:lnTo>
                    <a:pt x="51129" y="24959"/>
                  </a:lnTo>
                  <a:lnTo>
                    <a:pt x="51228" y="25033"/>
                  </a:lnTo>
                  <a:lnTo>
                    <a:pt x="51302" y="25107"/>
                  </a:lnTo>
                  <a:lnTo>
                    <a:pt x="51352" y="25206"/>
                  </a:lnTo>
                  <a:lnTo>
                    <a:pt x="51377" y="25305"/>
                  </a:lnTo>
                  <a:lnTo>
                    <a:pt x="51377" y="25404"/>
                  </a:lnTo>
                  <a:lnTo>
                    <a:pt x="51377" y="25503"/>
                  </a:lnTo>
                  <a:lnTo>
                    <a:pt x="51352" y="25626"/>
                  </a:lnTo>
                  <a:lnTo>
                    <a:pt x="51302" y="25701"/>
                  </a:lnTo>
                  <a:lnTo>
                    <a:pt x="51228" y="25800"/>
                  </a:lnTo>
                  <a:lnTo>
                    <a:pt x="51129" y="25874"/>
                  </a:lnTo>
                  <a:lnTo>
                    <a:pt x="51030" y="25923"/>
                  </a:lnTo>
                  <a:lnTo>
                    <a:pt x="50931" y="25948"/>
                  </a:lnTo>
                  <a:lnTo>
                    <a:pt x="50733" y="25948"/>
                  </a:lnTo>
                  <a:lnTo>
                    <a:pt x="50635" y="25923"/>
                  </a:lnTo>
                  <a:lnTo>
                    <a:pt x="50536" y="25874"/>
                  </a:lnTo>
                  <a:lnTo>
                    <a:pt x="50437" y="25800"/>
                  </a:lnTo>
                  <a:lnTo>
                    <a:pt x="50362" y="25701"/>
                  </a:lnTo>
                  <a:lnTo>
                    <a:pt x="50313" y="25626"/>
                  </a:lnTo>
                  <a:lnTo>
                    <a:pt x="50288" y="25503"/>
                  </a:lnTo>
                  <a:lnTo>
                    <a:pt x="50288" y="25404"/>
                  </a:lnTo>
                  <a:lnTo>
                    <a:pt x="50288" y="25305"/>
                  </a:lnTo>
                  <a:lnTo>
                    <a:pt x="50313" y="25206"/>
                  </a:lnTo>
                  <a:lnTo>
                    <a:pt x="50362" y="25107"/>
                  </a:lnTo>
                  <a:lnTo>
                    <a:pt x="50437" y="25033"/>
                  </a:lnTo>
                  <a:lnTo>
                    <a:pt x="50536" y="24959"/>
                  </a:lnTo>
                  <a:lnTo>
                    <a:pt x="50635" y="24909"/>
                  </a:lnTo>
                  <a:lnTo>
                    <a:pt x="50733" y="24860"/>
                  </a:lnTo>
                  <a:close/>
                  <a:moveTo>
                    <a:pt x="121058" y="23375"/>
                  </a:moveTo>
                  <a:lnTo>
                    <a:pt x="121305" y="23400"/>
                  </a:lnTo>
                  <a:lnTo>
                    <a:pt x="121528" y="23474"/>
                  </a:lnTo>
                  <a:lnTo>
                    <a:pt x="121750" y="23598"/>
                  </a:lnTo>
                  <a:lnTo>
                    <a:pt x="121948" y="23771"/>
                  </a:lnTo>
                  <a:lnTo>
                    <a:pt x="122122" y="23969"/>
                  </a:lnTo>
                  <a:lnTo>
                    <a:pt x="122245" y="24192"/>
                  </a:lnTo>
                  <a:lnTo>
                    <a:pt x="122319" y="24414"/>
                  </a:lnTo>
                  <a:lnTo>
                    <a:pt x="122319" y="24662"/>
                  </a:lnTo>
                  <a:lnTo>
                    <a:pt x="122319" y="24909"/>
                  </a:lnTo>
                  <a:lnTo>
                    <a:pt x="122245" y="25156"/>
                  </a:lnTo>
                  <a:lnTo>
                    <a:pt x="122122" y="25379"/>
                  </a:lnTo>
                  <a:lnTo>
                    <a:pt x="121948" y="25577"/>
                  </a:lnTo>
                  <a:lnTo>
                    <a:pt x="121750" y="25725"/>
                  </a:lnTo>
                  <a:lnTo>
                    <a:pt x="121528" y="25849"/>
                  </a:lnTo>
                  <a:lnTo>
                    <a:pt x="121305" y="25923"/>
                  </a:lnTo>
                  <a:lnTo>
                    <a:pt x="121058" y="25948"/>
                  </a:lnTo>
                  <a:lnTo>
                    <a:pt x="120811" y="25923"/>
                  </a:lnTo>
                  <a:lnTo>
                    <a:pt x="120563" y="25849"/>
                  </a:lnTo>
                  <a:lnTo>
                    <a:pt x="120341" y="25725"/>
                  </a:lnTo>
                  <a:lnTo>
                    <a:pt x="120143" y="25577"/>
                  </a:lnTo>
                  <a:lnTo>
                    <a:pt x="119969" y="25379"/>
                  </a:lnTo>
                  <a:lnTo>
                    <a:pt x="119871" y="25156"/>
                  </a:lnTo>
                  <a:lnTo>
                    <a:pt x="119796" y="24909"/>
                  </a:lnTo>
                  <a:lnTo>
                    <a:pt x="119772" y="24662"/>
                  </a:lnTo>
                  <a:lnTo>
                    <a:pt x="119796" y="24414"/>
                  </a:lnTo>
                  <a:lnTo>
                    <a:pt x="119871" y="24192"/>
                  </a:lnTo>
                  <a:lnTo>
                    <a:pt x="119969" y="23969"/>
                  </a:lnTo>
                  <a:lnTo>
                    <a:pt x="120143" y="23771"/>
                  </a:lnTo>
                  <a:lnTo>
                    <a:pt x="120341" y="23598"/>
                  </a:lnTo>
                  <a:lnTo>
                    <a:pt x="120563" y="23474"/>
                  </a:lnTo>
                  <a:lnTo>
                    <a:pt x="120811" y="23400"/>
                  </a:lnTo>
                  <a:lnTo>
                    <a:pt x="121058" y="23375"/>
                  </a:lnTo>
                  <a:close/>
                  <a:moveTo>
                    <a:pt x="55755" y="25132"/>
                  </a:moveTo>
                  <a:lnTo>
                    <a:pt x="55829" y="25156"/>
                  </a:lnTo>
                  <a:lnTo>
                    <a:pt x="55903" y="25206"/>
                  </a:lnTo>
                  <a:lnTo>
                    <a:pt x="55978" y="25255"/>
                  </a:lnTo>
                  <a:lnTo>
                    <a:pt x="56027" y="25330"/>
                  </a:lnTo>
                  <a:lnTo>
                    <a:pt x="56076" y="25404"/>
                  </a:lnTo>
                  <a:lnTo>
                    <a:pt x="56101" y="25478"/>
                  </a:lnTo>
                  <a:lnTo>
                    <a:pt x="56101" y="25577"/>
                  </a:lnTo>
                  <a:lnTo>
                    <a:pt x="56101" y="25651"/>
                  </a:lnTo>
                  <a:lnTo>
                    <a:pt x="56076" y="25725"/>
                  </a:lnTo>
                  <a:lnTo>
                    <a:pt x="56027" y="25800"/>
                  </a:lnTo>
                  <a:lnTo>
                    <a:pt x="55978" y="25874"/>
                  </a:lnTo>
                  <a:lnTo>
                    <a:pt x="55903" y="25948"/>
                  </a:lnTo>
                  <a:lnTo>
                    <a:pt x="55829" y="25973"/>
                  </a:lnTo>
                  <a:lnTo>
                    <a:pt x="55755" y="25997"/>
                  </a:lnTo>
                  <a:lnTo>
                    <a:pt x="55582" y="25997"/>
                  </a:lnTo>
                  <a:lnTo>
                    <a:pt x="55508" y="25973"/>
                  </a:lnTo>
                  <a:lnTo>
                    <a:pt x="55409" y="25948"/>
                  </a:lnTo>
                  <a:lnTo>
                    <a:pt x="55359" y="25874"/>
                  </a:lnTo>
                  <a:lnTo>
                    <a:pt x="55285" y="25800"/>
                  </a:lnTo>
                  <a:lnTo>
                    <a:pt x="55260" y="25725"/>
                  </a:lnTo>
                  <a:lnTo>
                    <a:pt x="55235" y="25651"/>
                  </a:lnTo>
                  <a:lnTo>
                    <a:pt x="55235" y="25577"/>
                  </a:lnTo>
                  <a:lnTo>
                    <a:pt x="55235" y="25478"/>
                  </a:lnTo>
                  <a:lnTo>
                    <a:pt x="55260" y="25404"/>
                  </a:lnTo>
                  <a:lnTo>
                    <a:pt x="55285" y="25330"/>
                  </a:lnTo>
                  <a:lnTo>
                    <a:pt x="55359" y="25255"/>
                  </a:lnTo>
                  <a:lnTo>
                    <a:pt x="55409" y="25206"/>
                  </a:lnTo>
                  <a:lnTo>
                    <a:pt x="55508" y="25156"/>
                  </a:lnTo>
                  <a:lnTo>
                    <a:pt x="55582" y="25132"/>
                  </a:lnTo>
                  <a:close/>
                  <a:moveTo>
                    <a:pt x="85166" y="25255"/>
                  </a:moveTo>
                  <a:lnTo>
                    <a:pt x="85314" y="25280"/>
                  </a:lnTo>
                  <a:lnTo>
                    <a:pt x="85364" y="25305"/>
                  </a:lnTo>
                  <a:lnTo>
                    <a:pt x="85438" y="25354"/>
                  </a:lnTo>
                  <a:lnTo>
                    <a:pt x="85488" y="25429"/>
                  </a:lnTo>
                  <a:lnTo>
                    <a:pt x="85512" y="25503"/>
                  </a:lnTo>
                  <a:lnTo>
                    <a:pt x="85562" y="25651"/>
                  </a:lnTo>
                  <a:lnTo>
                    <a:pt x="85512" y="25800"/>
                  </a:lnTo>
                  <a:lnTo>
                    <a:pt x="85488" y="25849"/>
                  </a:lnTo>
                  <a:lnTo>
                    <a:pt x="85438" y="25923"/>
                  </a:lnTo>
                  <a:lnTo>
                    <a:pt x="85364" y="25973"/>
                  </a:lnTo>
                  <a:lnTo>
                    <a:pt x="85314" y="25997"/>
                  </a:lnTo>
                  <a:lnTo>
                    <a:pt x="85166" y="26047"/>
                  </a:lnTo>
                  <a:lnTo>
                    <a:pt x="85018" y="25997"/>
                  </a:lnTo>
                  <a:lnTo>
                    <a:pt x="84943" y="25973"/>
                  </a:lnTo>
                  <a:lnTo>
                    <a:pt x="84869" y="25923"/>
                  </a:lnTo>
                  <a:lnTo>
                    <a:pt x="84820" y="25849"/>
                  </a:lnTo>
                  <a:lnTo>
                    <a:pt x="84795" y="25800"/>
                  </a:lnTo>
                  <a:lnTo>
                    <a:pt x="84770" y="25651"/>
                  </a:lnTo>
                  <a:lnTo>
                    <a:pt x="84795" y="25503"/>
                  </a:lnTo>
                  <a:lnTo>
                    <a:pt x="84820" y="25429"/>
                  </a:lnTo>
                  <a:lnTo>
                    <a:pt x="84869" y="25354"/>
                  </a:lnTo>
                  <a:lnTo>
                    <a:pt x="84943" y="25305"/>
                  </a:lnTo>
                  <a:lnTo>
                    <a:pt x="85018" y="25280"/>
                  </a:lnTo>
                  <a:lnTo>
                    <a:pt x="85166" y="25255"/>
                  </a:lnTo>
                  <a:close/>
                  <a:moveTo>
                    <a:pt x="124620" y="23425"/>
                  </a:moveTo>
                  <a:lnTo>
                    <a:pt x="124867" y="23450"/>
                  </a:lnTo>
                  <a:lnTo>
                    <a:pt x="125139" y="23524"/>
                  </a:lnTo>
                  <a:lnTo>
                    <a:pt x="125362" y="23648"/>
                  </a:lnTo>
                  <a:lnTo>
                    <a:pt x="125585" y="23821"/>
                  </a:lnTo>
                  <a:lnTo>
                    <a:pt x="125758" y="24019"/>
                  </a:lnTo>
                  <a:lnTo>
                    <a:pt x="125881" y="24266"/>
                  </a:lnTo>
                  <a:lnTo>
                    <a:pt x="125956" y="24513"/>
                  </a:lnTo>
                  <a:lnTo>
                    <a:pt x="125980" y="24785"/>
                  </a:lnTo>
                  <a:lnTo>
                    <a:pt x="125956" y="25033"/>
                  </a:lnTo>
                  <a:lnTo>
                    <a:pt x="125881" y="25305"/>
                  </a:lnTo>
                  <a:lnTo>
                    <a:pt x="125758" y="25527"/>
                  </a:lnTo>
                  <a:lnTo>
                    <a:pt x="125585" y="25750"/>
                  </a:lnTo>
                  <a:lnTo>
                    <a:pt x="125362" y="25923"/>
                  </a:lnTo>
                  <a:lnTo>
                    <a:pt x="125139" y="26047"/>
                  </a:lnTo>
                  <a:lnTo>
                    <a:pt x="124867" y="26121"/>
                  </a:lnTo>
                  <a:lnTo>
                    <a:pt x="124620" y="26146"/>
                  </a:lnTo>
                  <a:lnTo>
                    <a:pt x="124348" y="26121"/>
                  </a:lnTo>
                  <a:lnTo>
                    <a:pt x="124100" y="26047"/>
                  </a:lnTo>
                  <a:lnTo>
                    <a:pt x="123878" y="25923"/>
                  </a:lnTo>
                  <a:lnTo>
                    <a:pt x="123655" y="25750"/>
                  </a:lnTo>
                  <a:lnTo>
                    <a:pt x="123482" y="25527"/>
                  </a:lnTo>
                  <a:lnTo>
                    <a:pt x="123358" y="25305"/>
                  </a:lnTo>
                  <a:lnTo>
                    <a:pt x="123284" y="25033"/>
                  </a:lnTo>
                  <a:lnTo>
                    <a:pt x="123259" y="24785"/>
                  </a:lnTo>
                  <a:lnTo>
                    <a:pt x="123284" y="24513"/>
                  </a:lnTo>
                  <a:lnTo>
                    <a:pt x="123358" y="24266"/>
                  </a:lnTo>
                  <a:lnTo>
                    <a:pt x="123482" y="24019"/>
                  </a:lnTo>
                  <a:lnTo>
                    <a:pt x="123655" y="23821"/>
                  </a:lnTo>
                  <a:lnTo>
                    <a:pt x="123878" y="23648"/>
                  </a:lnTo>
                  <a:lnTo>
                    <a:pt x="124100" y="23524"/>
                  </a:lnTo>
                  <a:lnTo>
                    <a:pt x="124348" y="23450"/>
                  </a:lnTo>
                  <a:lnTo>
                    <a:pt x="124620" y="23425"/>
                  </a:lnTo>
                  <a:close/>
                  <a:moveTo>
                    <a:pt x="34878" y="24365"/>
                  </a:moveTo>
                  <a:lnTo>
                    <a:pt x="35051" y="24390"/>
                  </a:lnTo>
                  <a:lnTo>
                    <a:pt x="35224" y="24439"/>
                  </a:lnTo>
                  <a:lnTo>
                    <a:pt x="35372" y="24513"/>
                  </a:lnTo>
                  <a:lnTo>
                    <a:pt x="35521" y="24637"/>
                  </a:lnTo>
                  <a:lnTo>
                    <a:pt x="35645" y="24785"/>
                  </a:lnTo>
                  <a:lnTo>
                    <a:pt x="35743" y="24959"/>
                  </a:lnTo>
                  <a:lnTo>
                    <a:pt x="35793" y="25132"/>
                  </a:lnTo>
                  <a:lnTo>
                    <a:pt x="35793" y="25305"/>
                  </a:lnTo>
                  <a:lnTo>
                    <a:pt x="35793" y="25478"/>
                  </a:lnTo>
                  <a:lnTo>
                    <a:pt x="35743" y="25651"/>
                  </a:lnTo>
                  <a:lnTo>
                    <a:pt x="35645" y="25824"/>
                  </a:lnTo>
                  <a:lnTo>
                    <a:pt x="35521" y="25973"/>
                  </a:lnTo>
                  <a:lnTo>
                    <a:pt x="35372" y="26072"/>
                  </a:lnTo>
                  <a:lnTo>
                    <a:pt x="35224" y="26171"/>
                  </a:lnTo>
                  <a:lnTo>
                    <a:pt x="35051" y="26220"/>
                  </a:lnTo>
                  <a:lnTo>
                    <a:pt x="34878" y="26245"/>
                  </a:lnTo>
                  <a:lnTo>
                    <a:pt x="34680" y="26220"/>
                  </a:lnTo>
                  <a:lnTo>
                    <a:pt x="34507" y="26171"/>
                  </a:lnTo>
                  <a:lnTo>
                    <a:pt x="34358" y="26072"/>
                  </a:lnTo>
                  <a:lnTo>
                    <a:pt x="34210" y="25973"/>
                  </a:lnTo>
                  <a:lnTo>
                    <a:pt x="34086" y="25824"/>
                  </a:lnTo>
                  <a:lnTo>
                    <a:pt x="34012" y="25651"/>
                  </a:lnTo>
                  <a:lnTo>
                    <a:pt x="33938" y="25478"/>
                  </a:lnTo>
                  <a:lnTo>
                    <a:pt x="33938" y="25305"/>
                  </a:lnTo>
                  <a:lnTo>
                    <a:pt x="33938" y="25132"/>
                  </a:lnTo>
                  <a:lnTo>
                    <a:pt x="34012" y="24959"/>
                  </a:lnTo>
                  <a:lnTo>
                    <a:pt x="34086" y="24785"/>
                  </a:lnTo>
                  <a:lnTo>
                    <a:pt x="34210" y="24637"/>
                  </a:lnTo>
                  <a:lnTo>
                    <a:pt x="34358" y="24513"/>
                  </a:lnTo>
                  <a:lnTo>
                    <a:pt x="34507" y="24439"/>
                  </a:lnTo>
                  <a:lnTo>
                    <a:pt x="34680" y="24390"/>
                  </a:lnTo>
                  <a:lnTo>
                    <a:pt x="34878" y="24365"/>
                  </a:lnTo>
                  <a:close/>
                  <a:moveTo>
                    <a:pt x="16647" y="23598"/>
                  </a:moveTo>
                  <a:lnTo>
                    <a:pt x="16919" y="23623"/>
                  </a:lnTo>
                  <a:lnTo>
                    <a:pt x="17192" y="23697"/>
                  </a:lnTo>
                  <a:lnTo>
                    <a:pt x="17414" y="23821"/>
                  </a:lnTo>
                  <a:lnTo>
                    <a:pt x="17637" y="23994"/>
                  </a:lnTo>
                  <a:lnTo>
                    <a:pt x="17810" y="24216"/>
                  </a:lnTo>
                  <a:lnTo>
                    <a:pt x="17958" y="24464"/>
                  </a:lnTo>
                  <a:lnTo>
                    <a:pt x="18033" y="24711"/>
                  </a:lnTo>
                  <a:lnTo>
                    <a:pt x="18057" y="24983"/>
                  </a:lnTo>
                  <a:lnTo>
                    <a:pt x="18033" y="25255"/>
                  </a:lnTo>
                  <a:lnTo>
                    <a:pt x="17958" y="25503"/>
                  </a:lnTo>
                  <a:lnTo>
                    <a:pt x="17810" y="25750"/>
                  </a:lnTo>
                  <a:lnTo>
                    <a:pt x="17637" y="25973"/>
                  </a:lnTo>
                  <a:lnTo>
                    <a:pt x="17414" y="26146"/>
                  </a:lnTo>
                  <a:lnTo>
                    <a:pt x="17192" y="26270"/>
                  </a:lnTo>
                  <a:lnTo>
                    <a:pt x="16919" y="26368"/>
                  </a:lnTo>
                  <a:lnTo>
                    <a:pt x="16647" y="26393"/>
                  </a:lnTo>
                  <a:lnTo>
                    <a:pt x="16400" y="26368"/>
                  </a:lnTo>
                  <a:lnTo>
                    <a:pt x="16128" y="26270"/>
                  </a:lnTo>
                  <a:lnTo>
                    <a:pt x="15880" y="26146"/>
                  </a:lnTo>
                  <a:lnTo>
                    <a:pt x="15683" y="25973"/>
                  </a:lnTo>
                  <a:lnTo>
                    <a:pt x="15485" y="25750"/>
                  </a:lnTo>
                  <a:lnTo>
                    <a:pt x="15361" y="25503"/>
                  </a:lnTo>
                  <a:lnTo>
                    <a:pt x="15287" y="25255"/>
                  </a:lnTo>
                  <a:lnTo>
                    <a:pt x="15262" y="24983"/>
                  </a:lnTo>
                  <a:lnTo>
                    <a:pt x="15287" y="24711"/>
                  </a:lnTo>
                  <a:lnTo>
                    <a:pt x="15361" y="24464"/>
                  </a:lnTo>
                  <a:lnTo>
                    <a:pt x="15485" y="24216"/>
                  </a:lnTo>
                  <a:lnTo>
                    <a:pt x="15683" y="23994"/>
                  </a:lnTo>
                  <a:lnTo>
                    <a:pt x="15880" y="23821"/>
                  </a:lnTo>
                  <a:lnTo>
                    <a:pt x="16128" y="23697"/>
                  </a:lnTo>
                  <a:lnTo>
                    <a:pt x="16400" y="23623"/>
                  </a:lnTo>
                  <a:lnTo>
                    <a:pt x="16647" y="23598"/>
                  </a:lnTo>
                  <a:close/>
                  <a:moveTo>
                    <a:pt x="66020" y="25997"/>
                  </a:moveTo>
                  <a:lnTo>
                    <a:pt x="66119" y="26047"/>
                  </a:lnTo>
                  <a:lnTo>
                    <a:pt x="66169" y="26121"/>
                  </a:lnTo>
                  <a:lnTo>
                    <a:pt x="66169" y="26220"/>
                  </a:lnTo>
                  <a:lnTo>
                    <a:pt x="66169" y="26294"/>
                  </a:lnTo>
                  <a:lnTo>
                    <a:pt x="66119" y="26368"/>
                  </a:lnTo>
                  <a:lnTo>
                    <a:pt x="66020" y="26418"/>
                  </a:lnTo>
                  <a:lnTo>
                    <a:pt x="65946" y="26443"/>
                  </a:lnTo>
                  <a:lnTo>
                    <a:pt x="65872" y="26418"/>
                  </a:lnTo>
                  <a:lnTo>
                    <a:pt x="65798" y="26368"/>
                  </a:lnTo>
                  <a:lnTo>
                    <a:pt x="65723" y="26294"/>
                  </a:lnTo>
                  <a:lnTo>
                    <a:pt x="65723" y="26220"/>
                  </a:lnTo>
                  <a:lnTo>
                    <a:pt x="65723" y="26121"/>
                  </a:lnTo>
                  <a:lnTo>
                    <a:pt x="65798" y="26047"/>
                  </a:lnTo>
                  <a:lnTo>
                    <a:pt x="65872" y="25997"/>
                  </a:lnTo>
                  <a:close/>
                  <a:moveTo>
                    <a:pt x="62656" y="25923"/>
                  </a:moveTo>
                  <a:lnTo>
                    <a:pt x="62755" y="25948"/>
                  </a:lnTo>
                  <a:lnTo>
                    <a:pt x="62854" y="26022"/>
                  </a:lnTo>
                  <a:lnTo>
                    <a:pt x="62928" y="26121"/>
                  </a:lnTo>
                  <a:lnTo>
                    <a:pt x="62953" y="26220"/>
                  </a:lnTo>
                  <a:lnTo>
                    <a:pt x="62928" y="26319"/>
                  </a:lnTo>
                  <a:lnTo>
                    <a:pt x="62854" y="26418"/>
                  </a:lnTo>
                  <a:lnTo>
                    <a:pt x="62755" y="26492"/>
                  </a:lnTo>
                  <a:lnTo>
                    <a:pt x="62557" y="26492"/>
                  </a:lnTo>
                  <a:lnTo>
                    <a:pt x="62458" y="26418"/>
                  </a:lnTo>
                  <a:lnTo>
                    <a:pt x="62384" y="26319"/>
                  </a:lnTo>
                  <a:lnTo>
                    <a:pt x="62384" y="26220"/>
                  </a:lnTo>
                  <a:lnTo>
                    <a:pt x="62384" y="26121"/>
                  </a:lnTo>
                  <a:lnTo>
                    <a:pt x="62458" y="26022"/>
                  </a:lnTo>
                  <a:lnTo>
                    <a:pt x="62557" y="25948"/>
                  </a:lnTo>
                  <a:lnTo>
                    <a:pt x="62656" y="25923"/>
                  </a:lnTo>
                  <a:close/>
                  <a:moveTo>
                    <a:pt x="106958" y="24612"/>
                  </a:moveTo>
                  <a:lnTo>
                    <a:pt x="107156" y="24637"/>
                  </a:lnTo>
                  <a:lnTo>
                    <a:pt x="107329" y="24686"/>
                  </a:lnTo>
                  <a:lnTo>
                    <a:pt x="107478" y="24785"/>
                  </a:lnTo>
                  <a:lnTo>
                    <a:pt x="107626" y="24909"/>
                  </a:lnTo>
                  <a:lnTo>
                    <a:pt x="107750" y="25033"/>
                  </a:lnTo>
                  <a:lnTo>
                    <a:pt x="107849" y="25206"/>
                  </a:lnTo>
                  <a:lnTo>
                    <a:pt x="107898" y="25379"/>
                  </a:lnTo>
                  <a:lnTo>
                    <a:pt x="107898" y="25552"/>
                  </a:lnTo>
                  <a:lnTo>
                    <a:pt x="107898" y="25750"/>
                  </a:lnTo>
                  <a:lnTo>
                    <a:pt x="107849" y="25923"/>
                  </a:lnTo>
                  <a:lnTo>
                    <a:pt x="107750" y="26072"/>
                  </a:lnTo>
                  <a:lnTo>
                    <a:pt x="107626" y="26220"/>
                  </a:lnTo>
                  <a:lnTo>
                    <a:pt x="107478" y="26344"/>
                  </a:lnTo>
                  <a:lnTo>
                    <a:pt x="107329" y="26443"/>
                  </a:lnTo>
                  <a:lnTo>
                    <a:pt x="107156" y="26492"/>
                  </a:lnTo>
                  <a:lnTo>
                    <a:pt x="106785" y="26492"/>
                  </a:lnTo>
                  <a:lnTo>
                    <a:pt x="106612" y="26443"/>
                  </a:lnTo>
                  <a:lnTo>
                    <a:pt x="106439" y="26344"/>
                  </a:lnTo>
                  <a:lnTo>
                    <a:pt x="106315" y="26220"/>
                  </a:lnTo>
                  <a:lnTo>
                    <a:pt x="106192" y="26072"/>
                  </a:lnTo>
                  <a:lnTo>
                    <a:pt x="106093" y="25923"/>
                  </a:lnTo>
                  <a:lnTo>
                    <a:pt x="106043" y="25750"/>
                  </a:lnTo>
                  <a:lnTo>
                    <a:pt x="106018" y="25552"/>
                  </a:lnTo>
                  <a:lnTo>
                    <a:pt x="106043" y="25379"/>
                  </a:lnTo>
                  <a:lnTo>
                    <a:pt x="106093" y="25206"/>
                  </a:lnTo>
                  <a:lnTo>
                    <a:pt x="106192" y="25033"/>
                  </a:lnTo>
                  <a:lnTo>
                    <a:pt x="106315" y="24909"/>
                  </a:lnTo>
                  <a:lnTo>
                    <a:pt x="106439" y="24785"/>
                  </a:lnTo>
                  <a:lnTo>
                    <a:pt x="106612" y="24686"/>
                  </a:lnTo>
                  <a:lnTo>
                    <a:pt x="106785" y="24637"/>
                  </a:lnTo>
                  <a:lnTo>
                    <a:pt x="106958" y="24612"/>
                  </a:lnTo>
                  <a:close/>
                  <a:moveTo>
                    <a:pt x="13036" y="23648"/>
                  </a:moveTo>
                  <a:lnTo>
                    <a:pt x="13308" y="23672"/>
                  </a:lnTo>
                  <a:lnTo>
                    <a:pt x="13580" y="23771"/>
                  </a:lnTo>
                  <a:lnTo>
                    <a:pt x="13852" y="23895"/>
                  </a:lnTo>
                  <a:lnTo>
                    <a:pt x="13951" y="23994"/>
                  </a:lnTo>
                  <a:lnTo>
                    <a:pt x="14075" y="24093"/>
                  </a:lnTo>
                  <a:lnTo>
                    <a:pt x="14174" y="24192"/>
                  </a:lnTo>
                  <a:lnTo>
                    <a:pt x="14273" y="24315"/>
                  </a:lnTo>
                  <a:lnTo>
                    <a:pt x="14396" y="24588"/>
                  </a:lnTo>
                  <a:lnTo>
                    <a:pt x="14471" y="24860"/>
                  </a:lnTo>
                  <a:lnTo>
                    <a:pt x="14520" y="25132"/>
                  </a:lnTo>
                  <a:lnTo>
                    <a:pt x="14471" y="25429"/>
                  </a:lnTo>
                  <a:lnTo>
                    <a:pt x="14396" y="25701"/>
                  </a:lnTo>
                  <a:lnTo>
                    <a:pt x="14273" y="25948"/>
                  </a:lnTo>
                  <a:lnTo>
                    <a:pt x="14174" y="26072"/>
                  </a:lnTo>
                  <a:lnTo>
                    <a:pt x="14075" y="26195"/>
                  </a:lnTo>
                  <a:lnTo>
                    <a:pt x="13951" y="26294"/>
                  </a:lnTo>
                  <a:lnTo>
                    <a:pt x="13852" y="26368"/>
                  </a:lnTo>
                  <a:lnTo>
                    <a:pt x="13580" y="26517"/>
                  </a:lnTo>
                  <a:lnTo>
                    <a:pt x="13308" y="26591"/>
                  </a:lnTo>
                  <a:lnTo>
                    <a:pt x="13036" y="26616"/>
                  </a:lnTo>
                  <a:lnTo>
                    <a:pt x="12739" y="26591"/>
                  </a:lnTo>
                  <a:lnTo>
                    <a:pt x="12467" y="26517"/>
                  </a:lnTo>
                  <a:lnTo>
                    <a:pt x="12220" y="26368"/>
                  </a:lnTo>
                  <a:lnTo>
                    <a:pt x="12096" y="26294"/>
                  </a:lnTo>
                  <a:lnTo>
                    <a:pt x="11972" y="26195"/>
                  </a:lnTo>
                  <a:lnTo>
                    <a:pt x="11873" y="26072"/>
                  </a:lnTo>
                  <a:lnTo>
                    <a:pt x="11774" y="25948"/>
                  </a:lnTo>
                  <a:lnTo>
                    <a:pt x="11651" y="25701"/>
                  </a:lnTo>
                  <a:lnTo>
                    <a:pt x="11576" y="25429"/>
                  </a:lnTo>
                  <a:lnTo>
                    <a:pt x="11552" y="25132"/>
                  </a:lnTo>
                  <a:lnTo>
                    <a:pt x="11576" y="24860"/>
                  </a:lnTo>
                  <a:lnTo>
                    <a:pt x="11651" y="24588"/>
                  </a:lnTo>
                  <a:lnTo>
                    <a:pt x="11774" y="24315"/>
                  </a:lnTo>
                  <a:lnTo>
                    <a:pt x="11873" y="24192"/>
                  </a:lnTo>
                  <a:lnTo>
                    <a:pt x="11972" y="24093"/>
                  </a:lnTo>
                  <a:lnTo>
                    <a:pt x="12096" y="23994"/>
                  </a:lnTo>
                  <a:lnTo>
                    <a:pt x="12220" y="23895"/>
                  </a:lnTo>
                  <a:lnTo>
                    <a:pt x="12467" y="23771"/>
                  </a:lnTo>
                  <a:lnTo>
                    <a:pt x="12739" y="23672"/>
                  </a:lnTo>
                  <a:lnTo>
                    <a:pt x="13036" y="23648"/>
                  </a:lnTo>
                  <a:close/>
                  <a:moveTo>
                    <a:pt x="42299" y="25330"/>
                  </a:moveTo>
                  <a:lnTo>
                    <a:pt x="42447" y="25379"/>
                  </a:lnTo>
                  <a:lnTo>
                    <a:pt x="42571" y="25453"/>
                  </a:lnTo>
                  <a:lnTo>
                    <a:pt x="42694" y="25552"/>
                  </a:lnTo>
                  <a:lnTo>
                    <a:pt x="42769" y="25651"/>
                  </a:lnTo>
                  <a:lnTo>
                    <a:pt x="42843" y="25800"/>
                  </a:lnTo>
                  <a:lnTo>
                    <a:pt x="42892" y="25923"/>
                  </a:lnTo>
                  <a:lnTo>
                    <a:pt x="42892" y="26072"/>
                  </a:lnTo>
                  <a:lnTo>
                    <a:pt x="42892" y="26220"/>
                  </a:lnTo>
                  <a:lnTo>
                    <a:pt x="42843" y="26344"/>
                  </a:lnTo>
                  <a:lnTo>
                    <a:pt x="42769" y="26467"/>
                  </a:lnTo>
                  <a:lnTo>
                    <a:pt x="42694" y="26591"/>
                  </a:lnTo>
                  <a:lnTo>
                    <a:pt x="42571" y="26690"/>
                  </a:lnTo>
                  <a:lnTo>
                    <a:pt x="42447" y="26764"/>
                  </a:lnTo>
                  <a:lnTo>
                    <a:pt x="42299" y="26789"/>
                  </a:lnTo>
                  <a:lnTo>
                    <a:pt x="42150" y="26814"/>
                  </a:lnTo>
                  <a:lnTo>
                    <a:pt x="42002" y="26789"/>
                  </a:lnTo>
                  <a:lnTo>
                    <a:pt x="41878" y="26764"/>
                  </a:lnTo>
                  <a:lnTo>
                    <a:pt x="41754" y="26690"/>
                  </a:lnTo>
                  <a:lnTo>
                    <a:pt x="41631" y="26591"/>
                  </a:lnTo>
                  <a:lnTo>
                    <a:pt x="41532" y="26467"/>
                  </a:lnTo>
                  <a:lnTo>
                    <a:pt x="41457" y="26344"/>
                  </a:lnTo>
                  <a:lnTo>
                    <a:pt x="41433" y="26220"/>
                  </a:lnTo>
                  <a:lnTo>
                    <a:pt x="41408" y="26072"/>
                  </a:lnTo>
                  <a:lnTo>
                    <a:pt x="41433" y="25923"/>
                  </a:lnTo>
                  <a:lnTo>
                    <a:pt x="41457" y="25800"/>
                  </a:lnTo>
                  <a:lnTo>
                    <a:pt x="41532" y="25651"/>
                  </a:lnTo>
                  <a:lnTo>
                    <a:pt x="41631" y="25552"/>
                  </a:lnTo>
                  <a:lnTo>
                    <a:pt x="41754" y="25453"/>
                  </a:lnTo>
                  <a:lnTo>
                    <a:pt x="41878" y="25379"/>
                  </a:lnTo>
                  <a:lnTo>
                    <a:pt x="42002" y="25330"/>
                  </a:lnTo>
                  <a:close/>
                  <a:moveTo>
                    <a:pt x="89099" y="25800"/>
                  </a:moveTo>
                  <a:lnTo>
                    <a:pt x="89198" y="25824"/>
                  </a:lnTo>
                  <a:lnTo>
                    <a:pt x="89297" y="25849"/>
                  </a:lnTo>
                  <a:lnTo>
                    <a:pt x="89371" y="25899"/>
                  </a:lnTo>
                  <a:lnTo>
                    <a:pt x="89445" y="25948"/>
                  </a:lnTo>
                  <a:lnTo>
                    <a:pt x="89520" y="26022"/>
                  </a:lnTo>
                  <a:lnTo>
                    <a:pt x="89569" y="26121"/>
                  </a:lnTo>
                  <a:lnTo>
                    <a:pt x="89594" y="26220"/>
                  </a:lnTo>
                  <a:lnTo>
                    <a:pt x="89594" y="26319"/>
                  </a:lnTo>
                  <a:lnTo>
                    <a:pt x="89594" y="26393"/>
                  </a:lnTo>
                  <a:lnTo>
                    <a:pt x="89569" y="26492"/>
                  </a:lnTo>
                  <a:lnTo>
                    <a:pt x="89520" y="26591"/>
                  </a:lnTo>
                  <a:lnTo>
                    <a:pt x="89445" y="26665"/>
                  </a:lnTo>
                  <a:lnTo>
                    <a:pt x="89371" y="26715"/>
                  </a:lnTo>
                  <a:lnTo>
                    <a:pt x="89297" y="26764"/>
                  </a:lnTo>
                  <a:lnTo>
                    <a:pt x="89198" y="26789"/>
                  </a:lnTo>
                  <a:lnTo>
                    <a:pt x="89099" y="26814"/>
                  </a:lnTo>
                  <a:lnTo>
                    <a:pt x="89000" y="26789"/>
                  </a:lnTo>
                  <a:lnTo>
                    <a:pt x="88901" y="26764"/>
                  </a:lnTo>
                  <a:lnTo>
                    <a:pt x="88827" y="26715"/>
                  </a:lnTo>
                  <a:lnTo>
                    <a:pt x="88753" y="26665"/>
                  </a:lnTo>
                  <a:lnTo>
                    <a:pt x="88678" y="26591"/>
                  </a:lnTo>
                  <a:lnTo>
                    <a:pt x="88629" y="26492"/>
                  </a:lnTo>
                  <a:lnTo>
                    <a:pt x="88604" y="26393"/>
                  </a:lnTo>
                  <a:lnTo>
                    <a:pt x="88604" y="26319"/>
                  </a:lnTo>
                  <a:lnTo>
                    <a:pt x="88604" y="26220"/>
                  </a:lnTo>
                  <a:lnTo>
                    <a:pt x="88629" y="26121"/>
                  </a:lnTo>
                  <a:lnTo>
                    <a:pt x="88678" y="26022"/>
                  </a:lnTo>
                  <a:lnTo>
                    <a:pt x="88753" y="25948"/>
                  </a:lnTo>
                  <a:lnTo>
                    <a:pt x="88827" y="25899"/>
                  </a:lnTo>
                  <a:lnTo>
                    <a:pt x="88901" y="25849"/>
                  </a:lnTo>
                  <a:lnTo>
                    <a:pt x="89000" y="25824"/>
                  </a:lnTo>
                  <a:lnTo>
                    <a:pt x="89099" y="25800"/>
                  </a:lnTo>
                  <a:close/>
                  <a:moveTo>
                    <a:pt x="92809" y="25874"/>
                  </a:moveTo>
                  <a:lnTo>
                    <a:pt x="92908" y="25899"/>
                  </a:lnTo>
                  <a:lnTo>
                    <a:pt x="93032" y="25923"/>
                  </a:lnTo>
                  <a:lnTo>
                    <a:pt x="93131" y="25973"/>
                  </a:lnTo>
                  <a:lnTo>
                    <a:pt x="93230" y="26047"/>
                  </a:lnTo>
                  <a:lnTo>
                    <a:pt x="93304" y="26146"/>
                  </a:lnTo>
                  <a:lnTo>
                    <a:pt x="93354" y="26245"/>
                  </a:lnTo>
                  <a:lnTo>
                    <a:pt x="93378" y="26368"/>
                  </a:lnTo>
                  <a:lnTo>
                    <a:pt x="93403" y="26492"/>
                  </a:lnTo>
                  <a:lnTo>
                    <a:pt x="93378" y="26591"/>
                  </a:lnTo>
                  <a:lnTo>
                    <a:pt x="93354" y="26715"/>
                  </a:lnTo>
                  <a:lnTo>
                    <a:pt x="93304" y="26814"/>
                  </a:lnTo>
                  <a:lnTo>
                    <a:pt x="93230" y="26913"/>
                  </a:lnTo>
                  <a:lnTo>
                    <a:pt x="93131" y="26987"/>
                  </a:lnTo>
                  <a:lnTo>
                    <a:pt x="93032" y="27036"/>
                  </a:lnTo>
                  <a:lnTo>
                    <a:pt x="92908" y="27061"/>
                  </a:lnTo>
                  <a:lnTo>
                    <a:pt x="92809" y="27086"/>
                  </a:lnTo>
                  <a:lnTo>
                    <a:pt x="92686" y="27061"/>
                  </a:lnTo>
                  <a:lnTo>
                    <a:pt x="92562" y="27036"/>
                  </a:lnTo>
                  <a:lnTo>
                    <a:pt x="92463" y="26987"/>
                  </a:lnTo>
                  <a:lnTo>
                    <a:pt x="92364" y="26913"/>
                  </a:lnTo>
                  <a:lnTo>
                    <a:pt x="92290" y="26814"/>
                  </a:lnTo>
                  <a:lnTo>
                    <a:pt x="92240" y="26715"/>
                  </a:lnTo>
                  <a:lnTo>
                    <a:pt x="92216" y="26591"/>
                  </a:lnTo>
                  <a:lnTo>
                    <a:pt x="92191" y="26492"/>
                  </a:lnTo>
                  <a:lnTo>
                    <a:pt x="92216" y="26368"/>
                  </a:lnTo>
                  <a:lnTo>
                    <a:pt x="92240" y="26245"/>
                  </a:lnTo>
                  <a:lnTo>
                    <a:pt x="92290" y="26146"/>
                  </a:lnTo>
                  <a:lnTo>
                    <a:pt x="92364" y="26047"/>
                  </a:lnTo>
                  <a:lnTo>
                    <a:pt x="92463" y="25973"/>
                  </a:lnTo>
                  <a:lnTo>
                    <a:pt x="92562" y="25923"/>
                  </a:lnTo>
                  <a:lnTo>
                    <a:pt x="92686" y="25899"/>
                  </a:lnTo>
                  <a:lnTo>
                    <a:pt x="92809" y="25874"/>
                  </a:lnTo>
                  <a:close/>
                  <a:moveTo>
                    <a:pt x="20036" y="24588"/>
                  </a:moveTo>
                  <a:lnTo>
                    <a:pt x="20284" y="24612"/>
                  </a:lnTo>
                  <a:lnTo>
                    <a:pt x="20531" y="24686"/>
                  </a:lnTo>
                  <a:lnTo>
                    <a:pt x="20753" y="24810"/>
                  </a:lnTo>
                  <a:lnTo>
                    <a:pt x="20951" y="24959"/>
                  </a:lnTo>
                  <a:lnTo>
                    <a:pt x="21125" y="25156"/>
                  </a:lnTo>
                  <a:lnTo>
                    <a:pt x="21248" y="25404"/>
                  </a:lnTo>
                  <a:lnTo>
                    <a:pt x="21322" y="25626"/>
                  </a:lnTo>
                  <a:lnTo>
                    <a:pt x="21347" y="25874"/>
                  </a:lnTo>
                  <a:lnTo>
                    <a:pt x="21322" y="26121"/>
                  </a:lnTo>
                  <a:lnTo>
                    <a:pt x="21248" y="26368"/>
                  </a:lnTo>
                  <a:lnTo>
                    <a:pt x="21125" y="26591"/>
                  </a:lnTo>
                  <a:lnTo>
                    <a:pt x="20951" y="26789"/>
                  </a:lnTo>
                  <a:lnTo>
                    <a:pt x="20753" y="26962"/>
                  </a:lnTo>
                  <a:lnTo>
                    <a:pt x="20531" y="27086"/>
                  </a:lnTo>
                  <a:lnTo>
                    <a:pt x="20284" y="27160"/>
                  </a:lnTo>
                  <a:lnTo>
                    <a:pt x="20036" y="27185"/>
                  </a:lnTo>
                  <a:lnTo>
                    <a:pt x="19789" y="27160"/>
                  </a:lnTo>
                  <a:lnTo>
                    <a:pt x="19566" y="27086"/>
                  </a:lnTo>
                  <a:lnTo>
                    <a:pt x="19319" y="26962"/>
                  </a:lnTo>
                  <a:lnTo>
                    <a:pt x="19121" y="26789"/>
                  </a:lnTo>
                  <a:lnTo>
                    <a:pt x="18972" y="26591"/>
                  </a:lnTo>
                  <a:lnTo>
                    <a:pt x="18849" y="26368"/>
                  </a:lnTo>
                  <a:lnTo>
                    <a:pt x="18775" y="26121"/>
                  </a:lnTo>
                  <a:lnTo>
                    <a:pt x="18750" y="25874"/>
                  </a:lnTo>
                  <a:lnTo>
                    <a:pt x="18775" y="25626"/>
                  </a:lnTo>
                  <a:lnTo>
                    <a:pt x="18849" y="25404"/>
                  </a:lnTo>
                  <a:lnTo>
                    <a:pt x="18972" y="25156"/>
                  </a:lnTo>
                  <a:lnTo>
                    <a:pt x="19121" y="24959"/>
                  </a:lnTo>
                  <a:lnTo>
                    <a:pt x="19319" y="24810"/>
                  </a:lnTo>
                  <a:lnTo>
                    <a:pt x="19566" y="24686"/>
                  </a:lnTo>
                  <a:lnTo>
                    <a:pt x="19789" y="24612"/>
                  </a:lnTo>
                  <a:lnTo>
                    <a:pt x="20036" y="24588"/>
                  </a:lnTo>
                  <a:close/>
                  <a:moveTo>
                    <a:pt x="69112" y="27111"/>
                  </a:moveTo>
                  <a:lnTo>
                    <a:pt x="69162" y="27135"/>
                  </a:lnTo>
                  <a:lnTo>
                    <a:pt x="69187" y="27185"/>
                  </a:lnTo>
                  <a:lnTo>
                    <a:pt x="69211" y="27234"/>
                  </a:lnTo>
                  <a:lnTo>
                    <a:pt x="69187" y="27284"/>
                  </a:lnTo>
                  <a:lnTo>
                    <a:pt x="69162" y="27333"/>
                  </a:lnTo>
                  <a:lnTo>
                    <a:pt x="69112" y="27358"/>
                  </a:lnTo>
                  <a:lnTo>
                    <a:pt x="69013" y="27358"/>
                  </a:lnTo>
                  <a:lnTo>
                    <a:pt x="68989" y="27333"/>
                  </a:lnTo>
                  <a:lnTo>
                    <a:pt x="68939" y="27284"/>
                  </a:lnTo>
                  <a:lnTo>
                    <a:pt x="68939" y="27234"/>
                  </a:lnTo>
                  <a:lnTo>
                    <a:pt x="68939" y="27185"/>
                  </a:lnTo>
                  <a:lnTo>
                    <a:pt x="68989" y="27135"/>
                  </a:lnTo>
                  <a:lnTo>
                    <a:pt x="69013" y="27111"/>
                  </a:lnTo>
                  <a:close/>
                  <a:moveTo>
                    <a:pt x="110669" y="25255"/>
                  </a:moveTo>
                  <a:lnTo>
                    <a:pt x="110867" y="25280"/>
                  </a:lnTo>
                  <a:lnTo>
                    <a:pt x="111065" y="25330"/>
                  </a:lnTo>
                  <a:lnTo>
                    <a:pt x="111238" y="25429"/>
                  </a:lnTo>
                  <a:lnTo>
                    <a:pt x="111411" y="25577"/>
                  </a:lnTo>
                  <a:lnTo>
                    <a:pt x="111535" y="25725"/>
                  </a:lnTo>
                  <a:lnTo>
                    <a:pt x="111633" y="25923"/>
                  </a:lnTo>
                  <a:lnTo>
                    <a:pt x="111708" y="26121"/>
                  </a:lnTo>
                  <a:lnTo>
                    <a:pt x="111708" y="26319"/>
                  </a:lnTo>
                  <a:lnTo>
                    <a:pt x="111708" y="26517"/>
                  </a:lnTo>
                  <a:lnTo>
                    <a:pt x="111633" y="26715"/>
                  </a:lnTo>
                  <a:lnTo>
                    <a:pt x="111535" y="26888"/>
                  </a:lnTo>
                  <a:lnTo>
                    <a:pt x="111411" y="27036"/>
                  </a:lnTo>
                  <a:lnTo>
                    <a:pt x="111238" y="27185"/>
                  </a:lnTo>
                  <a:lnTo>
                    <a:pt x="111065" y="27284"/>
                  </a:lnTo>
                  <a:lnTo>
                    <a:pt x="110867" y="27333"/>
                  </a:lnTo>
                  <a:lnTo>
                    <a:pt x="110669" y="27358"/>
                  </a:lnTo>
                  <a:lnTo>
                    <a:pt x="110471" y="27333"/>
                  </a:lnTo>
                  <a:lnTo>
                    <a:pt x="110273" y="27284"/>
                  </a:lnTo>
                  <a:lnTo>
                    <a:pt x="110100" y="27185"/>
                  </a:lnTo>
                  <a:lnTo>
                    <a:pt x="109927" y="27036"/>
                  </a:lnTo>
                  <a:lnTo>
                    <a:pt x="109803" y="26888"/>
                  </a:lnTo>
                  <a:lnTo>
                    <a:pt x="109704" y="26715"/>
                  </a:lnTo>
                  <a:lnTo>
                    <a:pt x="109655" y="26517"/>
                  </a:lnTo>
                  <a:lnTo>
                    <a:pt x="109630" y="26319"/>
                  </a:lnTo>
                  <a:lnTo>
                    <a:pt x="109655" y="26121"/>
                  </a:lnTo>
                  <a:lnTo>
                    <a:pt x="109704" y="25923"/>
                  </a:lnTo>
                  <a:lnTo>
                    <a:pt x="109803" y="25725"/>
                  </a:lnTo>
                  <a:lnTo>
                    <a:pt x="109927" y="25577"/>
                  </a:lnTo>
                  <a:lnTo>
                    <a:pt x="110100" y="25429"/>
                  </a:lnTo>
                  <a:lnTo>
                    <a:pt x="110273" y="25330"/>
                  </a:lnTo>
                  <a:lnTo>
                    <a:pt x="110471" y="25280"/>
                  </a:lnTo>
                  <a:lnTo>
                    <a:pt x="110669" y="25255"/>
                  </a:lnTo>
                  <a:close/>
                  <a:moveTo>
                    <a:pt x="74381" y="27259"/>
                  </a:moveTo>
                  <a:lnTo>
                    <a:pt x="74431" y="27284"/>
                  </a:lnTo>
                  <a:lnTo>
                    <a:pt x="74480" y="27333"/>
                  </a:lnTo>
                  <a:lnTo>
                    <a:pt x="74480" y="27383"/>
                  </a:lnTo>
                  <a:lnTo>
                    <a:pt x="74480" y="27457"/>
                  </a:lnTo>
                  <a:lnTo>
                    <a:pt x="74431" y="27506"/>
                  </a:lnTo>
                  <a:lnTo>
                    <a:pt x="74381" y="27531"/>
                  </a:lnTo>
                  <a:lnTo>
                    <a:pt x="74282" y="27531"/>
                  </a:lnTo>
                  <a:lnTo>
                    <a:pt x="74233" y="27506"/>
                  </a:lnTo>
                  <a:lnTo>
                    <a:pt x="74208" y="27457"/>
                  </a:lnTo>
                  <a:lnTo>
                    <a:pt x="74183" y="27383"/>
                  </a:lnTo>
                  <a:lnTo>
                    <a:pt x="74208" y="27333"/>
                  </a:lnTo>
                  <a:lnTo>
                    <a:pt x="74233" y="27284"/>
                  </a:lnTo>
                  <a:lnTo>
                    <a:pt x="74282" y="27259"/>
                  </a:lnTo>
                  <a:close/>
                  <a:moveTo>
                    <a:pt x="59539" y="26913"/>
                  </a:moveTo>
                  <a:lnTo>
                    <a:pt x="59663" y="26937"/>
                  </a:lnTo>
                  <a:lnTo>
                    <a:pt x="59762" y="27012"/>
                  </a:lnTo>
                  <a:lnTo>
                    <a:pt x="59836" y="27111"/>
                  </a:lnTo>
                  <a:lnTo>
                    <a:pt x="59861" y="27234"/>
                  </a:lnTo>
                  <a:lnTo>
                    <a:pt x="59836" y="27358"/>
                  </a:lnTo>
                  <a:lnTo>
                    <a:pt x="59762" y="27457"/>
                  </a:lnTo>
                  <a:lnTo>
                    <a:pt x="59663" y="27531"/>
                  </a:lnTo>
                  <a:lnTo>
                    <a:pt x="59539" y="27556"/>
                  </a:lnTo>
                  <a:lnTo>
                    <a:pt x="59416" y="27531"/>
                  </a:lnTo>
                  <a:lnTo>
                    <a:pt x="59317" y="27457"/>
                  </a:lnTo>
                  <a:lnTo>
                    <a:pt x="59243" y="27358"/>
                  </a:lnTo>
                  <a:lnTo>
                    <a:pt x="59218" y="27234"/>
                  </a:lnTo>
                  <a:lnTo>
                    <a:pt x="59243" y="27111"/>
                  </a:lnTo>
                  <a:lnTo>
                    <a:pt x="59317" y="27012"/>
                  </a:lnTo>
                  <a:lnTo>
                    <a:pt x="59416" y="26937"/>
                  </a:lnTo>
                  <a:lnTo>
                    <a:pt x="59539" y="26913"/>
                  </a:lnTo>
                  <a:close/>
                  <a:moveTo>
                    <a:pt x="114231" y="25280"/>
                  </a:moveTo>
                  <a:lnTo>
                    <a:pt x="114453" y="25305"/>
                  </a:lnTo>
                  <a:lnTo>
                    <a:pt x="114676" y="25354"/>
                  </a:lnTo>
                  <a:lnTo>
                    <a:pt x="114874" y="25453"/>
                  </a:lnTo>
                  <a:lnTo>
                    <a:pt x="115047" y="25602"/>
                  </a:lnTo>
                  <a:lnTo>
                    <a:pt x="115195" y="25800"/>
                  </a:lnTo>
                  <a:lnTo>
                    <a:pt x="115294" y="25997"/>
                  </a:lnTo>
                  <a:lnTo>
                    <a:pt x="115369" y="26195"/>
                  </a:lnTo>
                  <a:lnTo>
                    <a:pt x="115393" y="26418"/>
                  </a:lnTo>
                  <a:lnTo>
                    <a:pt x="115369" y="26641"/>
                  </a:lnTo>
                  <a:lnTo>
                    <a:pt x="115294" y="26838"/>
                  </a:lnTo>
                  <a:lnTo>
                    <a:pt x="115195" y="27061"/>
                  </a:lnTo>
                  <a:lnTo>
                    <a:pt x="115047" y="27234"/>
                  </a:lnTo>
                  <a:lnTo>
                    <a:pt x="114874" y="27383"/>
                  </a:lnTo>
                  <a:lnTo>
                    <a:pt x="114676" y="27482"/>
                  </a:lnTo>
                  <a:lnTo>
                    <a:pt x="114453" y="27531"/>
                  </a:lnTo>
                  <a:lnTo>
                    <a:pt x="114231" y="27556"/>
                  </a:lnTo>
                  <a:lnTo>
                    <a:pt x="114033" y="27531"/>
                  </a:lnTo>
                  <a:lnTo>
                    <a:pt x="113810" y="27482"/>
                  </a:lnTo>
                  <a:lnTo>
                    <a:pt x="113612" y="27383"/>
                  </a:lnTo>
                  <a:lnTo>
                    <a:pt x="113439" y="27234"/>
                  </a:lnTo>
                  <a:lnTo>
                    <a:pt x="113291" y="27061"/>
                  </a:lnTo>
                  <a:lnTo>
                    <a:pt x="113192" y="26838"/>
                  </a:lnTo>
                  <a:lnTo>
                    <a:pt x="113118" y="26641"/>
                  </a:lnTo>
                  <a:lnTo>
                    <a:pt x="113093" y="26418"/>
                  </a:lnTo>
                  <a:lnTo>
                    <a:pt x="113118" y="26195"/>
                  </a:lnTo>
                  <a:lnTo>
                    <a:pt x="113192" y="25997"/>
                  </a:lnTo>
                  <a:lnTo>
                    <a:pt x="113291" y="25800"/>
                  </a:lnTo>
                  <a:lnTo>
                    <a:pt x="113439" y="25602"/>
                  </a:lnTo>
                  <a:lnTo>
                    <a:pt x="113612" y="25453"/>
                  </a:lnTo>
                  <a:lnTo>
                    <a:pt x="113810" y="25354"/>
                  </a:lnTo>
                  <a:lnTo>
                    <a:pt x="114033" y="25305"/>
                  </a:lnTo>
                  <a:lnTo>
                    <a:pt x="114231" y="25280"/>
                  </a:lnTo>
                  <a:close/>
                  <a:moveTo>
                    <a:pt x="45687" y="26418"/>
                  </a:moveTo>
                  <a:lnTo>
                    <a:pt x="45811" y="26467"/>
                  </a:lnTo>
                  <a:lnTo>
                    <a:pt x="45935" y="26517"/>
                  </a:lnTo>
                  <a:lnTo>
                    <a:pt x="46034" y="26591"/>
                  </a:lnTo>
                  <a:lnTo>
                    <a:pt x="46108" y="26690"/>
                  </a:lnTo>
                  <a:lnTo>
                    <a:pt x="46182" y="26814"/>
                  </a:lnTo>
                  <a:lnTo>
                    <a:pt x="46207" y="26937"/>
                  </a:lnTo>
                  <a:lnTo>
                    <a:pt x="46207" y="27061"/>
                  </a:lnTo>
                  <a:lnTo>
                    <a:pt x="46207" y="27185"/>
                  </a:lnTo>
                  <a:lnTo>
                    <a:pt x="46182" y="27284"/>
                  </a:lnTo>
                  <a:lnTo>
                    <a:pt x="46108" y="27407"/>
                  </a:lnTo>
                  <a:lnTo>
                    <a:pt x="46034" y="27506"/>
                  </a:lnTo>
                  <a:lnTo>
                    <a:pt x="45935" y="27581"/>
                  </a:lnTo>
                  <a:lnTo>
                    <a:pt x="45811" y="27655"/>
                  </a:lnTo>
                  <a:lnTo>
                    <a:pt x="45687" y="27680"/>
                  </a:lnTo>
                  <a:lnTo>
                    <a:pt x="45588" y="27704"/>
                  </a:lnTo>
                  <a:lnTo>
                    <a:pt x="45465" y="27680"/>
                  </a:lnTo>
                  <a:lnTo>
                    <a:pt x="45341" y="27655"/>
                  </a:lnTo>
                  <a:lnTo>
                    <a:pt x="45217" y="27581"/>
                  </a:lnTo>
                  <a:lnTo>
                    <a:pt x="45118" y="27506"/>
                  </a:lnTo>
                  <a:lnTo>
                    <a:pt x="45044" y="27407"/>
                  </a:lnTo>
                  <a:lnTo>
                    <a:pt x="44995" y="27284"/>
                  </a:lnTo>
                  <a:lnTo>
                    <a:pt x="44945" y="27185"/>
                  </a:lnTo>
                  <a:lnTo>
                    <a:pt x="44945" y="27061"/>
                  </a:lnTo>
                  <a:lnTo>
                    <a:pt x="44945" y="26937"/>
                  </a:lnTo>
                  <a:lnTo>
                    <a:pt x="44995" y="26814"/>
                  </a:lnTo>
                  <a:lnTo>
                    <a:pt x="45044" y="26690"/>
                  </a:lnTo>
                  <a:lnTo>
                    <a:pt x="45118" y="26591"/>
                  </a:lnTo>
                  <a:lnTo>
                    <a:pt x="45217" y="26517"/>
                  </a:lnTo>
                  <a:lnTo>
                    <a:pt x="45341" y="26467"/>
                  </a:lnTo>
                  <a:lnTo>
                    <a:pt x="45465" y="26418"/>
                  </a:lnTo>
                  <a:close/>
                  <a:moveTo>
                    <a:pt x="27086" y="25503"/>
                  </a:moveTo>
                  <a:lnTo>
                    <a:pt x="27284" y="25527"/>
                  </a:lnTo>
                  <a:lnTo>
                    <a:pt x="27506" y="25602"/>
                  </a:lnTo>
                  <a:lnTo>
                    <a:pt x="27704" y="25701"/>
                  </a:lnTo>
                  <a:lnTo>
                    <a:pt x="27877" y="25849"/>
                  </a:lnTo>
                  <a:lnTo>
                    <a:pt x="28001" y="26022"/>
                  </a:lnTo>
                  <a:lnTo>
                    <a:pt x="28100" y="26195"/>
                  </a:lnTo>
                  <a:lnTo>
                    <a:pt x="28174" y="26418"/>
                  </a:lnTo>
                  <a:lnTo>
                    <a:pt x="28199" y="26616"/>
                  </a:lnTo>
                  <a:lnTo>
                    <a:pt x="28174" y="26838"/>
                  </a:lnTo>
                  <a:lnTo>
                    <a:pt x="28100" y="27036"/>
                  </a:lnTo>
                  <a:lnTo>
                    <a:pt x="28001" y="27234"/>
                  </a:lnTo>
                  <a:lnTo>
                    <a:pt x="27877" y="27407"/>
                  </a:lnTo>
                  <a:lnTo>
                    <a:pt x="27704" y="27556"/>
                  </a:lnTo>
                  <a:lnTo>
                    <a:pt x="27506" y="27655"/>
                  </a:lnTo>
                  <a:lnTo>
                    <a:pt x="27284" y="27704"/>
                  </a:lnTo>
                  <a:lnTo>
                    <a:pt x="27086" y="27729"/>
                  </a:lnTo>
                  <a:lnTo>
                    <a:pt x="26863" y="27704"/>
                  </a:lnTo>
                  <a:lnTo>
                    <a:pt x="26665" y="27655"/>
                  </a:lnTo>
                  <a:lnTo>
                    <a:pt x="26467" y="27556"/>
                  </a:lnTo>
                  <a:lnTo>
                    <a:pt x="26294" y="27407"/>
                  </a:lnTo>
                  <a:lnTo>
                    <a:pt x="26146" y="27234"/>
                  </a:lnTo>
                  <a:lnTo>
                    <a:pt x="26047" y="27036"/>
                  </a:lnTo>
                  <a:lnTo>
                    <a:pt x="25998" y="26838"/>
                  </a:lnTo>
                  <a:lnTo>
                    <a:pt x="25973" y="26616"/>
                  </a:lnTo>
                  <a:lnTo>
                    <a:pt x="25998" y="26418"/>
                  </a:lnTo>
                  <a:lnTo>
                    <a:pt x="26047" y="26195"/>
                  </a:lnTo>
                  <a:lnTo>
                    <a:pt x="26146" y="26022"/>
                  </a:lnTo>
                  <a:lnTo>
                    <a:pt x="26294" y="25849"/>
                  </a:lnTo>
                  <a:lnTo>
                    <a:pt x="26467" y="25701"/>
                  </a:lnTo>
                  <a:lnTo>
                    <a:pt x="26665" y="25602"/>
                  </a:lnTo>
                  <a:lnTo>
                    <a:pt x="26863" y="25527"/>
                  </a:lnTo>
                  <a:lnTo>
                    <a:pt x="27086" y="25503"/>
                  </a:lnTo>
                  <a:close/>
                  <a:moveTo>
                    <a:pt x="78364" y="27308"/>
                  </a:moveTo>
                  <a:lnTo>
                    <a:pt x="78463" y="27333"/>
                  </a:lnTo>
                  <a:lnTo>
                    <a:pt x="78561" y="27383"/>
                  </a:lnTo>
                  <a:lnTo>
                    <a:pt x="78611" y="27482"/>
                  </a:lnTo>
                  <a:lnTo>
                    <a:pt x="78636" y="27581"/>
                  </a:lnTo>
                  <a:lnTo>
                    <a:pt x="78611" y="27680"/>
                  </a:lnTo>
                  <a:lnTo>
                    <a:pt x="78561" y="27754"/>
                  </a:lnTo>
                  <a:lnTo>
                    <a:pt x="78463" y="27803"/>
                  </a:lnTo>
                  <a:lnTo>
                    <a:pt x="78364" y="27828"/>
                  </a:lnTo>
                  <a:lnTo>
                    <a:pt x="78265" y="27803"/>
                  </a:lnTo>
                  <a:lnTo>
                    <a:pt x="78190" y="27754"/>
                  </a:lnTo>
                  <a:lnTo>
                    <a:pt x="78141" y="27680"/>
                  </a:lnTo>
                  <a:lnTo>
                    <a:pt x="78116" y="27581"/>
                  </a:lnTo>
                  <a:lnTo>
                    <a:pt x="78141" y="27482"/>
                  </a:lnTo>
                  <a:lnTo>
                    <a:pt x="78190" y="27383"/>
                  </a:lnTo>
                  <a:lnTo>
                    <a:pt x="78265" y="27333"/>
                  </a:lnTo>
                  <a:lnTo>
                    <a:pt x="78364" y="27308"/>
                  </a:lnTo>
                  <a:close/>
                  <a:moveTo>
                    <a:pt x="96718" y="26492"/>
                  </a:moveTo>
                  <a:lnTo>
                    <a:pt x="96841" y="26542"/>
                  </a:lnTo>
                  <a:lnTo>
                    <a:pt x="96965" y="26616"/>
                  </a:lnTo>
                  <a:lnTo>
                    <a:pt x="97064" y="26690"/>
                  </a:lnTo>
                  <a:lnTo>
                    <a:pt x="97163" y="26814"/>
                  </a:lnTo>
                  <a:lnTo>
                    <a:pt x="97237" y="26937"/>
                  </a:lnTo>
                  <a:lnTo>
                    <a:pt x="97262" y="27061"/>
                  </a:lnTo>
                  <a:lnTo>
                    <a:pt x="97287" y="27210"/>
                  </a:lnTo>
                  <a:lnTo>
                    <a:pt x="97262" y="27333"/>
                  </a:lnTo>
                  <a:lnTo>
                    <a:pt x="97237" y="27457"/>
                  </a:lnTo>
                  <a:lnTo>
                    <a:pt x="97163" y="27581"/>
                  </a:lnTo>
                  <a:lnTo>
                    <a:pt x="97064" y="27704"/>
                  </a:lnTo>
                  <a:lnTo>
                    <a:pt x="96965" y="27778"/>
                  </a:lnTo>
                  <a:lnTo>
                    <a:pt x="96841" y="27853"/>
                  </a:lnTo>
                  <a:lnTo>
                    <a:pt x="96718" y="27902"/>
                  </a:lnTo>
                  <a:lnTo>
                    <a:pt x="96446" y="27902"/>
                  </a:lnTo>
                  <a:lnTo>
                    <a:pt x="96297" y="27853"/>
                  </a:lnTo>
                  <a:lnTo>
                    <a:pt x="96173" y="27778"/>
                  </a:lnTo>
                  <a:lnTo>
                    <a:pt x="96075" y="27704"/>
                  </a:lnTo>
                  <a:lnTo>
                    <a:pt x="95976" y="27581"/>
                  </a:lnTo>
                  <a:lnTo>
                    <a:pt x="95926" y="27457"/>
                  </a:lnTo>
                  <a:lnTo>
                    <a:pt x="95877" y="27333"/>
                  </a:lnTo>
                  <a:lnTo>
                    <a:pt x="95877" y="27210"/>
                  </a:lnTo>
                  <a:lnTo>
                    <a:pt x="95877" y="27061"/>
                  </a:lnTo>
                  <a:lnTo>
                    <a:pt x="95926" y="26937"/>
                  </a:lnTo>
                  <a:lnTo>
                    <a:pt x="95976" y="26814"/>
                  </a:lnTo>
                  <a:lnTo>
                    <a:pt x="96075" y="26690"/>
                  </a:lnTo>
                  <a:lnTo>
                    <a:pt x="96173" y="26616"/>
                  </a:lnTo>
                  <a:lnTo>
                    <a:pt x="96297" y="26542"/>
                  </a:lnTo>
                  <a:lnTo>
                    <a:pt x="96446" y="26492"/>
                  </a:lnTo>
                  <a:close/>
                  <a:moveTo>
                    <a:pt x="23425" y="25602"/>
                  </a:moveTo>
                  <a:lnTo>
                    <a:pt x="23648" y="25626"/>
                  </a:lnTo>
                  <a:lnTo>
                    <a:pt x="23870" y="25676"/>
                  </a:lnTo>
                  <a:lnTo>
                    <a:pt x="24093" y="25800"/>
                  </a:lnTo>
                  <a:lnTo>
                    <a:pt x="24266" y="25948"/>
                  </a:lnTo>
                  <a:lnTo>
                    <a:pt x="24414" y="26121"/>
                  </a:lnTo>
                  <a:lnTo>
                    <a:pt x="24538" y="26344"/>
                  </a:lnTo>
                  <a:lnTo>
                    <a:pt x="24588" y="26566"/>
                  </a:lnTo>
                  <a:lnTo>
                    <a:pt x="24612" y="26789"/>
                  </a:lnTo>
                  <a:lnTo>
                    <a:pt x="24588" y="27012"/>
                  </a:lnTo>
                  <a:lnTo>
                    <a:pt x="24538" y="27234"/>
                  </a:lnTo>
                  <a:lnTo>
                    <a:pt x="24414" y="27432"/>
                  </a:lnTo>
                  <a:lnTo>
                    <a:pt x="24266" y="27630"/>
                  </a:lnTo>
                  <a:lnTo>
                    <a:pt x="24093" y="27778"/>
                  </a:lnTo>
                  <a:lnTo>
                    <a:pt x="23870" y="27902"/>
                  </a:lnTo>
                  <a:lnTo>
                    <a:pt x="23648" y="27952"/>
                  </a:lnTo>
                  <a:lnTo>
                    <a:pt x="23425" y="27976"/>
                  </a:lnTo>
                  <a:lnTo>
                    <a:pt x="23202" y="27952"/>
                  </a:lnTo>
                  <a:lnTo>
                    <a:pt x="22980" y="27902"/>
                  </a:lnTo>
                  <a:lnTo>
                    <a:pt x="22782" y="27778"/>
                  </a:lnTo>
                  <a:lnTo>
                    <a:pt x="22584" y="27630"/>
                  </a:lnTo>
                  <a:lnTo>
                    <a:pt x="22436" y="27432"/>
                  </a:lnTo>
                  <a:lnTo>
                    <a:pt x="22337" y="27234"/>
                  </a:lnTo>
                  <a:lnTo>
                    <a:pt x="22262" y="27012"/>
                  </a:lnTo>
                  <a:lnTo>
                    <a:pt x="22238" y="26789"/>
                  </a:lnTo>
                  <a:lnTo>
                    <a:pt x="22262" y="26566"/>
                  </a:lnTo>
                  <a:lnTo>
                    <a:pt x="22337" y="26344"/>
                  </a:lnTo>
                  <a:lnTo>
                    <a:pt x="22436" y="26121"/>
                  </a:lnTo>
                  <a:lnTo>
                    <a:pt x="22584" y="25948"/>
                  </a:lnTo>
                  <a:lnTo>
                    <a:pt x="22782" y="25800"/>
                  </a:lnTo>
                  <a:lnTo>
                    <a:pt x="22980" y="25676"/>
                  </a:lnTo>
                  <a:lnTo>
                    <a:pt x="23202" y="25626"/>
                  </a:lnTo>
                  <a:lnTo>
                    <a:pt x="23425" y="25602"/>
                  </a:lnTo>
                  <a:close/>
                  <a:moveTo>
                    <a:pt x="5763" y="24983"/>
                  </a:moveTo>
                  <a:lnTo>
                    <a:pt x="5912" y="25008"/>
                  </a:lnTo>
                  <a:lnTo>
                    <a:pt x="6060" y="25057"/>
                  </a:lnTo>
                  <a:lnTo>
                    <a:pt x="6209" y="25107"/>
                  </a:lnTo>
                  <a:lnTo>
                    <a:pt x="6357" y="25181"/>
                  </a:lnTo>
                  <a:lnTo>
                    <a:pt x="6506" y="25255"/>
                  </a:lnTo>
                  <a:lnTo>
                    <a:pt x="6629" y="25354"/>
                  </a:lnTo>
                  <a:lnTo>
                    <a:pt x="6753" y="25453"/>
                  </a:lnTo>
                  <a:lnTo>
                    <a:pt x="6877" y="25602"/>
                  </a:lnTo>
                  <a:lnTo>
                    <a:pt x="6976" y="25725"/>
                  </a:lnTo>
                  <a:lnTo>
                    <a:pt x="7050" y="25874"/>
                  </a:lnTo>
                  <a:lnTo>
                    <a:pt x="7124" y="25997"/>
                  </a:lnTo>
                  <a:lnTo>
                    <a:pt x="7173" y="26146"/>
                  </a:lnTo>
                  <a:lnTo>
                    <a:pt x="7198" y="26319"/>
                  </a:lnTo>
                  <a:lnTo>
                    <a:pt x="7223" y="26467"/>
                  </a:lnTo>
                  <a:lnTo>
                    <a:pt x="7248" y="26616"/>
                  </a:lnTo>
                  <a:lnTo>
                    <a:pt x="7223" y="26789"/>
                  </a:lnTo>
                  <a:lnTo>
                    <a:pt x="7198" y="26937"/>
                  </a:lnTo>
                  <a:lnTo>
                    <a:pt x="7173" y="27086"/>
                  </a:lnTo>
                  <a:lnTo>
                    <a:pt x="7124" y="27234"/>
                  </a:lnTo>
                  <a:lnTo>
                    <a:pt x="7050" y="27383"/>
                  </a:lnTo>
                  <a:lnTo>
                    <a:pt x="6976" y="27531"/>
                  </a:lnTo>
                  <a:lnTo>
                    <a:pt x="6877" y="27655"/>
                  </a:lnTo>
                  <a:lnTo>
                    <a:pt x="6753" y="27778"/>
                  </a:lnTo>
                  <a:lnTo>
                    <a:pt x="6629" y="27902"/>
                  </a:lnTo>
                  <a:lnTo>
                    <a:pt x="6506" y="28001"/>
                  </a:lnTo>
                  <a:lnTo>
                    <a:pt x="6357" y="28075"/>
                  </a:lnTo>
                  <a:lnTo>
                    <a:pt x="6209" y="28149"/>
                  </a:lnTo>
                  <a:lnTo>
                    <a:pt x="6060" y="28199"/>
                  </a:lnTo>
                  <a:lnTo>
                    <a:pt x="5912" y="28224"/>
                  </a:lnTo>
                  <a:lnTo>
                    <a:pt x="5763" y="28248"/>
                  </a:lnTo>
                  <a:lnTo>
                    <a:pt x="5590" y="28273"/>
                  </a:lnTo>
                  <a:lnTo>
                    <a:pt x="5442" y="28248"/>
                  </a:lnTo>
                  <a:lnTo>
                    <a:pt x="5293" y="28224"/>
                  </a:lnTo>
                  <a:lnTo>
                    <a:pt x="5120" y="28199"/>
                  </a:lnTo>
                  <a:lnTo>
                    <a:pt x="4972" y="28149"/>
                  </a:lnTo>
                  <a:lnTo>
                    <a:pt x="4824" y="28075"/>
                  </a:lnTo>
                  <a:lnTo>
                    <a:pt x="4700" y="28001"/>
                  </a:lnTo>
                  <a:lnTo>
                    <a:pt x="4551" y="27902"/>
                  </a:lnTo>
                  <a:lnTo>
                    <a:pt x="4428" y="27778"/>
                  </a:lnTo>
                  <a:lnTo>
                    <a:pt x="4329" y="27655"/>
                  </a:lnTo>
                  <a:lnTo>
                    <a:pt x="4230" y="27531"/>
                  </a:lnTo>
                  <a:lnTo>
                    <a:pt x="4156" y="27383"/>
                  </a:lnTo>
                  <a:lnTo>
                    <a:pt x="4081" y="27234"/>
                  </a:lnTo>
                  <a:lnTo>
                    <a:pt x="4032" y="27086"/>
                  </a:lnTo>
                  <a:lnTo>
                    <a:pt x="3982" y="26937"/>
                  </a:lnTo>
                  <a:lnTo>
                    <a:pt x="3958" y="26789"/>
                  </a:lnTo>
                  <a:lnTo>
                    <a:pt x="3958" y="26616"/>
                  </a:lnTo>
                  <a:lnTo>
                    <a:pt x="3958" y="26467"/>
                  </a:lnTo>
                  <a:lnTo>
                    <a:pt x="3982" y="26319"/>
                  </a:lnTo>
                  <a:lnTo>
                    <a:pt x="4032" y="26146"/>
                  </a:lnTo>
                  <a:lnTo>
                    <a:pt x="4081" y="25997"/>
                  </a:lnTo>
                  <a:lnTo>
                    <a:pt x="4156" y="25874"/>
                  </a:lnTo>
                  <a:lnTo>
                    <a:pt x="4230" y="25725"/>
                  </a:lnTo>
                  <a:lnTo>
                    <a:pt x="4329" y="25602"/>
                  </a:lnTo>
                  <a:lnTo>
                    <a:pt x="4428" y="25453"/>
                  </a:lnTo>
                  <a:lnTo>
                    <a:pt x="4551" y="25354"/>
                  </a:lnTo>
                  <a:lnTo>
                    <a:pt x="4700" y="25255"/>
                  </a:lnTo>
                  <a:lnTo>
                    <a:pt x="4824" y="25181"/>
                  </a:lnTo>
                  <a:lnTo>
                    <a:pt x="4972" y="25107"/>
                  </a:lnTo>
                  <a:lnTo>
                    <a:pt x="5120" y="25057"/>
                  </a:lnTo>
                  <a:lnTo>
                    <a:pt x="5293" y="25008"/>
                  </a:lnTo>
                  <a:lnTo>
                    <a:pt x="5442" y="24983"/>
                  </a:lnTo>
                  <a:close/>
                  <a:moveTo>
                    <a:pt x="53356" y="27531"/>
                  </a:moveTo>
                  <a:lnTo>
                    <a:pt x="53430" y="27556"/>
                  </a:lnTo>
                  <a:lnTo>
                    <a:pt x="53504" y="27605"/>
                  </a:lnTo>
                  <a:lnTo>
                    <a:pt x="53578" y="27655"/>
                  </a:lnTo>
                  <a:lnTo>
                    <a:pt x="53628" y="27729"/>
                  </a:lnTo>
                  <a:lnTo>
                    <a:pt x="53677" y="27803"/>
                  </a:lnTo>
                  <a:lnTo>
                    <a:pt x="53702" y="27877"/>
                  </a:lnTo>
                  <a:lnTo>
                    <a:pt x="53702" y="27952"/>
                  </a:lnTo>
                  <a:lnTo>
                    <a:pt x="53702" y="28051"/>
                  </a:lnTo>
                  <a:lnTo>
                    <a:pt x="53677" y="28125"/>
                  </a:lnTo>
                  <a:lnTo>
                    <a:pt x="53628" y="28199"/>
                  </a:lnTo>
                  <a:lnTo>
                    <a:pt x="53578" y="28273"/>
                  </a:lnTo>
                  <a:lnTo>
                    <a:pt x="53504" y="28323"/>
                  </a:lnTo>
                  <a:lnTo>
                    <a:pt x="53430" y="28372"/>
                  </a:lnTo>
                  <a:lnTo>
                    <a:pt x="53356" y="28397"/>
                  </a:lnTo>
                  <a:lnTo>
                    <a:pt x="53182" y="28397"/>
                  </a:lnTo>
                  <a:lnTo>
                    <a:pt x="53108" y="28372"/>
                  </a:lnTo>
                  <a:lnTo>
                    <a:pt x="53034" y="28323"/>
                  </a:lnTo>
                  <a:lnTo>
                    <a:pt x="52960" y="28273"/>
                  </a:lnTo>
                  <a:lnTo>
                    <a:pt x="52910" y="28199"/>
                  </a:lnTo>
                  <a:lnTo>
                    <a:pt x="52861" y="28125"/>
                  </a:lnTo>
                  <a:lnTo>
                    <a:pt x="52836" y="28051"/>
                  </a:lnTo>
                  <a:lnTo>
                    <a:pt x="52836" y="27952"/>
                  </a:lnTo>
                  <a:lnTo>
                    <a:pt x="52836" y="27877"/>
                  </a:lnTo>
                  <a:lnTo>
                    <a:pt x="52861" y="27803"/>
                  </a:lnTo>
                  <a:lnTo>
                    <a:pt x="52910" y="27729"/>
                  </a:lnTo>
                  <a:lnTo>
                    <a:pt x="52960" y="27655"/>
                  </a:lnTo>
                  <a:lnTo>
                    <a:pt x="53034" y="27605"/>
                  </a:lnTo>
                  <a:lnTo>
                    <a:pt x="53108" y="27556"/>
                  </a:lnTo>
                  <a:lnTo>
                    <a:pt x="53182" y="27531"/>
                  </a:lnTo>
                  <a:close/>
                  <a:moveTo>
                    <a:pt x="117892" y="25948"/>
                  </a:moveTo>
                  <a:lnTo>
                    <a:pt x="118139" y="25973"/>
                  </a:lnTo>
                  <a:lnTo>
                    <a:pt x="118362" y="26047"/>
                  </a:lnTo>
                  <a:lnTo>
                    <a:pt x="118584" y="26146"/>
                  </a:lnTo>
                  <a:lnTo>
                    <a:pt x="118757" y="26319"/>
                  </a:lnTo>
                  <a:lnTo>
                    <a:pt x="118931" y="26517"/>
                  </a:lnTo>
                  <a:lnTo>
                    <a:pt x="119030" y="26715"/>
                  </a:lnTo>
                  <a:lnTo>
                    <a:pt x="119104" y="26962"/>
                  </a:lnTo>
                  <a:lnTo>
                    <a:pt x="119128" y="27185"/>
                  </a:lnTo>
                  <a:lnTo>
                    <a:pt x="119104" y="27432"/>
                  </a:lnTo>
                  <a:lnTo>
                    <a:pt x="119030" y="27655"/>
                  </a:lnTo>
                  <a:lnTo>
                    <a:pt x="118931" y="27877"/>
                  </a:lnTo>
                  <a:lnTo>
                    <a:pt x="118757" y="28075"/>
                  </a:lnTo>
                  <a:lnTo>
                    <a:pt x="118584" y="28224"/>
                  </a:lnTo>
                  <a:lnTo>
                    <a:pt x="118362" y="28347"/>
                  </a:lnTo>
                  <a:lnTo>
                    <a:pt x="118139" y="28422"/>
                  </a:lnTo>
                  <a:lnTo>
                    <a:pt x="117892" y="28446"/>
                  </a:lnTo>
                  <a:lnTo>
                    <a:pt x="117644" y="28422"/>
                  </a:lnTo>
                  <a:lnTo>
                    <a:pt x="117422" y="28347"/>
                  </a:lnTo>
                  <a:lnTo>
                    <a:pt x="117199" y="28224"/>
                  </a:lnTo>
                  <a:lnTo>
                    <a:pt x="117001" y="28075"/>
                  </a:lnTo>
                  <a:lnTo>
                    <a:pt x="116853" y="27877"/>
                  </a:lnTo>
                  <a:lnTo>
                    <a:pt x="116729" y="27655"/>
                  </a:lnTo>
                  <a:lnTo>
                    <a:pt x="116680" y="27432"/>
                  </a:lnTo>
                  <a:lnTo>
                    <a:pt x="116655" y="27185"/>
                  </a:lnTo>
                  <a:lnTo>
                    <a:pt x="116680" y="26962"/>
                  </a:lnTo>
                  <a:lnTo>
                    <a:pt x="116729" y="26715"/>
                  </a:lnTo>
                  <a:lnTo>
                    <a:pt x="116853" y="26517"/>
                  </a:lnTo>
                  <a:lnTo>
                    <a:pt x="117001" y="26319"/>
                  </a:lnTo>
                  <a:lnTo>
                    <a:pt x="117199" y="26146"/>
                  </a:lnTo>
                  <a:lnTo>
                    <a:pt x="117422" y="26047"/>
                  </a:lnTo>
                  <a:lnTo>
                    <a:pt x="117644" y="25973"/>
                  </a:lnTo>
                  <a:lnTo>
                    <a:pt x="117892" y="25948"/>
                  </a:lnTo>
                  <a:close/>
                  <a:moveTo>
                    <a:pt x="30475" y="26542"/>
                  </a:moveTo>
                  <a:lnTo>
                    <a:pt x="30648" y="26566"/>
                  </a:lnTo>
                  <a:lnTo>
                    <a:pt x="30846" y="26616"/>
                  </a:lnTo>
                  <a:lnTo>
                    <a:pt x="31019" y="26690"/>
                  </a:lnTo>
                  <a:lnTo>
                    <a:pt x="31167" y="26838"/>
                  </a:lnTo>
                  <a:lnTo>
                    <a:pt x="31291" y="26987"/>
                  </a:lnTo>
                  <a:lnTo>
                    <a:pt x="31390" y="27160"/>
                  </a:lnTo>
                  <a:lnTo>
                    <a:pt x="31439" y="27333"/>
                  </a:lnTo>
                  <a:lnTo>
                    <a:pt x="31464" y="27531"/>
                  </a:lnTo>
                  <a:lnTo>
                    <a:pt x="31439" y="27729"/>
                  </a:lnTo>
                  <a:lnTo>
                    <a:pt x="31390" y="27902"/>
                  </a:lnTo>
                  <a:lnTo>
                    <a:pt x="31291" y="28075"/>
                  </a:lnTo>
                  <a:lnTo>
                    <a:pt x="31167" y="28224"/>
                  </a:lnTo>
                  <a:lnTo>
                    <a:pt x="31019" y="28372"/>
                  </a:lnTo>
                  <a:lnTo>
                    <a:pt x="30846" y="28446"/>
                  </a:lnTo>
                  <a:lnTo>
                    <a:pt x="30648" y="28521"/>
                  </a:lnTo>
                  <a:lnTo>
                    <a:pt x="30277" y="28521"/>
                  </a:lnTo>
                  <a:lnTo>
                    <a:pt x="30104" y="28446"/>
                  </a:lnTo>
                  <a:lnTo>
                    <a:pt x="29931" y="28372"/>
                  </a:lnTo>
                  <a:lnTo>
                    <a:pt x="29757" y="28224"/>
                  </a:lnTo>
                  <a:lnTo>
                    <a:pt x="29634" y="28075"/>
                  </a:lnTo>
                  <a:lnTo>
                    <a:pt x="29535" y="27902"/>
                  </a:lnTo>
                  <a:lnTo>
                    <a:pt x="29485" y="27729"/>
                  </a:lnTo>
                  <a:lnTo>
                    <a:pt x="29461" y="27531"/>
                  </a:lnTo>
                  <a:lnTo>
                    <a:pt x="29485" y="27333"/>
                  </a:lnTo>
                  <a:lnTo>
                    <a:pt x="29535" y="27160"/>
                  </a:lnTo>
                  <a:lnTo>
                    <a:pt x="29634" y="26987"/>
                  </a:lnTo>
                  <a:lnTo>
                    <a:pt x="29757" y="26838"/>
                  </a:lnTo>
                  <a:lnTo>
                    <a:pt x="29931" y="26690"/>
                  </a:lnTo>
                  <a:lnTo>
                    <a:pt x="30104" y="26616"/>
                  </a:lnTo>
                  <a:lnTo>
                    <a:pt x="30277" y="26566"/>
                  </a:lnTo>
                  <a:lnTo>
                    <a:pt x="30475" y="26542"/>
                  </a:lnTo>
                  <a:close/>
                  <a:moveTo>
                    <a:pt x="82346" y="27778"/>
                  </a:moveTo>
                  <a:lnTo>
                    <a:pt x="82470" y="27803"/>
                  </a:lnTo>
                  <a:lnTo>
                    <a:pt x="82544" y="27853"/>
                  </a:lnTo>
                  <a:lnTo>
                    <a:pt x="82593" y="27877"/>
                  </a:lnTo>
                  <a:lnTo>
                    <a:pt x="82643" y="27952"/>
                  </a:lnTo>
                  <a:lnTo>
                    <a:pt x="82668" y="28001"/>
                  </a:lnTo>
                  <a:lnTo>
                    <a:pt x="82717" y="28149"/>
                  </a:lnTo>
                  <a:lnTo>
                    <a:pt x="82668" y="28298"/>
                  </a:lnTo>
                  <a:lnTo>
                    <a:pt x="82643" y="28347"/>
                  </a:lnTo>
                  <a:lnTo>
                    <a:pt x="82593" y="28422"/>
                  </a:lnTo>
                  <a:lnTo>
                    <a:pt x="82544" y="28446"/>
                  </a:lnTo>
                  <a:lnTo>
                    <a:pt x="82470" y="28496"/>
                  </a:lnTo>
                  <a:lnTo>
                    <a:pt x="82346" y="28521"/>
                  </a:lnTo>
                  <a:lnTo>
                    <a:pt x="82198" y="28496"/>
                  </a:lnTo>
                  <a:lnTo>
                    <a:pt x="82123" y="28446"/>
                  </a:lnTo>
                  <a:lnTo>
                    <a:pt x="82074" y="28422"/>
                  </a:lnTo>
                  <a:lnTo>
                    <a:pt x="82025" y="28347"/>
                  </a:lnTo>
                  <a:lnTo>
                    <a:pt x="82000" y="28298"/>
                  </a:lnTo>
                  <a:lnTo>
                    <a:pt x="81975" y="28149"/>
                  </a:lnTo>
                  <a:lnTo>
                    <a:pt x="82000" y="28001"/>
                  </a:lnTo>
                  <a:lnTo>
                    <a:pt x="82025" y="27952"/>
                  </a:lnTo>
                  <a:lnTo>
                    <a:pt x="82074" y="27877"/>
                  </a:lnTo>
                  <a:lnTo>
                    <a:pt x="82123" y="27853"/>
                  </a:lnTo>
                  <a:lnTo>
                    <a:pt x="82198" y="27803"/>
                  </a:lnTo>
                  <a:lnTo>
                    <a:pt x="82346" y="27778"/>
                  </a:lnTo>
                  <a:close/>
                  <a:moveTo>
                    <a:pt x="49002" y="27531"/>
                  </a:moveTo>
                  <a:lnTo>
                    <a:pt x="49101" y="27556"/>
                  </a:lnTo>
                  <a:lnTo>
                    <a:pt x="49200" y="27581"/>
                  </a:lnTo>
                  <a:lnTo>
                    <a:pt x="49299" y="27630"/>
                  </a:lnTo>
                  <a:lnTo>
                    <a:pt x="49373" y="27704"/>
                  </a:lnTo>
                  <a:lnTo>
                    <a:pt x="49447" y="27778"/>
                  </a:lnTo>
                  <a:lnTo>
                    <a:pt x="49497" y="27877"/>
                  </a:lnTo>
                  <a:lnTo>
                    <a:pt x="49521" y="27976"/>
                  </a:lnTo>
                  <a:lnTo>
                    <a:pt x="49546" y="28075"/>
                  </a:lnTo>
                  <a:lnTo>
                    <a:pt x="49521" y="28174"/>
                  </a:lnTo>
                  <a:lnTo>
                    <a:pt x="49497" y="28273"/>
                  </a:lnTo>
                  <a:lnTo>
                    <a:pt x="49447" y="28372"/>
                  </a:lnTo>
                  <a:lnTo>
                    <a:pt x="49373" y="28446"/>
                  </a:lnTo>
                  <a:lnTo>
                    <a:pt x="49299" y="28521"/>
                  </a:lnTo>
                  <a:lnTo>
                    <a:pt x="49200" y="28570"/>
                  </a:lnTo>
                  <a:lnTo>
                    <a:pt x="49101" y="28595"/>
                  </a:lnTo>
                  <a:lnTo>
                    <a:pt x="49002" y="28619"/>
                  </a:lnTo>
                  <a:lnTo>
                    <a:pt x="48903" y="28595"/>
                  </a:lnTo>
                  <a:lnTo>
                    <a:pt x="48804" y="28570"/>
                  </a:lnTo>
                  <a:lnTo>
                    <a:pt x="48705" y="28521"/>
                  </a:lnTo>
                  <a:lnTo>
                    <a:pt x="48631" y="28446"/>
                  </a:lnTo>
                  <a:lnTo>
                    <a:pt x="48557" y="28372"/>
                  </a:lnTo>
                  <a:lnTo>
                    <a:pt x="48507" y="28273"/>
                  </a:lnTo>
                  <a:lnTo>
                    <a:pt x="48483" y="28174"/>
                  </a:lnTo>
                  <a:lnTo>
                    <a:pt x="48458" y="28075"/>
                  </a:lnTo>
                  <a:lnTo>
                    <a:pt x="48483" y="27976"/>
                  </a:lnTo>
                  <a:lnTo>
                    <a:pt x="48507" y="27877"/>
                  </a:lnTo>
                  <a:lnTo>
                    <a:pt x="48557" y="27778"/>
                  </a:lnTo>
                  <a:lnTo>
                    <a:pt x="48631" y="27704"/>
                  </a:lnTo>
                  <a:lnTo>
                    <a:pt x="48705" y="27630"/>
                  </a:lnTo>
                  <a:lnTo>
                    <a:pt x="48804" y="27581"/>
                  </a:lnTo>
                  <a:lnTo>
                    <a:pt x="48903" y="27556"/>
                  </a:lnTo>
                  <a:lnTo>
                    <a:pt x="49002" y="27531"/>
                  </a:lnTo>
                  <a:close/>
                  <a:moveTo>
                    <a:pt x="100280" y="27135"/>
                  </a:moveTo>
                  <a:lnTo>
                    <a:pt x="100453" y="27160"/>
                  </a:lnTo>
                  <a:lnTo>
                    <a:pt x="100601" y="27185"/>
                  </a:lnTo>
                  <a:lnTo>
                    <a:pt x="100750" y="27259"/>
                  </a:lnTo>
                  <a:lnTo>
                    <a:pt x="100873" y="27383"/>
                  </a:lnTo>
                  <a:lnTo>
                    <a:pt x="100972" y="27506"/>
                  </a:lnTo>
                  <a:lnTo>
                    <a:pt x="101046" y="27655"/>
                  </a:lnTo>
                  <a:lnTo>
                    <a:pt x="101096" y="27803"/>
                  </a:lnTo>
                  <a:lnTo>
                    <a:pt x="101121" y="27952"/>
                  </a:lnTo>
                  <a:lnTo>
                    <a:pt x="101096" y="28100"/>
                  </a:lnTo>
                  <a:lnTo>
                    <a:pt x="101046" y="28273"/>
                  </a:lnTo>
                  <a:lnTo>
                    <a:pt x="100972" y="28397"/>
                  </a:lnTo>
                  <a:lnTo>
                    <a:pt x="100873" y="28545"/>
                  </a:lnTo>
                  <a:lnTo>
                    <a:pt x="100750" y="28644"/>
                  </a:lnTo>
                  <a:lnTo>
                    <a:pt x="100601" y="28718"/>
                  </a:lnTo>
                  <a:lnTo>
                    <a:pt x="100453" y="28768"/>
                  </a:lnTo>
                  <a:lnTo>
                    <a:pt x="100131" y="28768"/>
                  </a:lnTo>
                  <a:lnTo>
                    <a:pt x="99983" y="28718"/>
                  </a:lnTo>
                  <a:lnTo>
                    <a:pt x="99834" y="28644"/>
                  </a:lnTo>
                  <a:lnTo>
                    <a:pt x="99711" y="28545"/>
                  </a:lnTo>
                  <a:lnTo>
                    <a:pt x="99612" y="28397"/>
                  </a:lnTo>
                  <a:lnTo>
                    <a:pt x="99538" y="28273"/>
                  </a:lnTo>
                  <a:lnTo>
                    <a:pt x="99488" y="28100"/>
                  </a:lnTo>
                  <a:lnTo>
                    <a:pt x="99463" y="27952"/>
                  </a:lnTo>
                  <a:lnTo>
                    <a:pt x="99488" y="27803"/>
                  </a:lnTo>
                  <a:lnTo>
                    <a:pt x="99538" y="27655"/>
                  </a:lnTo>
                  <a:lnTo>
                    <a:pt x="99612" y="27506"/>
                  </a:lnTo>
                  <a:lnTo>
                    <a:pt x="99711" y="27383"/>
                  </a:lnTo>
                  <a:lnTo>
                    <a:pt x="99834" y="27259"/>
                  </a:lnTo>
                  <a:lnTo>
                    <a:pt x="99983" y="27185"/>
                  </a:lnTo>
                  <a:lnTo>
                    <a:pt x="100131" y="27160"/>
                  </a:lnTo>
                  <a:lnTo>
                    <a:pt x="100280" y="27135"/>
                  </a:lnTo>
                  <a:close/>
                  <a:moveTo>
                    <a:pt x="104040" y="27160"/>
                  </a:moveTo>
                  <a:lnTo>
                    <a:pt x="104213" y="27234"/>
                  </a:lnTo>
                  <a:lnTo>
                    <a:pt x="104361" y="27308"/>
                  </a:lnTo>
                  <a:lnTo>
                    <a:pt x="104510" y="27432"/>
                  </a:lnTo>
                  <a:lnTo>
                    <a:pt x="104633" y="27556"/>
                  </a:lnTo>
                  <a:lnTo>
                    <a:pt x="104707" y="27729"/>
                  </a:lnTo>
                  <a:lnTo>
                    <a:pt x="104757" y="27902"/>
                  </a:lnTo>
                  <a:lnTo>
                    <a:pt x="104782" y="28075"/>
                  </a:lnTo>
                  <a:lnTo>
                    <a:pt x="104757" y="28248"/>
                  </a:lnTo>
                  <a:lnTo>
                    <a:pt x="104707" y="28397"/>
                  </a:lnTo>
                  <a:lnTo>
                    <a:pt x="104633" y="28570"/>
                  </a:lnTo>
                  <a:lnTo>
                    <a:pt x="104510" y="28718"/>
                  </a:lnTo>
                  <a:lnTo>
                    <a:pt x="104361" y="28817"/>
                  </a:lnTo>
                  <a:lnTo>
                    <a:pt x="104213" y="28916"/>
                  </a:lnTo>
                  <a:lnTo>
                    <a:pt x="104040" y="28966"/>
                  </a:lnTo>
                  <a:lnTo>
                    <a:pt x="103693" y="28966"/>
                  </a:lnTo>
                  <a:lnTo>
                    <a:pt x="103520" y="28916"/>
                  </a:lnTo>
                  <a:lnTo>
                    <a:pt x="103372" y="28817"/>
                  </a:lnTo>
                  <a:lnTo>
                    <a:pt x="103223" y="28718"/>
                  </a:lnTo>
                  <a:lnTo>
                    <a:pt x="103100" y="28570"/>
                  </a:lnTo>
                  <a:lnTo>
                    <a:pt x="103025" y="28397"/>
                  </a:lnTo>
                  <a:lnTo>
                    <a:pt x="102976" y="28248"/>
                  </a:lnTo>
                  <a:lnTo>
                    <a:pt x="102951" y="28075"/>
                  </a:lnTo>
                  <a:lnTo>
                    <a:pt x="102976" y="27902"/>
                  </a:lnTo>
                  <a:lnTo>
                    <a:pt x="103025" y="27729"/>
                  </a:lnTo>
                  <a:lnTo>
                    <a:pt x="103100" y="27556"/>
                  </a:lnTo>
                  <a:lnTo>
                    <a:pt x="103223" y="27432"/>
                  </a:lnTo>
                  <a:lnTo>
                    <a:pt x="103372" y="27308"/>
                  </a:lnTo>
                  <a:lnTo>
                    <a:pt x="103520" y="27234"/>
                  </a:lnTo>
                  <a:lnTo>
                    <a:pt x="103693" y="27160"/>
                  </a:lnTo>
                  <a:close/>
                  <a:moveTo>
                    <a:pt x="9004" y="25973"/>
                  </a:moveTo>
                  <a:lnTo>
                    <a:pt x="9301" y="25997"/>
                  </a:lnTo>
                  <a:lnTo>
                    <a:pt x="9573" y="26072"/>
                  </a:lnTo>
                  <a:lnTo>
                    <a:pt x="9721" y="26146"/>
                  </a:lnTo>
                  <a:lnTo>
                    <a:pt x="9845" y="26220"/>
                  </a:lnTo>
                  <a:lnTo>
                    <a:pt x="9969" y="26319"/>
                  </a:lnTo>
                  <a:lnTo>
                    <a:pt x="10092" y="26418"/>
                  </a:lnTo>
                  <a:lnTo>
                    <a:pt x="10191" y="26542"/>
                  </a:lnTo>
                  <a:lnTo>
                    <a:pt x="10290" y="26665"/>
                  </a:lnTo>
                  <a:lnTo>
                    <a:pt x="10364" y="26789"/>
                  </a:lnTo>
                  <a:lnTo>
                    <a:pt x="10414" y="26913"/>
                  </a:lnTo>
                  <a:lnTo>
                    <a:pt x="10513" y="27210"/>
                  </a:lnTo>
                  <a:lnTo>
                    <a:pt x="10538" y="27506"/>
                  </a:lnTo>
                  <a:lnTo>
                    <a:pt x="10513" y="27803"/>
                  </a:lnTo>
                  <a:lnTo>
                    <a:pt x="10414" y="28075"/>
                  </a:lnTo>
                  <a:lnTo>
                    <a:pt x="10364" y="28224"/>
                  </a:lnTo>
                  <a:lnTo>
                    <a:pt x="10290" y="28347"/>
                  </a:lnTo>
                  <a:lnTo>
                    <a:pt x="10191" y="28471"/>
                  </a:lnTo>
                  <a:lnTo>
                    <a:pt x="10092" y="28595"/>
                  </a:lnTo>
                  <a:lnTo>
                    <a:pt x="9969" y="28694"/>
                  </a:lnTo>
                  <a:lnTo>
                    <a:pt x="9845" y="28793"/>
                  </a:lnTo>
                  <a:lnTo>
                    <a:pt x="9721" y="28867"/>
                  </a:lnTo>
                  <a:lnTo>
                    <a:pt x="9573" y="28916"/>
                  </a:lnTo>
                  <a:lnTo>
                    <a:pt x="9301" y="29015"/>
                  </a:lnTo>
                  <a:lnTo>
                    <a:pt x="9004" y="29040"/>
                  </a:lnTo>
                  <a:lnTo>
                    <a:pt x="8707" y="29015"/>
                  </a:lnTo>
                  <a:lnTo>
                    <a:pt x="8435" y="28916"/>
                  </a:lnTo>
                  <a:lnTo>
                    <a:pt x="8287" y="28867"/>
                  </a:lnTo>
                  <a:lnTo>
                    <a:pt x="8163" y="28793"/>
                  </a:lnTo>
                  <a:lnTo>
                    <a:pt x="8039" y="28694"/>
                  </a:lnTo>
                  <a:lnTo>
                    <a:pt x="7916" y="28595"/>
                  </a:lnTo>
                  <a:lnTo>
                    <a:pt x="7817" y="28471"/>
                  </a:lnTo>
                  <a:lnTo>
                    <a:pt x="7718" y="28347"/>
                  </a:lnTo>
                  <a:lnTo>
                    <a:pt x="7643" y="28224"/>
                  </a:lnTo>
                  <a:lnTo>
                    <a:pt x="7569" y="28075"/>
                  </a:lnTo>
                  <a:lnTo>
                    <a:pt x="7495" y="27803"/>
                  </a:lnTo>
                  <a:lnTo>
                    <a:pt x="7470" y="27506"/>
                  </a:lnTo>
                  <a:lnTo>
                    <a:pt x="7495" y="27210"/>
                  </a:lnTo>
                  <a:lnTo>
                    <a:pt x="7569" y="26913"/>
                  </a:lnTo>
                  <a:lnTo>
                    <a:pt x="7643" y="26789"/>
                  </a:lnTo>
                  <a:lnTo>
                    <a:pt x="7718" y="26665"/>
                  </a:lnTo>
                  <a:lnTo>
                    <a:pt x="7817" y="26542"/>
                  </a:lnTo>
                  <a:lnTo>
                    <a:pt x="7916" y="26418"/>
                  </a:lnTo>
                  <a:lnTo>
                    <a:pt x="8039" y="26319"/>
                  </a:lnTo>
                  <a:lnTo>
                    <a:pt x="8163" y="26220"/>
                  </a:lnTo>
                  <a:lnTo>
                    <a:pt x="8287" y="26146"/>
                  </a:lnTo>
                  <a:lnTo>
                    <a:pt x="8435" y="26072"/>
                  </a:lnTo>
                  <a:lnTo>
                    <a:pt x="8707" y="25997"/>
                  </a:lnTo>
                  <a:lnTo>
                    <a:pt x="9004" y="25973"/>
                  </a:lnTo>
                  <a:close/>
                  <a:moveTo>
                    <a:pt x="37698" y="27457"/>
                  </a:moveTo>
                  <a:lnTo>
                    <a:pt x="37846" y="27506"/>
                  </a:lnTo>
                  <a:lnTo>
                    <a:pt x="37994" y="27581"/>
                  </a:lnTo>
                  <a:lnTo>
                    <a:pt x="38118" y="27680"/>
                  </a:lnTo>
                  <a:lnTo>
                    <a:pt x="38217" y="27803"/>
                  </a:lnTo>
                  <a:lnTo>
                    <a:pt x="38291" y="27952"/>
                  </a:lnTo>
                  <a:lnTo>
                    <a:pt x="38341" y="28100"/>
                  </a:lnTo>
                  <a:lnTo>
                    <a:pt x="38366" y="28248"/>
                  </a:lnTo>
                  <a:lnTo>
                    <a:pt x="38341" y="28422"/>
                  </a:lnTo>
                  <a:lnTo>
                    <a:pt x="38291" y="28570"/>
                  </a:lnTo>
                  <a:lnTo>
                    <a:pt x="38217" y="28694"/>
                  </a:lnTo>
                  <a:lnTo>
                    <a:pt x="38118" y="28842"/>
                  </a:lnTo>
                  <a:lnTo>
                    <a:pt x="37994" y="28941"/>
                  </a:lnTo>
                  <a:lnTo>
                    <a:pt x="37846" y="29015"/>
                  </a:lnTo>
                  <a:lnTo>
                    <a:pt x="37698" y="29065"/>
                  </a:lnTo>
                  <a:lnTo>
                    <a:pt x="37401" y="29065"/>
                  </a:lnTo>
                  <a:lnTo>
                    <a:pt x="37252" y="29015"/>
                  </a:lnTo>
                  <a:lnTo>
                    <a:pt x="37104" y="28941"/>
                  </a:lnTo>
                  <a:lnTo>
                    <a:pt x="36980" y="28842"/>
                  </a:lnTo>
                  <a:lnTo>
                    <a:pt x="36881" y="28694"/>
                  </a:lnTo>
                  <a:lnTo>
                    <a:pt x="36807" y="28570"/>
                  </a:lnTo>
                  <a:lnTo>
                    <a:pt x="36758" y="28422"/>
                  </a:lnTo>
                  <a:lnTo>
                    <a:pt x="36733" y="28248"/>
                  </a:lnTo>
                  <a:lnTo>
                    <a:pt x="36758" y="28100"/>
                  </a:lnTo>
                  <a:lnTo>
                    <a:pt x="36807" y="27952"/>
                  </a:lnTo>
                  <a:lnTo>
                    <a:pt x="36881" y="27803"/>
                  </a:lnTo>
                  <a:lnTo>
                    <a:pt x="36980" y="27680"/>
                  </a:lnTo>
                  <a:lnTo>
                    <a:pt x="37104" y="27581"/>
                  </a:lnTo>
                  <a:lnTo>
                    <a:pt x="37252" y="27506"/>
                  </a:lnTo>
                  <a:lnTo>
                    <a:pt x="37401" y="27457"/>
                  </a:lnTo>
                  <a:close/>
                  <a:moveTo>
                    <a:pt x="86180" y="28347"/>
                  </a:moveTo>
                  <a:lnTo>
                    <a:pt x="86254" y="28372"/>
                  </a:lnTo>
                  <a:lnTo>
                    <a:pt x="86353" y="28397"/>
                  </a:lnTo>
                  <a:lnTo>
                    <a:pt x="86428" y="28422"/>
                  </a:lnTo>
                  <a:lnTo>
                    <a:pt x="86502" y="28496"/>
                  </a:lnTo>
                  <a:lnTo>
                    <a:pt x="86576" y="28570"/>
                  </a:lnTo>
                  <a:lnTo>
                    <a:pt x="86625" y="28644"/>
                  </a:lnTo>
                  <a:lnTo>
                    <a:pt x="86650" y="28743"/>
                  </a:lnTo>
                  <a:lnTo>
                    <a:pt x="86650" y="28842"/>
                  </a:lnTo>
                  <a:lnTo>
                    <a:pt x="86650" y="28916"/>
                  </a:lnTo>
                  <a:lnTo>
                    <a:pt x="86625" y="29015"/>
                  </a:lnTo>
                  <a:lnTo>
                    <a:pt x="86576" y="29089"/>
                  </a:lnTo>
                  <a:lnTo>
                    <a:pt x="86502" y="29164"/>
                  </a:lnTo>
                  <a:lnTo>
                    <a:pt x="86428" y="29238"/>
                  </a:lnTo>
                  <a:lnTo>
                    <a:pt x="86353" y="29287"/>
                  </a:lnTo>
                  <a:lnTo>
                    <a:pt x="86254" y="29312"/>
                  </a:lnTo>
                  <a:lnTo>
                    <a:pt x="86081" y="29312"/>
                  </a:lnTo>
                  <a:lnTo>
                    <a:pt x="85982" y="29287"/>
                  </a:lnTo>
                  <a:lnTo>
                    <a:pt x="85908" y="29238"/>
                  </a:lnTo>
                  <a:lnTo>
                    <a:pt x="85834" y="29164"/>
                  </a:lnTo>
                  <a:lnTo>
                    <a:pt x="85760" y="29089"/>
                  </a:lnTo>
                  <a:lnTo>
                    <a:pt x="85710" y="29015"/>
                  </a:lnTo>
                  <a:lnTo>
                    <a:pt x="85685" y="28916"/>
                  </a:lnTo>
                  <a:lnTo>
                    <a:pt x="85685" y="28842"/>
                  </a:lnTo>
                  <a:lnTo>
                    <a:pt x="85685" y="28743"/>
                  </a:lnTo>
                  <a:lnTo>
                    <a:pt x="85710" y="28644"/>
                  </a:lnTo>
                  <a:lnTo>
                    <a:pt x="85760" y="28570"/>
                  </a:lnTo>
                  <a:lnTo>
                    <a:pt x="85834" y="28496"/>
                  </a:lnTo>
                  <a:lnTo>
                    <a:pt x="85908" y="28422"/>
                  </a:lnTo>
                  <a:lnTo>
                    <a:pt x="85982" y="28397"/>
                  </a:lnTo>
                  <a:lnTo>
                    <a:pt x="86081" y="28372"/>
                  </a:lnTo>
                  <a:lnTo>
                    <a:pt x="86180" y="28347"/>
                  </a:lnTo>
                  <a:close/>
                  <a:moveTo>
                    <a:pt x="33839" y="27531"/>
                  </a:moveTo>
                  <a:lnTo>
                    <a:pt x="34012" y="27556"/>
                  </a:lnTo>
                  <a:lnTo>
                    <a:pt x="34185" y="27605"/>
                  </a:lnTo>
                  <a:lnTo>
                    <a:pt x="34334" y="27680"/>
                  </a:lnTo>
                  <a:lnTo>
                    <a:pt x="34482" y="27803"/>
                  </a:lnTo>
                  <a:lnTo>
                    <a:pt x="34606" y="27952"/>
                  </a:lnTo>
                  <a:lnTo>
                    <a:pt x="34680" y="28100"/>
                  </a:lnTo>
                  <a:lnTo>
                    <a:pt x="34729" y="28273"/>
                  </a:lnTo>
                  <a:lnTo>
                    <a:pt x="34754" y="28446"/>
                  </a:lnTo>
                  <a:lnTo>
                    <a:pt x="34729" y="28619"/>
                  </a:lnTo>
                  <a:lnTo>
                    <a:pt x="34680" y="28768"/>
                  </a:lnTo>
                  <a:lnTo>
                    <a:pt x="34606" y="28941"/>
                  </a:lnTo>
                  <a:lnTo>
                    <a:pt x="34482" y="29065"/>
                  </a:lnTo>
                  <a:lnTo>
                    <a:pt x="34334" y="29188"/>
                  </a:lnTo>
                  <a:lnTo>
                    <a:pt x="34185" y="29263"/>
                  </a:lnTo>
                  <a:lnTo>
                    <a:pt x="34012" y="29312"/>
                  </a:lnTo>
                  <a:lnTo>
                    <a:pt x="33839" y="29337"/>
                  </a:lnTo>
                  <a:lnTo>
                    <a:pt x="33690" y="29312"/>
                  </a:lnTo>
                  <a:lnTo>
                    <a:pt x="33517" y="29263"/>
                  </a:lnTo>
                  <a:lnTo>
                    <a:pt x="33344" y="29188"/>
                  </a:lnTo>
                  <a:lnTo>
                    <a:pt x="33220" y="29065"/>
                  </a:lnTo>
                  <a:lnTo>
                    <a:pt x="33097" y="28941"/>
                  </a:lnTo>
                  <a:lnTo>
                    <a:pt x="33023" y="28768"/>
                  </a:lnTo>
                  <a:lnTo>
                    <a:pt x="32973" y="28619"/>
                  </a:lnTo>
                  <a:lnTo>
                    <a:pt x="32948" y="28446"/>
                  </a:lnTo>
                  <a:lnTo>
                    <a:pt x="32973" y="28273"/>
                  </a:lnTo>
                  <a:lnTo>
                    <a:pt x="33023" y="28100"/>
                  </a:lnTo>
                  <a:lnTo>
                    <a:pt x="33097" y="27952"/>
                  </a:lnTo>
                  <a:lnTo>
                    <a:pt x="33220" y="27803"/>
                  </a:lnTo>
                  <a:lnTo>
                    <a:pt x="33344" y="27680"/>
                  </a:lnTo>
                  <a:lnTo>
                    <a:pt x="33517" y="27605"/>
                  </a:lnTo>
                  <a:lnTo>
                    <a:pt x="33690" y="27556"/>
                  </a:lnTo>
                  <a:lnTo>
                    <a:pt x="33839" y="27531"/>
                  </a:lnTo>
                  <a:close/>
                  <a:moveTo>
                    <a:pt x="121528" y="26616"/>
                  </a:moveTo>
                  <a:lnTo>
                    <a:pt x="121775" y="26641"/>
                  </a:lnTo>
                  <a:lnTo>
                    <a:pt x="122023" y="26715"/>
                  </a:lnTo>
                  <a:lnTo>
                    <a:pt x="122270" y="26838"/>
                  </a:lnTo>
                  <a:lnTo>
                    <a:pt x="122468" y="27012"/>
                  </a:lnTo>
                  <a:lnTo>
                    <a:pt x="122641" y="27234"/>
                  </a:lnTo>
                  <a:lnTo>
                    <a:pt x="122765" y="27457"/>
                  </a:lnTo>
                  <a:lnTo>
                    <a:pt x="122839" y="27704"/>
                  </a:lnTo>
                  <a:lnTo>
                    <a:pt x="122864" y="27976"/>
                  </a:lnTo>
                  <a:lnTo>
                    <a:pt x="122839" y="28224"/>
                  </a:lnTo>
                  <a:lnTo>
                    <a:pt x="122765" y="28471"/>
                  </a:lnTo>
                  <a:lnTo>
                    <a:pt x="122641" y="28718"/>
                  </a:lnTo>
                  <a:lnTo>
                    <a:pt x="122468" y="28941"/>
                  </a:lnTo>
                  <a:lnTo>
                    <a:pt x="122270" y="29114"/>
                  </a:lnTo>
                  <a:lnTo>
                    <a:pt x="122023" y="29238"/>
                  </a:lnTo>
                  <a:lnTo>
                    <a:pt x="121775" y="29312"/>
                  </a:lnTo>
                  <a:lnTo>
                    <a:pt x="121528" y="29337"/>
                  </a:lnTo>
                  <a:lnTo>
                    <a:pt x="121256" y="29312"/>
                  </a:lnTo>
                  <a:lnTo>
                    <a:pt x="121008" y="29238"/>
                  </a:lnTo>
                  <a:lnTo>
                    <a:pt x="120761" y="29114"/>
                  </a:lnTo>
                  <a:lnTo>
                    <a:pt x="120563" y="28941"/>
                  </a:lnTo>
                  <a:lnTo>
                    <a:pt x="120390" y="28718"/>
                  </a:lnTo>
                  <a:lnTo>
                    <a:pt x="120266" y="28471"/>
                  </a:lnTo>
                  <a:lnTo>
                    <a:pt x="120192" y="28224"/>
                  </a:lnTo>
                  <a:lnTo>
                    <a:pt x="120167" y="27976"/>
                  </a:lnTo>
                  <a:lnTo>
                    <a:pt x="120192" y="27704"/>
                  </a:lnTo>
                  <a:lnTo>
                    <a:pt x="120266" y="27457"/>
                  </a:lnTo>
                  <a:lnTo>
                    <a:pt x="120390" y="27234"/>
                  </a:lnTo>
                  <a:lnTo>
                    <a:pt x="120563" y="27012"/>
                  </a:lnTo>
                  <a:lnTo>
                    <a:pt x="120761" y="26838"/>
                  </a:lnTo>
                  <a:lnTo>
                    <a:pt x="121008" y="26715"/>
                  </a:lnTo>
                  <a:lnTo>
                    <a:pt x="121256" y="26641"/>
                  </a:lnTo>
                  <a:lnTo>
                    <a:pt x="121528" y="26616"/>
                  </a:lnTo>
                  <a:close/>
                  <a:moveTo>
                    <a:pt x="125040" y="26616"/>
                  </a:moveTo>
                  <a:lnTo>
                    <a:pt x="125312" y="26641"/>
                  </a:lnTo>
                  <a:lnTo>
                    <a:pt x="125585" y="26715"/>
                  </a:lnTo>
                  <a:lnTo>
                    <a:pt x="125832" y="26863"/>
                  </a:lnTo>
                  <a:lnTo>
                    <a:pt x="125956" y="26937"/>
                  </a:lnTo>
                  <a:lnTo>
                    <a:pt x="126055" y="27036"/>
                  </a:lnTo>
                  <a:lnTo>
                    <a:pt x="126153" y="27160"/>
                  </a:lnTo>
                  <a:lnTo>
                    <a:pt x="126252" y="27259"/>
                  </a:lnTo>
                  <a:lnTo>
                    <a:pt x="126376" y="27506"/>
                  </a:lnTo>
                  <a:lnTo>
                    <a:pt x="126450" y="27778"/>
                  </a:lnTo>
                  <a:lnTo>
                    <a:pt x="126475" y="28051"/>
                  </a:lnTo>
                  <a:lnTo>
                    <a:pt x="126450" y="28323"/>
                  </a:lnTo>
                  <a:lnTo>
                    <a:pt x="126376" y="28595"/>
                  </a:lnTo>
                  <a:lnTo>
                    <a:pt x="126252" y="28842"/>
                  </a:lnTo>
                  <a:lnTo>
                    <a:pt x="126153" y="28966"/>
                  </a:lnTo>
                  <a:lnTo>
                    <a:pt x="126055" y="29065"/>
                  </a:lnTo>
                  <a:lnTo>
                    <a:pt x="125956" y="29164"/>
                  </a:lnTo>
                  <a:lnTo>
                    <a:pt x="125832" y="29263"/>
                  </a:lnTo>
                  <a:lnTo>
                    <a:pt x="125585" y="29386"/>
                  </a:lnTo>
                  <a:lnTo>
                    <a:pt x="125312" y="29460"/>
                  </a:lnTo>
                  <a:lnTo>
                    <a:pt x="125040" y="29485"/>
                  </a:lnTo>
                  <a:lnTo>
                    <a:pt x="124768" y="29460"/>
                  </a:lnTo>
                  <a:lnTo>
                    <a:pt x="124496" y="29386"/>
                  </a:lnTo>
                  <a:lnTo>
                    <a:pt x="124249" y="29263"/>
                  </a:lnTo>
                  <a:lnTo>
                    <a:pt x="124150" y="29164"/>
                  </a:lnTo>
                  <a:lnTo>
                    <a:pt x="124026" y="29065"/>
                  </a:lnTo>
                  <a:lnTo>
                    <a:pt x="123927" y="28966"/>
                  </a:lnTo>
                  <a:lnTo>
                    <a:pt x="123853" y="28842"/>
                  </a:lnTo>
                  <a:lnTo>
                    <a:pt x="123729" y="28595"/>
                  </a:lnTo>
                  <a:lnTo>
                    <a:pt x="123630" y="28323"/>
                  </a:lnTo>
                  <a:lnTo>
                    <a:pt x="123606" y="28051"/>
                  </a:lnTo>
                  <a:lnTo>
                    <a:pt x="123630" y="27778"/>
                  </a:lnTo>
                  <a:lnTo>
                    <a:pt x="123729" y="27506"/>
                  </a:lnTo>
                  <a:lnTo>
                    <a:pt x="123853" y="27259"/>
                  </a:lnTo>
                  <a:lnTo>
                    <a:pt x="123927" y="27160"/>
                  </a:lnTo>
                  <a:lnTo>
                    <a:pt x="124026" y="27036"/>
                  </a:lnTo>
                  <a:lnTo>
                    <a:pt x="124150" y="26937"/>
                  </a:lnTo>
                  <a:lnTo>
                    <a:pt x="124249" y="26863"/>
                  </a:lnTo>
                  <a:lnTo>
                    <a:pt x="124496" y="26715"/>
                  </a:lnTo>
                  <a:lnTo>
                    <a:pt x="124768" y="26641"/>
                  </a:lnTo>
                  <a:lnTo>
                    <a:pt x="125040" y="26616"/>
                  </a:lnTo>
                  <a:close/>
                  <a:moveTo>
                    <a:pt x="56868" y="28842"/>
                  </a:moveTo>
                  <a:lnTo>
                    <a:pt x="56992" y="28867"/>
                  </a:lnTo>
                  <a:lnTo>
                    <a:pt x="57115" y="28941"/>
                  </a:lnTo>
                  <a:lnTo>
                    <a:pt x="57190" y="29040"/>
                  </a:lnTo>
                  <a:lnTo>
                    <a:pt x="57214" y="29164"/>
                  </a:lnTo>
                  <a:lnTo>
                    <a:pt x="57190" y="29287"/>
                  </a:lnTo>
                  <a:lnTo>
                    <a:pt x="57115" y="29411"/>
                  </a:lnTo>
                  <a:lnTo>
                    <a:pt x="56992" y="29485"/>
                  </a:lnTo>
                  <a:lnTo>
                    <a:pt x="56868" y="29510"/>
                  </a:lnTo>
                  <a:lnTo>
                    <a:pt x="56744" y="29485"/>
                  </a:lnTo>
                  <a:lnTo>
                    <a:pt x="56645" y="29411"/>
                  </a:lnTo>
                  <a:lnTo>
                    <a:pt x="56571" y="29287"/>
                  </a:lnTo>
                  <a:lnTo>
                    <a:pt x="56546" y="29164"/>
                  </a:lnTo>
                  <a:lnTo>
                    <a:pt x="56571" y="29040"/>
                  </a:lnTo>
                  <a:lnTo>
                    <a:pt x="56645" y="28941"/>
                  </a:lnTo>
                  <a:lnTo>
                    <a:pt x="56744" y="28867"/>
                  </a:lnTo>
                  <a:lnTo>
                    <a:pt x="56868" y="28842"/>
                  </a:lnTo>
                  <a:close/>
                  <a:moveTo>
                    <a:pt x="15979" y="26913"/>
                  </a:moveTo>
                  <a:lnTo>
                    <a:pt x="16227" y="26937"/>
                  </a:lnTo>
                  <a:lnTo>
                    <a:pt x="16474" y="27012"/>
                  </a:lnTo>
                  <a:lnTo>
                    <a:pt x="16722" y="27135"/>
                  </a:lnTo>
                  <a:lnTo>
                    <a:pt x="16919" y="27308"/>
                  </a:lnTo>
                  <a:lnTo>
                    <a:pt x="17093" y="27531"/>
                  </a:lnTo>
                  <a:lnTo>
                    <a:pt x="17216" y="27754"/>
                  </a:lnTo>
                  <a:lnTo>
                    <a:pt x="17290" y="28001"/>
                  </a:lnTo>
                  <a:lnTo>
                    <a:pt x="17315" y="28273"/>
                  </a:lnTo>
                  <a:lnTo>
                    <a:pt x="17290" y="28521"/>
                  </a:lnTo>
                  <a:lnTo>
                    <a:pt x="17216" y="28768"/>
                  </a:lnTo>
                  <a:lnTo>
                    <a:pt x="17093" y="29015"/>
                  </a:lnTo>
                  <a:lnTo>
                    <a:pt x="16919" y="29213"/>
                  </a:lnTo>
                  <a:lnTo>
                    <a:pt x="16722" y="29386"/>
                  </a:lnTo>
                  <a:lnTo>
                    <a:pt x="16474" y="29510"/>
                  </a:lnTo>
                  <a:lnTo>
                    <a:pt x="16227" y="29584"/>
                  </a:lnTo>
                  <a:lnTo>
                    <a:pt x="15979" y="29609"/>
                  </a:lnTo>
                  <a:lnTo>
                    <a:pt x="15707" y="29584"/>
                  </a:lnTo>
                  <a:lnTo>
                    <a:pt x="15460" y="29510"/>
                  </a:lnTo>
                  <a:lnTo>
                    <a:pt x="15237" y="29386"/>
                  </a:lnTo>
                  <a:lnTo>
                    <a:pt x="15015" y="29213"/>
                  </a:lnTo>
                  <a:lnTo>
                    <a:pt x="14842" y="29015"/>
                  </a:lnTo>
                  <a:lnTo>
                    <a:pt x="14718" y="28768"/>
                  </a:lnTo>
                  <a:lnTo>
                    <a:pt x="14644" y="28521"/>
                  </a:lnTo>
                  <a:lnTo>
                    <a:pt x="14619" y="28273"/>
                  </a:lnTo>
                  <a:lnTo>
                    <a:pt x="14644" y="28001"/>
                  </a:lnTo>
                  <a:lnTo>
                    <a:pt x="14718" y="27754"/>
                  </a:lnTo>
                  <a:lnTo>
                    <a:pt x="14842" y="27531"/>
                  </a:lnTo>
                  <a:lnTo>
                    <a:pt x="15015" y="27308"/>
                  </a:lnTo>
                  <a:lnTo>
                    <a:pt x="15237" y="27135"/>
                  </a:lnTo>
                  <a:lnTo>
                    <a:pt x="15460" y="27012"/>
                  </a:lnTo>
                  <a:lnTo>
                    <a:pt x="15707" y="26937"/>
                  </a:lnTo>
                  <a:lnTo>
                    <a:pt x="15979" y="26913"/>
                  </a:lnTo>
                  <a:close/>
                  <a:moveTo>
                    <a:pt x="12417" y="26937"/>
                  </a:moveTo>
                  <a:lnTo>
                    <a:pt x="12690" y="26962"/>
                  </a:lnTo>
                  <a:lnTo>
                    <a:pt x="12962" y="27036"/>
                  </a:lnTo>
                  <a:lnTo>
                    <a:pt x="13209" y="27185"/>
                  </a:lnTo>
                  <a:lnTo>
                    <a:pt x="13308" y="27259"/>
                  </a:lnTo>
                  <a:lnTo>
                    <a:pt x="13432" y="27358"/>
                  </a:lnTo>
                  <a:lnTo>
                    <a:pt x="13531" y="27482"/>
                  </a:lnTo>
                  <a:lnTo>
                    <a:pt x="13605" y="27581"/>
                  </a:lnTo>
                  <a:lnTo>
                    <a:pt x="13753" y="27828"/>
                  </a:lnTo>
                  <a:lnTo>
                    <a:pt x="13827" y="28100"/>
                  </a:lnTo>
                  <a:lnTo>
                    <a:pt x="13852" y="28372"/>
                  </a:lnTo>
                  <a:lnTo>
                    <a:pt x="13827" y="28644"/>
                  </a:lnTo>
                  <a:lnTo>
                    <a:pt x="13753" y="28916"/>
                  </a:lnTo>
                  <a:lnTo>
                    <a:pt x="13605" y="29164"/>
                  </a:lnTo>
                  <a:lnTo>
                    <a:pt x="13531" y="29287"/>
                  </a:lnTo>
                  <a:lnTo>
                    <a:pt x="13432" y="29386"/>
                  </a:lnTo>
                  <a:lnTo>
                    <a:pt x="13308" y="29485"/>
                  </a:lnTo>
                  <a:lnTo>
                    <a:pt x="13209" y="29584"/>
                  </a:lnTo>
                  <a:lnTo>
                    <a:pt x="12962" y="29708"/>
                  </a:lnTo>
                  <a:lnTo>
                    <a:pt x="12690" y="29782"/>
                  </a:lnTo>
                  <a:lnTo>
                    <a:pt x="12417" y="29832"/>
                  </a:lnTo>
                  <a:lnTo>
                    <a:pt x="12145" y="29782"/>
                  </a:lnTo>
                  <a:lnTo>
                    <a:pt x="11873" y="29708"/>
                  </a:lnTo>
                  <a:lnTo>
                    <a:pt x="11626" y="29584"/>
                  </a:lnTo>
                  <a:lnTo>
                    <a:pt x="11502" y="29485"/>
                  </a:lnTo>
                  <a:lnTo>
                    <a:pt x="11379" y="29386"/>
                  </a:lnTo>
                  <a:lnTo>
                    <a:pt x="11280" y="29287"/>
                  </a:lnTo>
                  <a:lnTo>
                    <a:pt x="11205" y="29164"/>
                  </a:lnTo>
                  <a:lnTo>
                    <a:pt x="11082" y="28916"/>
                  </a:lnTo>
                  <a:lnTo>
                    <a:pt x="11008" y="28644"/>
                  </a:lnTo>
                  <a:lnTo>
                    <a:pt x="10958" y="28372"/>
                  </a:lnTo>
                  <a:lnTo>
                    <a:pt x="11008" y="28100"/>
                  </a:lnTo>
                  <a:lnTo>
                    <a:pt x="11082" y="27828"/>
                  </a:lnTo>
                  <a:lnTo>
                    <a:pt x="11205" y="27581"/>
                  </a:lnTo>
                  <a:lnTo>
                    <a:pt x="11280" y="27482"/>
                  </a:lnTo>
                  <a:lnTo>
                    <a:pt x="11379" y="27358"/>
                  </a:lnTo>
                  <a:lnTo>
                    <a:pt x="11502" y="27259"/>
                  </a:lnTo>
                  <a:lnTo>
                    <a:pt x="11626" y="27185"/>
                  </a:lnTo>
                  <a:lnTo>
                    <a:pt x="11873" y="27036"/>
                  </a:lnTo>
                  <a:lnTo>
                    <a:pt x="12145" y="26962"/>
                  </a:lnTo>
                  <a:lnTo>
                    <a:pt x="12417" y="26937"/>
                  </a:lnTo>
                  <a:close/>
                  <a:moveTo>
                    <a:pt x="63596" y="29460"/>
                  </a:moveTo>
                  <a:lnTo>
                    <a:pt x="63646" y="29510"/>
                  </a:lnTo>
                  <a:lnTo>
                    <a:pt x="63695" y="29559"/>
                  </a:lnTo>
                  <a:lnTo>
                    <a:pt x="63695" y="29634"/>
                  </a:lnTo>
                  <a:lnTo>
                    <a:pt x="63695" y="29708"/>
                  </a:lnTo>
                  <a:lnTo>
                    <a:pt x="63646" y="29757"/>
                  </a:lnTo>
                  <a:lnTo>
                    <a:pt x="63596" y="29807"/>
                  </a:lnTo>
                  <a:lnTo>
                    <a:pt x="63522" y="29832"/>
                  </a:lnTo>
                  <a:lnTo>
                    <a:pt x="63448" y="29807"/>
                  </a:lnTo>
                  <a:lnTo>
                    <a:pt x="63374" y="29757"/>
                  </a:lnTo>
                  <a:lnTo>
                    <a:pt x="63349" y="29708"/>
                  </a:lnTo>
                  <a:lnTo>
                    <a:pt x="63324" y="29634"/>
                  </a:lnTo>
                  <a:lnTo>
                    <a:pt x="63349" y="29559"/>
                  </a:lnTo>
                  <a:lnTo>
                    <a:pt x="63374" y="29510"/>
                  </a:lnTo>
                  <a:lnTo>
                    <a:pt x="63448" y="29460"/>
                  </a:lnTo>
                  <a:close/>
                  <a:moveTo>
                    <a:pt x="107503" y="27828"/>
                  </a:moveTo>
                  <a:lnTo>
                    <a:pt x="107700" y="27853"/>
                  </a:lnTo>
                  <a:lnTo>
                    <a:pt x="107898" y="27902"/>
                  </a:lnTo>
                  <a:lnTo>
                    <a:pt x="108071" y="28001"/>
                  </a:lnTo>
                  <a:lnTo>
                    <a:pt x="108220" y="28125"/>
                  </a:lnTo>
                  <a:lnTo>
                    <a:pt x="108368" y="28273"/>
                  </a:lnTo>
                  <a:lnTo>
                    <a:pt x="108443" y="28471"/>
                  </a:lnTo>
                  <a:lnTo>
                    <a:pt x="108517" y="28644"/>
                  </a:lnTo>
                  <a:lnTo>
                    <a:pt x="108517" y="28842"/>
                  </a:lnTo>
                  <a:lnTo>
                    <a:pt x="108517" y="29040"/>
                  </a:lnTo>
                  <a:lnTo>
                    <a:pt x="108443" y="29238"/>
                  </a:lnTo>
                  <a:lnTo>
                    <a:pt x="108368" y="29411"/>
                  </a:lnTo>
                  <a:lnTo>
                    <a:pt x="108220" y="29559"/>
                  </a:lnTo>
                  <a:lnTo>
                    <a:pt x="108071" y="29683"/>
                  </a:lnTo>
                  <a:lnTo>
                    <a:pt x="107898" y="29782"/>
                  </a:lnTo>
                  <a:lnTo>
                    <a:pt x="107700" y="29832"/>
                  </a:lnTo>
                  <a:lnTo>
                    <a:pt x="107503" y="29856"/>
                  </a:lnTo>
                  <a:lnTo>
                    <a:pt x="107305" y="29832"/>
                  </a:lnTo>
                  <a:lnTo>
                    <a:pt x="107132" y="29782"/>
                  </a:lnTo>
                  <a:lnTo>
                    <a:pt x="106958" y="29683"/>
                  </a:lnTo>
                  <a:lnTo>
                    <a:pt x="106785" y="29559"/>
                  </a:lnTo>
                  <a:lnTo>
                    <a:pt x="106662" y="29411"/>
                  </a:lnTo>
                  <a:lnTo>
                    <a:pt x="106563" y="29238"/>
                  </a:lnTo>
                  <a:lnTo>
                    <a:pt x="106513" y="29040"/>
                  </a:lnTo>
                  <a:lnTo>
                    <a:pt x="106488" y="28842"/>
                  </a:lnTo>
                  <a:lnTo>
                    <a:pt x="106513" y="28644"/>
                  </a:lnTo>
                  <a:lnTo>
                    <a:pt x="106563" y="28471"/>
                  </a:lnTo>
                  <a:lnTo>
                    <a:pt x="106662" y="28273"/>
                  </a:lnTo>
                  <a:lnTo>
                    <a:pt x="106785" y="28125"/>
                  </a:lnTo>
                  <a:lnTo>
                    <a:pt x="106958" y="28001"/>
                  </a:lnTo>
                  <a:lnTo>
                    <a:pt x="107132" y="27902"/>
                  </a:lnTo>
                  <a:lnTo>
                    <a:pt x="107305" y="27853"/>
                  </a:lnTo>
                  <a:lnTo>
                    <a:pt x="107503" y="27828"/>
                  </a:lnTo>
                  <a:close/>
                  <a:moveTo>
                    <a:pt x="40938" y="28471"/>
                  </a:moveTo>
                  <a:lnTo>
                    <a:pt x="41062" y="28496"/>
                  </a:lnTo>
                  <a:lnTo>
                    <a:pt x="41185" y="28521"/>
                  </a:lnTo>
                  <a:lnTo>
                    <a:pt x="41309" y="28595"/>
                  </a:lnTo>
                  <a:lnTo>
                    <a:pt x="41433" y="28669"/>
                  </a:lnTo>
                  <a:lnTo>
                    <a:pt x="41532" y="28793"/>
                  </a:lnTo>
                  <a:lnTo>
                    <a:pt x="41581" y="28916"/>
                  </a:lnTo>
                  <a:lnTo>
                    <a:pt x="41631" y="29040"/>
                  </a:lnTo>
                  <a:lnTo>
                    <a:pt x="41631" y="29188"/>
                  </a:lnTo>
                  <a:lnTo>
                    <a:pt x="41631" y="29312"/>
                  </a:lnTo>
                  <a:lnTo>
                    <a:pt x="41581" y="29460"/>
                  </a:lnTo>
                  <a:lnTo>
                    <a:pt x="41532" y="29584"/>
                  </a:lnTo>
                  <a:lnTo>
                    <a:pt x="41433" y="29683"/>
                  </a:lnTo>
                  <a:lnTo>
                    <a:pt x="41309" y="29782"/>
                  </a:lnTo>
                  <a:lnTo>
                    <a:pt x="41185" y="29832"/>
                  </a:lnTo>
                  <a:lnTo>
                    <a:pt x="41062" y="29881"/>
                  </a:lnTo>
                  <a:lnTo>
                    <a:pt x="40938" y="29906"/>
                  </a:lnTo>
                  <a:lnTo>
                    <a:pt x="40790" y="29881"/>
                  </a:lnTo>
                  <a:lnTo>
                    <a:pt x="40666" y="29832"/>
                  </a:lnTo>
                  <a:lnTo>
                    <a:pt x="40542" y="29782"/>
                  </a:lnTo>
                  <a:lnTo>
                    <a:pt x="40419" y="29683"/>
                  </a:lnTo>
                  <a:lnTo>
                    <a:pt x="40344" y="29584"/>
                  </a:lnTo>
                  <a:lnTo>
                    <a:pt x="40270" y="29460"/>
                  </a:lnTo>
                  <a:lnTo>
                    <a:pt x="40221" y="29312"/>
                  </a:lnTo>
                  <a:lnTo>
                    <a:pt x="40221" y="29188"/>
                  </a:lnTo>
                  <a:lnTo>
                    <a:pt x="40221" y="29040"/>
                  </a:lnTo>
                  <a:lnTo>
                    <a:pt x="40270" y="28916"/>
                  </a:lnTo>
                  <a:lnTo>
                    <a:pt x="40344" y="28793"/>
                  </a:lnTo>
                  <a:lnTo>
                    <a:pt x="40419" y="28669"/>
                  </a:lnTo>
                  <a:lnTo>
                    <a:pt x="40542" y="28595"/>
                  </a:lnTo>
                  <a:lnTo>
                    <a:pt x="40666" y="28521"/>
                  </a:lnTo>
                  <a:lnTo>
                    <a:pt x="40790" y="28496"/>
                  </a:lnTo>
                  <a:lnTo>
                    <a:pt x="40938" y="28471"/>
                  </a:lnTo>
                  <a:close/>
                  <a:moveTo>
                    <a:pt x="71710" y="29733"/>
                  </a:moveTo>
                  <a:lnTo>
                    <a:pt x="71759" y="29757"/>
                  </a:lnTo>
                  <a:lnTo>
                    <a:pt x="71809" y="29782"/>
                  </a:lnTo>
                  <a:lnTo>
                    <a:pt x="71833" y="29832"/>
                  </a:lnTo>
                  <a:lnTo>
                    <a:pt x="71858" y="29881"/>
                  </a:lnTo>
                  <a:lnTo>
                    <a:pt x="71833" y="29930"/>
                  </a:lnTo>
                  <a:lnTo>
                    <a:pt x="71809" y="29980"/>
                  </a:lnTo>
                  <a:lnTo>
                    <a:pt x="71759" y="30005"/>
                  </a:lnTo>
                  <a:lnTo>
                    <a:pt x="71660" y="30005"/>
                  </a:lnTo>
                  <a:lnTo>
                    <a:pt x="71611" y="29980"/>
                  </a:lnTo>
                  <a:lnTo>
                    <a:pt x="71586" y="29930"/>
                  </a:lnTo>
                  <a:lnTo>
                    <a:pt x="71586" y="29881"/>
                  </a:lnTo>
                  <a:lnTo>
                    <a:pt x="71586" y="29832"/>
                  </a:lnTo>
                  <a:lnTo>
                    <a:pt x="71611" y="29782"/>
                  </a:lnTo>
                  <a:lnTo>
                    <a:pt x="71660" y="29757"/>
                  </a:lnTo>
                  <a:lnTo>
                    <a:pt x="71710" y="29733"/>
                  </a:lnTo>
                  <a:close/>
                  <a:moveTo>
                    <a:pt x="66614" y="29856"/>
                  </a:moveTo>
                  <a:lnTo>
                    <a:pt x="66663" y="29881"/>
                  </a:lnTo>
                  <a:lnTo>
                    <a:pt x="66713" y="29906"/>
                  </a:lnTo>
                  <a:lnTo>
                    <a:pt x="66738" y="29930"/>
                  </a:lnTo>
                  <a:lnTo>
                    <a:pt x="66738" y="29980"/>
                  </a:lnTo>
                  <a:lnTo>
                    <a:pt x="66738" y="30029"/>
                  </a:lnTo>
                  <a:lnTo>
                    <a:pt x="66713" y="30079"/>
                  </a:lnTo>
                  <a:lnTo>
                    <a:pt x="66663" y="30104"/>
                  </a:lnTo>
                  <a:lnTo>
                    <a:pt x="66565" y="30104"/>
                  </a:lnTo>
                  <a:lnTo>
                    <a:pt x="66540" y="30079"/>
                  </a:lnTo>
                  <a:lnTo>
                    <a:pt x="66515" y="30029"/>
                  </a:lnTo>
                  <a:lnTo>
                    <a:pt x="66490" y="29980"/>
                  </a:lnTo>
                  <a:lnTo>
                    <a:pt x="66515" y="29930"/>
                  </a:lnTo>
                  <a:lnTo>
                    <a:pt x="66540" y="29906"/>
                  </a:lnTo>
                  <a:lnTo>
                    <a:pt x="66565" y="29881"/>
                  </a:lnTo>
                  <a:lnTo>
                    <a:pt x="66614" y="29856"/>
                  </a:lnTo>
                  <a:close/>
                  <a:moveTo>
                    <a:pt x="89915" y="28991"/>
                  </a:moveTo>
                  <a:lnTo>
                    <a:pt x="90014" y="29015"/>
                  </a:lnTo>
                  <a:lnTo>
                    <a:pt x="90138" y="29040"/>
                  </a:lnTo>
                  <a:lnTo>
                    <a:pt x="90237" y="29089"/>
                  </a:lnTo>
                  <a:lnTo>
                    <a:pt x="90336" y="29164"/>
                  </a:lnTo>
                  <a:lnTo>
                    <a:pt x="90410" y="29263"/>
                  </a:lnTo>
                  <a:lnTo>
                    <a:pt x="90459" y="29362"/>
                  </a:lnTo>
                  <a:lnTo>
                    <a:pt x="90484" y="29485"/>
                  </a:lnTo>
                  <a:lnTo>
                    <a:pt x="90509" y="29584"/>
                  </a:lnTo>
                  <a:lnTo>
                    <a:pt x="90484" y="29708"/>
                  </a:lnTo>
                  <a:lnTo>
                    <a:pt x="90459" y="29807"/>
                  </a:lnTo>
                  <a:lnTo>
                    <a:pt x="90410" y="29906"/>
                  </a:lnTo>
                  <a:lnTo>
                    <a:pt x="90336" y="30005"/>
                  </a:lnTo>
                  <a:lnTo>
                    <a:pt x="90237" y="30079"/>
                  </a:lnTo>
                  <a:lnTo>
                    <a:pt x="90138" y="30128"/>
                  </a:lnTo>
                  <a:lnTo>
                    <a:pt x="90014" y="30178"/>
                  </a:lnTo>
                  <a:lnTo>
                    <a:pt x="89792" y="30178"/>
                  </a:lnTo>
                  <a:lnTo>
                    <a:pt x="89693" y="30128"/>
                  </a:lnTo>
                  <a:lnTo>
                    <a:pt x="89594" y="30079"/>
                  </a:lnTo>
                  <a:lnTo>
                    <a:pt x="89495" y="30005"/>
                  </a:lnTo>
                  <a:lnTo>
                    <a:pt x="89421" y="29906"/>
                  </a:lnTo>
                  <a:lnTo>
                    <a:pt x="89371" y="29807"/>
                  </a:lnTo>
                  <a:lnTo>
                    <a:pt x="89322" y="29708"/>
                  </a:lnTo>
                  <a:lnTo>
                    <a:pt x="89322" y="29584"/>
                  </a:lnTo>
                  <a:lnTo>
                    <a:pt x="89322" y="29485"/>
                  </a:lnTo>
                  <a:lnTo>
                    <a:pt x="89371" y="29362"/>
                  </a:lnTo>
                  <a:lnTo>
                    <a:pt x="89421" y="29263"/>
                  </a:lnTo>
                  <a:lnTo>
                    <a:pt x="89495" y="29164"/>
                  </a:lnTo>
                  <a:lnTo>
                    <a:pt x="89594" y="29089"/>
                  </a:lnTo>
                  <a:lnTo>
                    <a:pt x="89693" y="29040"/>
                  </a:lnTo>
                  <a:lnTo>
                    <a:pt x="89792" y="29015"/>
                  </a:lnTo>
                  <a:lnTo>
                    <a:pt x="89915" y="28991"/>
                  </a:lnTo>
                  <a:close/>
                  <a:moveTo>
                    <a:pt x="19393" y="27877"/>
                  </a:moveTo>
                  <a:lnTo>
                    <a:pt x="19616" y="27902"/>
                  </a:lnTo>
                  <a:lnTo>
                    <a:pt x="19863" y="27976"/>
                  </a:lnTo>
                  <a:lnTo>
                    <a:pt x="20061" y="28100"/>
                  </a:lnTo>
                  <a:lnTo>
                    <a:pt x="20259" y="28248"/>
                  </a:lnTo>
                  <a:lnTo>
                    <a:pt x="20432" y="28446"/>
                  </a:lnTo>
                  <a:lnTo>
                    <a:pt x="20531" y="28669"/>
                  </a:lnTo>
                  <a:lnTo>
                    <a:pt x="20605" y="28892"/>
                  </a:lnTo>
                  <a:lnTo>
                    <a:pt x="20630" y="29139"/>
                  </a:lnTo>
                  <a:lnTo>
                    <a:pt x="20605" y="29386"/>
                  </a:lnTo>
                  <a:lnTo>
                    <a:pt x="20531" y="29609"/>
                  </a:lnTo>
                  <a:lnTo>
                    <a:pt x="20432" y="29832"/>
                  </a:lnTo>
                  <a:lnTo>
                    <a:pt x="20259" y="30029"/>
                  </a:lnTo>
                  <a:lnTo>
                    <a:pt x="20061" y="30178"/>
                  </a:lnTo>
                  <a:lnTo>
                    <a:pt x="19863" y="30302"/>
                  </a:lnTo>
                  <a:lnTo>
                    <a:pt x="19616" y="30376"/>
                  </a:lnTo>
                  <a:lnTo>
                    <a:pt x="19393" y="30400"/>
                  </a:lnTo>
                  <a:lnTo>
                    <a:pt x="19146" y="30376"/>
                  </a:lnTo>
                  <a:lnTo>
                    <a:pt x="18923" y="30302"/>
                  </a:lnTo>
                  <a:lnTo>
                    <a:pt x="18700" y="30178"/>
                  </a:lnTo>
                  <a:lnTo>
                    <a:pt x="18503" y="30029"/>
                  </a:lnTo>
                  <a:lnTo>
                    <a:pt x="18329" y="29832"/>
                  </a:lnTo>
                  <a:lnTo>
                    <a:pt x="18230" y="29609"/>
                  </a:lnTo>
                  <a:lnTo>
                    <a:pt x="18156" y="29386"/>
                  </a:lnTo>
                  <a:lnTo>
                    <a:pt x="18131" y="29139"/>
                  </a:lnTo>
                  <a:lnTo>
                    <a:pt x="18156" y="28892"/>
                  </a:lnTo>
                  <a:lnTo>
                    <a:pt x="18230" y="28669"/>
                  </a:lnTo>
                  <a:lnTo>
                    <a:pt x="18329" y="28446"/>
                  </a:lnTo>
                  <a:lnTo>
                    <a:pt x="18503" y="28248"/>
                  </a:lnTo>
                  <a:lnTo>
                    <a:pt x="18700" y="28100"/>
                  </a:lnTo>
                  <a:lnTo>
                    <a:pt x="18923" y="27976"/>
                  </a:lnTo>
                  <a:lnTo>
                    <a:pt x="19146" y="27902"/>
                  </a:lnTo>
                  <a:lnTo>
                    <a:pt x="19393" y="27877"/>
                  </a:lnTo>
                  <a:close/>
                  <a:moveTo>
                    <a:pt x="93477" y="29015"/>
                  </a:moveTo>
                  <a:lnTo>
                    <a:pt x="93601" y="29040"/>
                  </a:lnTo>
                  <a:lnTo>
                    <a:pt x="93749" y="29065"/>
                  </a:lnTo>
                  <a:lnTo>
                    <a:pt x="93848" y="29139"/>
                  </a:lnTo>
                  <a:lnTo>
                    <a:pt x="93972" y="29238"/>
                  </a:lnTo>
                  <a:lnTo>
                    <a:pt x="94046" y="29337"/>
                  </a:lnTo>
                  <a:lnTo>
                    <a:pt x="94120" y="29460"/>
                  </a:lnTo>
                  <a:lnTo>
                    <a:pt x="94145" y="29584"/>
                  </a:lnTo>
                  <a:lnTo>
                    <a:pt x="94170" y="29708"/>
                  </a:lnTo>
                  <a:lnTo>
                    <a:pt x="94145" y="29832"/>
                  </a:lnTo>
                  <a:lnTo>
                    <a:pt x="94120" y="29980"/>
                  </a:lnTo>
                  <a:lnTo>
                    <a:pt x="94046" y="30079"/>
                  </a:lnTo>
                  <a:lnTo>
                    <a:pt x="93972" y="30203"/>
                  </a:lnTo>
                  <a:lnTo>
                    <a:pt x="93848" y="30277"/>
                  </a:lnTo>
                  <a:lnTo>
                    <a:pt x="93749" y="30351"/>
                  </a:lnTo>
                  <a:lnTo>
                    <a:pt x="93601" y="30376"/>
                  </a:lnTo>
                  <a:lnTo>
                    <a:pt x="93477" y="30400"/>
                  </a:lnTo>
                  <a:lnTo>
                    <a:pt x="93354" y="30376"/>
                  </a:lnTo>
                  <a:lnTo>
                    <a:pt x="93230" y="30351"/>
                  </a:lnTo>
                  <a:lnTo>
                    <a:pt x="93106" y="30277"/>
                  </a:lnTo>
                  <a:lnTo>
                    <a:pt x="93007" y="30203"/>
                  </a:lnTo>
                  <a:lnTo>
                    <a:pt x="92908" y="30079"/>
                  </a:lnTo>
                  <a:lnTo>
                    <a:pt x="92859" y="29980"/>
                  </a:lnTo>
                  <a:lnTo>
                    <a:pt x="92809" y="29832"/>
                  </a:lnTo>
                  <a:lnTo>
                    <a:pt x="92785" y="29708"/>
                  </a:lnTo>
                  <a:lnTo>
                    <a:pt x="92809" y="29584"/>
                  </a:lnTo>
                  <a:lnTo>
                    <a:pt x="92859" y="29460"/>
                  </a:lnTo>
                  <a:lnTo>
                    <a:pt x="92908" y="29337"/>
                  </a:lnTo>
                  <a:lnTo>
                    <a:pt x="93007" y="29238"/>
                  </a:lnTo>
                  <a:lnTo>
                    <a:pt x="93106" y="29139"/>
                  </a:lnTo>
                  <a:lnTo>
                    <a:pt x="93230" y="29065"/>
                  </a:lnTo>
                  <a:lnTo>
                    <a:pt x="93354" y="29040"/>
                  </a:lnTo>
                  <a:lnTo>
                    <a:pt x="93477" y="29015"/>
                  </a:lnTo>
                  <a:close/>
                  <a:moveTo>
                    <a:pt x="44302" y="29485"/>
                  </a:moveTo>
                  <a:lnTo>
                    <a:pt x="44426" y="29510"/>
                  </a:lnTo>
                  <a:lnTo>
                    <a:pt x="44549" y="29535"/>
                  </a:lnTo>
                  <a:lnTo>
                    <a:pt x="44648" y="29584"/>
                  </a:lnTo>
                  <a:lnTo>
                    <a:pt x="44747" y="29658"/>
                  </a:lnTo>
                  <a:lnTo>
                    <a:pt x="44822" y="29757"/>
                  </a:lnTo>
                  <a:lnTo>
                    <a:pt x="44871" y="29881"/>
                  </a:lnTo>
                  <a:lnTo>
                    <a:pt x="44921" y="29980"/>
                  </a:lnTo>
                  <a:lnTo>
                    <a:pt x="44921" y="30104"/>
                  </a:lnTo>
                  <a:lnTo>
                    <a:pt x="44921" y="30227"/>
                  </a:lnTo>
                  <a:lnTo>
                    <a:pt x="44871" y="30326"/>
                  </a:lnTo>
                  <a:lnTo>
                    <a:pt x="44822" y="30425"/>
                  </a:lnTo>
                  <a:lnTo>
                    <a:pt x="44747" y="30524"/>
                  </a:lnTo>
                  <a:lnTo>
                    <a:pt x="44648" y="30598"/>
                  </a:lnTo>
                  <a:lnTo>
                    <a:pt x="44549" y="30673"/>
                  </a:lnTo>
                  <a:lnTo>
                    <a:pt x="44426" y="30697"/>
                  </a:lnTo>
                  <a:lnTo>
                    <a:pt x="44203" y="30697"/>
                  </a:lnTo>
                  <a:lnTo>
                    <a:pt x="44080" y="30673"/>
                  </a:lnTo>
                  <a:lnTo>
                    <a:pt x="43981" y="30598"/>
                  </a:lnTo>
                  <a:lnTo>
                    <a:pt x="43882" y="30524"/>
                  </a:lnTo>
                  <a:lnTo>
                    <a:pt x="43807" y="30425"/>
                  </a:lnTo>
                  <a:lnTo>
                    <a:pt x="43758" y="30326"/>
                  </a:lnTo>
                  <a:lnTo>
                    <a:pt x="43708" y="30227"/>
                  </a:lnTo>
                  <a:lnTo>
                    <a:pt x="43708" y="30104"/>
                  </a:lnTo>
                  <a:lnTo>
                    <a:pt x="43708" y="29980"/>
                  </a:lnTo>
                  <a:lnTo>
                    <a:pt x="43758" y="29881"/>
                  </a:lnTo>
                  <a:lnTo>
                    <a:pt x="43807" y="29757"/>
                  </a:lnTo>
                  <a:lnTo>
                    <a:pt x="43882" y="29658"/>
                  </a:lnTo>
                  <a:lnTo>
                    <a:pt x="43981" y="29584"/>
                  </a:lnTo>
                  <a:lnTo>
                    <a:pt x="44080" y="29535"/>
                  </a:lnTo>
                  <a:lnTo>
                    <a:pt x="44203" y="29510"/>
                  </a:lnTo>
                  <a:lnTo>
                    <a:pt x="44302" y="29485"/>
                  </a:lnTo>
                  <a:close/>
                  <a:moveTo>
                    <a:pt x="75717" y="30227"/>
                  </a:moveTo>
                  <a:lnTo>
                    <a:pt x="75816" y="30252"/>
                  </a:lnTo>
                  <a:lnTo>
                    <a:pt x="75890" y="30302"/>
                  </a:lnTo>
                  <a:lnTo>
                    <a:pt x="75964" y="30376"/>
                  </a:lnTo>
                  <a:lnTo>
                    <a:pt x="75964" y="30475"/>
                  </a:lnTo>
                  <a:lnTo>
                    <a:pt x="75964" y="30574"/>
                  </a:lnTo>
                  <a:lnTo>
                    <a:pt x="75890" y="30648"/>
                  </a:lnTo>
                  <a:lnTo>
                    <a:pt x="75816" y="30697"/>
                  </a:lnTo>
                  <a:lnTo>
                    <a:pt x="75717" y="30722"/>
                  </a:lnTo>
                  <a:lnTo>
                    <a:pt x="75618" y="30697"/>
                  </a:lnTo>
                  <a:lnTo>
                    <a:pt x="75544" y="30648"/>
                  </a:lnTo>
                  <a:lnTo>
                    <a:pt x="75494" y="30574"/>
                  </a:lnTo>
                  <a:lnTo>
                    <a:pt x="75469" y="30475"/>
                  </a:lnTo>
                  <a:lnTo>
                    <a:pt x="75494" y="30376"/>
                  </a:lnTo>
                  <a:lnTo>
                    <a:pt x="75544" y="30302"/>
                  </a:lnTo>
                  <a:lnTo>
                    <a:pt x="75618" y="30252"/>
                  </a:lnTo>
                  <a:lnTo>
                    <a:pt x="75717" y="30227"/>
                  </a:lnTo>
                  <a:close/>
                  <a:moveTo>
                    <a:pt x="111337" y="28521"/>
                  </a:moveTo>
                  <a:lnTo>
                    <a:pt x="111535" y="28595"/>
                  </a:lnTo>
                  <a:lnTo>
                    <a:pt x="111732" y="28694"/>
                  </a:lnTo>
                  <a:lnTo>
                    <a:pt x="111906" y="28842"/>
                  </a:lnTo>
                  <a:lnTo>
                    <a:pt x="112054" y="29015"/>
                  </a:lnTo>
                  <a:lnTo>
                    <a:pt x="112153" y="29213"/>
                  </a:lnTo>
                  <a:lnTo>
                    <a:pt x="112227" y="29411"/>
                  </a:lnTo>
                  <a:lnTo>
                    <a:pt x="112252" y="29634"/>
                  </a:lnTo>
                  <a:lnTo>
                    <a:pt x="112227" y="29832"/>
                  </a:lnTo>
                  <a:lnTo>
                    <a:pt x="112153" y="30054"/>
                  </a:lnTo>
                  <a:lnTo>
                    <a:pt x="112054" y="30252"/>
                  </a:lnTo>
                  <a:lnTo>
                    <a:pt x="111906" y="30425"/>
                  </a:lnTo>
                  <a:lnTo>
                    <a:pt x="111732" y="30549"/>
                  </a:lnTo>
                  <a:lnTo>
                    <a:pt x="111535" y="30673"/>
                  </a:lnTo>
                  <a:lnTo>
                    <a:pt x="111337" y="30722"/>
                  </a:lnTo>
                  <a:lnTo>
                    <a:pt x="111114" y="30747"/>
                  </a:lnTo>
                  <a:lnTo>
                    <a:pt x="110916" y="30722"/>
                  </a:lnTo>
                  <a:lnTo>
                    <a:pt x="110693" y="30673"/>
                  </a:lnTo>
                  <a:lnTo>
                    <a:pt x="110520" y="30549"/>
                  </a:lnTo>
                  <a:lnTo>
                    <a:pt x="110322" y="30425"/>
                  </a:lnTo>
                  <a:lnTo>
                    <a:pt x="110199" y="30252"/>
                  </a:lnTo>
                  <a:lnTo>
                    <a:pt x="110100" y="30054"/>
                  </a:lnTo>
                  <a:lnTo>
                    <a:pt x="110026" y="29832"/>
                  </a:lnTo>
                  <a:lnTo>
                    <a:pt x="110001" y="29634"/>
                  </a:lnTo>
                  <a:lnTo>
                    <a:pt x="110026" y="29411"/>
                  </a:lnTo>
                  <a:lnTo>
                    <a:pt x="110100" y="29213"/>
                  </a:lnTo>
                  <a:lnTo>
                    <a:pt x="110199" y="29015"/>
                  </a:lnTo>
                  <a:lnTo>
                    <a:pt x="110322" y="28842"/>
                  </a:lnTo>
                  <a:lnTo>
                    <a:pt x="110520" y="28694"/>
                  </a:lnTo>
                  <a:lnTo>
                    <a:pt x="110693" y="28595"/>
                  </a:lnTo>
                  <a:lnTo>
                    <a:pt x="110916" y="28521"/>
                  </a:lnTo>
                  <a:close/>
                  <a:moveTo>
                    <a:pt x="60578" y="30450"/>
                  </a:moveTo>
                  <a:lnTo>
                    <a:pt x="60653" y="30475"/>
                  </a:lnTo>
                  <a:lnTo>
                    <a:pt x="60727" y="30524"/>
                  </a:lnTo>
                  <a:lnTo>
                    <a:pt x="60776" y="30574"/>
                  </a:lnTo>
                  <a:lnTo>
                    <a:pt x="60801" y="30673"/>
                  </a:lnTo>
                  <a:lnTo>
                    <a:pt x="60776" y="30747"/>
                  </a:lnTo>
                  <a:lnTo>
                    <a:pt x="60727" y="30821"/>
                  </a:lnTo>
                  <a:lnTo>
                    <a:pt x="60653" y="30870"/>
                  </a:lnTo>
                  <a:lnTo>
                    <a:pt x="60504" y="30870"/>
                  </a:lnTo>
                  <a:lnTo>
                    <a:pt x="60430" y="30821"/>
                  </a:lnTo>
                  <a:lnTo>
                    <a:pt x="60381" y="30747"/>
                  </a:lnTo>
                  <a:lnTo>
                    <a:pt x="60356" y="30673"/>
                  </a:lnTo>
                  <a:lnTo>
                    <a:pt x="60381" y="30574"/>
                  </a:lnTo>
                  <a:lnTo>
                    <a:pt x="60430" y="30524"/>
                  </a:lnTo>
                  <a:lnTo>
                    <a:pt x="60504" y="30475"/>
                  </a:lnTo>
                  <a:lnTo>
                    <a:pt x="60578" y="30450"/>
                  </a:lnTo>
                  <a:close/>
                  <a:moveTo>
                    <a:pt x="114651" y="28471"/>
                  </a:moveTo>
                  <a:lnTo>
                    <a:pt x="114874" y="28496"/>
                  </a:lnTo>
                  <a:lnTo>
                    <a:pt x="115097" y="28570"/>
                  </a:lnTo>
                  <a:lnTo>
                    <a:pt x="115319" y="28694"/>
                  </a:lnTo>
                  <a:lnTo>
                    <a:pt x="115517" y="28842"/>
                  </a:lnTo>
                  <a:lnTo>
                    <a:pt x="115665" y="29040"/>
                  </a:lnTo>
                  <a:lnTo>
                    <a:pt x="115764" y="29238"/>
                  </a:lnTo>
                  <a:lnTo>
                    <a:pt x="115839" y="29460"/>
                  </a:lnTo>
                  <a:lnTo>
                    <a:pt x="115863" y="29683"/>
                  </a:lnTo>
                  <a:lnTo>
                    <a:pt x="115839" y="29930"/>
                  </a:lnTo>
                  <a:lnTo>
                    <a:pt x="115764" y="30153"/>
                  </a:lnTo>
                  <a:lnTo>
                    <a:pt x="115665" y="30351"/>
                  </a:lnTo>
                  <a:lnTo>
                    <a:pt x="115517" y="30549"/>
                  </a:lnTo>
                  <a:lnTo>
                    <a:pt x="115319" y="30697"/>
                  </a:lnTo>
                  <a:lnTo>
                    <a:pt x="115097" y="30821"/>
                  </a:lnTo>
                  <a:lnTo>
                    <a:pt x="114874" y="30895"/>
                  </a:lnTo>
                  <a:lnTo>
                    <a:pt x="114429" y="30895"/>
                  </a:lnTo>
                  <a:lnTo>
                    <a:pt x="114206" y="30821"/>
                  </a:lnTo>
                  <a:lnTo>
                    <a:pt x="113983" y="30697"/>
                  </a:lnTo>
                  <a:lnTo>
                    <a:pt x="113785" y="30549"/>
                  </a:lnTo>
                  <a:lnTo>
                    <a:pt x="113637" y="30351"/>
                  </a:lnTo>
                  <a:lnTo>
                    <a:pt x="113538" y="30153"/>
                  </a:lnTo>
                  <a:lnTo>
                    <a:pt x="113464" y="29930"/>
                  </a:lnTo>
                  <a:lnTo>
                    <a:pt x="113439" y="29683"/>
                  </a:lnTo>
                  <a:lnTo>
                    <a:pt x="113464" y="29460"/>
                  </a:lnTo>
                  <a:lnTo>
                    <a:pt x="113538" y="29238"/>
                  </a:lnTo>
                  <a:lnTo>
                    <a:pt x="113637" y="29040"/>
                  </a:lnTo>
                  <a:lnTo>
                    <a:pt x="113785" y="28842"/>
                  </a:lnTo>
                  <a:lnTo>
                    <a:pt x="113983" y="28694"/>
                  </a:lnTo>
                  <a:lnTo>
                    <a:pt x="114206" y="28570"/>
                  </a:lnTo>
                  <a:lnTo>
                    <a:pt x="114429" y="28496"/>
                  </a:lnTo>
                  <a:lnTo>
                    <a:pt x="114651" y="28471"/>
                  </a:lnTo>
                  <a:close/>
                  <a:moveTo>
                    <a:pt x="26369" y="28842"/>
                  </a:moveTo>
                  <a:lnTo>
                    <a:pt x="26566" y="28867"/>
                  </a:lnTo>
                  <a:lnTo>
                    <a:pt x="26764" y="28916"/>
                  </a:lnTo>
                  <a:lnTo>
                    <a:pt x="26937" y="29015"/>
                  </a:lnTo>
                  <a:lnTo>
                    <a:pt x="27111" y="29139"/>
                  </a:lnTo>
                  <a:lnTo>
                    <a:pt x="27259" y="29312"/>
                  </a:lnTo>
                  <a:lnTo>
                    <a:pt x="27333" y="29510"/>
                  </a:lnTo>
                  <a:lnTo>
                    <a:pt x="27407" y="29708"/>
                  </a:lnTo>
                  <a:lnTo>
                    <a:pt x="27432" y="29906"/>
                  </a:lnTo>
                  <a:lnTo>
                    <a:pt x="27407" y="30104"/>
                  </a:lnTo>
                  <a:lnTo>
                    <a:pt x="27333" y="30302"/>
                  </a:lnTo>
                  <a:lnTo>
                    <a:pt x="27259" y="30499"/>
                  </a:lnTo>
                  <a:lnTo>
                    <a:pt x="27111" y="30648"/>
                  </a:lnTo>
                  <a:lnTo>
                    <a:pt x="26937" y="30796"/>
                  </a:lnTo>
                  <a:lnTo>
                    <a:pt x="26764" y="30895"/>
                  </a:lnTo>
                  <a:lnTo>
                    <a:pt x="26566" y="30945"/>
                  </a:lnTo>
                  <a:lnTo>
                    <a:pt x="26369" y="30969"/>
                  </a:lnTo>
                  <a:lnTo>
                    <a:pt x="26146" y="30945"/>
                  </a:lnTo>
                  <a:lnTo>
                    <a:pt x="25948" y="30895"/>
                  </a:lnTo>
                  <a:lnTo>
                    <a:pt x="25775" y="30796"/>
                  </a:lnTo>
                  <a:lnTo>
                    <a:pt x="25602" y="30648"/>
                  </a:lnTo>
                  <a:lnTo>
                    <a:pt x="25478" y="30499"/>
                  </a:lnTo>
                  <a:lnTo>
                    <a:pt x="25379" y="30302"/>
                  </a:lnTo>
                  <a:lnTo>
                    <a:pt x="25305" y="30104"/>
                  </a:lnTo>
                  <a:lnTo>
                    <a:pt x="25305" y="29906"/>
                  </a:lnTo>
                  <a:lnTo>
                    <a:pt x="25305" y="29708"/>
                  </a:lnTo>
                  <a:lnTo>
                    <a:pt x="25379" y="29510"/>
                  </a:lnTo>
                  <a:lnTo>
                    <a:pt x="25478" y="29312"/>
                  </a:lnTo>
                  <a:lnTo>
                    <a:pt x="25602" y="29139"/>
                  </a:lnTo>
                  <a:lnTo>
                    <a:pt x="25775" y="29015"/>
                  </a:lnTo>
                  <a:lnTo>
                    <a:pt x="25948" y="28916"/>
                  </a:lnTo>
                  <a:lnTo>
                    <a:pt x="26146" y="28867"/>
                  </a:lnTo>
                  <a:lnTo>
                    <a:pt x="26369" y="28842"/>
                  </a:lnTo>
                  <a:close/>
                  <a:moveTo>
                    <a:pt x="79402" y="30277"/>
                  </a:moveTo>
                  <a:lnTo>
                    <a:pt x="79526" y="30302"/>
                  </a:lnTo>
                  <a:lnTo>
                    <a:pt x="79650" y="30400"/>
                  </a:lnTo>
                  <a:lnTo>
                    <a:pt x="79724" y="30499"/>
                  </a:lnTo>
                  <a:lnTo>
                    <a:pt x="79749" y="30623"/>
                  </a:lnTo>
                  <a:lnTo>
                    <a:pt x="79724" y="30771"/>
                  </a:lnTo>
                  <a:lnTo>
                    <a:pt x="79650" y="30870"/>
                  </a:lnTo>
                  <a:lnTo>
                    <a:pt x="79526" y="30945"/>
                  </a:lnTo>
                  <a:lnTo>
                    <a:pt x="79402" y="30994"/>
                  </a:lnTo>
                  <a:lnTo>
                    <a:pt x="79254" y="30945"/>
                  </a:lnTo>
                  <a:lnTo>
                    <a:pt x="79155" y="30870"/>
                  </a:lnTo>
                  <a:lnTo>
                    <a:pt x="79081" y="30771"/>
                  </a:lnTo>
                  <a:lnTo>
                    <a:pt x="79056" y="30623"/>
                  </a:lnTo>
                  <a:lnTo>
                    <a:pt x="79081" y="30499"/>
                  </a:lnTo>
                  <a:lnTo>
                    <a:pt x="79155" y="30400"/>
                  </a:lnTo>
                  <a:lnTo>
                    <a:pt x="79254" y="30302"/>
                  </a:lnTo>
                  <a:lnTo>
                    <a:pt x="79402" y="30277"/>
                  </a:lnTo>
                  <a:close/>
                  <a:moveTo>
                    <a:pt x="22782" y="28867"/>
                  </a:moveTo>
                  <a:lnTo>
                    <a:pt x="23004" y="28892"/>
                  </a:lnTo>
                  <a:lnTo>
                    <a:pt x="23227" y="28966"/>
                  </a:lnTo>
                  <a:lnTo>
                    <a:pt x="23425" y="29065"/>
                  </a:lnTo>
                  <a:lnTo>
                    <a:pt x="23598" y="29213"/>
                  </a:lnTo>
                  <a:lnTo>
                    <a:pt x="23747" y="29386"/>
                  </a:lnTo>
                  <a:lnTo>
                    <a:pt x="23845" y="29584"/>
                  </a:lnTo>
                  <a:lnTo>
                    <a:pt x="23920" y="29807"/>
                  </a:lnTo>
                  <a:lnTo>
                    <a:pt x="23944" y="30029"/>
                  </a:lnTo>
                  <a:lnTo>
                    <a:pt x="23920" y="30252"/>
                  </a:lnTo>
                  <a:lnTo>
                    <a:pt x="23845" y="30450"/>
                  </a:lnTo>
                  <a:lnTo>
                    <a:pt x="23747" y="30648"/>
                  </a:lnTo>
                  <a:lnTo>
                    <a:pt x="23598" y="30846"/>
                  </a:lnTo>
                  <a:lnTo>
                    <a:pt x="23425" y="30994"/>
                  </a:lnTo>
                  <a:lnTo>
                    <a:pt x="23227" y="31093"/>
                  </a:lnTo>
                  <a:lnTo>
                    <a:pt x="23004" y="31143"/>
                  </a:lnTo>
                  <a:lnTo>
                    <a:pt x="22782" y="31167"/>
                  </a:lnTo>
                  <a:lnTo>
                    <a:pt x="22559" y="31143"/>
                  </a:lnTo>
                  <a:lnTo>
                    <a:pt x="22361" y="31093"/>
                  </a:lnTo>
                  <a:lnTo>
                    <a:pt x="22163" y="30994"/>
                  </a:lnTo>
                  <a:lnTo>
                    <a:pt x="21966" y="30846"/>
                  </a:lnTo>
                  <a:lnTo>
                    <a:pt x="21817" y="30648"/>
                  </a:lnTo>
                  <a:lnTo>
                    <a:pt x="21718" y="30450"/>
                  </a:lnTo>
                  <a:lnTo>
                    <a:pt x="21669" y="30252"/>
                  </a:lnTo>
                  <a:lnTo>
                    <a:pt x="21644" y="30029"/>
                  </a:lnTo>
                  <a:lnTo>
                    <a:pt x="21669" y="29807"/>
                  </a:lnTo>
                  <a:lnTo>
                    <a:pt x="21718" y="29584"/>
                  </a:lnTo>
                  <a:lnTo>
                    <a:pt x="21817" y="29386"/>
                  </a:lnTo>
                  <a:lnTo>
                    <a:pt x="21966" y="29213"/>
                  </a:lnTo>
                  <a:lnTo>
                    <a:pt x="22163" y="29065"/>
                  </a:lnTo>
                  <a:lnTo>
                    <a:pt x="22361" y="28966"/>
                  </a:lnTo>
                  <a:lnTo>
                    <a:pt x="22559" y="28892"/>
                  </a:lnTo>
                  <a:lnTo>
                    <a:pt x="22782" y="28867"/>
                  </a:lnTo>
                  <a:close/>
                  <a:moveTo>
                    <a:pt x="51599" y="30425"/>
                  </a:moveTo>
                  <a:lnTo>
                    <a:pt x="51673" y="30450"/>
                  </a:lnTo>
                  <a:lnTo>
                    <a:pt x="51748" y="30499"/>
                  </a:lnTo>
                  <a:lnTo>
                    <a:pt x="51822" y="30549"/>
                  </a:lnTo>
                  <a:lnTo>
                    <a:pt x="51871" y="30623"/>
                  </a:lnTo>
                  <a:lnTo>
                    <a:pt x="51921" y="30697"/>
                  </a:lnTo>
                  <a:lnTo>
                    <a:pt x="51946" y="30771"/>
                  </a:lnTo>
                  <a:lnTo>
                    <a:pt x="51946" y="30846"/>
                  </a:lnTo>
                  <a:lnTo>
                    <a:pt x="51946" y="30920"/>
                  </a:lnTo>
                  <a:lnTo>
                    <a:pt x="51921" y="31019"/>
                  </a:lnTo>
                  <a:lnTo>
                    <a:pt x="51871" y="31093"/>
                  </a:lnTo>
                  <a:lnTo>
                    <a:pt x="51822" y="31143"/>
                  </a:lnTo>
                  <a:lnTo>
                    <a:pt x="51748" y="31192"/>
                  </a:lnTo>
                  <a:lnTo>
                    <a:pt x="51673" y="31241"/>
                  </a:lnTo>
                  <a:lnTo>
                    <a:pt x="51599" y="31266"/>
                  </a:lnTo>
                  <a:lnTo>
                    <a:pt x="51451" y="31266"/>
                  </a:lnTo>
                  <a:lnTo>
                    <a:pt x="51352" y="31241"/>
                  </a:lnTo>
                  <a:lnTo>
                    <a:pt x="51278" y="31192"/>
                  </a:lnTo>
                  <a:lnTo>
                    <a:pt x="51228" y="31143"/>
                  </a:lnTo>
                  <a:lnTo>
                    <a:pt x="51179" y="31093"/>
                  </a:lnTo>
                  <a:lnTo>
                    <a:pt x="51129" y="31019"/>
                  </a:lnTo>
                  <a:lnTo>
                    <a:pt x="51105" y="30920"/>
                  </a:lnTo>
                  <a:lnTo>
                    <a:pt x="51105" y="30846"/>
                  </a:lnTo>
                  <a:lnTo>
                    <a:pt x="51105" y="30771"/>
                  </a:lnTo>
                  <a:lnTo>
                    <a:pt x="51129" y="30697"/>
                  </a:lnTo>
                  <a:lnTo>
                    <a:pt x="51179" y="30623"/>
                  </a:lnTo>
                  <a:lnTo>
                    <a:pt x="51228" y="30549"/>
                  </a:lnTo>
                  <a:lnTo>
                    <a:pt x="51278" y="30499"/>
                  </a:lnTo>
                  <a:lnTo>
                    <a:pt x="51352" y="30450"/>
                  </a:lnTo>
                  <a:lnTo>
                    <a:pt x="51451" y="30425"/>
                  </a:lnTo>
                  <a:close/>
                  <a:moveTo>
                    <a:pt x="97287" y="29708"/>
                  </a:moveTo>
                  <a:lnTo>
                    <a:pt x="97410" y="29757"/>
                  </a:lnTo>
                  <a:lnTo>
                    <a:pt x="97559" y="29832"/>
                  </a:lnTo>
                  <a:lnTo>
                    <a:pt x="97682" y="29930"/>
                  </a:lnTo>
                  <a:lnTo>
                    <a:pt x="97781" y="30054"/>
                  </a:lnTo>
                  <a:lnTo>
                    <a:pt x="97856" y="30178"/>
                  </a:lnTo>
                  <a:lnTo>
                    <a:pt x="97905" y="30326"/>
                  </a:lnTo>
                  <a:lnTo>
                    <a:pt x="97905" y="30475"/>
                  </a:lnTo>
                  <a:lnTo>
                    <a:pt x="97905" y="30623"/>
                  </a:lnTo>
                  <a:lnTo>
                    <a:pt x="97856" y="30771"/>
                  </a:lnTo>
                  <a:lnTo>
                    <a:pt x="97781" y="30920"/>
                  </a:lnTo>
                  <a:lnTo>
                    <a:pt x="97682" y="31044"/>
                  </a:lnTo>
                  <a:lnTo>
                    <a:pt x="97559" y="31143"/>
                  </a:lnTo>
                  <a:lnTo>
                    <a:pt x="97410" y="31217"/>
                  </a:lnTo>
                  <a:lnTo>
                    <a:pt x="97287" y="31241"/>
                  </a:lnTo>
                  <a:lnTo>
                    <a:pt x="97113" y="31266"/>
                  </a:lnTo>
                  <a:lnTo>
                    <a:pt x="96965" y="31241"/>
                  </a:lnTo>
                  <a:lnTo>
                    <a:pt x="96841" y="31217"/>
                  </a:lnTo>
                  <a:lnTo>
                    <a:pt x="96693" y="31143"/>
                  </a:lnTo>
                  <a:lnTo>
                    <a:pt x="96569" y="31044"/>
                  </a:lnTo>
                  <a:lnTo>
                    <a:pt x="96470" y="30920"/>
                  </a:lnTo>
                  <a:lnTo>
                    <a:pt x="96396" y="30771"/>
                  </a:lnTo>
                  <a:lnTo>
                    <a:pt x="96347" y="30623"/>
                  </a:lnTo>
                  <a:lnTo>
                    <a:pt x="96347" y="30475"/>
                  </a:lnTo>
                  <a:lnTo>
                    <a:pt x="96347" y="30326"/>
                  </a:lnTo>
                  <a:lnTo>
                    <a:pt x="96396" y="30178"/>
                  </a:lnTo>
                  <a:lnTo>
                    <a:pt x="96470" y="30054"/>
                  </a:lnTo>
                  <a:lnTo>
                    <a:pt x="96569" y="29930"/>
                  </a:lnTo>
                  <a:lnTo>
                    <a:pt x="96693" y="29832"/>
                  </a:lnTo>
                  <a:lnTo>
                    <a:pt x="96841" y="29757"/>
                  </a:lnTo>
                  <a:lnTo>
                    <a:pt x="96965" y="29708"/>
                  </a:lnTo>
                  <a:close/>
                  <a:moveTo>
                    <a:pt x="5120" y="28347"/>
                  </a:moveTo>
                  <a:lnTo>
                    <a:pt x="5442" y="28372"/>
                  </a:lnTo>
                  <a:lnTo>
                    <a:pt x="5590" y="28397"/>
                  </a:lnTo>
                  <a:lnTo>
                    <a:pt x="5739" y="28446"/>
                  </a:lnTo>
                  <a:lnTo>
                    <a:pt x="5862" y="28521"/>
                  </a:lnTo>
                  <a:lnTo>
                    <a:pt x="6011" y="28595"/>
                  </a:lnTo>
                  <a:lnTo>
                    <a:pt x="6135" y="28694"/>
                  </a:lnTo>
                  <a:lnTo>
                    <a:pt x="6258" y="28793"/>
                  </a:lnTo>
                  <a:lnTo>
                    <a:pt x="6382" y="28916"/>
                  </a:lnTo>
                  <a:lnTo>
                    <a:pt x="6456" y="29065"/>
                  </a:lnTo>
                  <a:lnTo>
                    <a:pt x="6555" y="29188"/>
                  </a:lnTo>
                  <a:lnTo>
                    <a:pt x="6605" y="29337"/>
                  </a:lnTo>
                  <a:lnTo>
                    <a:pt x="6654" y="29485"/>
                  </a:lnTo>
                  <a:lnTo>
                    <a:pt x="6703" y="29634"/>
                  </a:lnTo>
                  <a:lnTo>
                    <a:pt x="6728" y="29930"/>
                  </a:lnTo>
                  <a:lnTo>
                    <a:pt x="6703" y="30227"/>
                  </a:lnTo>
                  <a:lnTo>
                    <a:pt x="6654" y="30376"/>
                  </a:lnTo>
                  <a:lnTo>
                    <a:pt x="6605" y="30524"/>
                  </a:lnTo>
                  <a:lnTo>
                    <a:pt x="6555" y="30673"/>
                  </a:lnTo>
                  <a:lnTo>
                    <a:pt x="6456" y="30821"/>
                  </a:lnTo>
                  <a:lnTo>
                    <a:pt x="6382" y="30945"/>
                  </a:lnTo>
                  <a:lnTo>
                    <a:pt x="6258" y="31068"/>
                  </a:lnTo>
                  <a:lnTo>
                    <a:pt x="6135" y="31167"/>
                  </a:lnTo>
                  <a:lnTo>
                    <a:pt x="6011" y="31266"/>
                  </a:lnTo>
                  <a:lnTo>
                    <a:pt x="5862" y="31340"/>
                  </a:lnTo>
                  <a:lnTo>
                    <a:pt x="5739" y="31415"/>
                  </a:lnTo>
                  <a:lnTo>
                    <a:pt x="5590" y="31464"/>
                  </a:lnTo>
                  <a:lnTo>
                    <a:pt x="5442" y="31489"/>
                  </a:lnTo>
                  <a:lnTo>
                    <a:pt x="5120" y="31538"/>
                  </a:lnTo>
                  <a:lnTo>
                    <a:pt x="4824" y="31489"/>
                  </a:lnTo>
                  <a:lnTo>
                    <a:pt x="4675" y="31464"/>
                  </a:lnTo>
                  <a:lnTo>
                    <a:pt x="4527" y="31415"/>
                  </a:lnTo>
                  <a:lnTo>
                    <a:pt x="4378" y="31340"/>
                  </a:lnTo>
                  <a:lnTo>
                    <a:pt x="4255" y="31266"/>
                  </a:lnTo>
                  <a:lnTo>
                    <a:pt x="4131" y="31167"/>
                  </a:lnTo>
                  <a:lnTo>
                    <a:pt x="4007" y="31068"/>
                  </a:lnTo>
                  <a:lnTo>
                    <a:pt x="3884" y="30945"/>
                  </a:lnTo>
                  <a:lnTo>
                    <a:pt x="3809" y="30821"/>
                  </a:lnTo>
                  <a:lnTo>
                    <a:pt x="3710" y="30673"/>
                  </a:lnTo>
                  <a:lnTo>
                    <a:pt x="3661" y="30524"/>
                  </a:lnTo>
                  <a:lnTo>
                    <a:pt x="3611" y="30376"/>
                  </a:lnTo>
                  <a:lnTo>
                    <a:pt x="3562" y="30227"/>
                  </a:lnTo>
                  <a:lnTo>
                    <a:pt x="3537" y="29930"/>
                  </a:lnTo>
                  <a:lnTo>
                    <a:pt x="3562" y="29634"/>
                  </a:lnTo>
                  <a:lnTo>
                    <a:pt x="3611" y="29485"/>
                  </a:lnTo>
                  <a:lnTo>
                    <a:pt x="3661" y="29337"/>
                  </a:lnTo>
                  <a:lnTo>
                    <a:pt x="3710" y="29188"/>
                  </a:lnTo>
                  <a:lnTo>
                    <a:pt x="3809" y="29065"/>
                  </a:lnTo>
                  <a:lnTo>
                    <a:pt x="3884" y="28916"/>
                  </a:lnTo>
                  <a:lnTo>
                    <a:pt x="4007" y="28793"/>
                  </a:lnTo>
                  <a:lnTo>
                    <a:pt x="4131" y="28694"/>
                  </a:lnTo>
                  <a:lnTo>
                    <a:pt x="4255" y="28595"/>
                  </a:lnTo>
                  <a:lnTo>
                    <a:pt x="4378" y="28521"/>
                  </a:lnTo>
                  <a:lnTo>
                    <a:pt x="4527" y="28446"/>
                  </a:lnTo>
                  <a:lnTo>
                    <a:pt x="4675" y="28397"/>
                  </a:lnTo>
                  <a:lnTo>
                    <a:pt x="4824" y="28372"/>
                  </a:lnTo>
                  <a:lnTo>
                    <a:pt x="5120" y="28347"/>
                  </a:lnTo>
                  <a:close/>
                  <a:moveTo>
                    <a:pt x="47790" y="30524"/>
                  </a:moveTo>
                  <a:lnTo>
                    <a:pt x="47889" y="30549"/>
                  </a:lnTo>
                  <a:lnTo>
                    <a:pt x="47988" y="30598"/>
                  </a:lnTo>
                  <a:lnTo>
                    <a:pt x="48062" y="30673"/>
                  </a:lnTo>
                  <a:lnTo>
                    <a:pt x="48111" y="30747"/>
                  </a:lnTo>
                  <a:lnTo>
                    <a:pt x="48161" y="30846"/>
                  </a:lnTo>
                  <a:lnTo>
                    <a:pt x="48186" y="30945"/>
                  </a:lnTo>
                  <a:lnTo>
                    <a:pt x="48210" y="31019"/>
                  </a:lnTo>
                  <a:lnTo>
                    <a:pt x="48186" y="31118"/>
                  </a:lnTo>
                  <a:lnTo>
                    <a:pt x="48161" y="31217"/>
                  </a:lnTo>
                  <a:lnTo>
                    <a:pt x="48111" y="31316"/>
                  </a:lnTo>
                  <a:lnTo>
                    <a:pt x="48062" y="31390"/>
                  </a:lnTo>
                  <a:lnTo>
                    <a:pt x="47988" y="31464"/>
                  </a:lnTo>
                  <a:lnTo>
                    <a:pt x="47889" y="31514"/>
                  </a:lnTo>
                  <a:lnTo>
                    <a:pt x="47790" y="31538"/>
                  </a:lnTo>
                  <a:lnTo>
                    <a:pt x="47592" y="31538"/>
                  </a:lnTo>
                  <a:lnTo>
                    <a:pt x="47493" y="31514"/>
                  </a:lnTo>
                  <a:lnTo>
                    <a:pt x="47419" y="31464"/>
                  </a:lnTo>
                  <a:lnTo>
                    <a:pt x="47345" y="31390"/>
                  </a:lnTo>
                  <a:lnTo>
                    <a:pt x="47270" y="31316"/>
                  </a:lnTo>
                  <a:lnTo>
                    <a:pt x="47221" y="31217"/>
                  </a:lnTo>
                  <a:lnTo>
                    <a:pt x="47196" y="31118"/>
                  </a:lnTo>
                  <a:lnTo>
                    <a:pt x="47172" y="31019"/>
                  </a:lnTo>
                  <a:lnTo>
                    <a:pt x="47196" y="30945"/>
                  </a:lnTo>
                  <a:lnTo>
                    <a:pt x="47221" y="30846"/>
                  </a:lnTo>
                  <a:lnTo>
                    <a:pt x="47270" y="30747"/>
                  </a:lnTo>
                  <a:lnTo>
                    <a:pt x="47345" y="30673"/>
                  </a:lnTo>
                  <a:lnTo>
                    <a:pt x="47419" y="30598"/>
                  </a:lnTo>
                  <a:lnTo>
                    <a:pt x="47493" y="30549"/>
                  </a:lnTo>
                  <a:lnTo>
                    <a:pt x="47592" y="30524"/>
                  </a:lnTo>
                  <a:close/>
                  <a:moveTo>
                    <a:pt x="29757" y="29832"/>
                  </a:moveTo>
                  <a:lnTo>
                    <a:pt x="29931" y="29856"/>
                  </a:lnTo>
                  <a:lnTo>
                    <a:pt x="30128" y="29906"/>
                  </a:lnTo>
                  <a:lnTo>
                    <a:pt x="30277" y="29980"/>
                  </a:lnTo>
                  <a:lnTo>
                    <a:pt x="30425" y="30104"/>
                  </a:lnTo>
                  <a:lnTo>
                    <a:pt x="30549" y="30252"/>
                  </a:lnTo>
                  <a:lnTo>
                    <a:pt x="30648" y="30425"/>
                  </a:lnTo>
                  <a:lnTo>
                    <a:pt x="30697" y="30598"/>
                  </a:lnTo>
                  <a:lnTo>
                    <a:pt x="30722" y="30796"/>
                  </a:lnTo>
                  <a:lnTo>
                    <a:pt x="30697" y="30969"/>
                  </a:lnTo>
                  <a:lnTo>
                    <a:pt x="30648" y="31143"/>
                  </a:lnTo>
                  <a:lnTo>
                    <a:pt x="30549" y="31316"/>
                  </a:lnTo>
                  <a:lnTo>
                    <a:pt x="30425" y="31464"/>
                  </a:lnTo>
                  <a:lnTo>
                    <a:pt x="30277" y="31588"/>
                  </a:lnTo>
                  <a:lnTo>
                    <a:pt x="30128" y="31687"/>
                  </a:lnTo>
                  <a:lnTo>
                    <a:pt x="29931" y="31736"/>
                  </a:lnTo>
                  <a:lnTo>
                    <a:pt x="29584" y="31736"/>
                  </a:lnTo>
                  <a:lnTo>
                    <a:pt x="29411" y="31687"/>
                  </a:lnTo>
                  <a:lnTo>
                    <a:pt x="29238" y="31588"/>
                  </a:lnTo>
                  <a:lnTo>
                    <a:pt x="29090" y="31464"/>
                  </a:lnTo>
                  <a:lnTo>
                    <a:pt x="28966" y="31316"/>
                  </a:lnTo>
                  <a:lnTo>
                    <a:pt x="28867" y="31143"/>
                  </a:lnTo>
                  <a:lnTo>
                    <a:pt x="28817" y="30969"/>
                  </a:lnTo>
                  <a:lnTo>
                    <a:pt x="28793" y="30796"/>
                  </a:lnTo>
                  <a:lnTo>
                    <a:pt x="28817" y="30598"/>
                  </a:lnTo>
                  <a:lnTo>
                    <a:pt x="28867" y="30425"/>
                  </a:lnTo>
                  <a:lnTo>
                    <a:pt x="28966" y="30252"/>
                  </a:lnTo>
                  <a:lnTo>
                    <a:pt x="29090" y="30104"/>
                  </a:lnTo>
                  <a:lnTo>
                    <a:pt x="29238" y="29980"/>
                  </a:lnTo>
                  <a:lnTo>
                    <a:pt x="29411" y="29906"/>
                  </a:lnTo>
                  <a:lnTo>
                    <a:pt x="29584" y="29856"/>
                  </a:lnTo>
                  <a:lnTo>
                    <a:pt x="29757" y="29832"/>
                  </a:lnTo>
                  <a:close/>
                  <a:moveTo>
                    <a:pt x="83113" y="30895"/>
                  </a:moveTo>
                  <a:lnTo>
                    <a:pt x="83187" y="30920"/>
                  </a:lnTo>
                  <a:lnTo>
                    <a:pt x="83286" y="30945"/>
                  </a:lnTo>
                  <a:lnTo>
                    <a:pt x="83360" y="30969"/>
                  </a:lnTo>
                  <a:lnTo>
                    <a:pt x="83434" y="31044"/>
                  </a:lnTo>
                  <a:lnTo>
                    <a:pt x="83484" y="31118"/>
                  </a:lnTo>
                  <a:lnTo>
                    <a:pt x="83533" y="31192"/>
                  </a:lnTo>
                  <a:lnTo>
                    <a:pt x="83558" y="31266"/>
                  </a:lnTo>
                  <a:lnTo>
                    <a:pt x="83558" y="31365"/>
                  </a:lnTo>
                  <a:lnTo>
                    <a:pt x="83558" y="31439"/>
                  </a:lnTo>
                  <a:lnTo>
                    <a:pt x="83533" y="31538"/>
                  </a:lnTo>
                  <a:lnTo>
                    <a:pt x="83484" y="31613"/>
                  </a:lnTo>
                  <a:lnTo>
                    <a:pt x="83434" y="31687"/>
                  </a:lnTo>
                  <a:lnTo>
                    <a:pt x="83360" y="31736"/>
                  </a:lnTo>
                  <a:lnTo>
                    <a:pt x="83286" y="31786"/>
                  </a:lnTo>
                  <a:lnTo>
                    <a:pt x="83187" y="31810"/>
                  </a:lnTo>
                  <a:lnTo>
                    <a:pt x="83014" y="31810"/>
                  </a:lnTo>
                  <a:lnTo>
                    <a:pt x="82940" y="31786"/>
                  </a:lnTo>
                  <a:lnTo>
                    <a:pt x="82866" y="31736"/>
                  </a:lnTo>
                  <a:lnTo>
                    <a:pt x="82791" y="31687"/>
                  </a:lnTo>
                  <a:lnTo>
                    <a:pt x="82717" y="31613"/>
                  </a:lnTo>
                  <a:lnTo>
                    <a:pt x="82692" y="31538"/>
                  </a:lnTo>
                  <a:lnTo>
                    <a:pt x="82668" y="31439"/>
                  </a:lnTo>
                  <a:lnTo>
                    <a:pt x="82643" y="31365"/>
                  </a:lnTo>
                  <a:lnTo>
                    <a:pt x="82668" y="31266"/>
                  </a:lnTo>
                  <a:lnTo>
                    <a:pt x="82692" y="31192"/>
                  </a:lnTo>
                  <a:lnTo>
                    <a:pt x="82717" y="31118"/>
                  </a:lnTo>
                  <a:lnTo>
                    <a:pt x="82791" y="31044"/>
                  </a:lnTo>
                  <a:lnTo>
                    <a:pt x="82866" y="30969"/>
                  </a:lnTo>
                  <a:lnTo>
                    <a:pt x="82940" y="30945"/>
                  </a:lnTo>
                  <a:lnTo>
                    <a:pt x="83014" y="30920"/>
                  </a:lnTo>
                  <a:lnTo>
                    <a:pt x="83113" y="30895"/>
                  </a:lnTo>
                  <a:close/>
                  <a:moveTo>
                    <a:pt x="118238" y="29188"/>
                  </a:moveTo>
                  <a:lnTo>
                    <a:pt x="118485" y="29213"/>
                  </a:lnTo>
                  <a:lnTo>
                    <a:pt x="118733" y="29287"/>
                  </a:lnTo>
                  <a:lnTo>
                    <a:pt x="118955" y="29411"/>
                  </a:lnTo>
                  <a:lnTo>
                    <a:pt x="119153" y="29559"/>
                  </a:lnTo>
                  <a:lnTo>
                    <a:pt x="119326" y="29782"/>
                  </a:lnTo>
                  <a:lnTo>
                    <a:pt x="119450" y="30005"/>
                  </a:lnTo>
                  <a:lnTo>
                    <a:pt x="119524" y="30252"/>
                  </a:lnTo>
                  <a:lnTo>
                    <a:pt x="119549" y="30499"/>
                  </a:lnTo>
                  <a:lnTo>
                    <a:pt x="119524" y="30747"/>
                  </a:lnTo>
                  <a:lnTo>
                    <a:pt x="119450" y="30994"/>
                  </a:lnTo>
                  <a:lnTo>
                    <a:pt x="119326" y="31217"/>
                  </a:lnTo>
                  <a:lnTo>
                    <a:pt x="119153" y="31415"/>
                  </a:lnTo>
                  <a:lnTo>
                    <a:pt x="118955" y="31588"/>
                  </a:lnTo>
                  <a:lnTo>
                    <a:pt x="118733" y="31711"/>
                  </a:lnTo>
                  <a:lnTo>
                    <a:pt x="118485" y="31786"/>
                  </a:lnTo>
                  <a:lnTo>
                    <a:pt x="118238" y="31810"/>
                  </a:lnTo>
                  <a:lnTo>
                    <a:pt x="117991" y="31786"/>
                  </a:lnTo>
                  <a:lnTo>
                    <a:pt x="117743" y="31711"/>
                  </a:lnTo>
                  <a:lnTo>
                    <a:pt x="117521" y="31588"/>
                  </a:lnTo>
                  <a:lnTo>
                    <a:pt x="117298" y="31415"/>
                  </a:lnTo>
                  <a:lnTo>
                    <a:pt x="117150" y="31217"/>
                  </a:lnTo>
                  <a:lnTo>
                    <a:pt x="117026" y="30994"/>
                  </a:lnTo>
                  <a:lnTo>
                    <a:pt x="116952" y="30747"/>
                  </a:lnTo>
                  <a:lnTo>
                    <a:pt x="116927" y="30499"/>
                  </a:lnTo>
                  <a:lnTo>
                    <a:pt x="116952" y="30252"/>
                  </a:lnTo>
                  <a:lnTo>
                    <a:pt x="117026" y="30005"/>
                  </a:lnTo>
                  <a:lnTo>
                    <a:pt x="117150" y="29782"/>
                  </a:lnTo>
                  <a:lnTo>
                    <a:pt x="117298" y="29559"/>
                  </a:lnTo>
                  <a:lnTo>
                    <a:pt x="117521" y="29411"/>
                  </a:lnTo>
                  <a:lnTo>
                    <a:pt x="117743" y="29287"/>
                  </a:lnTo>
                  <a:lnTo>
                    <a:pt x="117991" y="29213"/>
                  </a:lnTo>
                  <a:lnTo>
                    <a:pt x="118238" y="29188"/>
                  </a:lnTo>
                  <a:close/>
                  <a:moveTo>
                    <a:pt x="54939" y="31514"/>
                  </a:moveTo>
                  <a:lnTo>
                    <a:pt x="55062" y="31538"/>
                  </a:lnTo>
                  <a:lnTo>
                    <a:pt x="55161" y="31588"/>
                  </a:lnTo>
                  <a:lnTo>
                    <a:pt x="55235" y="31711"/>
                  </a:lnTo>
                  <a:lnTo>
                    <a:pt x="55260" y="31835"/>
                  </a:lnTo>
                  <a:lnTo>
                    <a:pt x="55235" y="31934"/>
                  </a:lnTo>
                  <a:lnTo>
                    <a:pt x="55161" y="32058"/>
                  </a:lnTo>
                  <a:lnTo>
                    <a:pt x="55062" y="32132"/>
                  </a:lnTo>
                  <a:lnTo>
                    <a:pt x="54815" y="32132"/>
                  </a:lnTo>
                  <a:lnTo>
                    <a:pt x="54716" y="32058"/>
                  </a:lnTo>
                  <a:lnTo>
                    <a:pt x="54642" y="31934"/>
                  </a:lnTo>
                  <a:lnTo>
                    <a:pt x="54617" y="31835"/>
                  </a:lnTo>
                  <a:lnTo>
                    <a:pt x="54642" y="31711"/>
                  </a:lnTo>
                  <a:lnTo>
                    <a:pt x="54716" y="31588"/>
                  </a:lnTo>
                  <a:lnTo>
                    <a:pt x="54815" y="31538"/>
                  </a:lnTo>
                  <a:lnTo>
                    <a:pt x="54939" y="31514"/>
                  </a:lnTo>
                  <a:close/>
                  <a:moveTo>
                    <a:pt x="100725" y="30400"/>
                  </a:moveTo>
                  <a:lnTo>
                    <a:pt x="100898" y="30425"/>
                  </a:lnTo>
                  <a:lnTo>
                    <a:pt x="101071" y="30475"/>
                  </a:lnTo>
                  <a:lnTo>
                    <a:pt x="101220" y="30549"/>
                  </a:lnTo>
                  <a:lnTo>
                    <a:pt x="101368" y="30648"/>
                  </a:lnTo>
                  <a:lnTo>
                    <a:pt x="101467" y="30796"/>
                  </a:lnTo>
                  <a:lnTo>
                    <a:pt x="101541" y="30945"/>
                  </a:lnTo>
                  <a:lnTo>
                    <a:pt x="101591" y="31118"/>
                  </a:lnTo>
                  <a:lnTo>
                    <a:pt x="101615" y="31291"/>
                  </a:lnTo>
                  <a:lnTo>
                    <a:pt x="101591" y="31464"/>
                  </a:lnTo>
                  <a:lnTo>
                    <a:pt x="101541" y="31613"/>
                  </a:lnTo>
                  <a:lnTo>
                    <a:pt x="101467" y="31786"/>
                  </a:lnTo>
                  <a:lnTo>
                    <a:pt x="101368" y="31909"/>
                  </a:lnTo>
                  <a:lnTo>
                    <a:pt x="101220" y="32033"/>
                  </a:lnTo>
                  <a:lnTo>
                    <a:pt x="101071" y="32107"/>
                  </a:lnTo>
                  <a:lnTo>
                    <a:pt x="100898" y="32157"/>
                  </a:lnTo>
                  <a:lnTo>
                    <a:pt x="100725" y="32181"/>
                  </a:lnTo>
                  <a:lnTo>
                    <a:pt x="100552" y="32157"/>
                  </a:lnTo>
                  <a:lnTo>
                    <a:pt x="100403" y="32107"/>
                  </a:lnTo>
                  <a:lnTo>
                    <a:pt x="100230" y="32033"/>
                  </a:lnTo>
                  <a:lnTo>
                    <a:pt x="100107" y="31909"/>
                  </a:lnTo>
                  <a:lnTo>
                    <a:pt x="99983" y="31786"/>
                  </a:lnTo>
                  <a:lnTo>
                    <a:pt x="99909" y="31613"/>
                  </a:lnTo>
                  <a:lnTo>
                    <a:pt x="99859" y="31464"/>
                  </a:lnTo>
                  <a:lnTo>
                    <a:pt x="99834" y="31291"/>
                  </a:lnTo>
                  <a:lnTo>
                    <a:pt x="99859" y="31118"/>
                  </a:lnTo>
                  <a:lnTo>
                    <a:pt x="99909" y="30945"/>
                  </a:lnTo>
                  <a:lnTo>
                    <a:pt x="99983" y="30796"/>
                  </a:lnTo>
                  <a:lnTo>
                    <a:pt x="100107" y="30648"/>
                  </a:lnTo>
                  <a:lnTo>
                    <a:pt x="100230" y="30549"/>
                  </a:lnTo>
                  <a:lnTo>
                    <a:pt x="100403" y="30475"/>
                  </a:lnTo>
                  <a:lnTo>
                    <a:pt x="100552" y="30425"/>
                  </a:lnTo>
                  <a:lnTo>
                    <a:pt x="100725" y="30400"/>
                  </a:lnTo>
                  <a:close/>
                  <a:moveTo>
                    <a:pt x="8559" y="29312"/>
                  </a:moveTo>
                  <a:lnTo>
                    <a:pt x="8855" y="29337"/>
                  </a:lnTo>
                  <a:lnTo>
                    <a:pt x="9128" y="29411"/>
                  </a:lnTo>
                  <a:lnTo>
                    <a:pt x="9375" y="29559"/>
                  </a:lnTo>
                  <a:lnTo>
                    <a:pt x="9499" y="29634"/>
                  </a:lnTo>
                  <a:lnTo>
                    <a:pt x="9622" y="29733"/>
                  </a:lnTo>
                  <a:lnTo>
                    <a:pt x="9721" y="29856"/>
                  </a:lnTo>
                  <a:lnTo>
                    <a:pt x="9795" y="29980"/>
                  </a:lnTo>
                  <a:lnTo>
                    <a:pt x="9944" y="30227"/>
                  </a:lnTo>
                  <a:lnTo>
                    <a:pt x="10018" y="30499"/>
                  </a:lnTo>
                  <a:lnTo>
                    <a:pt x="10043" y="30796"/>
                  </a:lnTo>
                  <a:lnTo>
                    <a:pt x="10018" y="31068"/>
                  </a:lnTo>
                  <a:lnTo>
                    <a:pt x="9944" y="31340"/>
                  </a:lnTo>
                  <a:lnTo>
                    <a:pt x="9795" y="31613"/>
                  </a:lnTo>
                  <a:lnTo>
                    <a:pt x="9721" y="31736"/>
                  </a:lnTo>
                  <a:lnTo>
                    <a:pt x="9622" y="31835"/>
                  </a:lnTo>
                  <a:lnTo>
                    <a:pt x="9499" y="31959"/>
                  </a:lnTo>
                  <a:lnTo>
                    <a:pt x="9375" y="32033"/>
                  </a:lnTo>
                  <a:lnTo>
                    <a:pt x="9128" y="32181"/>
                  </a:lnTo>
                  <a:lnTo>
                    <a:pt x="8855" y="32256"/>
                  </a:lnTo>
                  <a:lnTo>
                    <a:pt x="8559" y="32280"/>
                  </a:lnTo>
                  <a:lnTo>
                    <a:pt x="8287" y="32256"/>
                  </a:lnTo>
                  <a:lnTo>
                    <a:pt x="7990" y="32181"/>
                  </a:lnTo>
                  <a:lnTo>
                    <a:pt x="7742" y="32033"/>
                  </a:lnTo>
                  <a:lnTo>
                    <a:pt x="7619" y="31959"/>
                  </a:lnTo>
                  <a:lnTo>
                    <a:pt x="7520" y="31835"/>
                  </a:lnTo>
                  <a:lnTo>
                    <a:pt x="7396" y="31736"/>
                  </a:lnTo>
                  <a:lnTo>
                    <a:pt x="7322" y="31613"/>
                  </a:lnTo>
                  <a:lnTo>
                    <a:pt x="7173" y="31340"/>
                  </a:lnTo>
                  <a:lnTo>
                    <a:pt x="7099" y="31068"/>
                  </a:lnTo>
                  <a:lnTo>
                    <a:pt x="7074" y="30796"/>
                  </a:lnTo>
                  <a:lnTo>
                    <a:pt x="7099" y="30499"/>
                  </a:lnTo>
                  <a:lnTo>
                    <a:pt x="7173" y="30227"/>
                  </a:lnTo>
                  <a:lnTo>
                    <a:pt x="7322" y="29980"/>
                  </a:lnTo>
                  <a:lnTo>
                    <a:pt x="7396" y="29856"/>
                  </a:lnTo>
                  <a:lnTo>
                    <a:pt x="7520" y="29733"/>
                  </a:lnTo>
                  <a:lnTo>
                    <a:pt x="7619" y="29634"/>
                  </a:lnTo>
                  <a:lnTo>
                    <a:pt x="7742" y="29559"/>
                  </a:lnTo>
                  <a:lnTo>
                    <a:pt x="7990" y="29411"/>
                  </a:lnTo>
                  <a:lnTo>
                    <a:pt x="8287" y="29337"/>
                  </a:lnTo>
                  <a:lnTo>
                    <a:pt x="8559" y="29312"/>
                  </a:lnTo>
                  <a:close/>
                  <a:moveTo>
                    <a:pt x="36733" y="30771"/>
                  </a:moveTo>
                  <a:lnTo>
                    <a:pt x="36881" y="30796"/>
                  </a:lnTo>
                  <a:lnTo>
                    <a:pt x="37030" y="30821"/>
                  </a:lnTo>
                  <a:lnTo>
                    <a:pt x="37153" y="30895"/>
                  </a:lnTo>
                  <a:lnTo>
                    <a:pt x="37277" y="30994"/>
                  </a:lnTo>
                  <a:lnTo>
                    <a:pt x="37376" y="31118"/>
                  </a:lnTo>
                  <a:lnTo>
                    <a:pt x="37450" y="31266"/>
                  </a:lnTo>
                  <a:lnTo>
                    <a:pt x="37500" y="31390"/>
                  </a:lnTo>
                  <a:lnTo>
                    <a:pt x="37500" y="31538"/>
                  </a:lnTo>
                  <a:lnTo>
                    <a:pt x="37500" y="31687"/>
                  </a:lnTo>
                  <a:lnTo>
                    <a:pt x="37450" y="31835"/>
                  </a:lnTo>
                  <a:lnTo>
                    <a:pt x="37376" y="31959"/>
                  </a:lnTo>
                  <a:lnTo>
                    <a:pt x="37277" y="32082"/>
                  </a:lnTo>
                  <a:lnTo>
                    <a:pt x="37153" y="32181"/>
                  </a:lnTo>
                  <a:lnTo>
                    <a:pt x="37030" y="32256"/>
                  </a:lnTo>
                  <a:lnTo>
                    <a:pt x="36881" y="32305"/>
                  </a:lnTo>
                  <a:lnTo>
                    <a:pt x="36585" y="32305"/>
                  </a:lnTo>
                  <a:lnTo>
                    <a:pt x="36461" y="32256"/>
                  </a:lnTo>
                  <a:lnTo>
                    <a:pt x="36312" y="32181"/>
                  </a:lnTo>
                  <a:lnTo>
                    <a:pt x="36189" y="32082"/>
                  </a:lnTo>
                  <a:lnTo>
                    <a:pt x="36090" y="31959"/>
                  </a:lnTo>
                  <a:lnTo>
                    <a:pt x="36016" y="31835"/>
                  </a:lnTo>
                  <a:lnTo>
                    <a:pt x="35991" y="31687"/>
                  </a:lnTo>
                  <a:lnTo>
                    <a:pt x="35966" y="31538"/>
                  </a:lnTo>
                  <a:lnTo>
                    <a:pt x="35991" y="31390"/>
                  </a:lnTo>
                  <a:lnTo>
                    <a:pt x="36016" y="31266"/>
                  </a:lnTo>
                  <a:lnTo>
                    <a:pt x="36090" y="31118"/>
                  </a:lnTo>
                  <a:lnTo>
                    <a:pt x="36189" y="30994"/>
                  </a:lnTo>
                  <a:lnTo>
                    <a:pt x="36312" y="30895"/>
                  </a:lnTo>
                  <a:lnTo>
                    <a:pt x="36461" y="30821"/>
                  </a:lnTo>
                  <a:lnTo>
                    <a:pt x="36585" y="30796"/>
                  </a:lnTo>
                  <a:lnTo>
                    <a:pt x="36733" y="30771"/>
                  </a:lnTo>
                  <a:close/>
                  <a:moveTo>
                    <a:pt x="104237" y="30376"/>
                  </a:moveTo>
                  <a:lnTo>
                    <a:pt x="104435" y="30400"/>
                  </a:lnTo>
                  <a:lnTo>
                    <a:pt x="104608" y="30450"/>
                  </a:lnTo>
                  <a:lnTo>
                    <a:pt x="104782" y="30524"/>
                  </a:lnTo>
                  <a:lnTo>
                    <a:pt x="104930" y="30648"/>
                  </a:lnTo>
                  <a:lnTo>
                    <a:pt x="105054" y="30796"/>
                  </a:lnTo>
                  <a:lnTo>
                    <a:pt x="105153" y="30969"/>
                  </a:lnTo>
                  <a:lnTo>
                    <a:pt x="105202" y="31167"/>
                  </a:lnTo>
                  <a:lnTo>
                    <a:pt x="105227" y="31340"/>
                  </a:lnTo>
                  <a:lnTo>
                    <a:pt x="105202" y="31538"/>
                  </a:lnTo>
                  <a:lnTo>
                    <a:pt x="105153" y="31711"/>
                  </a:lnTo>
                  <a:lnTo>
                    <a:pt x="105054" y="31885"/>
                  </a:lnTo>
                  <a:lnTo>
                    <a:pt x="104930" y="32033"/>
                  </a:lnTo>
                  <a:lnTo>
                    <a:pt x="104782" y="32157"/>
                  </a:lnTo>
                  <a:lnTo>
                    <a:pt x="104608" y="32256"/>
                  </a:lnTo>
                  <a:lnTo>
                    <a:pt x="104435" y="32305"/>
                  </a:lnTo>
                  <a:lnTo>
                    <a:pt x="104064" y="32305"/>
                  </a:lnTo>
                  <a:lnTo>
                    <a:pt x="103891" y="32256"/>
                  </a:lnTo>
                  <a:lnTo>
                    <a:pt x="103718" y="32157"/>
                  </a:lnTo>
                  <a:lnTo>
                    <a:pt x="103570" y="32033"/>
                  </a:lnTo>
                  <a:lnTo>
                    <a:pt x="103446" y="31885"/>
                  </a:lnTo>
                  <a:lnTo>
                    <a:pt x="103347" y="31711"/>
                  </a:lnTo>
                  <a:lnTo>
                    <a:pt x="103297" y="31538"/>
                  </a:lnTo>
                  <a:lnTo>
                    <a:pt x="103273" y="31340"/>
                  </a:lnTo>
                  <a:lnTo>
                    <a:pt x="103297" y="31167"/>
                  </a:lnTo>
                  <a:lnTo>
                    <a:pt x="103347" y="30969"/>
                  </a:lnTo>
                  <a:lnTo>
                    <a:pt x="103446" y="30796"/>
                  </a:lnTo>
                  <a:lnTo>
                    <a:pt x="103570" y="30648"/>
                  </a:lnTo>
                  <a:lnTo>
                    <a:pt x="103718" y="30524"/>
                  </a:lnTo>
                  <a:lnTo>
                    <a:pt x="103891" y="30450"/>
                  </a:lnTo>
                  <a:lnTo>
                    <a:pt x="104064" y="30400"/>
                  </a:lnTo>
                  <a:lnTo>
                    <a:pt x="104237" y="30376"/>
                  </a:lnTo>
                  <a:close/>
                  <a:moveTo>
                    <a:pt x="68964" y="32206"/>
                  </a:moveTo>
                  <a:lnTo>
                    <a:pt x="69013" y="32231"/>
                  </a:lnTo>
                  <a:lnTo>
                    <a:pt x="69038" y="32256"/>
                  </a:lnTo>
                  <a:lnTo>
                    <a:pt x="69063" y="32280"/>
                  </a:lnTo>
                  <a:lnTo>
                    <a:pt x="69088" y="32330"/>
                  </a:lnTo>
                  <a:lnTo>
                    <a:pt x="69063" y="32379"/>
                  </a:lnTo>
                  <a:lnTo>
                    <a:pt x="69038" y="32404"/>
                  </a:lnTo>
                  <a:lnTo>
                    <a:pt x="69013" y="32429"/>
                  </a:lnTo>
                  <a:lnTo>
                    <a:pt x="68964" y="32454"/>
                  </a:lnTo>
                  <a:lnTo>
                    <a:pt x="68914" y="32429"/>
                  </a:lnTo>
                  <a:lnTo>
                    <a:pt x="68865" y="32404"/>
                  </a:lnTo>
                  <a:lnTo>
                    <a:pt x="68840" y="32379"/>
                  </a:lnTo>
                  <a:lnTo>
                    <a:pt x="68840" y="32330"/>
                  </a:lnTo>
                  <a:lnTo>
                    <a:pt x="68840" y="32280"/>
                  </a:lnTo>
                  <a:lnTo>
                    <a:pt x="68865" y="32256"/>
                  </a:lnTo>
                  <a:lnTo>
                    <a:pt x="68914" y="32231"/>
                  </a:lnTo>
                  <a:lnTo>
                    <a:pt x="68964" y="32206"/>
                  </a:lnTo>
                  <a:close/>
                  <a:moveTo>
                    <a:pt x="33171" y="30796"/>
                  </a:moveTo>
                  <a:lnTo>
                    <a:pt x="33319" y="30821"/>
                  </a:lnTo>
                  <a:lnTo>
                    <a:pt x="33493" y="30870"/>
                  </a:lnTo>
                  <a:lnTo>
                    <a:pt x="33641" y="30945"/>
                  </a:lnTo>
                  <a:lnTo>
                    <a:pt x="33765" y="31068"/>
                  </a:lnTo>
                  <a:lnTo>
                    <a:pt x="33888" y="31192"/>
                  </a:lnTo>
                  <a:lnTo>
                    <a:pt x="33962" y="31340"/>
                  </a:lnTo>
                  <a:lnTo>
                    <a:pt x="34012" y="31514"/>
                  </a:lnTo>
                  <a:lnTo>
                    <a:pt x="34037" y="31662"/>
                  </a:lnTo>
                  <a:lnTo>
                    <a:pt x="34012" y="31835"/>
                  </a:lnTo>
                  <a:lnTo>
                    <a:pt x="33962" y="31984"/>
                  </a:lnTo>
                  <a:lnTo>
                    <a:pt x="33888" y="32132"/>
                  </a:lnTo>
                  <a:lnTo>
                    <a:pt x="33765" y="32280"/>
                  </a:lnTo>
                  <a:lnTo>
                    <a:pt x="33641" y="32379"/>
                  </a:lnTo>
                  <a:lnTo>
                    <a:pt x="33493" y="32454"/>
                  </a:lnTo>
                  <a:lnTo>
                    <a:pt x="33319" y="32503"/>
                  </a:lnTo>
                  <a:lnTo>
                    <a:pt x="33171" y="32528"/>
                  </a:lnTo>
                  <a:lnTo>
                    <a:pt x="32998" y="32503"/>
                  </a:lnTo>
                  <a:lnTo>
                    <a:pt x="32849" y="32454"/>
                  </a:lnTo>
                  <a:lnTo>
                    <a:pt x="32701" y="32379"/>
                  </a:lnTo>
                  <a:lnTo>
                    <a:pt x="32553" y="32280"/>
                  </a:lnTo>
                  <a:lnTo>
                    <a:pt x="32454" y="32132"/>
                  </a:lnTo>
                  <a:lnTo>
                    <a:pt x="32379" y="31984"/>
                  </a:lnTo>
                  <a:lnTo>
                    <a:pt x="32330" y="31835"/>
                  </a:lnTo>
                  <a:lnTo>
                    <a:pt x="32305" y="31662"/>
                  </a:lnTo>
                  <a:lnTo>
                    <a:pt x="32330" y="31514"/>
                  </a:lnTo>
                  <a:lnTo>
                    <a:pt x="32379" y="31340"/>
                  </a:lnTo>
                  <a:lnTo>
                    <a:pt x="32454" y="31192"/>
                  </a:lnTo>
                  <a:lnTo>
                    <a:pt x="32553" y="31068"/>
                  </a:lnTo>
                  <a:lnTo>
                    <a:pt x="32701" y="30945"/>
                  </a:lnTo>
                  <a:lnTo>
                    <a:pt x="32849" y="30870"/>
                  </a:lnTo>
                  <a:lnTo>
                    <a:pt x="32998" y="30821"/>
                  </a:lnTo>
                  <a:lnTo>
                    <a:pt x="33171" y="30796"/>
                  </a:lnTo>
                  <a:close/>
                  <a:moveTo>
                    <a:pt x="86724" y="31563"/>
                  </a:moveTo>
                  <a:lnTo>
                    <a:pt x="86848" y="31588"/>
                  </a:lnTo>
                  <a:lnTo>
                    <a:pt x="86947" y="31613"/>
                  </a:lnTo>
                  <a:lnTo>
                    <a:pt x="87046" y="31662"/>
                  </a:lnTo>
                  <a:lnTo>
                    <a:pt x="87120" y="31736"/>
                  </a:lnTo>
                  <a:lnTo>
                    <a:pt x="87194" y="31835"/>
                  </a:lnTo>
                  <a:lnTo>
                    <a:pt x="87244" y="31909"/>
                  </a:lnTo>
                  <a:lnTo>
                    <a:pt x="87293" y="32033"/>
                  </a:lnTo>
                  <a:lnTo>
                    <a:pt x="87293" y="32132"/>
                  </a:lnTo>
                  <a:lnTo>
                    <a:pt x="87293" y="32231"/>
                  </a:lnTo>
                  <a:lnTo>
                    <a:pt x="87244" y="32330"/>
                  </a:lnTo>
                  <a:lnTo>
                    <a:pt x="87194" y="32429"/>
                  </a:lnTo>
                  <a:lnTo>
                    <a:pt x="87120" y="32528"/>
                  </a:lnTo>
                  <a:lnTo>
                    <a:pt x="87046" y="32602"/>
                  </a:lnTo>
                  <a:lnTo>
                    <a:pt x="86947" y="32651"/>
                  </a:lnTo>
                  <a:lnTo>
                    <a:pt x="86848" y="32676"/>
                  </a:lnTo>
                  <a:lnTo>
                    <a:pt x="86724" y="32701"/>
                  </a:lnTo>
                  <a:lnTo>
                    <a:pt x="86625" y="32676"/>
                  </a:lnTo>
                  <a:lnTo>
                    <a:pt x="86526" y="32651"/>
                  </a:lnTo>
                  <a:lnTo>
                    <a:pt x="86428" y="32602"/>
                  </a:lnTo>
                  <a:lnTo>
                    <a:pt x="86329" y="32528"/>
                  </a:lnTo>
                  <a:lnTo>
                    <a:pt x="86279" y="32429"/>
                  </a:lnTo>
                  <a:lnTo>
                    <a:pt x="86230" y="32330"/>
                  </a:lnTo>
                  <a:lnTo>
                    <a:pt x="86180" y="32231"/>
                  </a:lnTo>
                  <a:lnTo>
                    <a:pt x="86180" y="32132"/>
                  </a:lnTo>
                  <a:lnTo>
                    <a:pt x="86180" y="32033"/>
                  </a:lnTo>
                  <a:lnTo>
                    <a:pt x="86230" y="31909"/>
                  </a:lnTo>
                  <a:lnTo>
                    <a:pt x="86279" y="31835"/>
                  </a:lnTo>
                  <a:lnTo>
                    <a:pt x="86329" y="31736"/>
                  </a:lnTo>
                  <a:lnTo>
                    <a:pt x="86428" y="31662"/>
                  </a:lnTo>
                  <a:lnTo>
                    <a:pt x="86526" y="31613"/>
                  </a:lnTo>
                  <a:lnTo>
                    <a:pt x="86625" y="31588"/>
                  </a:lnTo>
                  <a:lnTo>
                    <a:pt x="86724" y="31563"/>
                  </a:lnTo>
                  <a:close/>
                  <a:moveTo>
                    <a:pt x="121800" y="29881"/>
                  </a:moveTo>
                  <a:lnTo>
                    <a:pt x="122072" y="29906"/>
                  </a:lnTo>
                  <a:lnTo>
                    <a:pt x="122319" y="29980"/>
                  </a:lnTo>
                  <a:lnTo>
                    <a:pt x="122567" y="30128"/>
                  </a:lnTo>
                  <a:lnTo>
                    <a:pt x="122789" y="30302"/>
                  </a:lnTo>
                  <a:lnTo>
                    <a:pt x="122987" y="30524"/>
                  </a:lnTo>
                  <a:lnTo>
                    <a:pt x="123111" y="30771"/>
                  </a:lnTo>
                  <a:lnTo>
                    <a:pt x="123185" y="31019"/>
                  </a:lnTo>
                  <a:lnTo>
                    <a:pt x="123210" y="31291"/>
                  </a:lnTo>
                  <a:lnTo>
                    <a:pt x="123185" y="31563"/>
                  </a:lnTo>
                  <a:lnTo>
                    <a:pt x="123111" y="31835"/>
                  </a:lnTo>
                  <a:lnTo>
                    <a:pt x="122987" y="32082"/>
                  </a:lnTo>
                  <a:lnTo>
                    <a:pt x="122789" y="32305"/>
                  </a:lnTo>
                  <a:lnTo>
                    <a:pt x="122567" y="32478"/>
                  </a:lnTo>
                  <a:lnTo>
                    <a:pt x="122319" y="32627"/>
                  </a:lnTo>
                  <a:lnTo>
                    <a:pt x="122072" y="32701"/>
                  </a:lnTo>
                  <a:lnTo>
                    <a:pt x="121800" y="32726"/>
                  </a:lnTo>
                  <a:lnTo>
                    <a:pt x="121528" y="32701"/>
                  </a:lnTo>
                  <a:lnTo>
                    <a:pt x="121256" y="32627"/>
                  </a:lnTo>
                  <a:lnTo>
                    <a:pt x="121008" y="32478"/>
                  </a:lnTo>
                  <a:lnTo>
                    <a:pt x="120786" y="32305"/>
                  </a:lnTo>
                  <a:lnTo>
                    <a:pt x="120613" y="32082"/>
                  </a:lnTo>
                  <a:lnTo>
                    <a:pt x="120489" y="31835"/>
                  </a:lnTo>
                  <a:lnTo>
                    <a:pt x="120390" y="31563"/>
                  </a:lnTo>
                  <a:lnTo>
                    <a:pt x="120365" y="31291"/>
                  </a:lnTo>
                  <a:lnTo>
                    <a:pt x="120390" y="31019"/>
                  </a:lnTo>
                  <a:lnTo>
                    <a:pt x="120489" y="30771"/>
                  </a:lnTo>
                  <a:lnTo>
                    <a:pt x="120613" y="30524"/>
                  </a:lnTo>
                  <a:lnTo>
                    <a:pt x="120786" y="30302"/>
                  </a:lnTo>
                  <a:lnTo>
                    <a:pt x="121008" y="30128"/>
                  </a:lnTo>
                  <a:lnTo>
                    <a:pt x="121256" y="29980"/>
                  </a:lnTo>
                  <a:lnTo>
                    <a:pt x="121528" y="29906"/>
                  </a:lnTo>
                  <a:lnTo>
                    <a:pt x="121800" y="29881"/>
                  </a:lnTo>
                  <a:close/>
                  <a:moveTo>
                    <a:pt x="15534" y="30277"/>
                  </a:moveTo>
                  <a:lnTo>
                    <a:pt x="15782" y="30302"/>
                  </a:lnTo>
                  <a:lnTo>
                    <a:pt x="16004" y="30376"/>
                  </a:lnTo>
                  <a:lnTo>
                    <a:pt x="16252" y="30499"/>
                  </a:lnTo>
                  <a:lnTo>
                    <a:pt x="16449" y="30673"/>
                  </a:lnTo>
                  <a:lnTo>
                    <a:pt x="16623" y="30870"/>
                  </a:lnTo>
                  <a:lnTo>
                    <a:pt x="16722" y="31093"/>
                  </a:lnTo>
                  <a:lnTo>
                    <a:pt x="16796" y="31340"/>
                  </a:lnTo>
                  <a:lnTo>
                    <a:pt x="16820" y="31588"/>
                  </a:lnTo>
                  <a:lnTo>
                    <a:pt x="16796" y="31835"/>
                  </a:lnTo>
                  <a:lnTo>
                    <a:pt x="16722" y="32082"/>
                  </a:lnTo>
                  <a:lnTo>
                    <a:pt x="16623" y="32305"/>
                  </a:lnTo>
                  <a:lnTo>
                    <a:pt x="16449" y="32503"/>
                  </a:lnTo>
                  <a:lnTo>
                    <a:pt x="16252" y="32676"/>
                  </a:lnTo>
                  <a:lnTo>
                    <a:pt x="16004" y="32800"/>
                  </a:lnTo>
                  <a:lnTo>
                    <a:pt x="15782" y="32874"/>
                  </a:lnTo>
                  <a:lnTo>
                    <a:pt x="15534" y="32899"/>
                  </a:lnTo>
                  <a:lnTo>
                    <a:pt x="15262" y="32874"/>
                  </a:lnTo>
                  <a:lnTo>
                    <a:pt x="15039" y="32800"/>
                  </a:lnTo>
                  <a:lnTo>
                    <a:pt x="14817" y="32676"/>
                  </a:lnTo>
                  <a:lnTo>
                    <a:pt x="14594" y="32503"/>
                  </a:lnTo>
                  <a:lnTo>
                    <a:pt x="14446" y="32305"/>
                  </a:lnTo>
                  <a:lnTo>
                    <a:pt x="14322" y="32082"/>
                  </a:lnTo>
                  <a:lnTo>
                    <a:pt x="14248" y="31835"/>
                  </a:lnTo>
                  <a:lnTo>
                    <a:pt x="14223" y="31588"/>
                  </a:lnTo>
                  <a:lnTo>
                    <a:pt x="14248" y="31340"/>
                  </a:lnTo>
                  <a:lnTo>
                    <a:pt x="14322" y="31093"/>
                  </a:lnTo>
                  <a:lnTo>
                    <a:pt x="14446" y="30870"/>
                  </a:lnTo>
                  <a:lnTo>
                    <a:pt x="14594" y="30673"/>
                  </a:lnTo>
                  <a:lnTo>
                    <a:pt x="14817" y="30499"/>
                  </a:lnTo>
                  <a:lnTo>
                    <a:pt x="15039" y="30376"/>
                  </a:lnTo>
                  <a:lnTo>
                    <a:pt x="15262" y="30302"/>
                  </a:lnTo>
                  <a:lnTo>
                    <a:pt x="15534" y="30277"/>
                  </a:lnTo>
                  <a:close/>
                  <a:moveTo>
                    <a:pt x="11997" y="30252"/>
                  </a:moveTo>
                  <a:lnTo>
                    <a:pt x="12269" y="30277"/>
                  </a:lnTo>
                  <a:lnTo>
                    <a:pt x="12516" y="30376"/>
                  </a:lnTo>
                  <a:lnTo>
                    <a:pt x="12764" y="30499"/>
                  </a:lnTo>
                  <a:lnTo>
                    <a:pt x="12986" y="30673"/>
                  </a:lnTo>
                  <a:lnTo>
                    <a:pt x="13160" y="30895"/>
                  </a:lnTo>
                  <a:lnTo>
                    <a:pt x="13283" y="31143"/>
                  </a:lnTo>
                  <a:lnTo>
                    <a:pt x="13357" y="31390"/>
                  </a:lnTo>
                  <a:lnTo>
                    <a:pt x="13382" y="31662"/>
                  </a:lnTo>
                  <a:lnTo>
                    <a:pt x="13357" y="31909"/>
                  </a:lnTo>
                  <a:lnTo>
                    <a:pt x="13283" y="32181"/>
                  </a:lnTo>
                  <a:lnTo>
                    <a:pt x="13160" y="32429"/>
                  </a:lnTo>
                  <a:lnTo>
                    <a:pt x="12986" y="32651"/>
                  </a:lnTo>
                  <a:lnTo>
                    <a:pt x="12764" y="32825"/>
                  </a:lnTo>
                  <a:lnTo>
                    <a:pt x="12516" y="32948"/>
                  </a:lnTo>
                  <a:lnTo>
                    <a:pt x="12269" y="33022"/>
                  </a:lnTo>
                  <a:lnTo>
                    <a:pt x="11997" y="33047"/>
                  </a:lnTo>
                  <a:lnTo>
                    <a:pt x="11725" y="33022"/>
                  </a:lnTo>
                  <a:lnTo>
                    <a:pt x="11477" y="32948"/>
                  </a:lnTo>
                  <a:lnTo>
                    <a:pt x="11230" y="32825"/>
                  </a:lnTo>
                  <a:lnTo>
                    <a:pt x="11008" y="32651"/>
                  </a:lnTo>
                  <a:lnTo>
                    <a:pt x="10834" y="32429"/>
                  </a:lnTo>
                  <a:lnTo>
                    <a:pt x="10711" y="32181"/>
                  </a:lnTo>
                  <a:lnTo>
                    <a:pt x="10636" y="31909"/>
                  </a:lnTo>
                  <a:lnTo>
                    <a:pt x="10612" y="31662"/>
                  </a:lnTo>
                  <a:lnTo>
                    <a:pt x="10636" y="31390"/>
                  </a:lnTo>
                  <a:lnTo>
                    <a:pt x="10711" y="31143"/>
                  </a:lnTo>
                  <a:lnTo>
                    <a:pt x="10834" y="30895"/>
                  </a:lnTo>
                  <a:lnTo>
                    <a:pt x="11008" y="30673"/>
                  </a:lnTo>
                  <a:lnTo>
                    <a:pt x="11230" y="30499"/>
                  </a:lnTo>
                  <a:lnTo>
                    <a:pt x="11477" y="30376"/>
                  </a:lnTo>
                  <a:lnTo>
                    <a:pt x="11725" y="30277"/>
                  </a:lnTo>
                  <a:lnTo>
                    <a:pt x="11997" y="30252"/>
                  </a:lnTo>
                  <a:close/>
                  <a:moveTo>
                    <a:pt x="40270" y="31761"/>
                  </a:moveTo>
                  <a:lnTo>
                    <a:pt x="40394" y="31810"/>
                  </a:lnTo>
                  <a:lnTo>
                    <a:pt x="40518" y="31860"/>
                  </a:lnTo>
                  <a:lnTo>
                    <a:pt x="40616" y="31959"/>
                  </a:lnTo>
                  <a:lnTo>
                    <a:pt x="40691" y="32058"/>
                  </a:lnTo>
                  <a:lnTo>
                    <a:pt x="40765" y="32181"/>
                  </a:lnTo>
                  <a:lnTo>
                    <a:pt x="40790" y="32305"/>
                  </a:lnTo>
                  <a:lnTo>
                    <a:pt x="40814" y="32429"/>
                  </a:lnTo>
                  <a:lnTo>
                    <a:pt x="40790" y="32552"/>
                  </a:lnTo>
                  <a:lnTo>
                    <a:pt x="40765" y="32676"/>
                  </a:lnTo>
                  <a:lnTo>
                    <a:pt x="40691" y="32800"/>
                  </a:lnTo>
                  <a:lnTo>
                    <a:pt x="40616" y="32899"/>
                  </a:lnTo>
                  <a:lnTo>
                    <a:pt x="40518" y="32998"/>
                  </a:lnTo>
                  <a:lnTo>
                    <a:pt x="40394" y="33047"/>
                  </a:lnTo>
                  <a:lnTo>
                    <a:pt x="40270" y="33097"/>
                  </a:lnTo>
                  <a:lnTo>
                    <a:pt x="40023" y="33097"/>
                  </a:lnTo>
                  <a:lnTo>
                    <a:pt x="39874" y="33047"/>
                  </a:lnTo>
                  <a:lnTo>
                    <a:pt x="39775" y="32998"/>
                  </a:lnTo>
                  <a:lnTo>
                    <a:pt x="39652" y="32899"/>
                  </a:lnTo>
                  <a:lnTo>
                    <a:pt x="39578" y="32800"/>
                  </a:lnTo>
                  <a:lnTo>
                    <a:pt x="39503" y="32676"/>
                  </a:lnTo>
                  <a:lnTo>
                    <a:pt x="39479" y="32552"/>
                  </a:lnTo>
                  <a:lnTo>
                    <a:pt x="39454" y="32429"/>
                  </a:lnTo>
                  <a:lnTo>
                    <a:pt x="39479" y="32305"/>
                  </a:lnTo>
                  <a:lnTo>
                    <a:pt x="39503" y="32181"/>
                  </a:lnTo>
                  <a:lnTo>
                    <a:pt x="39578" y="32058"/>
                  </a:lnTo>
                  <a:lnTo>
                    <a:pt x="39652" y="31959"/>
                  </a:lnTo>
                  <a:lnTo>
                    <a:pt x="39775" y="31860"/>
                  </a:lnTo>
                  <a:lnTo>
                    <a:pt x="39874" y="31810"/>
                  </a:lnTo>
                  <a:lnTo>
                    <a:pt x="40023" y="31761"/>
                  </a:lnTo>
                  <a:close/>
                  <a:moveTo>
                    <a:pt x="58377" y="32651"/>
                  </a:moveTo>
                  <a:lnTo>
                    <a:pt x="58451" y="32676"/>
                  </a:lnTo>
                  <a:lnTo>
                    <a:pt x="58525" y="32726"/>
                  </a:lnTo>
                  <a:lnTo>
                    <a:pt x="58575" y="32800"/>
                  </a:lnTo>
                  <a:lnTo>
                    <a:pt x="58575" y="32874"/>
                  </a:lnTo>
                  <a:lnTo>
                    <a:pt x="58575" y="32948"/>
                  </a:lnTo>
                  <a:lnTo>
                    <a:pt x="58525" y="33022"/>
                  </a:lnTo>
                  <a:lnTo>
                    <a:pt x="58451" y="33072"/>
                  </a:lnTo>
                  <a:lnTo>
                    <a:pt x="58377" y="33097"/>
                  </a:lnTo>
                  <a:lnTo>
                    <a:pt x="58278" y="33072"/>
                  </a:lnTo>
                  <a:lnTo>
                    <a:pt x="58228" y="33022"/>
                  </a:lnTo>
                  <a:lnTo>
                    <a:pt x="58179" y="32948"/>
                  </a:lnTo>
                  <a:lnTo>
                    <a:pt x="58154" y="32874"/>
                  </a:lnTo>
                  <a:lnTo>
                    <a:pt x="58179" y="32800"/>
                  </a:lnTo>
                  <a:lnTo>
                    <a:pt x="58228" y="32726"/>
                  </a:lnTo>
                  <a:lnTo>
                    <a:pt x="58278" y="32676"/>
                  </a:lnTo>
                  <a:lnTo>
                    <a:pt x="58377" y="32651"/>
                  </a:lnTo>
                  <a:close/>
                  <a:moveTo>
                    <a:pt x="72724" y="32775"/>
                  </a:moveTo>
                  <a:lnTo>
                    <a:pt x="72823" y="32800"/>
                  </a:lnTo>
                  <a:lnTo>
                    <a:pt x="72897" y="32849"/>
                  </a:lnTo>
                  <a:lnTo>
                    <a:pt x="72946" y="32924"/>
                  </a:lnTo>
                  <a:lnTo>
                    <a:pt x="72946" y="32998"/>
                  </a:lnTo>
                  <a:lnTo>
                    <a:pt x="72946" y="33097"/>
                  </a:lnTo>
                  <a:lnTo>
                    <a:pt x="72897" y="33171"/>
                  </a:lnTo>
                  <a:lnTo>
                    <a:pt x="72823" y="33220"/>
                  </a:lnTo>
                  <a:lnTo>
                    <a:pt x="72650" y="33220"/>
                  </a:lnTo>
                  <a:lnTo>
                    <a:pt x="72575" y="33171"/>
                  </a:lnTo>
                  <a:lnTo>
                    <a:pt x="72526" y="33097"/>
                  </a:lnTo>
                  <a:lnTo>
                    <a:pt x="72501" y="32998"/>
                  </a:lnTo>
                  <a:lnTo>
                    <a:pt x="72526" y="32924"/>
                  </a:lnTo>
                  <a:lnTo>
                    <a:pt x="72575" y="32849"/>
                  </a:lnTo>
                  <a:lnTo>
                    <a:pt x="72650" y="32800"/>
                  </a:lnTo>
                  <a:lnTo>
                    <a:pt x="72724" y="32775"/>
                  </a:lnTo>
                  <a:close/>
                  <a:moveTo>
                    <a:pt x="107799" y="31068"/>
                  </a:moveTo>
                  <a:lnTo>
                    <a:pt x="108022" y="31093"/>
                  </a:lnTo>
                  <a:lnTo>
                    <a:pt x="108220" y="31143"/>
                  </a:lnTo>
                  <a:lnTo>
                    <a:pt x="108418" y="31241"/>
                  </a:lnTo>
                  <a:lnTo>
                    <a:pt x="108591" y="31390"/>
                  </a:lnTo>
                  <a:lnTo>
                    <a:pt x="108715" y="31563"/>
                  </a:lnTo>
                  <a:lnTo>
                    <a:pt x="108814" y="31736"/>
                  </a:lnTo>
                  <a:lnTo>
                    <a:pt x="108888" y="31959"/>
                  </a:lnTo>
                  <a:lnTo>
                    <a:pt x="108888" y="32157"/>
                  </a:lnTo>
                  <a:lnTo>
                    <a:pt x="108888" y="32355"/>
                  </a:lnTo>
                  <a:lnTo>
                    <a:pt x="108814" y="32552"/>
                  </a:lnTo>
                  <a:lnTo>
                    <a:pt x="108715" y="32750"/>
                  </a:lnTo>
                  <a:lnTo>
                    <a:pt x="108591" y="32924"/>
                  </a:lnTo>
                  <a:lnTo>
                    <a:pt x="108418" y="33072"/>
                  </a:lnTo>
                  <a:lnTo>
                    <a:pt x="108220" y="33171"/>
                  </a:lnTo>
                  <a:lnTo>
                    <a:pt x="108022" y="33220"/>
                  </a:lnTo>
                  <a:lnTo>
                    <a:pt x="107799" y="33245"/>
                  </a:lnTo>
                  <a:lnTo>
                    <a:pt x="107602" y="33220"/>
                  </a:lnTo>
                  <a:lnTo>
                    <a:pt x="107404" y="33171"/>
                  </a:lnTo>
                  <a:lnTo>
                    <a:pt x="107206" y="33072"/>
                  </a:lnTo>
                  <a:lnTo>
                    <a:pt x="107033" y="32924"/>
                  </a:lnTo>
                  <a:lnTo>
                    <a:pt x="106909" y="32750"/>
                  </a:lnTo>
                  <a:lnTo>
                    <a:pt x="106810" y="32552"/>
                  </a:lnTo>
                  <a:lnTo>
                    <a:pt x="106736" y="32355"/>
                  </a:lnTo>
                  <a:lnTo>
                    <a:pt x="106736" y="32157"/>
                  </a:lnTo>
                  <a:lnTo>
                    <a:pt x="106736" y="31959"/>
                  </a:lnTo>
                  <a:lnTo>
                    <a:pt x="106810" y="31736"/>
                  </a:lnTo>
                  <a:lnTo>
                    <a:pt x="106909" y="31563"/>
                  </a:lnTo>
                  <a:lnTo>
                    <a:pt x="107033" y="31390"/>
                  </a:lnTo>
                  <a:lnTo>
                    <a:pt x="107206" y="31241"/>
                  </a:lnTo>
                  <a:lnTo>
                    <a:pt x="107404" y="31143"/>
                  </a:lnTo>
                  <a:lnTo>
                    <a:pt x="107602" y="31093"/>
                  </a:lnTo>
                  <a:lnTo>
                    <a:pt x="107799" y="31068"/>
                  </a:lnTo>
                  <a:close/>
                  <a:moveTo>
                    <a:pt x="63423" y="33121"/>
                  </a:moveTo>
                  <a:lnTo>
                    <a:pt x="63473" y="33146"/>
                  </a:lnTo>
                  <a:lnTo>
                    <a:pt x="63497" y="33171"/>
                  </a:lnTo>
                  <a:lnTo>
                    <a:pt x="63497" y="33220"/>
                  </a:lnTo>
                  <a:lnTo>
                    <a:pt x="63497" y="33245"/>
                  </a:lnTo>
                  <a:lnTo>
                    <a:pt x="63473" y="33270"/>
                  </a:lnTo>
                  <a:lnTo>
                    <a:pt x="63423" y="33295"/>
                  </a:lnTo>
                  <a:lnTo>
                    <a:pt x="63398" y="33319"/>
                  </a:lnTo>
                  <a:lnTo>
                    <a:pt x="63349" y="33295"/>
                  </a:lnTo>
                  <a:lnTo>
                    <a:pt x="63324" y="33270"/>
                  </a:lnTo>
                  <a:lnTo>
                    <a:pt x="63299" y="33245"/>
                  </a:lnTo>
                  <a:lnTo>
                    <a:pt x="63299" y="33220"/>
                  </a:lnTo>
                  <a:lnTo>
                    <a:pt x="63299" y="33171"/>
                  </a:lnTo>
                  <a:lnTo>
                    <a:pt x="63324" y="33146"/>
                  </a:lnTo>
                  <a:lnTo>
                    <a:pt x="63349" y="33121"/>
                  </a:lnTo>
                  <a:close/>
                  <a:moveTo>
                    <a:pt x="90435" y="32305"/>
                  </a:moveTo>
                  <a:lnTo>
                    <a:pt x="90558" y="32330"/>
                  </a:lnTo>
                  <a:lnTo>
                    <a:pt x="90682" y="32404"/>
                  </a:lnTo>
                  <a:lnTo>
                    <a:pt x="90781" y="32478"/>
                  </a:lnTo>
                  <a:lnTo>
                    <a:pt x="90855" y="32602"/>
                  </a:lnTo>
                  <a:lnTo>
                    <a:pt x="90929" y="32701"/>
                  </a:lnTo>
                  <a:lnTo>
                    <a:pt x="90954" y="32825"/>
                  </a:lnTo>
                  <a:lnTo>
                    <a:pt x="90979" y="32948"/>
                  </a:lnTo>
                  <a:lnTo>
                    <a:pt x="90954" y="33072"/>
                  </a:lnTo>
                  <a:lnTo>
                    <a:pt x="90929" y="33196"/>
                  </a:lnTo>
                  <a:lnTo>
                    <a:pt x="90855" y="33319"/>
                  </a:lnTo>
                  <a:lnTo>
                    <a:pt x="90781" y="33418"/>
                  </a:lnTo>
                  <a:lnTo>
                    <a:pt x="90682" y="33492"/>
                  </a:lnTo>
                  <a:lnTo>
                    <a:pt x="90558" y="33567"/>
                  </a:lnTo>
                  <a:lnTo>
                    <a:pt x="90435" y="33591"/>
                  </a:lnTo>
                  <a:lnTo>
                    <a:pt x="90311" y="33616"/>
                  </a:lnTo>
                  <a:lnTo>
                    <a:pt x="90187" y="33591"/>
                  </a:lnTo>
                  <a:lnTo>
                    <a:pt x="90064" y="33567"/>
                  </a:lnTo>
                  <a:lnTo>
                    <a:pt x="89965" y="33492"/>
                  </a:lnTo>
                  <a:lnTo>
                    <a:pt x="89841" y="33418"/>
                  </a:lnTo>
                  <a:lnTo>
                    <a:pt x="89767" y="33319"/>
                  </a:lnTo>
                  <a:lnTo>
                    <a:pt x="89717" y="33196"/>
                  </a:lnTo>
                  <a:lnTo>
                    <a:pt x="89668" y="33072"/>
                  </a:lnTo>
                  <a:lnTo>
                    <a:pt x="89668" y="32948"/>
                  </a:lnTo>
                  <a:lnTo>
                    <a:pt x="89668" y="32825"/>
                  </a:lnTo>
                  <a:lnTo>
                    <a:pt x="89717" y="32701"/>
                  </a:lnTo>
                  <a:lnTo>
                    <a:pt x="89767" y="32602"/>
                  </a:lnTo>
                  <a:lnTo>
                    <a:pt x="89841" y="32478"/>
                  </a:lnTo>
                  <a:lnTo>
                    <a:pt x="89965" y="32404"/>
                  </a:lnTo>
                  <a:lnTo>
                    <a:pt x="90064" y="32330"/>
                  </a:lnTo>
                  <a:lnTo>
                    <a:pt x="90187" y="32305"/>
                  </a:lnTo>
                  <a:close/>
                  <a:moveTo>
                    <a:pt x="18948" y="31241"/>
                  </a:moveTo>
                  <a:lnTo>
                    <a:pt x="19195" y="31266"/>
                  </a:lnTo>
                  <a:lnTo>
                    <a:pt x="19418" y="31316"/>
                  </a:lnTo>
                  <a:lnTo>
                    <a:pt x="19616" y="31439"/>
                  </a:lnTo>
                  <a:lnTo>
                    <a:pt x="19814" y="31588"/>
                  </a:lnTo>
                  <a:lnTo>
                    <a:pt x="19962" y="31786"/>
                  </a:lnTo>
                  <a:lnTo>
                    <a:pt x="20086" y="31984"/>
                  </a:lnTo>
                  <a:lnTo>
                    <a:pt x="20135" y="32206"/>
                  </a:lnTo>
                  <a:lnTo>
                    <a:pt x="20160" y="32429"/>
                  </a:lnTo>
                  <a:lnTo>
                    <a:pt x="20135" y="32676"/>
                  </a:lnTo>
                  <a:lnTo>
                    <a:pt x="20086" y="32899"/>
                  </a:lnTo>
                  <a:lnTo>
                    <a:pt x="19962" y="33097"/>
                  </a:lnTo>
                  <a:lnTo>
                    <a:pt x="19814" y="33295"/>
                  </a:lnTo>
                  <a:lnTo>
                    <a:pt x="19616" y="33443"/>
                  </a:lnTo>
                  <a:lnTo>
                    <a:pt x="19418" y="33567"/>
                  </a:lnTo>
                  <a:lnTo>
                    <a:pt x="19195" y="33616"/>
                  </a:lnTo>
                  <a:lnTo>
                    <a:pt x="18948" y="33641"/>
                  </a:lnTo>
                  <a:lnTo>
                    <a:pt x="18725" y="33616"/>
                  </a:lnTo>
                  <a:lnTo>
                    <a:pt x="18503" y="33567"/>
                  </a:lnTo>
                  <a:lnTo>
                    <a:pt x="18305" y="33443"/>
                  </a:lnTo>
                  <a:lnTo>
                    <a:pt x="18107" y="33295"/>
                  </a:lnTo>
                  <a:lnTo>
                    <a:pt x="17958" y="33097"/>
                  </a:lnTo>
                  <a:lnTo>
                    <a:pt x="17835" y="32899"/>
                  </a:lnTo>
                  <a:lnTo>
                    <a:pt x="17785" y="32676"/>
                  </a:lnTo>
                  <a:lnTo>
                    <a:pt x="17760" y="32429"/>
                  </a:lnTo>
                  <a:lnTo>
                    <a:pt x="17785" y="32206"/>
                  </a:lnTo>
                  <a:lnTo>
                    <a:pt x="17835" y="31984"/>
                  </a:lnTo>
                  <a:lnTo>
                    <a:pt x="17958" y="31786"/>
                  </a:lnTo>
                  <a:lnTo>
                    <a:pt x="18107" y="31588"/>
                  </a:lnTo>
                  <a:lnTo>
                    <a:pt x="18305" y="31439"/>
                  </a:lnTo>
                  <a:lnTo>
                    <a:pt x="18503" y="31316"/>
                  </a:lnTo>
                  <a:lnTo>
                    <a:pt x="18725" y="31266"/>
                  </a:lnTo>
                  <a:lnTo>
                    <a:pt x="18948" y="31241"/>
                  </a:lnTo>
                  <a:close/>
                  <a:moveTo>
                    <a:pt x="93972" y="32256"/>
                  </a:moveTo>
                  <a:lnTo>
                    <a:pt x="94096" y="32305"/>
                  </a:lnTo>
                  <a:lnTo>
                    <a:pt x="94244" y="32379"/>
                  </a:lnTo>
                  <a:lnTo>
                    <a:pt x="94343" y="32454"/>
                  </a:lnTo>
                  <a:lnTo>
                    <a:pt x="94442" y="32577"/>
                  </a:lnTo>
                  <a:lnTo>
                    <a:pt x="94516" y="32701"/>
                  </a:lnTo>
                  <a:lnTo>
                    <a:pt x="94566" y="32849"/>
                  </a:lnTo>
                  <a:lnTo>
                    <a:pt x="94566" y="32998"/>
                  </a:lnTo>
                  <a:lnTo>
                    <a:pt x="94566" y="33146"/>
                  </a:lnTo>
                  <a:lnTo>
                    <a:pt x="94516" y="33270"/>
                  </a:lnTo>
                  <a:lnTo>
                    <a:pt x="94442" y="33394"/>
                  </a:lnTo>
                  <a:lnTo>
                    <a:pt x="94343" y="33517"/>
                  </a:lnTo>
                  <a:lnTo>
                    <a:pt x="94244" y="33616"/>
                  </a:lnTo>
                  <a:lnTo>
                    <a:pt x="94096" y="33690"/>
                  </a:lnTo>
                  <a:lnTo>
                    <a:pt x="93972" y="33715"/>
                  </a:lnTo>
                  <a:lnTo>
                    <a:pt x="93824" y="33740"/>
                  </a:lnTo>
                  <a:lnTo>
                    <a:pt x="93675" y="33715"/>
                  </a:lnTo>
                  <a:lnTo>
                    <a:pt x="93551" y="33690"/>
                  </a:lnTo>
                  <a:lnTo>
                    <a:pt x="93403" y="33616"/>
                  </a:lnTo>
                  <a:lnTo>
                    <a:pt x="93304" y="33517"/>
                  </a:lnTo>
                  <a:lnTo>
                    <a:pt x="93205" y="33394"/>
                  </a:lnTo>
                  <a:lnTo>
                    <a:pt x="93131" y="33270"/>
                  </a:lnTo>
                  <a:lnTo>
                    <a:pt x="93081" y="33146"/>
                  </a:lnTo>
                  <a:lnTo>
                    <a:pt x="93081" y="32998"/>
                  </a:lnTo>
                  <a:lnTo>
                    <a:pt x="93081" y="32849"/>
                  </a:lnTo>
                  <a:lnTo>
                    <a:pt x="93131" y="32701"/>
                  </a:lnTo>
                  <a:lnTo>
                    <a:pt x="93205" y="32577"/>
                  </a:lnTo>
                  <a:lnTo>
                    <a:pt x="93304" y="32454"/>
                  </a:lnTo>
                  <a:lnTo>
                    <a:pt x="93403" y="32379"/>
                  </a:lnTo>
                  <a:lnTo>
                    <a:pt x="93551" y="32305"/>
                  </a:lnTo>
                  <a:lnTo>
                    <a:pt x="93675" y="32256"/>
                  </a:lnTo>
                  <a:close/>
                  <a:moveTo>
                    <a:pt x="43535" y="32726"/>
                  </a:moveTo>
                  <a:lnTo>
                    <a:pt x="43659" y="32750"/>
                  </a:lnTo>
                  <a:lnTo>
                    <a:pt x="43758" y="32775"/>
                  </a:lnTo>
                  <a:lnTo>
                    <a:pt x="43857" y="32825"/>
                  </a:lnTo>
                  <a:lnTo>
                    <a:pt x="43956" y="32899"/>
                  </a:lnTo>
                  <a:lnTo>
                    <a:pt x="44030" y="32998"/>
                  </a:lnTo>
                  <a:lnTo>
                    <a:pt x="44080" y="33097"/>
                  </a:lnTo>
                  <a:lnTo>
                    <a:pt x="44104" y="33196"/>
                  </a:lnTo>
                  <a:lnTo>
                    <a:pt x="44129" y="33295"/>
                  </a:lnTo>
                  <a:lnTo>
                    <a:pt x="44104" y="33418"/>
                  </a:lnTo>
                  <a:lnTo>
                    <a:pt x="44080" y="33517"/>
                  </a:lnTo>
                  <a:lnTo>
                    <a:pt x="44030" y="33616"/>
                  </a:lnTo>
                  <a:lnTo>
                    <a:pt x="43956" y="33715"/>
                  </a:lnTo>
                  <a:lnTo>
                    <a:pt x="43857" y="33789"/>
                  </a:lnTo>
                  <a:lnTo>
                    <a:pt x="43758" y="33839"/>
                  </a:lnTo>
                  <a:lnTo>
                    <a:pt x="43659" y="33863"/>
                  </a:lnTo>
                  <a:lnTo>
                    <a:pt x="43535" y="33888"/>
                  </a:lnTo>
                  <a:lnTo>
                    <a:pt x="43436" y="33863"/>
                  </a:lnTo>
                  <a:lnTo>
                    <a:pt x="43337" y="33839"/>
                  </a:lnTo>
                  <a:lnTo>
                    <a:pt x="43238" y="33789"/>
                  </a:lnTo>
                  <a:lnTo>
                    <a:pt x="43140" y="33715"/>
                  </a:lnTo>
                  <a:lnTo>
                    <a:pt x="43065" y="33616"/>
                  </a:lnTo>
                  <a:lnTo>
                    <a:pt x="43016" y="33517"/>
                  </a:lnTo>
                  <a:lnTo>
                    <a:pt x="42991" y="33418"/>
                  </a:lnTo>
                  <a:lnTo>
                    <a:pt x="42966" y="33295"/>
                  </a:lnTo>
                  <a:lnTo>
                    <a:pt x="42991" y="33196"/>
                  </a:lnTo>
                  <a:lnTo>
                    <a:pt x="43016" y="33097"/>
                  </a:lnTo>
                  <a:lnTo>
                    <a:pt x="43065" y="32998"/>
                  </a:lnTo>
                  <a:lnTo>
                    <a:pt x="43140" y="32899"/>
                  </a:lnTo>
                  <a:lnTo>
                    <a:pt x="43238" y="32825"/>
                  </a:lnTo>
                  <a:lnTo>
                    <a:pt x="43337" y="32775"/>
                  </a:lnTo>
                  <a:lnTo>
                    <a:pt x="43436" y="32750"/>
                  </a:lnTo>
                  <a:lnTo>
                    <a:pt x="43535" y="32726"/>
                  </a:lnTo>
                  <a:close/>
                  <a:moveTo>
                    <a:pt x="76335" y="33468"/>
                  </a:moveTo>
                  <a:lnTo>
                    <a:pt x="76459" y="33492"/>
                  </a:lnTo>
                  <a:lnTo>
                    <a:pt x="76558" y="33567"/>
                  </a:lnTo>
                  <a:lnTo>
                    <a:pt x="76632" y="33666"/>
                  </a:lnTo>
                  <a:lnTo>
                    <a:pt x="76657" y="33789"/>
                  </a:lnTo>
                  <a:lnTo>
                    <a:pt x="76632" y="33913"/>
                  </a:lnTo>
                  <a:lnTo>
                    <a:pt x="76558" y="34037"/>
                  </a:lnTo>
                  <a:lnTo>
                    <a:pt x="76459" y="34111"/>
                  </a:lnTo>
                  <a:lnTo>
                    <a:pt x="76335" y="34136"/>
                  </a:lnTo>
                  <a:lnTo>
                    <a:pt x="76212" y="34111"/>
                  </a:lnTo>
                  <a:lnTo>
                    <a:pt x="76088" y="34037"/>
                  </a:lnTo>
                  <a:lnTo>
                    <a:pt x="76014" y="33913"/>
                  </a:lnTo>
                  <a:lnTo>
                    <a:pt x="76014" y="33789"/>
                  </a:lnTo>
                  <a:lnTo>
                    <a:pt x="76014" y="33666"/>
                  </a:lnTo>
                  <a:lnTo>
                    <a:pt x="76088" y="33567"/>
                  </a:lnTo>
                  <a:lnTo>
                    <a:pt x="76212" y="33492"/>
                  </a:lnTo>
                  <a:lnTo>
                    <a:pt x="76335" y="33468"/>
                  </a:lnTo>
                  <a:close/>
                  <a:moveTo>
                    <a:pt x="111361" y="31786"/>
                  </a:moveTo>
                  <a:lnTo>
                    <a:pt x="111584" y="31810"/>
                  </a:lnTo>
                  <a:lnTo>
                    <a:pt x="111807" y="31860"/>
                  </a:lnTo>
                  <a:lnTo>
                    <a:pt x="112005" y="31984"/>
                  </a:lnTo>
                  <a:lnTo>
                    <a:pt x="112202" y="32132"/>
                  </a:lnTo>
                  <a:lnTo>
                    <a:pt x="112351" y="32305"/>
                  </a:lnTo>
                  <a:lnTo>
                    <a:pt x="112450" y="32528"/>
                  </a:lnTo>
                  <a:lnTo>
                    <a:pt x="112524" y="32750"/>
                  </a:lnTo>
                  <a:lnTo>
                    <a:pt x="112549" y="32973"/>
                  </a:lnTo>
                  <a:lnTo>
                    <a:pt x="112524" y="33196"/>
                  </a:lnTo>
                  <a:lnTo>
                    <a:pt x="112450" y="33418"/>
                  </a:lnTo>
                  <a:lnTo>
                    <a:pt x="112351" y="33616"/>
                  </a:lnTo>
                  <a:lnTo>
                    <a:pt x="112202" y="33814"/>
                  </a:lnTo>
                  <a:lnTo>
                    <a:pt x="112005" y="33962"/>
                  </a:lnTo>
                  <a:lnTo>
                    <a:pt x="111807" y="34061"/>
                  </a:lnTo>
                  <a:lnTo>
                    <a:pt x="111584" y="34136"/>
                  </a:lnTo>
                  <a:lnTo>
                    <a:pt x="111361" y="34160"/>
                  </a:lnTo>
                  <a:lnTo>
                    <a:pt x="111114" y="34136"/>
                  </a:lnTo>
                  <a:lnTo>
                    <a:pt x="110916" y="34061"/>
                  </a:lnTo>
                  <a:lnTo>
                    <a:pt x="110693" y="33962"/>
                  </a:lnTo>
                  <a:lnTo>
                    <a:pt x="110520" y="33814"/>
                  </a:lnTo>
                  <a:lnTo>
                    <a:pt x="110372" y="33616"/>
                  </a:lnTo>
                  <a:lnTo>
                    <a:pt x="110248" y="33418"/>
                  </a:lnTo>
                  <a:lnTo>
                    <a:pt x="110199" y="33196"/>
                  </a:lnTo>
                  <a:lnTo>
                    <a:pt x="110174" y="32973"/>
                  </a:lnTo>
                  <a:lnTo>
                    <a:pt x="110199" y="32750"/>
                  </a:lnTo>
                  <a:lnTo>
                    <a:pt x="110248" y="32528"/>
                  </a:lnTo>
                  <a:lnTo>
                    <a:pt x="110372" y="32305"/>
                  </a:lnTo>
                  <a:lnTo>
                    <a:pt x="110520" y="32132"/>
                  </a:lnTo>
                  <a:lnTo>
                    <a:pt x="110693" y="31984"/>
                  </a:lnTo>
                  <a:lnTo>
                    <a:pt x="110916" y="31860"/>
                  </a:lnTo>
                  <a:lnTo>
                    <a:pt x="111114" y="31810"/>
                  </a:lnTo>
                  <a:lnTo>
                    <a:pt x="111361" y="31786"/>
                  </a:lnTo>
                  <a:close/>
                  <a:moveTo>
                    <a:pt x="26121" y="32231"/>
                  </a:moveTo>
                  <a:lnTo>
                    <a:pt x="26294" y="32305"/>
                  </a:lnTo>
                  <a:lnTo>
                    <a:pt x="26467" y="32379"/>
                  </a:lnTo>
                  <a:lnTo>
                    <a:pt x="26641" y="32528"/>
                  </a:lnTo>
                  <a:lnTo>
                    <a:pt x="26764" y="32676"/>
                  </a:lnTo>
                  <a:lnTo>
                    <a:pt x="26863" y="32849"/>
                  </a:lnTo>
                  <a:lnTo>
                    <a:pt x="26913" y="33047"/>
                  </a:lnTo>
                  <a:lnTo>
                    <a:pt x="26937" y="33245"/>
                  </a:lnTo>
                  <a:lnTo>
                    <a:pt x="26913" y="33418"/>
                  </a:lnTo>
                  <a:lnTo>
                    <a:pt x="26863" y="33616"/>
                  </a:lnTo>
                  <a:lnTo>
                    <a:pt x="26764" y="33789"/>
                  </a:lnTo>
                  <a:lnTo>
                    <a:pt x="26641" y="33962"/>
                  </a:lnTo>
                  <a:lnTo>
                    <a:pt x="26467" y="34086"/>
                  </a:lnTo>
                  <a:lnTo>
                    <a:pt x="26294" y="34185"/>
                  </a:lnTo>
                  <a:lnTo>
                    <a:pt x="26121" y="34235"/>
                  </a:lnTo>
                  <a:lnTo>
                    <a:pt x="25923" y="34259"/>
                  </a:lnTo>
                  <a:lnTo>
                    <a:pt x="25725" y="34235"/>
                  </a:lnTo>
                  <a:lnTo>
                    <a:pt x="25528" y="34185"/>
                  </a:lnTo>
                  <a:lnTo>
                    <a:pt x="25354" y="34086"/>
                  </a:lnTo>
                  <a:lnTo>
                    <a:pt x="25206" y="33962"/>
                  </a:lnTo>
                  <a:lnTo>
                    <a:pt x="25082" y="33789"/>
                  </a:lnTo>
                  <a:lnTo>
                    <a:pt x="24983" y="33616"/>
                  </a:lnTo>
                  <a:lnTo>
                    <a:pt x="24934" y="33418"/>
                  </a:lnTo>
                  <a:lnTo>
                    <a:pt x="24909" y="33245"/>
                  </a:lnTo>
                  <a:lnTo>
                    <a:pt x="24934" y="33047"/>
                  </a:lnTo>
                  <a:lnTo>
                    <a:pt x="24983" y="32849"/>
                  </a:lnTo>
                  <a:lnTo>
                    <a:pt x="25082" y="32676"/>
                  </a:lnTo>
                  <a:lnTo>
                    <a:pt x="25206" y="32528"/>
                  </a:lnTo>
                  <a:lnTo>
                    <a:pt x="25354" y="32379"/>
                  </a:lnTo>
                  <a:lnTo>
                    <a:pt x="25528" y="32305"/>
                  </a:lnTo>
                  <a:lnTo>
                    <a:pt x="25725" y="32231"/>
                  </a:lnTo>
                  <a:close/>
                  <a:moveTo>
                    <a:pt x="79922" y="33418"/>
                  </a:moveTo>
                  <a:lnTo>
                    <a:pt x="79996" y="33443"/>
                  </a:lnTo>
                  <a:lnTo>
                    <a:pt x="80070" y="33492"/>
                  </a:lnTo>
                  <a:lnTo>
                    <a:pt x="80145" y="33542"/>
                  </a:lnTo>
                  <a:lnTo>
                    <a:pt x="80194" y="33616"/>
                  </a:lnTo>
                  <a:lnTo>
                    <a:pt x="80219" y="33690"/>
                  </a:lnTo>
                  <a:lnTo>
                    <a:pt x="80244" y="33765"/>
                  </a:lnTo>
                  <a:lnTo>
                    <a:pt x="80268" y="33839"/>
                  </a:lnTo>
                  <a:lnTo>
                    <a:pt x="80244" y="33913"/>
                  </a:lnTo>
                  <a:lnTo>
                    <a:pt x="80219" y="33987"/>
                  </a:lnTo>
                  <a:lnTo>
                    <a:pt x="80194" y="34061"/>
                  </a:lnTo>
                  <a:lnTo>
                    <a:pt x="80145" y="34136"/>
                  </a:lnTo>
                  <a:lnTo>
                    <a:pt x="80070" y="34185"/>
                  </a:lnTo>
                  <a:lnTo>
                    <a:pt x="79996" y="34235"/>
                  </a:lnTo>
                  <a:lnTo>
                    <a:pt x="79922" y="34235"/>
                  </a:lnTo>
                  <a:lnTo>
                    <a:pt x="79848" y="34259"/>
                  </a:lnTo>
                  <a:lnTo>
                    <a:pt x="79749" y="34235"/>
                  </a:lnTo>
                  <a:lnTo>
                    <a:pt x="79675" y="34235"/>
                  </a:lnTo>
                  <a:lnTo>
                    <a:pt x="79600" y="34185"/>
                  </a:lnTo>
                  <a:lnTo>
                    <a:pt x="79551" y="34136"/>
                  </a:lnTo>
                  <a:lnTo>
                    <a:pt x="79501" y="34061"/>
                  </a:lnTo>
                  <a:lnTo>
                    <a:pt x="79452" y="33987"/>
                  </a:lnTo>
                  <a:lnTo>
                    <a:pt x="79427" y="33913"/>
                  </a:lnTo>
                  <a:lnTo>
                    <a:pt x="79427" y="33839"/>
                  </a:lnTo>
                  <a:lnTo>
                    <a:pt x="79427" y="33765"/>
                  </a:lnTo>
                  <a:lnTo>
                    <a:pt x="79452" y="33690"/>
                  </a:lnTo>
                  <a:lnTo>
                    <a:pt x="79501" y="33616"/>
                  </a:lnTo>
                  <a:lnTo>
                    <a:pt x="79551" y="33542"/>
                  </a:lnTo>
                  <a:lnTo>
                    <a:pt x="79600" y="33492"/>
                  </a:lnTo>
                  <a:lnTo>
                    <a:pt x="79675" y="33443"/>
                  </a:lnTo>
                  <a:lnTo>
                    <a:pt x="79749" y="33418"/>
                  </a:lnTo>
                  <a:close/>
                  <a:moveTo>
                    <a:pt x="114849" y="31711"/>
                  </a:moveTo>
                  <a:lnTo>
                    <a:pt x="115097" y="31736"/>
                  </a:lnTo>
                  <a:lnTo>
                    <a:pt x="115344" y="31810"/>
                  </a:lnTo>
                  <a:lnTo>
                    <a:pt x="115566" y="31909"/>
                  </a:lnTo>
                  <a:lnTo>
                    <a:pt x="115764" y="32082"/>
                  </a:lnTo>
                  <a:lnTo>
                    <a:pt x="115938" y="32280"/>
                  </a:lnTo>
                  <a:lnTo>
                    <a:pt x="116036" y="32503"/>
                  </a:lnTo>
                  <a:lnTo>
                    <a:pt x="116111" y="32750"/>
                  </a:lnTo>
                  <a:lnTo>
                    <a:pt x="116135" y="32998"/>
                  </a:lnTo>
                  <a:lnTo>
                    <a:pt x="116111" y="33245"/>
                  </a:lnTo>
                  <a:lnTo>
                    <a:pt x="116036" y="33468"/>
                  </a:lnTo>
                  <a:lnTo>
                    <a:pt x="115938" y="33690"/>
                  </a:lnTo>
                  <a:lnTo>
                    <a:pt x="115764" y="33888"/>
                  </a:lnTo>
                  <a:lnTo>
                    <a:pt x="115566" y="34061"/>
                  </a:lnTo>
                  <a:lnTo>
                    <a:pt x="115344" y="34185"/>
                  </a:lnTo>
                  <a:lnTo>
                    <a:pt x="115097" y="34235"/>
                  </a:lnTo>
                  <a:lnTo>
                    <a:pt x="114849" y="34259"/>
                  </a:lnTo>
                  <a:lnTo>
                    <a:pt x="114602" y="34235"/>
                  </a:lnTo>
                  <a:lnTo>
                    <a:pt x="114379" y="34185"/>
                  </a:lnTo>
                  <a:lnTo>
                    <a:pt x="114157" y="34061"/>
                  </a:lnTo>
                  <a:lnTo>
                    <a:pt x="113959" y="33888"/>
                  </a:lnTo>
                  <a:lnTo>
                    <a:pt x="113785" y="33690"/>
                  </a:lnTo>
                  <a:lnTo>
                    <a:pt x="113662" y="33468"/>
                  </a:lnTo>
                  <a:lnTo>
                    <a:pt x="113612" y="33245"/>
                  </a:lnTo>
                  <a:lnTo>
                    <a:pt x="113588" y="32998"/>
                  </a:lnTo>
                  <a:lnTo>
                    <a:pt x="113612" y="32750"/>
                  </a:lnTo>
                  <a:lnTo>
                    <a:pt x="113662" y="32503"/>
                  </a:lnTo>
                  <a:lnTo>
                    <a:pt x="113785" y="32280"/>
                  </a:lnTo>
                  <a:lnTo>
                    <a:pt x="113959" y="32082"/>
                  </a:lnTo>
                  <a:lnTo>
                    <a:pt x="114157" y="31909"/>
                  </a:lnTo>
                  <a:lnTo>
                    <a:pt x="114379" y="31810"/>
                  </a:lnTo>
                  <a:lnTo>
                    <a:pt x="114602" y="31736"/>
                  </a:lnTo>
                  <a:lnTo>
                    <a:pt x="114849" y="31711"/>
                  </a:lnTo>
                  <a:close/>
                  <a:moveTo>
                    <a:pt x="22411" y="32206"/>
                  </a:moveTo>
                  <a:lnTo>
                    <a:pt x="22609" y="32231"/>
                  </a:lnTo>
                  <a:lnTo>
                    <a:pt x="22807" y="32280"/>
                  </a:lnTo>
                  <a:lnTo>
                    <a:pt x="23004" y="32379"/>
                  </a:lnTo>
                  <a:lnTo>
                    <a:pt x="23178" y="32528"/>
                  </a:lnTo>
                  <a:lnTo>
                    <a:pt x="23326" y="32701"/>
                  </a:lnTo>
                  <a:lnTo>
                    <a:pt x="23425" y="32899"/>
                  </a:lnTo>
                  <a:lnTo>
                    <a:pt x="23474" y="33097"/>
                  </a:lnTo>
                  <a:lnTo>
                    <a:pt x="23499" y="33295"/>
                  </a:lnTo>
                  <a:lnTo>
                    <a:pt x="23474" y="33517"/>
                  </a:lnTo>
                  <a:lnTo>
                    <a:pt x="23425" y="33715"/>
                  </a:lnTo>
                  <a:lnTo>
                    <a:pt x="23326" y="33913"/>
                  </a:lnTo>
                  <a:lnTo>
                    <a:pt x="23178" y="34086"/>
                  </a:lnTo>
                  <a:lnTo>
                    <a:pt x="23004" y="34210"/>
                  </a:lnTo>
                  <a:lnTo>
                    <a:pt x="22807" y="34309"/>
                  </a:lnTo>
                  <a:lnTo>
                    <a:pt x="22609" y="34383"/>
                  </a:lnTo>
                  <a:lnTo>
                    <a:pt x="22411" y="34408"/>
                  </a:lnTo>
                  <a:lnTo>
                    <a:pt x="22188" y="34383"/>
                  </a:lnTo>
                  <a:lnTo>
                    <a:pt x="21990" y="34309"/>
                  </a:lnTo>
                  <a:lnTo>
                    <a:pt x="21792" y="34210"/>
                  </a:lnTo>
                  <a:lnTo>
                    <a:pt x="21619" y="34086"/>
                  </a:lnTo>
                  <a:lnTo>
                    <a:pt x="21496" y="33913"/>
                  </a:lnTo>
                  <a:lnTo>
                    <a:pt x="21397" y="33715"/>
                  </a:lnTo>
                  <a:lnTo>
                    <a:pt x="21322" y="33517"/>
                  </a:lnTo>
                  <a:lnTo>
                    <a:pt x="21298" y="33295"/>
                  </a:lnTo>
                  <a:lnTo>
                    <a:pt x="21322" y="33097"/>
                  </a:lnTo>
                  <a:lnTo>
                    <a:pt x="21397" y="32899"/>
                  </a:lnTo>
                  <a:lnTo>
                    <a:pt x="21496" y="32701"/>
                  </a:lnTo>
                  <a:lnTo>
                    <a:pt x="21619" y="32528"/>
                  </a:lnTo>
                  <a:lnTo>
                    <a:pt x="21792" y="32379"/>
                  </a:lnTo>
                  <a:lnTo>
                    <a:pt x="21990" y="32280"/>
                  </a:lnTo>
                  <a:lnTo>
                    <a:pt x="22188" y="32231"/>
                  </a:lnTo>
                  <a:lnTo>
                    <a:pt x="22411" y="32206"/>
                  </a:lnTo>
                  <a:close/>
                  <a:moveTo>
                    <a:pt x="50511" y="33690"/>
                  </a:moveTo>
                  <a:lnTo>
                    <a:pt x="50659" y="33715"/>
                  </a:lnTo>
                  <a:lnTo>
                    <a:pt x="50733" y="33740"/>
                  </a:lnTo>
                  <a:lnTo>
                    <a:pt x="50783" y="33789"/>
                  </a:lnTo>
                  <a:lnTo>
                    <a:pt x="50832" y="33863"/>
                  </a:lnTo>
                  <a:lnTo>
                    <a:pt x="50882" y="33938"/>
                  </a:lnTo>
                  <a:lnTo>
                    <a:pt x="50907" y="34061"/>
                  </a:lnTo>
                  <a:lnTo>
                    <a:pt x="50882" y="34210"/>
                  </a:lnTo>
                  <a:lnTo>
                    <a:pt x="50832" y="34284"/>
                  </a:lnTo>
                  <a:lnTo>
                    <a:pt x="50783" y="34358"/>
                  </a:lnTo>
                  <a:lnTo>
                    <a:pt x="50733" y="34408"/>
                  </a:lnTo>
                  <a:lnTo>
                    <a:pt x="50659" y="34432"/>
                  </a:lnTo>
                  <a:lnTo>
                    <a:pt x="50511" y="34457"/>
                  </a:lnTo>
                  <a:lnTo>
                    <a:pt x="50387" y="34432"/>
                  </a:lnTo>
                  <a:lnTo>
                    <a:pt x="50313" y="34408"/>
                  </a:lnTo>
                  <a:lnTo>
                    <a:pt x="50239" y="34358"/>
                  </a:lnTo>
                  <a:lnTo>
                    <a:pt x="50189" y="34284"/>
                  </a:lnTo>
                  <a:lnTo>
                    <a:pt x="50165" y="34210"/>
                  </a:lnTo>
                  <a:lnTo>
                    <a:pt x="50140" y="34061"/>
                  </a:lnTo>
                  <a:lnTo>
                    <a:pt x="50165" y="33938"/>
                  </a:lnTo>
                  <a:lnTo>
                    <a:pt x="50189" y="33863"/>
                  </a:lnTo>
                  <a:lnTo>
                    <a:pt x="50239" y="33789"/>
                  </a:lnTo>
                  <a:lnTo>
                    <a:pt x="50313" y="33740"/>
                  </a:lnTo>
                  <a:lnTo>
                    <a:pt x="50387" y="33715"/>
                  </a:lnTo>
                  <a:lnTo>
                    <a:pt x="50511" y="33690"/>
                  </a:lnTo>
                  <a:close/>
                  <a:moveTo>
                    <a:pt x="46949" y="33690"/>
                  </a:moveTo>
                  <a:lnTo>
                    <a:pt x="47048" y="33715"/>
                  </a:lnTo>
                  <a:lnTo>
                    <a:pt x="47147" y="33740"/>
                  </a:lnTo>
                  <a:lnTo>
                    <a:pt x="47221" y="33789"/>
                  </a:lnTo>
                  <a:lnTo>
                    <a:pt x="47295" y="33839"/>
                  </a:lnTo>
                  <a:lnTo>
                    <a:pt x="47345" y="33913"/>
                  </a:lnTo>
                  <a:lnTo>
                    <a:pt x="47394" y="33987"/>
                  </a:lnTo>
                  <a:lnTo>
                    <a:pt x="47419" y="34086"/>
                  </a:lnTo>
                  <a:lnTo>
                    <a:pt x="47419" y="34185"/>
                  </a:lnTo>
                  <a:lnTo>
                    <a:pt x="47419" y="34259"/>
                  </a:lnTo>
                  <a:lnTo>
                    <a:pt x="47394" y="34358"/>
                  </a:lnTo>
                  <a:lnTo>
                    <a:pt x="47345" y="34432"/>
                  </a:lnTo>
                  <a:lnTo>
                    <a:pt x="47295" y="34507"/>
                  </a:lnTo>
                  <a:lnTo>
                    <a:pt x="47221" y="34581"/>
                  </a:lnTo>
                  <a:lnTo>
                    <a:pt x="47147" y="34606"/>
                  </a:lnTo>
                  <a:lnTo>
                    <a:pt x="47048" y="34630"/>
                  </a:lnTo>
                  <a:lnTo>
                    <a:pt x="46949" y="34655"/>
                  </a:lnTo>
                  <a:lnTo>
                    <a:pt x="46875" y="34630"/>
                  </a:lnTo>
                  <a:lnTo>
                    <a:pt x="46776" y="34606"/>
                  </a:lnTo>
                  <a:lnTo>
                    <a:pt x="46702" y="34581"/>
                  </a:lnTo>
                  <a:lnTo>
                    <a:pt x="46627" y="34507"/>
                  </a:lnTo>
                  <a:lnTo>
                    <a:pt x="46553" y="34432"/>
                  </a:lnTo>
                  <a:lnTo>
                    <a:pt x="46528" y="34358"/>
                  </a:lnTo>
                  <a:lnTo>
                    <a:pt x="46479" y="34259"/>
                  </a:lnTo>
                  <a:lnTo>
                    <a:pt x="46479" y="34185"/>
                  </a:lnTo>
                  <a:lnTo>
                    <a:pt x="46479" y="34086"/>
                  </a:lnTo>
                  <a:lnTo>
                    <a:pt x="46528" y="33987"/>
                  </a:lnTo>
                  <a:lnTo>
                    <a:pt x="46553" y="33913"/>
                  </a:lnTo>
                  <a:lnTo>
                    <a:pt x="46627" y="33839"/>
                  </a:lnTo>
                  <a:lnTo>
                    <a:pt x="46702" y="33789"/>
                  </a:lnTo>
                  <a:lnTo>
                    <a:pt x="46776" y="33740"/>
                  </a:lnTo>
                  <a:lnTo>
                    <a:pt x="46875" y="33715"/>
                  </a:lnTo>
                  <a:lnTo>
                    <a:pt x="46949" y="33690"/>
                  </a:lnTo>
                  <a:close/>
                  <a:moveTo>
                    <a:pt x="97534" y="32973"/>
                  </a:moveTo>
                  <a:lnTo>
                    <a:pt x="97682" y="33022"/>
                  </a:lnTo>
                  <a:lnTo>
                    <a:pt x="97831" y="33097"/>
                  </a:lnTo>
                  <a:lnTo>
                    <a:pt x="97954" y="33220"/>
                  </a:lnTo>
                  <a:lnTo>
                    <a:pt x="98078" y="33344"/>
                  </a:lnTo>
                  <a:lnTo>
                    <a:pt x="98152" y="33492"/>
                  </a:lnTo>
                  <a:lnTo>
                    <a:pt x="98202" y="33641"/>
                  </a:lnTo>
                  <a:lnTo>
                    <a:pt x="98202" y="33814"/>
                  </a:lnTo>
                  <a:lnTo>
                    <a:pt x="98202" y="33962"/>
                  </a:lnTo>
                  <a:lnTo>
                    <a:pt x="98152" y="34136"/>
                  </a:lnTo>
                  <a:lnTo>
                    <a:pt x="98078" y="34284"/>
                  </a:lnTo>
                  <a:lnTo>
                    <a:pt x="97954" y="34408"/>
                  </a:lnTo>
                  <a:lnTo>
                    <a:pt x="97831" y="34507"/>
                  </a:lnTo>
                  <a:lnTo>
                    <a:pt x="97682" y="34581"/>
                  </a:lnTo>
                  <a:lnTo>
                    <a:pt x="97534" y="34630"/>
                  </a:lnTo>
                  <a:lnTo>
                    <a:pt x="97361" y="34655"/>
                  </a:lnTo>
                  <a:lnTo>
                    <a:pt x="97188" y="34630"/>
                  </a:lnTo>
                  <a:lnTo>
                    <a:pt x="97039" y="34581"/>
                  </a:lnTo>
                  <a:lnTo>
                    <a:pt x="96891" y="34507"/>
                  </a:lnTo>
                  <a:lnTo>
                    <a:pt x="96767" y="34408"/>
                  </a:lnTo>
                  <a:lnTo>
                    <a:pt x="96643" y="34284"/>
                  </a:lnTo>
                  <a:lnTo>
                    <a:pt x="96569" y="34136"/>
                  </a:lnTo>
                  <a:lnTo>
                    <a:pt x="96520" y="33962"/>
                  </a:lnTo>
                  <a:lnTo>
                    <a:pt x="96520" y="33814"/>
                  </a:lnTo>
                  <a:lnTo>
                    <a:pt x="96520" y="33641"/>
                  </a:lnTo>
                  <a:lnTo>
                    <a:pt x="96569" y="33492"/>
                  </a:lnTo>
                  <a:lnTo>
                    <a:pt x="96643" y="33344"/>
                  </a:lnTo>
                  <a:lnTo>
                    <a:pt x="96767" y="33220"/>
                  </a:lnTo>
                  <a:lnTo>
                    <a:pt x="96891" y="33097"/>
                  </a:lnTo>
                  <a:lnTo>
                    <a:pt x="97039" y="33022"/>
                  </a:lnTo>
                  <a:lnTo>
                    <a:pt x="97188" y="32973"/>
                  </a:lnTo>
                  <a:close/>
                  <a:moveTo>
                    <a:pt x="4848" y="31711"/>
                  </a:moveTo>
                  <a:lnTo>
                    <a:pt x="5145" y="31736"/>
                  </a:lnTo>
                  <a:lnTo>
                    <a:pt x="5442" y="31835"/>
                  </a:lnTo>
                  <a:lnTo>
                    <a:pt x="5566" y="31885"/>
                  </a:lnTo>
                  <a:lnTo>
                    <a:pt x="5689" y="31984"/>
                  </a:lnTo>
                  <a:lnTo>
                    <a:pt x="5813" y="32058"/>
                  </a:lnTo>
                  <a:lnTo>
                    <a:pt x="5937" y="32181"/>
                  </a:lnTo>
                  <a:lnTo>
                    <a:pt x="6036" y="32280"/>
                  </a:lnTo>
                  <a:lnTo>
                    <a:pt x="6135" y="32404"/>
                  </a:lnTo>
                  <a:lnTo>
                    <a:pt x="6209" y="32552"/>
                  </a:lnTo>
                  <a:lnTo>
                    <a:pt x="6283" y="32676"/>
                  </a:lnTo>
                  <a:lnTo>
                    <a:pt x="6357" y="32973"/>
                  </a:lnTo>
                  <a:lnTo>
                    <a:pt x="6382" y="33270"/>
                  </a:lnTo>
                  <a:lnTo>
                    <a:pt x="6357" y="33542"/>
                  </a:lnTo>
                  <a:lnTo>
                    <a:pt x="6283" y="33839"/>
                  </a:lnTo>
                  <a:lnTo>
                    <a:pt x="6209" y="33987"/>
                  </a:lnTo>
                  <a:lnTo>
                    <a:pt x="6135" y="34111"/>
                  </a:lnTo>
                  <a:lnTo>
                    <a:pt x="6036" y="34235"/>
                  </a:lnTo>
                  <a:lnTo>
                    <a:pt x="5937" y="34358"/>
                  </a:lnTo>
                  <a:lnTo>
                    <a:pt x="5813" y="34457"/>
                  </a:lnTo>
                  <a:lnTo>
                    <a:pt x="5689" y="34556"/>
                  </a:lnTo>
                  <a:lnTo>
                    <a:pt x="5566" y="34630"/>
                  </a:lnTo>
                  <a:lnTo>
                    <a:pt x="5442" y="34680"/>
                  </a:lnTo>
                  <a:lnTo>
                    <a:pt x="5145" y="34779"/>
                  </a:lnTo>
                  <a:lnTo>
                    <a:pt x="4848" y="34803"/>
                  </a:lnTo>
                  <a:lnTo>
                    <a:pt x="4551" y="34779"/>
                  </a:lnTo>
                  <a:lnTo>
                    <a:pt x="4279" y="34680"/>
                  </a:lnTo>
                  <a:lnTo>
                    <a:pt x="4131" y="34630"/>
                  </a:lnTo>
                  <a:lnTo>
                    <a:pt x="4007" y="34556"/>
                  </a:lnTo>
                  <a:lnTo>
                    <a:pt x="3884" y="34457"/>
                  </a:lnTo>
                  <a:lnTo>
                    <a:pt x="3760" y="34358"/>
                  </a:lnTo>
                  <a:lnTo>
                    <a:pt x="3661" y="34235"/>
                  </a:lnTo>
                  <a:lnTo>
                    <a:pt x="3562" y="34111"/>
                  </a:lnTo>
                  <a:lnTo>
                    <a:pt x="3488" y="33987"/>
                  </a:lnTo>
                  <a:lnTo>
                    <a:pt x="3414" y="33839"/>
                  </a:lnTo>
                  <a:lnTo>
                    <a:pt x="3339" y="33542"/>
                  </a:lnTo>
                  <a:lnTo>
                    <a:pt x="3315" y="33270"/>
                  </a:lnTo>
                  <a:lnTo>
                    <a:pt x="3339" y="32973"/>
                  </a:lnTo>
                  <a:lnTo>
                    <a:pt x="3414" y="32676"/>
                  </a:lnTo>
                  <a:lnTo>
                    <a:pt x="3488" y="32552"/>
                  </a:lnTo>
                  <a:lnTo>
                    <a:pt x="3562" y="32404"/>
                  </a:lnTo>
                  <a:lnTo>
                    <a:pt x="3661" y="32280"/>
                  </a:lnTo>
                  <a:lnTo>
                    <a:pt x="3760" y="32181"/>
                  </a:lnTo>
                  <a:lnTo>
                    <a:pt x="3884" y="32058"/>
                  </a:lnTo>
                  <a:lnTo>
                    <a:pt x="4007" y="31984"/>
                  </a:lnTo>
                  <a:lnTo>
                    <a:pt x="4131" y="31885"/>
                  </a:lnTo>
                  <a:lnTo>
                    <a:pt x="4279" y="31835"/>
                  </a:lnTo>
                  <a:lnTo>
                    <a:pt x="4551" y="31736"/>
                  </a:lnTo>
                  <a:lnTo>
                    <a:pt x="4848" y="31711"/>
                  </a:lnTo>
                  <a:close/>
                  <a:moveTo>
                    <a:pt x="29535" y="33196"/>
                  </a:moveTo>
                  <a:lnTo>
                    <a:pt x="29708" y="33245"/>
                  </a:lnTo>
                  <a:lnTo>
                    <a:pt x="29856" y="33344"/>
                  </a:lnTo>
                  <a:lnTo>
                    <a:pt x="30005" y="33468"/>
                  </a:lnTo>
                  <a:lnTo>
                    <a:pt x="30128" y="33591"/>
                  </a:lnTo>
                  <a:lnTo>
                    <a:pt x="30203" y="33765"/>
                  </a:lnTo>
                  <a:lnTo>
                    <a:pt x="30252" y="33913"/>
                  </a:lnTo>
                  <a:lnTo>
                    <a:pt x="30277" y="34111"/>
                  </a:lnTo>
                  <a:lnTo>
                    <a:pt x="30252" y="34284"/>
                  </a:lnTo>
                  <a:lnTo>
                    <a:pt x="30203" y="34432"/>
                  </a:lnTo>
                  <a:lnTo>
                    <a:pt x="30128" y="34606"/>
                  </a:lnTo>
                  <a:lnTo>
                    <a:pt x="30005" y="34754"/>
                  </a:lnTo>
                  <a:lnTo>
                    <a:pt x="29856" y="34853"/>
                  </a:lnTo>
                  <a:lnTo>
                    <a:pt x="29708" y="34952"/>
                  </a:lnTo>
                  <a:lnTo>
                    <a:pt x="29535" y="35001"/>
                  </a:lnTo>
                  <a:lnTo>
                    <a:pt x="29188" y="35001"/>
                  </a:lnTo>
                  <a:lnTo>
                    <a:pt x="29015" y="34952"/>
                  </a:lnTo>
                  <a:lnTo>
                    <a:pt x="28867" y="34853"/>
                  </a:lnTo>
                  <a:lnTo>
                    <a:pt x="28718" y="34754"/>
                  </a:lnTo>
                  <a:lnTo>
                    <a:pt x="28595" y="34606"/>
                  </a:lnTo>
                  <a:lnTo>
                    <a:pt x="28521" y="34432"/>
                  </a:lnTo>
                  <a:lnTo>
                    <a:pt x="28471" y="34284"/>
                  </a:lnTo>
                  <a:lnTo>
                    <a:pt x="28446" y="34111"/>
                  </a:lnTo>
                  <a:lnTo>
                    <a:pt x="28471" y="33913"/>
                  </a:lnTo>
                  <a:lnTo>
                    <a:pt x="28521" y="33765"/>
                  </a:lnTo>
                  <a:lnTo>
                    <a:pt x="28595" y="33591"/>
                  </a:lnTo>
                  <a:lnTo>
                    <a:pt x="28718" y="33468"/>
                  </a:lnTo>
                  <a:lnTo>
                    <a:pt x="28867" y="33344"/>
                  </a:lnTo>
                  <a:lnTo>
                    <a:pt x="29015" y="33245"/>
                  </a:lnTo>
                  <a:lnTo>
                    <a:pt x="29188" y="33196"/>
                  </a:lnTo>
                  <a:close/>
                  <a:moveTo>
                    <a:pt x="83459" y="34136"/>
                  </a:moveTo>
                  <a:lnTo>
                    <a:pt x="83558" y="34160"/>
                  </a:lnTo>
                  <a:lnTo>
                    <a:pt x="83657" y="34210"/>
                  </a:lnTo>
                  <a:lnTo>
                    <a:pt x="83731" y="34284"/>
                  </a:lnTo>
                  <a:lnTo>
                    <a:pt x="83805" y="34358"/>
                  </a:lnTo>
                  <a:lnTo>
                    <a:pt x="83830" y="34457"/>
                  </a:lnTo>
                  <a:lnTo>
                    <a:pt x="83880" y="34556"/>
                  </a:lnTo>
                  <a:lnTo>
                    <a:pt x="83880" y="34655"/>
                  </a:lnTo>
                  <a:lnTo>
                    <a:pt x="83880" y="34754"/>
                  </a:lnTo>
                  <a:lnTo>
                    <a:pt x="83830" y="34828"/>
                  </a:lnTo>
                  <a:lnTo>
                    <a:pt x="83805" y="34927"/>
                  </a:lnTo>
                  <a:lnTo>
                    <a:pt x="83731" y="35001"/>
                  </a:lnTo>
                  <a:lnTo>
                    <a:pt x="83657" y="35076"/>
                  </a:lnTo>
                  <a:lnTo>
                    <a:pt x="83558" y="35125"/>
                  </a:lnTo>
                  <a:lnTo>
                    <a:pt x="83459" y="35150"/>
                  </a:lnTo>
                  <a:lnTo>
                    <a:pt x="83360" y="35174"/>
                  </a:lnTo>
                  <a:lnTo>
                    <a:pt x="83261" y="35150"/>
                  </a:lnTo>
                  <a:lnTo>
                    <a:pt x="83162" y="35125"/>
                  </a:lnTo>
                  <a:lnTo>
                    <a:pt x="83088" y="35076"/>
                  </a:lnTo>
                  <a:lnTo>
                    <a:pt x="82989" y="35001"/>
                  </a:lnTo>
                  <a:lnTo>
                    <a:pt x="82940" y="34927"/>
                  </a:lnTo>
                  <a:lnTo>
                    <a:pt x="82890" y="34828"/>
                  </a:lnTo>
                  <a:lnTo>
                    <a:pt x="82866" y="34754"/>
                  </a:lnTo>
                  <a:lnTo>
                    <a:pt x="82841" y="34655"/>
                  </a:lnTo>
                  <a:lnTo>
                    <a:pt x="82866" y="34556"/>
                  </a:lnTo>
                  <a:lnTo>
                    <a:pt x="82890" y="34457"/>
                  </a:lnTo>
                  <a:lnTo>
                    <a:pt x="82940" y="34358"/>
                  </a:lnTo>
                  <a:lnTo>
                    <a:pt x="82989" y="34284"/>
                  </a:lnTo>
                  <a:lnTo>
                    <a:pt x="83088" y="34210"/>
                  </a:lnTo>
                  <a:lnTo>
                    <a:pt x="83162" y="34160"/>
                  </a:lnTo>
                  <a:lnTo>
                    <a:pt x="83261" y="34136"/>
                  </a:lnTo>
                  <a:close/>
                  <a:moveTo>
                    <a:pt x="118386" y="32429"/>
                  </a:moveTo>
                  <a:lnTo>
                    <a:pt x="118634" y="32454"/>
                  </a:lnTo>
                  <a:lnTo>
                    <a:pt x="118906" y="32528"/>
                  </a:lnTo>
                  <a:lnTo>
                    <a:pt x="119128" y="32676"/>
                  </a:lnTo>
                  <a:lnTo>
                    <a:pt x="119351" y="32849"/>
                  </a:lnTo>
                  <a:lnTo>
                    <a:pt x="119524" y="33047"/>
                  </a:lnTo>
                  <a:lnTo>
                    <a:pt x="119648" y="33295"/>
                  </a:lnTo>
                  <a:lnTo>
                    <a:pt x="119722" y="33542"/>
                  </a:lnTo>
                  <a:lnTo>
                    <a:pt x="119747" y="33814"/>
                  </a:lnTo>
                  <a:lnTo>
                    <a:pt x="119722" y="34086"/>
                  </a:lnTo>
                  <a:lnTo>
                    <a:pt x="119648" y="34333"/>
                  </a:lnTo>
                  <a:lnTo>
                    <a:pt x="119524" y="34581"/>
                  </a:lnTo>
                  <a:lnTo>
                    <a:pt x="119351" y="34779"/>
                  </a:lnTo>
                  <a:lnTo>
                    <a:pt x="119128" y="34977"/>
                  </a:lnTo>
                  <a:lnTo>
                    <a:pt x="118906" y="35100"/>
                  </a:lnTo>
                  <a:lnTo>
                    <a:pt x="118634" y="35174"/>
                  </a:lnTo>
                  <a:lnTo>
                    <a:pt x="118386" y="35199"/>
                  </a:lnTo>
                  <a:lnTo>
                    <a:pt x="118114" y="35174"/>
                  </a:lnTo>
                  <a:lnTo>
                    <a:pt x="117867" y="35100"/>
                  </a:lnTo>
                  <a:lnTo>
                    <a:pt x="117620" y="34977"/>
                  </a:lnTo>
                  <a:lnTo>
                    <a:pt x="117397" y="34779"/>
                  </a:lnTo>
                  <a:lnTo>
                    <a:pt x="117224" y="34581"/>
                  </a:lnTo>
                  <a:lnTo>
                    <a:pt x="117100" y="34333"/>
                  </a:lnTo>
                  <a:lnTo>
                    <a:pt x="117026" y="34086"/>
                  </a:lnTo>
                  <a:lnTo>
                    <a:pt x="117001" y="33814"/>
                  </a:lnTo>
                  <a:lnTo>
                    <a:pt x="117026" y="33542"/>
                  </a:lnTo>
                  <a:lnTo>
                    <a:pt x="117100" y="33295"/>
                  </a:lnTo>
                  <a:lnTo>
                    <a:pt x="117224" y="33047"/>
                  </a:lnTo>
                  <a:lnTo>
                    <a:pt x="117397" y="32849"/>
                  </a:lnTo>
                  <a:lnTo>
                    <a:pt x="117620" y="32676"/>
                  </a:lnTo>
                  <a:lnTo>
                    <a:pt x="117867" y="32528"/>
                  </a:lnTo>
                  <a:lnTo>
                    <a:pt x="118114" y="32454"/>
                  </a:lnTo>
                  <a:lnTo>
                    <a:pt x="118386" y="32429"/>
                  </a:lnTo>
                  <a:close/>
                  <a:moveTo>
                    <a:pt x="53924" y="34655"/>
                  </a:moveTo>
                  <a:lnTo>
                    <a:pt x="54023" y="34680"/>
                  </a:lnTo>
                  <a:lnTo>
                    <a:pt x="54122" y="34754"/>
                  </a:lnTo>
                  <a:lnTo>
                    <a:pt x="54197" y="34853"/>
                  </a:lnTo>
                  <a:lnTo>
                    <a:pt x="54221" y="34952"/>
                  </a:lnTo>
                  <a:lnTo>
                    <a:pt x="54197" y="35051"/>
                  </a:lnTo>
                  <a:lnTo>
                    <a:pt x="54122" y="35150"/>
                  </a:lnTo>
                  <a:lnTo>
                    <a:pt x="54023" y="35224"/>
                  </a:lnTo>
                  <a:lnTo>
                    <a:pt x="53825" y="35224"/>
                  </a:lnTo>
                  <a:lnTo>
                    <a:pt x="53727" y="35150"/>
                  </a:lnTo>
                  <a:lnTo>
                    <a:pt x="53652" y="35051"/>
                  </a:lnTo>
                  <a:lnTo>
                    <a:pt x="53628" y="34952"/>
                  </a:lnTo>
                  <a:lnTo>
                    <a:pt x="53652" y="34853"/>
                  </a:lnTo>
                  <a:lnTo>
                    <a:pt x="53727" y="34754"/>
                  </a:lnTo>
                  <a:lnTo>
                    <a:pt x="53825" y="34680"/>
                  </a:lnTo>
                  <a:lnTo>
                    <a:pt x="53924" y="34655"/>
                  </a:lnTo>
                  <a:close/>
                  <a:moveTo>
                    <a:pt x="8311" y="32676"/>
                  </a:moveTo>
                  <a:lnTo>
                    <a:pt x="8583" y="32701"/>
                  </a:lnTo>
                  <a:lnTo>
                    <a:pt x="8855" y="32775"/>
                  </a:lnTo>
                  <a:lnTo>
                    <a:pt x="9103" y="32899"/>
                  </a:lnTo>
                  <a:lnTo>
                    <a:pt x="9227" y="32998"/>
                  </a:lnTo>
                  <a:lnTo>
                    <a:pt x="9325" y="33097"/>
                  </a:lnTo>
                  <a:lnTo>
                    <a:pt x="9424" y="33196"/>
                  </a:lnTo>
                  <a:lnTo>
                    <a:pt x="9523" y="33319"/>
                  </a:lnTo>
                  <a:lnTo>
                    <a:pt x="9647" y="33567"/>
                  </a:lnTo>
                  <a:lnTo>
                    <a:pt x="9721" y="33839"/>
                  </a:lnTo>
                  <a:lnTo>
                    <a:pt x="9746" y="34111"/>
                  </a:lnTo>
                  <a:lnTo>
                    <a:pt x="9721" y="34383"/>
                  </a:lnTo>
                  <a:lnTo>
                    <a:pt x="9647" y="34655"/>
                  </a:lnTo>
                  <a:lnTo>
                    <a:pt x="9523" y="34902"/>
                  </a:lnTo>
                  <a:lnTo>
                    <a:pt x="9424" y="35001"/>
                  </a:lnTo>
                  <a:lnTo>
                    <a:pt x="9325" y="35125"/>
                  </a:lnTo>
                  <a:lnTo>
                    <a:pt x="9227" y="35224"/>
                  </a:lnTo>
                  <a:lnTo>
                    <a:pt x="9103" y="35298"/>
                  </a:lnTo>
                  <a:lnTo>
                    <a:pt x="8855" y="35422"/>
                  </a:lnTo>
                  <a:lnTo>
                    <a:pt x="8583" y="35521"/>
                  </a:lnTo>
                  <a:lnTo>
                    <a:pt x="8311" y="35546"/>
                  </a:lnTo>
                  <a:lnTo>
                    <a:pt x="8039" y="35521"/>
                  </a:lnTo>
                  <a:lnTo>
                    <a:pt x="7767" y="35422"/>
                  </a:lnTo>
                  <a:lnTo>
                    <a:pt x="7520" y="35298"/>
                  </a:lnTo>
                  <a:lnTo>
                    <a:pt x="7421" y="35224"/>
                  </a:lnTo>
                  <a:lnTo>
                    <a:pt x="7297" y="35125"/>
                  </a:lnTo>
                  <a:lnTo>
                    <a:pt x="7198" y="35001"/>
                  </a:lnTo>
                  <a:lnTo>
                    <a:pt x="7124" y="34902"/>
                  </a:lnTo>
                  <a:lnTo>
                    <a:pt x="7000" y="34655"/>
                  </a:lnTo>
                  <a:lnTo>
                    <a:pt x="6901" y="34383"/>
                  </a:lnTo>
                  <a:lnTo>
                    <a:pt x="6877" y="34111"/>
                  </a:lnTo>
                  <a:lnTo>
                    <a:pt x="6901" y="33839"/>
                  </a:lnTo>
                  <a:lnTo>
                    <a:pt x="7000" y="33567"/>
                  </a:lnTo>
                  <a:lnTo>
                    <a:pt x="7124" y="33319"/>
                  </a:lnTo>
                  <a:lnTo>
                    <a:pt x="7198" y="33196"/>
                  </a:lnTo>
                  <a:lnTo>
                    <a:pt x="7297" y="33097"/>
                  </a:lnTo>
                  <a:lnTo>
                    <a:pt x="7421" y="32998"/>
                  </a:lnTo>
                  <a:lnTo>
                    <a:pt x="7520" y="32899"/>
                  </a:lnTo>
                  <a:lnTo>
                    <a:pt x="7767" y="32775"/>
                  </a:lnTo>
                  <a:lnTo>
                    <a:pt x="8039" y="32701"/>
                  </a:lnTo>
                  <a:lnTo>
                    <a:pt x="8311" y="32676"/>
                  </a:lnTo>
                  <a:close/>
                  <a:moveTo>
                    <a:pt x="100873" y="33690"/>
                  </a:moveTo>
                  <a:lnTo>
                    <a:pt x="101046" y="33715"/>
                  </a:lnTo>
                  <a:lnTo>
                    <a:pt x="101220" y="33765"/>
                  </a:lnTo>
                  <a:lnTo>
                    <a:pt x="101393" y="33839"/>
                  </a:lnTo>
                  <a:lnTo>
                    <a:pt x="101541" y="33962"/>
                  </a:lnTo>
                  <a:lnTo>
                    <a:pt x="101665" y="34111"/>
                  </a:lnTo>
                  <a:lnTo>
                    <a:pt x="101764" y="34284"/>
                  </a:lnTo>
                  <a:lnTo>
                    <a:pt x="101813" y="34457"/>
                  </a:lnTo>
                  <a:lnTo>
                    <a:pt x="101838" y="34655"/>
                  </a:lnTo>
                  <a:lnTo>
                    <a:pt x="101813" y="34828"/>
                  </a:lnTo>
                  <a:lnTo>
                    <a:pt x="101764" y="35001"/>
                  </a:lnTo>
                  <a:lnTo>
                    <a:pt x="101665" y="35174"/>
                  </a:lnTo>
                  <a:lnTo>
                    <a:pt x="101541" y="35323"/>
                  </a:lnTo>
                  <a:lnTo>
                    <a:pt x="101393" y="35447"/>
                  </a:lnTo>
                  <a:lnTo>
                    <a:pt x="101220" y="35521"/>
                  </a:lnTo>
                  <a:lnTo>
                    <a:pt x="101046" y="35570"/>
                  </a:lnTo>
                  <a:lnTo>
                    <a:pt x="100873" y="35595"/>
                  </a:lnTo>
                  <a:lnTo>
                    <a:pt x="100700" y="35570"/>
                  </a:lnTo>
                  <a:lnTo>
                    <a:pt x="100527" y="35521"/>
                  </a:lnTo>
                  <a:lnTo>
                    <a:pt x="100354" y="35447"/>
                  </a:lnTo>
                  <a:lnTo>
                    <a:pt x="100205" y="35323"/>
                  </a:lnTo>
                  <a:lnTo>
                    <a:pt x="100082" y="35174"/>
                  </a:lnTo>
                  <a:lnTo>
                    <a:pt x="99983" y="35001"/>
                  </a:lnTo>
                  <a:lnTo>
                    <a:pt x="99933" y="34828"/>
                  </a:lnTo>
                  <a:lnTo>
                    <a:pt x="99933" y="34655"/>
                  </a:lnTo>
                  <a:lnTo>
                    <a:pt x="99933" y="34457"/>
                  </a:lnTo>
                  <a:lnTo>
                    <a:pt x="99983" y="34284"/>
                  </a:lnTo>
                  <a:lnTo>
                    <a:pt x="100082" y="34111"/>
                  </a:lnTo>
                  <a:lnTo>
                    <a:pt x="100205" y="33962"/>
                  </a:lnTo>
                  <a:lnTo>
                    <a:pt x="100354" y="33839"/>
                  </a:lnTo>
                  <a:lnTo>
                    <a:pt x="100527" y="33765"/>
                  </a:lnTo>
                  <a:lnTo>
                    <a:pt x="100700" y="33715"/>
                  </a:lnTo>
                  <a:lnTo>
                    <a:pt x="100873" y="33690"/>
                  </a:lnTo>
                  <a:close/>
                  <a:moveTo>
                    <a:pt x="36461" y="34185"/>
                  </a:moveTo>
                  <a:lnTo>
                    <a:pt x="36609" y="34235"/>
                  </a:lnTo>
                  <a:lnTo>
                    <a:pt x="36733" y="34309"/>
                  </a:lnTo>
                  <a:lnTo>
                    <a:pt x="36832" y="34383"/>
                  </a:lnTo>
                  <a:lnTo>
                    <a:pt x="36931" y="34507"/>
                  </a:lnTo>
                  <a:lnTo>
                    <a:pt x="37005" y="34630"/>
                  </a:lnTo>
                  <a:lnTo>
                    <a:pt x="37030" y="34754"/>
                  </a:lnTo>
                  <a:lnTo>
                    <a:pt x="37054" y="34902"/>
                  </a:lnTo>
                  <a:lnTo>
                    <a:pt x="37030" y="35051"/>
                  </a:lnTo>
                  <a:lnTo>
                    <a:pt x="37005" y="35174"/>
                  </a:lnTo>
                  <a:lnTo>
                    <a:pt x="36931" y="35298"/>
                  </a:lnTo>
                  <a:lnTo>
                    <a:pt x="36832" y="35422"/>
                  </a:lnTo>
                  <a:lnTo>
                    <a:pt x="36733" y="35496"/>
                  </a:lnTo>
                  <a:lnTo>
                    <a:pt x="36609" y="35570"/>
                  </a:lnTo>
                  <a:lnTo>
                    <a:pt x="36461" y="35620"/>
                  </a:lnTo>
                  <a:lnTo>
                    <a:pt x="36189" y="35620"/>
                  </a:lnTo>
                  <a:lnTo>
                    <a:pt x="36065" y="35570"/>
                  </a:lnTo>
                  <a:lnTo>
                    <a:pt x="35941" y="35496"/>
                  </a:lnTo>
                  <a:lnTo>
                    <a:pt x="35818" y="35422"/>
                  </a:lnTo>
                  <a:lnTo>
                    <a:pt x="35719" y="35298"/>
                  </a:lnTo>
                  <a:lnTo>
                    <a:pt x="35669" y="35174"/>
                  </a:lnTo>
                  <a:lnTo>
                    <a:pt x="35620" y="35051"/>
                  </a:lnTo>
                  <a:lnTo>
                    <a:pt x="35620" y="34902"/>
                  </a:lnTo>
                  <a:lnTo>
                    <a:pt x="35620" y="34754"/>
                  </a:lnTo>
                  <a:lnTo>
                    <a:pt x="35669" y="34630"/>
                  </a:lnTo>
                  <a:lnTo>
                    <a:pt x="35719" y="34507"/>
                  </a:lnTo>
                  <a:lnTo>
                    <a:pt x="35818" y="34383"/>
                  </a:lnTo>
                  <a:lnTo>
                    <a:pt x="35941" y="34309"/>
                  </a:lnTo>
                  <a:lnTo>
                    <a:pt x="36065" y="34235"/>
                  </a:lnTo>
                  <a:lnTo>
                    <a:pt x="36189" y="34185"/>
                  </a:lnTo>
                  <a:close/>
                  <a:moveTo>
                    <a:pt x="69384" y="35249"/>
                  </a:moveTo>
                  <a:lnTo>
                    <a:pt x="69434" y="35298"/>
                  </a:lnTo>
                  <a:lnTo>
                    <a:pt x="69483" y="35348"/>
                  </a:lnTo>
                  <a:lnTo>
                    <a:pt x="69483" y="35422"/>
                  </a:lnTo>
                  <a:lnTo>
                    <a:pt x="69483" y="35496"/>
                  </a:lnTo>
                  <a:lnTo>
                    <a:pt x="69434" y="35570"/>
                  </a:lnTo>
                  <a:lnTo>
                    <a:pt x="69384" y="35595"/>
                  </a:lnTo>
                  <a:lnTo>
                    <a:pt x="69310" y="35620"/>
                  </a:lnTo>
                  <a:lnTo>
                    <a:pt x="69236" y="35595"/>
                  </a:lnTo>
                  <a:lnTo>
                    <a:pt x="69187" y="35570"/>
                  </a:lnTo>
                  <a:lnTo>
                    <a:pt x="69137" y="35496"/>
                  </a:lnTo>
                  <a:lnTo>
                    <a:pt x="69112" y="35422"/>
                  </a:lnTo>
                  <a:lnTo>
                    <a:pt x="69137" y="35348"/>
                  </a:lnTo>
                  <a:lnTo>
                    <a:pt x="69187" y="35298"/>
                  </a:lnTo>
                  <a:lnTo>
                    <a:pt x="69236" y="35249"/>
                  </a:lnTo>
                  <a:close/>
                  <a:moveTo>
                    <a:pt x="65773" y="35447"/>
                  </a:moveTo>
                  <a:lnTo>
                    <a:pt x="65798" y="35471"/>
                  </a:lnTo>
                  <a:lnTo>
                    <a:pt x="65822" y="35521"/>
                  </a:lnTo>
                  <a:lnTo>
                    <a:pt x="65822" y="35546"/>
                  </a:lnTo>
                  <a:lnTo>
                    <a:pt x="65822" y="35595"/>
                  </a:lnTo>
                  <a:lnTo>
                    <a:pt x="65798" y="35620"/>
                  </a:lnTo>
                  <a:lnTo>
                    <a:pt x="65773" y="35644"/>
                  </a:lnTo>
                  <a:lnTo>
                    <a:pt x="65699" y="35644"/>
                  </a:lnTo>
                  <a:lnTo>
                    <a:pt x="65649" y="35620"/>
                  </a:lnTo>
                  <a:lnTo>
                    <a:pt x="65649" y="35595"/>
                  </a:lnTo>
                  <a:lnTo>
                    <a:pt x="65625" y="35546"/>
                  </a:lnTo>
                  <a:lnTo>
                    <a:pt x="65649" y="35521"/>
                  </a:lnTo>
                  <a:lnTo>
                    <a:pt x="65649" y="35471"/>
                  </a:lnTo>
                  <a:lnTo>
                    <a:pt x="65699" y="35447"/>
                  </a:lnTo>
                  <a:close/>
                  <a:moveTo>
                    <a:pt x="104584" y="33616"/>
                  </a:moveTo>
                  <a:lnTo>
                    <a:pt x="104757" y="33690"/>
                  </a:lnTo>
                  <a:lnTo>
                    <a:pt x="104955" y="33789"/>
                  </a:lnTo>
                  <a:lnTo>
                    <a:pt x="105103" y="33913"/>
                  </a:lnTo>
                  <a:lnTo>
                    <a:pt x="105252" y="34061"/>
                  </a:lnTo>
                  <a:lnTo>
                    <a:pt x="105326" y="34259"/>
                  </a:lnTo>
                  <a:lnTo>
                    <a:pt x="105400" y="34432"/>
                  </a:lnTo>
                  <a:lnTo>
                    <a:pt x="105400" y="34630"/>
                  </a:lnTo>
                  <a:lnTo>
                    <a:pt x="105400" y="34828"/>
                  </a:lnTo>
                  <a:lnTo>
                    <a:pt x="105326" y="35026"/>
                  </a:lnTo>
                  <a:lnTo>
                    <a:pt x="105252" y="35199"/>
                  </a:lnTo>
                  <a:lnTo>
                    <a:pt x="105103" y="35372"/>
                  </a:lnTo>
                  <a:lnTo>
                    <a:pt x="104955" y="35496"/>
                  </a:lnTo>
                  <a:lnTo>
                    <a:pt x="104757" y="35595"/>
                  </a:lnTo>
                  <a:lnTo>
                    <a:pt x="104584" y="35669"/>
                  </a:lnTo>
                  <a:lnTo>
                    <a:pt x="104188" y="35669"/>
                  </a:lnTo>
                  <a:lnTo>
                    <a:pt x="103990" y="35595"/>
                  </a:lnTo>
                  <a:lnTo>
                    <a:pt x="103817" y="35496"/>
                  </a:lnTo>
                  <a:lnTo>
                    <a:pt x="103644" y="35372"/>
                  </a:lnTo>
                  <a:lnTo>
                    <a:pt x="103520" y="35199"/>
                  </a:lnTo>
                  <a:lnTo>
                    <a:pt x="103421" y="35026"/>
                  </a:lnTo>
                  <a:lnTo>
                    <a:pt x="103372" y="34828"/>
                  </a:lnTo>
                  <a:lnTo>
                    <a:pt x="103347" y="34630"/>
                  </a:lnTo>
                  <a:lnTo>
                    <a:pt x="103372" y="34432"/>
                  </a:lnTo>
                  <a:lnTo>
                    <a:pt x="103421" y="34259"/>
                  </a:lnTo>
                  <a:lnTo>
                    <a:pt x="103520" y="34061"/>
                  </a:lnTo>
                  <a:lnTo>
                    <a:pt x="103644" y="33913"/>
                  </a:lnTo>
                  <a:lnTo>
                    <a:pt x="103817" y="33789"/>
                  </a:lnTo>
                  <a:lnTo>
                    <a:pt x="103990" y="33690"/>
                  </a:lnTo>
                  <a:lnTo>
                    <a:pt x="104188" y="33616"/>
                  </a:lnTo>
                  <a:close/>
                  <a:moveTo>
                    <a:pt x="32825" y="34136"/>
                  </a:moveTo>
                  <a:lnTo>
                    <a:pt x="32973" y="34160"/>
                  </a:lnTo>
                  <a:lnTo>
                    <a:pt x="33121" y="34185"/>
                  </a:lnTo>
                  <a:lnTo>
                    <a:pt x="33270" y="34259"/>
                  </a:lnTo>
                  <a:lnTo>
                    <a:pt x="33394" y="34383"/>
                  </a:lnTo>
                  <a:lnTo>
                    <a:pt x="33493" y="34507"/>
                  </a:lnTo>
                  <a:lnTo>
                    <a:pt x="33567" y="34630"/>
                  </a:lnTo>
                  <a:lnTo>
                    <a:pt x="33616" y="34803"/>
                  </a:lnTo>
                  <a:lnTo>
                    <a:pt x="33641" y="34952"/>
                  </a:lnTo>
                  <a:lnTo>
                    <a:pt x="33616" y="35100"/>
                  </a:lnTo>
                  <a:lnTo>
                    <a:pt x="33567" y="35249"/>
                  </a:lnTo>
                  <a:lnTo>
                    <a:pt x="33493" y="35397"/>
                  </a:lnTo>
                  <a:lnTo>
                    <a:pt x="33394" y="35521"/>
                  </a:lnTo>
                  <a:lnTo>
                    <a:pt x="33270" y="35620"/>
                  </a:lnTo>
                  <a:lnTo>
                    <a:pt x="33121" y="35694"/>
                  </a:lnTo>
                  <a:lnTo>
                    <a:pt x="32973" y="35743"/>
                  </a:lnTo>
                  <a:lnTo>
                    <a:pt x="32825" y="35768"/>
                  </a:lnTo>
                  <a:lnTo>
                    <a:pt x="32676" y="35743"/>
                  </a:lnTo>
                  <a:lnTo>
                    <a:pt x="32528" y="35694"/>
                  </a:lnTo>
                  <a:lnTo>
                    <a:pt x="32379" y="35620"/>
                  </a:lnTo>
                  <a:lnTo>
                    <a:pt x="32256" y="35521"/>
                  </a:lnTo>
                  <a:lnTo>
                    <a:pt x="32157" y="35397"/>
                  </a:lnTo>
                  <a:lnTo>
                    <a:pt x="32083" y="35249"/>
                  </a:lnTo>
                  <a:lnTo>
                    <a:pt x="32033" y="35100"/>
                  </a:lnTo>
                  <a:lnTo>
                    <a:pt x="32008" y="34952"/>
                  </a:lnTo>
                  <a:lnTo>
                    <a:pt x="32033" y="34803"/>
                  </a:lnTo>
                  <a:lnTo>
                    <a:pt x="32083" y="34630"/>
                  </a:lnTo>
                  <a:lnTo>
                    <a:pt x="32157" y="34507"/>
                  </a:lnTo>
                  <a:lnTo>
                    <a:pt x="32256" y="34383"/>
                  </a:lnTo>
                  <a:lnTo>
                    <a:pt x="32379" y="34259"/>
                  </a:lnTo>
                  <a:lnTo>
                    <a:pt x="32528" y="34185"/>
                  </a:lnTo>
                  <a:lnTo>
                    <a:pt x="32676" y="34160"/>
                  </a:lnTo>
                  <a:lnTo>
                    <a:pt x="32825" y="34136"/>
                  </a:lnTo>
                  <a:close/>
                  <a:moveTo>
                    <a:pt x="60949" y="35595"/>
                  </a:moveTo>
                  <a:lnTo>
                    <a:pt x="60999" y="35620"/>
                  </a:lnTo>
                  <a:lnTo>
                    <a:pt x="60999" y="35644"/>
                  </a:lnTo>
                  <a:lnTo>
                    <a:pt x="61024" y="35694"/>
                  </a:lnTo>
                  <a:lnTo>
                    <a:pt x="60999" y="35719"/>
                  </a:lnTo>
                  <a:lnTo>
                    <a:pt x="60999" y="35768"/>
                  </a:lnTo>
                  <a:lnTo>
                    <a:pt x="60949" y="35793"/>
                  </a:lnTo>
                  <a:lnTo>
                    <a:pt x="60875" y="35793"/>
                  </a:lnTo>
                  <a:lnTo>
                    <a:pt x="60851" y="35768"/>
                  </a:lnTo>
                  <a:lnTo>
                    <a:pt x="60826" y="35719"/>
                  </a:lnTo>
                  <a:lnTo>
                    <a:pt x="60826" y="35694"/>
                  </a:lnTo>
                  <a:lnTo>
                    <a:pt x="60826" y="35644"/>
                  </a:lnTo>
                  <a:lnTo>
                    <a:pt x="60851" y="35620"/>
                  </a:lnTo>
                  <a:lnTo>
                    <a:pt x="60875" y="35595"/>
                  </a:lnTo>
                  <a:close/>
                  <a:moveTo>
                    <a:pt x="57338" y="35620"/>
                  </a:moveTo>
                  <a:lnTo>
                    <a:pt x="57412" y="35644"/>
                  </a:lnTo>
                  <a:lnTo>
                    <a:pt x="57462" y="35669"/>
                  </a:lnTo>
                  <a:lnTo>
                    <a:pt x="57511" y="35743"/>
                  </a:lnTo>
                  <a:lnTo>
                    <a:pt x="57536" y="35818"/>
                  </a:lnTo>
                  <a:lnTo>
                    <a:pt x="57511" y="35892"/>
                  </a:lnTo>
                  <a:lnTo>
                    <a:pt x="57462" y="35941"/>
                  </a:lnTo>
                  <a:lnTo>
                    <a:pt x="57412" y="35991"/>
                  </a:lnTo>
                  <a:lnTo>
                    <a:pt x="57264" y="35991"/>
                  </a:lnTo>
                  <a:lnTo>
                    <a:pt x="57214" y="35941"/>
                  </a:lnTo>
                  <a:lnTo>
                    <a:pt x="57165" y="35892"/>
                  </a:lnTo>
                  <a:lnTo>
                    <a:pt x="57165" y="35818"/>
                  </a:lnTo>
                  <a:lnTo>
                    <a:pt x="57165" y="35743"/>
                  </a:lnTo>
                  <a:lnTo>
                    <a:pt x="57214" y="35669"/>
                  </a:lnTo>
                  <a:lnTo>
                    <a:pt x="57264" y="35644"/>
                  </a:lnTo>
                  <a:lnTo>
                    <a:pt x="57338" y="35620"/>
                  </a:lnTo>
                  <a:close/>
                  <a:moveTo>
                    <a:pt x="86848" y="34853"/>
                  </a:moveTo>
                  <a:lnTo>
                    <a:pt x="86972" y="34878"/>
                  </a:lnTo>
                  <a:lnTo>
                    <a:pt x="87095" y="34902"/>
                  </a:lnTo>
                  <a:lnTo>
                    <a:pt x="87194" y="34952"/>
                  </a:lnTo>
                  <a:lnTo>
                    <a:pt x="87293" y="35026"/>
                  </a:lnTo>
                  <a:lnTo>
                    <a:pt x="87367" y="35125"/>
                  </a:lnTo>
                  <a:lnTo>
                    <a:pt x="87417" y="35249"/>
                  </a:lnTo>
                  <a:lnTo>
                    <a:pt x="87466" y="35348"/>
                  </a:lnTo>
                  <a:lnTo>
                    <a:pt x="87466" y="35471"/>
                  </a:lnTo>
                  <a:lnTo>
                    <a:pt x="87466" y="35595"/>
                  </a:lnTo>
                  <a:lnTo>
                    <a:pt x="87417" y="35719"/>
                  </a:lnTo>
                  <a:lnTo>
                    <a:pt x="87367" y="35818"/>
                  </a:lnTo>
                  <a:lnTo>
                    <a:pt x="87293" y="35917"/>
                  </a:lnTo>
                  <a:lnTo>
                    <a:pt x="87194" y="35991"/>
                  </a:lnTo>
                  <a:lnTo>
                    <a:pt x="87095" y="36065"/>
                  </a:lnTo>
                  <a:lnTo>
                    <a:pt x="86972" y="36090"/>
                  </a:lnTo>
                  <a:lnTo>
                    <a:pt x="86724" y="36090"/>
                  </a:lnTo>
                  <a:lnTo>
                    <a:pt x="86625" y="36065"/>
                  </a:lnTo>
                  <a:lnTo>
                    <a:pt x="86502" y="35991"/>
                  </a:lnTo>
                  <a:lnTo>
                    <a:pt x="86403" y="35917"/>
                  </a:lnTo>
                  <a:lnTo>
                    <a:pt x="86329" y="35818"/>
                  </a:lnTo>
                  <a:lnTo>
                    <a:pt x="86279" y="35719"/>
                  </a:lnTo>
                  <a:lnTo>
                    <a:pt x="86230" y="35595"/>
                  </a:lnTo>
                  <a:lnTo>
                    <a:pt x="86230" y="35471"/>
                  </a:lnTo>
                  <a:lnTo>
                    <a:pt x="86230" y="35348"/>
                  </a:lnTo>
                  <a:lnTo>
                    <a:pt x="86279" y="35249"/>
                  </a:lnTo>
                  <a:lnTo>
                    <a:pt x="86329" y="35125"/>
                  </a:lnTo>
                  <a:lnTo>
                    <a:pt x="86403" y="35026"/>
                  </a:lnTo>
                  <a:lnTo>
                    <a:pt x="86502" y="34952"/>
                  </a:lnTo>
                  <a:lnTo>
                    <a:pt x="86625" y="34902"/>
                  </a:lnTo>
                  <a:lnTo>
                    <a:pt x="86724" y="34878"/>
                  </a:lnTo>
                  <a:lnTo>
                    <a:pt x="86848" y="34853"/>
                  </a:lnTo>
                  <a:close/>
                  <a:moveTo>
                    <a:pt x="121899" y="33171"/>
                  </a:moveTo>
                  <a:lnTo>
                    <a:pt x="122171" y="33196"/>
                  </a:lnTo>
                  <a:lnTo>
                    <a:pt x="122443" y="33270"/>
                  </a:lnTo>
                  <a:lnTo>
                    <a:pt x="122715" y="33394"/>
                  </a:lnTo>
                  <a:lnTo>
                    <a:pt x="122814" y="33492"/>
                  </a:lnTo>
                  <a:lnTo>
                    <a:pt x="122938" y="33591"/>
                  </a:lnTo>
                  <a:lnTo>
                    <a:pt x="123037" y="33715"/>
                  </a:lnTo>
                  <a:lnTo>
                    <a:pt x="123136" y="33814"/>
                  </a:lnTo>
                  <a:lnTo>
                    <a:pt x="123259" y="34086"/>
                  </a:lnTo>
                  <a:lnTo>
                    <a:pt x="123334" y="34358"/>
                  </a:lnTo>
                  <a:lnTo>
                    <a:pt x="123383" y="34630"/>
                  </a:lnTo>
                  <a:lnTo>
                    <a:pt x="123334" y="34927"/>
                  </a:lnTo>
                  <a:lnTo>
                    <a:pt x="123259" y="35199"/>
                  </a:lnTo>
                  <a:lnTo>
                    <a:pt x="123136" y="35447"/>
                  </a:lnTo>
                  <a:lnTo>
                    <a:pt x="123037" y="35570"/>
                  </a:lnTo>
                  <a:lnTo>
                    <a:pt x="122938" y="35694"/>
                  </a:lnTo>
                  <a:lnTo>
                    <a:pt x="122814" y="35793"/>
                  </a:lnTo>
                  <a:lnTo>
                    <a:pt x="122715" y="35892"/>
                  </a:lnTo>
                  <a:lnTo>
                    <a:pt x="122443" y="36016"/>
                  </a:lnTo>
                  <a:lnTo>
                    <a:pt x="122171" y="36090"/>
                  </a:lnTo>
                  <a:lnTo>
                    <a:pt x="121899" y="36114"/>
                  </a:lnTo>
                  <a:lnTo>
                    <a:pt x="121602" y="36090"/>
                  </a:lnTo>
                  <a:lnTo>
                    <a:pt x="121330" y="36016"/>
                  </a:lnTo>
                  <a:lnTo>
                    <a:pt x="121083" y="35892"/>
                  </a:lnTo>
                  <a:lnTo>
                    <a:pt x="120959" y="35793"/>
                  </a:lnTo>
                  <a:lnTo>
                    <a:pt x="120835" y="35694"/>
                  </a:lnTo>
                  <a:lnTo>
                    <a:pt x="120736" y="35570"/>
                  </a:lnTo>
                  <a:lnTo>
                    <a:pt x="120662" y="35447"/>
                  </a:lnTo>
                  <a:lnTo>
                    <a:pt x="120514" y="35199"/>
                  </a:lnTo>
                  <a:lnTo>
                    <a:pt x="120439" y="34927"/>
                  </a:lnTo>
                  <a:lnTo>
                    <a:pt x="120415" y="34630"/>
                  </a:lnTo>
                  <a:lnTo>
                    <a:pt x="120439" y="34358"/>
                  </a:lnTo>
                  <a:lnTo>
                    <a:pt x="120514" y="34086"/>
                  </a:lnTo>
                  <a:lnTo>
                    <a:pt x="120662" y="33814"/>
                  </a:lnTo>
                  <a:lnTo>
                    <a:pt x="120736" y="33715"/>
                  </a:lnTo>
                  <a:lnTo>
                    <a:pt x="120835" y="33591"/>
                  </a:lnTo>
                  <a:lnTo>
                    <a:pt x="120959" y="33492"/>
                  </a:lnTo>
                  <a:lnTo>
                    <a:pt x="121083" y="33394"/>
                  </a:lnTo>
                  <a:lnTo>
                    <a:pt x="121330" y="33270"/>
                  </a:lnTo>
                  <a:lnTo>
                    <a:pt x="121602" y="33196"/>
                  </a:lnTo>
                  <a:lnTo>
                    <a:pt x="121899" y="33171"/>
                  </a:lnTo>
                  <a:close/>
                  <a:moveTo>
                    <a:pt x="15534" y="33690"/>
                  </a:moveTo>
                  <a:lnTo>
                    <a:pt x="15757" y="33765"/>
                  </a:lnTo>
                  <a:lnTo>
                    <a:pt x="15979" y="33888"/>
                  </a:lnTo>
                  <a:lnTo>
                    <a:pt x="16177" y="34037"/>
                  </a:lnTo>
                  <a:lnTo>
                    <a:pt x="16326" y="34235"/>
                  </a:lnTo>
                  <a:lnTo>
                    <a:pt x="16449" y="34457"/>
                  </a:lnTo>
                  <a:lnTo>
                    <a:pt x="16524" y="34680"/>
                  </a:lnTo>
                  <a:lnTo>
                    <a:pt x="16548" y="34927"/>
                  </a:lnTo>
                  <a:lnTo>
                    <a:pt x="16524" y="35174"/>
                  </a:lnTo>
                  <a:lnTo>
                    <a:pt x="16449" y="35397"/>
                  </a:lnTo>
                  <a:lnTo>
                    <a:pt x="16326" y="35620"/>
                  </a:lnTo>
                  <a:lnTo>
                    <a:pt x="16177" y="35793"/>
                  </a:lnTo>
                  <a:lnTo>
                    <a:pt x="15979" y="35966"/>
                  </a:lnTo>
                  <a:lnTo>
                    <a:pt x="15757" y="36090"/>
                  </a:lnTo>
                  <a:lnTo>
                    <a:pt x="15534" y="36139"/>
                  </a:lnTo>
                  <a:lnTo>
                    <a:pt x="15287" y="36164"/>
                  </a:lnTo>
                  <a:lnTo>
                    <a:pt x="15064" y="36139"/>
                  </a:lnTo>
                  <a:lnTo>
                    <a:pt x="14817" y="36090"/>
                  </a:lnTo>
                  <a:lnTo>
                    <a:pt x="14619" y="35966"/>
                  </a:lnTo>
                  <a:lnTo>
                    <a:pt x="14421" y="35818"/>
                  </a:lnTo>
                  <a:lnTo>
                    <a:pt x="14248" y="35620"/>
                  </a:lnTo>
                  <a:lnTo>
                    <a:pt x="14149" y="35397"/>
                  </a:lnTo>
                  <a:lnTo>
                    <a:pt x="14075" y="35174"/>
                  </a:lnTo>
                  <a:lnTo>
                    <a:pt x="14050" y="34927"/>
                  </a:lnTo>
                  <a:lnTo>
                    <a:pt x="14075" y="34680"/>
                  </a:lnTo>
                  <a:lnTo>
                    <a:pt x="14149" y="34457"/>
                  </a:lnTo>
                  <a:lnTo>
                    <a:pt x="14248" y="34235"/>
                  </a:lnTo>
                  <a:lnTo>
                    <a:pt x="14421" y="34037"/>
                  </a:lnTo>
                  <a:lnTo>
                    <a:pt x="14619" y="33888"/>
                  </a:lnTo>
                  <a:lnTo>
                    <a:pt x="14817" y="33765"/>
                  </a:lnTo>
                  <a:lnTo>
                    <a:pt x="15064" y="33690"/>
                  </a:lnTo>
                  <a:close/>
                  <a:moveTo>
                    <a:pt x="11799" y="33616"/>
                  </a:moveTo>
                  <a:lnTo>
                    <a:pt x="12046" y="33641"/>
                  </a:lnTo>
                  <a:lnTo>
                    <a:pt x="12294" y="33715"/>
                  </a:lnTo>
                  <a:lnTo>
                    <a:pt x="12516" y="33839"/>
                  </a:lnTo>
                  <a:lnTo>
                    <a:pt x="12739" y="34012"/>
                  </a:lnTo>
                  <a:lnTo>
                    <a:pt x="12912" y="34210"/>
                  </a:lnTo>
                  <a:lnTo>
                    <a:pt x="13036" y="34457"/>
                  </a:lnTo>
                  <a:lnTo>
                    <a:pt x="13110" y="34705"/>
                  </a:lnTo>
                  <a:lnTo>
                    <a:pt x="13135" y="34952"/>
                  </a:lnTo>
                  <a:lnTo>
                    <a:pt x="13110" y="35199"/>
                  </a:lnTo>
                  <a:lnTo>
                    <a:pt x="13036" y="35447"/>
                  </a:lnTo>
                  <a:lnTo>
                    <a:pt x="12912" y="35694"/>
                  </a:lnTo>
                  <a:lnTo>
                    <a:pt x="12739" y="35892"/>
                  </a:lnTo>
                  <a:lnTo>
                    <a:pt x="12516" y="36065"/>
                  </a:lnTo>
                  <a:lnTo>
                    <a:pt x="12294" y="36189"/>
                  </a:lnTo>
                  <a:lnTo>
                    <a:pt x="12046" y="36263"/>
                  </a:lnTo>
                  <a:lnTo>
                    <a:pt x="11799" y="36288"/>
                  </a:lnTo>
                  <a:lnTo>
                    <a:pt x="11527" y="36263"/>
                  </a:lnTo>
                  <a:lnTo>
                    <a:pt x="11280" y="36189"/>
                  </a:lnTo>
                  <a:lnTo>
                    <a:pt x="11057" y="36065"/>
                  </a:lnTo>
                  <a:lnTo>
                    <a:pt x="10834" y="35892"/>
                  </a:lnTo>
                  <a:lnTo>
                    <a:pt x="10686" y="35694"/>
                  </a:lnTo>
                  <a:lnTo>
                    <a:pt x="10562" y="35447"/>
                  </a:lnTo>
                  <a:lnTo>
                    <a:pt x="10488" y="35199"/>
                  </a:lnTo>
                  <a:lnTo>
                    <a:pt x="10463" y="34952"/>
                  </a:lnTo>
                  <a:lnTo>
                    <a:pt x="10488" y="34705"/>
                  </a:lnTo>
                  <a:lnTo>
                    <a:pt x="10562" y="34457"/>
                  </a:lnTo>
                  <a:lnTo>
                    <a:pt x="10686" y="34210"/>
                  </a:lnTo>
                  <a:lnTo>
                    <a:pt x="10834" y="34012"/>
                  </a:lnTo>
                  <a:lnTo>
                    <a:pt x="11057" y="33839"/>
                  </a:lnTo>
                  <a:lnTo>
                    <a:pt x="11280" y="33715"/>
                  </a:lnTo>
                  <a:lnTo>
                    <a:pt x="11527" y="33641"/>
                  </a:lnTo>
                  <a:lnTo>
                    <a:pt x="11799" y="33616"/>
                  </a:lnTo>
                  <a:close/>
                  <a:moveTo>
                    <a:pt x="39924" y="35150"/>
                  </a:moveTo>
                  <a:lnTo>
                    <a:pt x="40023" y="35174"/>
                  </a:lnTo>
                  <a:lnTo>
                    <a:pt x="40146" y="35249"/>
                  </a:lnTo>
                  <a:lnTo>
                    <a:pt x="40245" y="35323"/>
                  </a:lnTo>
                  <a:lnTo>
                    <a:pt x="40320" y="35422"/>
                  </a:lnTo>
                  <a:lnTo>
                    <a:pt x="40369" y="35521"/>
                  </a:lnTo>
                  <a:lnTo>
                    <a:pt x="40419" y="35644"/>
                  </a:lnTo>
                  <a:lnTo>
                    <a:pt x="40419" y="35768"/>
                  </a:lnTo>
                  <a:lnTo>
                    <a:pt x="40419" y="35892"/>
                  </a:lnTo>
                  <a:lnTo>
                    <a:pt x="40369" y="35991"/>
                  </a:lnTo>
                  <a:lnTo>
                    <a:pt x="40320" y="36114"/>
                  </a:lnTo>
                  <a:lnTo>
                    <a:pt x="40245" y="36213"/>
                  </a:lnTo>
                  <a:lnTo>
                    <a:pt x="40146" y="36288"/>
                  </a:lnTo>
                  <a:lnTo>
                    <a:pt x="40023" y="36337"/>
                  </a:lnTo>
                  <a:lnTo>
                    <a:pt x="39924" y="36362"/>
                  </a:lnTo>
                  <a:lnTo>
                    <a:pt x="39800" y="36387"/>
                  </a:lnTo>
                  <a:lnTo>
                    <a:pt x="39677" y="36362"/>
                  </a:lnTo>
                  <a:lnTo>
                    <a:pt x="39553" y="36337"/>
                  </a:lnTo>
                  <a:lnTo>
                    <a:pt x="39454" y="36288"/>
                  </a:lnTo>
                  <a:lnTo>
                    <a:pt x="39355" y="36213"/>
                  </a:lnTo>
                  <a:lnTo>
                    <a:pt x="39281" y="36114"/>
                  </a:lnTo>
                  <a:lnTo>
                    <a:pt x="39231" y="35991"/>
                  </a:lnTo>
                  <a:lnTo>
                    <a:pt x="39182" y="35892"/>
                  </a:lnTo>
                  <a:lnTo>
                    <a:pt x="39182" y="35768"/>
                  </a:lnTo>
                  <a:lnTo>
                    <a:pt x="39182" y="35644"/>
                  </a:lnTo>
                  <a:lnTo>
                    <a:pt x="39231" y="35521"/>
                  </a:lnTo>
                  <a:lnTo>
                    <a:pt x="39281" y="35422"/>
                  </a:lnTo>
                  <a:lnTo>
                    <a:pt x="39355" y="35323"/>
                  </a:lnTo>
                  <a:lnTo>
                    <a:pt x="39454" y="35249"/>
                  </a:lnTo>
                  <a:lnTo>
                    <a:pt x="39553" y="35174"/>
                  </a:lnTo>
                  <a:lnTo>
                    <a:pt x="39677" y="35150"/>
                  </a:lnTo>
                  <a:close/>
                  <a:moveTo>
                    <a:pt x="72823" y="36016"/>
                  </a:moveTo>
                  <a:lnTo>
                    <a:pt x="72922" y="36090"/>
                  </a:lnTo>
                  <a:lnTo>
                    <a:pt x="72996" y="36189"/>
                  </a:lnTo>
                  <a:lnTo>
                    <a:pt x="73021" y="36288"/>
                  </a:lnTo>
                  <a:lnTo>
                    <a:pt x="72996" y="36387"/>
                  </a:lnTo>
                  <a:lnTo>
                    <a:pt x="72922" y="36485"/>
                  </a:lnTo>
                  <a:lnTo>
                    <a:pt x="72823" y="36560"/>
                  </a:lnTo>
                  <a:lnTo>
                    <a:pt x="72724" y="36584"/>
                  </a:lnTo>
                  <a:lnTo>
                    <a:pt x="72625" y="36560"/>
                  </a:lnTo>
                  <a:lnTo>
                    <a:pt x="72526" y="36485"/>
                  </a:lnTo>
                  <a:lnTo>
                    <a:pt x="72452" y="36387"/>
                  </a:lnTo>
                  <a:lnTo>
                    <a:pt x="72427" y="36288"/>
                  </a:lnTo>
                  <a:lnTo>
                    <a:pt x="72452" y="36189"/>
                  </a:lnTo>
                  <a:lnTo>
                    <a:pt x="72526" y="36090"/>
                  </a:lnTo>
                  <a:lnTo>
                    <a:pt x="72625" y="36016"/>
                  </a:lnTo>
                  <a:close/>
                  <a:moveTo>
                    <a:pt x="107874" y="34333"/>
                  </a:moveTo>
                  <a:lnTo>
                    <a:pt x="108096" y="34358"/>
                  </a:lnTo>
                  <a:lnTo>
                    <a:pt x="108294" y="34408"/>
                  </a:lnTo>
                  <a:lnTo>
                    <a:pt x="108492" y="34531"/>
                  </a:lnTo>
                  <a:lnTo>
                    <a:pt x="108690" y="34680"/>
                  </a:lnTo>
                  <a:lnTo>
                    <a:pt x="108838" y="34853"/>
                  </a:lnTo>
                  <a:lnTo>
                    <a:pt x="108937" y="35051"/>
                  </a:lnTo>
                  <a:lnTo>
                    <a:pt x="108987" y="35249"/>
                  </a:lnTo>
                  <a:lnTo>
                    <a:pt x="109011" y="35471"/>
                  </a:lnTo>
                  <a:lnTo>
                    <a:pt x="108987" y="35694"/>
                  </a:lnTo>
                  <a:lnTo>
                    <a:pt x="108937" y="35917"/>
                  </a:lnTo>
                  <a:lnTo>
                    <a:pt x="108838" y="36114"/>
                  </a:lnTo>
                  <a:lnTo>
                    <a:pt x="108690" y="36288"/>
                  </a:lnTo>
                  <a:lnTo>
                    <a:pt x="108492" y="36436"/>
                  </a:lnTo>
                  <a:lnTo>
                    <a:pt x="108294" y="36535"/>
                  </a:lnTo>
                  <a:lnTo>
                    <a:pt x="108096" y="36609"/>
                  </a:lnTo>
                  <a:lnTo>
                    <a:pt x="107874" y="36634"/>
                  </a:lnTo>
                  <a:lnTo>
                    <a:pt x="107651" y="36609"/>
                  </a:lnTo>
                  <a:lnTo>
                    <a:pt x="107428" y="36535"/>
                  </a:lnTo>
                  <a:lnTo>
                    <a:pt x="107230" y="36436"/>
                  </a:lnTo>
                  <a:lnTo>
                    <a:pt x="107057" y="36288"/>
                  </a:lnTo>
                  <a:lnTo>
                    <a:pt x="106909" y="36114"/>
                  </a:lnTo>
                  <a:lnTo>
                    <a:pt x="106810" y="35917"/>
                  </a:lnTo>
                  <a:lnTo>
                    <a:pt x="106736" y="35694"/>
                  </a:lnTo>
                  <a:lnTo>
                    <a:pt x="106711" y="35471"/>
                  </a:lnTo>
                  <a:lnTo>
                    <a:pt x="106736" y="35249"/>
                  </a:lnTo>
                  <a:lnTo>
                    <a:pt x="106810" y="35051"/>
                  </a:lnTo>
                  <a:lnTo>
                    <a:pt x="106909" y="34853"/>
                  </a:lnTo>
                  <a:lnTo>
                    <a:pt x="107057" y="34680"/>
                  </a:lnTo>
                  <a:lnTo>
                    <a:pt x="107230" y="34531"/>
                  </a:lnTo>
                  <a:lnTo>
                    <a:pt x="107428" y="34408"/>
                  </a:lnTo>
                  <a:lnTo>
                    <a:pt x="107651" y="34358"/>
                  </a:lnTo>
                  <a:lnTo>
                    <a:pt x="107874" y="34333"/>
                  </a:lnTo>
                  <a:close/>
                  <a:moveTo>
                    <a:pt x="18775" y="34606"/>
                  </a:moveTo>
                  <a:lnTo>
                    <a:pt x="18997" y="34630"/>
                  </a:lnTo>
                  <a:lnTo>
                    <a:pt x="19220" y="34705"/>
                  </a:lnTo>
                  <a:lnTo>
                    <a:pt x="19418" y="34803"/>
                  </a:lnTo>
                  <a:lnTo>
                    <a:pt x="19591" y="34952"/>
                  </a:lnTo>
                  <a:lnTo>
                    <a:pt x="19739" y="35125"/>
                  </a:lnTo>
                  <a:lnTo>
                    <a:pt x="19838" y="35323"/>
                  </a:lnTo>
                  <a:lnTo>
                    <a:pt x="19912" y="35546"/>
                  </a:lnTo>
                  <a:lnTo>
                    <a:pt x="19937" y="35768"/>
                  </a:lnTo>
                  <a:lnTo>
                    <a:pt x="19912" y="35991"/>
                  </a:lnTo>
                  <a:lnTo>
                    <a:pt x="19838" y="36189"/>
                  </a:lnTo>
                  <a:lnTo>
                    <a:pt x="19739" y="36387"/>
                  </a:lnTo>
                  <a:lnTo>
                    <a:pt x="19591" y="36560"/>
                  </a:lnTo>
                  <a:lnTo>
                    <a:pt x="19418" y="36708"/>
                  </a:lnTo>
                  <a:lnTo>
                    <a:pt x="19220" y="36832"/>
                  </a:lnTo>
                  <a:lnTo>
                    <a:pt x="18997" y="36881"/>
                  </a:lnTo>
                  <a:lnTo>
                    <a:pt x="18775" y="36906"/>
                  </a:lnTo>
                  <a:lnTo>
                    <a:pt x="18552" y="36881"/>
                  </a:lnTo>
                  <a:lnTo>
                    <a:pt x="18354" y="36832"/>
                  </a:lnTo>
                  <a:lnTo>
                    <a:pt x="18156" y="36708"/>
                  </a:lnTo>
                  <a:lnTo>
                    <a:pt x="17958" y="36560"/>
                  </a:lnTo>
                  <a:lnTo>
                    <a:pt x="17810" y="36387"/>
                  </a:lnTo>
                  <a:lnTo>
                    <a:pt x="17711" y="36189"/>
                  </a:lnTo>
                  <a:lnTo>
                    <a:pt x="17661" y="35991"/>
                  </a:lnTo>
                  <a:lnTo>
                    <a:pt x="17637" y="35768"/>
                  </a:lnTo>
                  <a:lnTo>
                    <a:pt x="17661" y="35546"/>
                  </a:lnTo>
                  <a:lnTo>
                    <a:pt x="17711" y="35323"/>
                  </a:lnTo>
                  <a:lnTo>
                    <a:pt x="17810" y="35125"/>
                  </a:lnTo>
                  <a:lnTo>
                    <a:pt x="17958" y="34952"/>
                  </a:lnTo>
                  <a:lnTo>
                    <a:pt x="18156" y="34803"/>
                  </a:lnTo>
                  <a:lnTo>
                    <a:pt x="18354" y="34705"/>
                  </a:lnTo>
                  <a:lnTo>
                    <a:pt x="18552" y="34630"/>
                  </a:lnTo>
                  <a:lnTo>
                    <a:pt x="18775" y="34606"/>
                  </a:lnTo>
                  <a:close/>
                  <a:moveTo>
                    <a:pt x="90459" y="35620"/>
                  </a:moveTo>
                  <a:lnTo>
                    <a:pt x="90583" y="35669"/>
                  </a:lnTo>
                  <a:lnTo>
                    <a:pt x="90707" y="35743"/>
                  </a:lnTo>
                  <a:lnTo>
                    <a:pt x="90831" y="35818"/>
                  </a:lnTo>
                  <a:lnTo>
                    <a:pt x="90929" y="35941"/>
                  </a:lnTo>
                  <a:lnTo>
                    <a:pt x="90979" y="36065"/>
                  </a:lnTo>
                  <a:lnTo>
                    <a:pt x="91028" y="36189"/>
                  </a:lnTo>
                  <a:lnTo>
                    <a:pt x="91028" y="36337"/>
                  </a:lnTo>
                  <a:lnTo>
                    <a:pt x="91028" y="36485"/>
                  </a:lnTo>
                  <a:lnTo>
                    <a:pt x="90979" y="36609"/>
                  </a:lnTo>
                  <a:lnTo>
                    <a:pt x="90929" y="36733"/>
                  </a:lnTo>
                  <a:lnTo>
                    <a:pt x="90831" y="36857"/>
                  </a:lnTo>
                  <a:lnTo>
                    <a:pt x="90707" y="36931"/>
                  </a:lnTo>
                  <a:lnTo>
                    <a:pt x="90583" y="37005"/>
                  </a:lnTo>
                  <a:lnTo>
                    <a:pt x="90459" y="37054"/>
                  </a:lnTo>
                  <a:lnTo>
                    <a:pt x="90187" y="37054"/>
                  </a:lnTo>
                  <a:lnTo>
                    <a:pt x="90039" y="37005"/>
                  </a:lnTo>
                  <a:lnTo>
                    <a:pt x="89915" y="36931"/>
                  </a:lnTo>
                  <a:lnTo>
                    <a:pt x="89816" y="36857"/>
                  </a:lnTo>
                  <a:lnTo>
                    <a:pt x="89717" y="36733"/>
                  </a:lnTo>
                  <a:lnTo>
                    <a:pt x="89643" y="36609"/>
                  </a:lnTo>
                  <a:lnTo>
                    <a:pt x="89618" y="36485"/>
                  </a:lnTo>
                  <a:lnTo>
                    <a:pt x="89594" y="36337"/>
                  </a:lnTo>
                  <a:lnTo>
                    <a:pt x="89618" y="36189"/>
                  </a:lnTo>
                  <a:lnTo>
                    <a:pt x="89643" y="36065"/>
                  </a:lnTo>
                  <a:lnTo>
                    <a:pt x="89717" y="35941"/>
                  </a:lnTo>
                  <a:lnTo>
                    <a:pt x="89816" y="35818"/>
                  </a:lnTo>
                  <a:lnTo>
                    <a:pt x="89915" y="35743"/>
                  </a:lnTo>
                  <a:lnTo>
                    <a:pt x="90039" y="35669"/>
                  </a:lnTo>
                  <a:lnTo>
                    <a:pt x="90187" y="35620"/>
                  </a:lnTo>
                  <a:close/>
                  <a:moveTo>
                    <a:pt x="43288" y="36065"/>
                  </a:moveTo>
                  <a:lnTo>
                    <a:pt x="43387" y="36090"/>
                  </a:lnTo>
                  <a:lnTo>
                    <a:pt x="43486" y="36114"/>
                  </a:lnTo>
                  <a:lnTo>
                    <a:pt x="43560" y="36164"/>
                  </a:lnTo>
                  <a:lnTo>
                    <a:pt x="43659" y="36238"/>
                  </a:lnTo>
                  <a:lnTo>
                    <a:pt x="43708" y="36312"/>
                  </a:lnTo>
                  <a:lnTo>
                    <a:pt x="43758" y="36411"/>
                  </a:lnTo>
                  <a:lnTo>
                    <a:pt x="43783" y="36485"/>
                  </a:lnTo>
                  <a:lnTo>
                    <a:pt x="43807" y="36584"/>
                  </a:lnTo>
                  <a:lnTo>
                    <a:pt x="43783" y="36683"/>
                  </a:lnTo>
                  <a:lnTo>
                    <a:pt x="43758" y="36782"/>
                  </a:lnTo>
                  <a:lnTo>
                    <a:pt x="43708" y="36881"/>
                  </a:lnTo>
                  <a:lnTo>
                    <a:pt x="43659" y="36955"/>
                  </a:lnTo>
                  <a:lnTo>
                    <a:pt x="43560" y="37030"/>
                  </a:lnTo>
                  <a:lnTo>
                    <a:pt x="43486" y="37079"/>
                  </a:lnTo>
                  <a:lnTo>
                    <a:pt x="43387" y="37104"/>
                  </a:lnTo>
                  <a:lnTo>
                    <a:pt x="43189" y="37104"/>
                  </a:lnTo>
                  <a:lnTo>
                    <a:pt x="43090" y="37079"/>
                  </a:lnTo>
                  <a:lnTo>
                    <a:pt x="42991" y="37030"/>
                  </a:lnTo>
                  <a:lnTo>
                    <a:pt x="42917" y="36955"/>
                  </a:lnTo>
                  <a:lnTo>
                    <a:pt x="42843" y="36881"/>
                  </a:lnTo>
                  <a:lnTo>
                    <a:pt x="42818" y="36782"/>
                  </a:lnTo>
                  <a:lnTo>
                    <a:pt x="42769" y="36683"/>
                  </a:lnTo>
                  <a:lnTo>
                    <a:pt x="42769" y="36584"/>
                  </a:lnTo>
                  <a:lnTo>
                    <a:pt x="42769" y="36485"/>
                  </a:lnTo>
                  <a:lnTo>
                    <a:pt x="42818" y="36411"/>
                  </a:lnTo>
                  <a:lnTo>
                    <a:pt x="42843" y="36312"/>
                  </a:lnTo>
                  <a:lnTo>
                    <a:pt x="42917" y="36238"/>
                  </a:lnTo>
                  <a:lnTo>
                    <a:pt x="42991" y="36164"/>
                  </a:lnTo>
                  <a:lnTo>
                    <a:pt x="43090" y="36114"/>
                  </a:lnTo>
                  <a:lnTo>
                    <a:pt x="43189" y="36090"/>
                  </a:lnTo>
                  <a:lnTo>
                    <a:pt x="43288" y="36065"/>
                  </a:lnTo>
                  <a:close/>
                  <a:moveTo>
                    <a:pt x="93824" y="35471"/>
                  </a:moveTo>
                  <a:lnTo>
                    <a:pt x="93972" y="35496"/>
                  </a:lnTo>
                  <a:lnTo>
                    <a:pt x="94120" y="35546"/>
                  </a:lnTo>
                  <a:lnTo>
                    <a:pt x="94269" y="35620"/>
                  </a:lnTo>
                  <a:lnTo>
                    <a:pt x="94392" y="35719"/>
                  </a:lnTo>
                  <a:lnTo>
                    <a:pt x="94491" y="35842"/>
                  </a:lnTo>
                  <a:lnTo>
                    <a:pt x="94566" y="35991"/>
                  </a:lnTo>
                  <a:lnTo>
                    <a:pt x="94615" y="36139"/>
                  </a:lnTo>
                  <a:lnTo>
                    <a:pt x="94640" y="36288"/>
                  </a:lnTo>
                  <a:lnTo>
                    <a:pt x="94615" y="36436"/>
                  </a:lnTo>
                  <a:lnTo>
                    <a:pt x="94566" y="36609"/>
                  </a:lnTo>
                  <a:lnTo>
                    <a:pt x="94491" y="36733"/>
                  </a:lnTo>
                  <a:lnTo>
                    <a:pt x="94392" y="36857"/>
                  </a:lnTo>
                  <a:lnTo>
                    <a:pt x="94269" y="36980"/>
                  </a:lnTo>
                  <a:lnTo>
                    <a:pt x="94120" y="37054"/>
                  </a:lnTo>
                  <a:lnTo>
                    <a:pt x="93972" y="37079"/>
                  </a:lnTo>
                  <a:lnTo>
                    <a:pt x="93824" y="37104"/>
                  </a:lnTo>
                  <a:lnTo>
                    <a:pt x="93675" y="37079"/>
                  </a:lnTo>
                  <a:lnTo>
                    <a:pt x="93527" y="37054"/>
                  </a:lnTo>
                  <a:lnTo>
                    <a:pt x="93378" y="36980"/>
                  </a:lnTo>
                  <a:lnTo>
                    <a:pt x="93255" y="36857"/>
                  </a:lnTo>
                  <a:lnTo>
                    <a:pt x="93156" y="36733"/>
                  </a:lnTo>
                  <a:lnTo>
                    <a:pt x="93081" y="36609"/>
                  </a:lnTo>
                  <a:lnTo>
                    <a:pt x="93032" y="36436"/>
                  </a:lnTo>
                  <a:lnTo>
                    <a:pt x="93007" y="36288"/>
                  </a:lnTo>
                  <a:lnTo>
                    <a:pt x="93032" y="36139"/>
                  </a:lnTo>
                  <a:lnTo>
                    <a:pt x="93081" y="35991"/>
                  </a:lnTo>
                  <a:lnTo>
                    <a:pt x="93156" y="35842"/>
                  </a:lnTo>
                  <a:lnTo>
                    <a:pt x="93255" y="35719"/>
                  </a:lnTo>
                  <a:lnTo>
                    <a:pt x="93378" y="35620"/>
                  </a:lnTo>
                  <a:lnTo>
                    <a:pt x="93527" y="35546"/>
                  </a:lnTo>
                  <a:lnTo>
                    <a:pt x="93675" y="35496"/>
                  </a:lnTo>
                  <a:lnTo>
                    <a:pt x="93824" y="35471"/>
                  </a:lnTo>
                  <a:close/>
                  <a:moveTo>
                    <a:pt x="25775" y="35644"/>
                  </a:moveTo>
                  <a:lnTo>
                    <a:pt x="25948" y="35669"/>
                  </a:lnTo>
                  <a:lnTo>
                    <a:pt x="26121" y="35719"/>
                  </a:lnTo>
                  <a:lnTo>
                    <a:pt x="26294" y="35793"/>
                  </a:lnTo>
                  <a:lnTo>
                    <a:pt x="26443" y="35917"/>
                  </a:lnTo>
                  <a:lnTo>
                    <a:pt x="26566" y="36065"/>
                  </a:lnTo>
                  <a:lnTo>
                    <a:pt x="26665" y="36238"/>
                  </a:lnTo>
                  <a:lnTo>
                    <a:pt x="26715" y="36411"/>
                  </a:lnTo>
                  <a:lnTo>
                    <a:pt x="26715" y="36584"/>
                  </a:lnTo>
                  <a:lnTo>
                    <a:pt x="26715" y="36782"/>
                  </a:lnTo>
                  <a:lnTo>
                    <a:pt x="26665" y="36955"/>
                  </a:lnTo>
                  <a:lnTo>
                    <a:pt x="26566" y="37129"/>
                  </a:lnTo>
                  <a:lnTo>
                    <a:pt x="26443" y="37277"/>
                  </a:lnTo>
                  <a:lnTo>
                    <a:pt x="26294" y="37401"/>
                  </a:lnTo>
                  <a:lnTo>
                    <a:pt x="26121" y="37475"/>
                  </a:lnTo>
                  <a:lnTo>
                    <a:pt x="25948" y="37524"/>
                  </a:lnTo>
                  <a:lnTo>
                    <a:pt x="25775" y="37549"/>
                  </a:lnTo>
                  <a:lnTo>
                    <a:pt x="25602" y="37524"/>
                  </a:lnTo>
                  <a:lnTo>
                    <a:pt x="25429" y="37475"/>
                  </a:lnTo>
                  <a:lnTo>
                    <a:pt x="25255" y="37401"/>
                  </a:lnTo>
                  <a:lnTo>
                    <a:pt x="25107" y="37277"/>
                  </a:lnTo>
                  <a:lnTo>
                    <a:pt x="24983" y="37129"/>
                  </a:lnTo>
                  <a:lnTo>
                    <a:pt x="24884" y="36955"/>
                  </a:lnTo>
                  <a:lnTo>
                    <a:pt x="24835" y="36782"/>
                  </a:lnTo>
                  <a:lnTo>
                    <a:pt x="24810" y="36584"/>
                  </a:lnTo>
                  <a:lnTo>
                    <a:pt x="24835" y="36411"/>
                  </a:lnTo>
                  <a:lnTo>
                    <a:pt x="24884" y="36238"/>
                  </a:lnTo>
                  <a:lnTo>
                    <a:pt x="24983" y="36065"/>
                  </a:lnTo>
                  <a:lnTo>
                    <a:pt x="25107" y="35917"/>
                  </a:lnTo>
                  <a:lnTo>
                    <a:pt x="25255" y="35793"/>
                  </a:lnTo>
                  <a:lnTo>
                    <a:pt x="25429" y="35719"/>
                  </a:lnTo>
                  <a:lnTo>
                    <a:pt x="25602" y="35669"/>
                  </a:lnTo>
                  <a:lnTo>
                    <a:pt x="25775" y="35644"/>
                  </a:lnTo>
                  <a:close/>
                  <a:moveTo>
                    <a:pt x="76137" y="36782"/>
                  </a:moveTo>
                  <a:lnTo>
                    <a:pt x="76261" y="36807"/>
                  </a:lnTo>
                  <a:lnTo>
                    <a:pt x="76335" y="36832"/>
                  </a:lnTo>
                  <a:lnTo>
                    <a:pt x="76409" y="36881"/>
                  </a:lnTo>
                  <a:lnTo>
                    <a:pt x="76459" y="36955"/>
                  </a:lnTo>
                  <a:lnTo>
                    <a:pt x="76484" y="37030"/>
                  </a:lnTo>
                  <a:lnTo>
                    <a:pt x="76508" y="37178"/>
                  </a:lnTo>
                  <a:lnTo>
                    <a:pt x="76484" y="37302"/>
                  </a:lnTo>
                  <a:lnTo>
                    <a:pt x="76459" y="37376"/>
                  </a:lnTo>
                  <a:lnTo>
                    <a:pt x="76409" y="37450"/>
                  </a:lnTo>
                  <a:lnTo>
                    <a:pt x="76335" y="37500"/>
                  </a:lnTo>
                  <a:lnTo>
                    <a:pt x="76261" y="37524"/>
                  </a:lnTo>
                  <a:lnTo>
                    <a:pt x="76137" y="37549"/>
                  </a:lnTo>
                  <a:lnTo>
                    <a:pt x="75989" y="37524"/>
                  </a:lnTo>
                  <a:lnTo>
                    <a:pt x="75915" y="37500"/>
                  </a:lnTo>
                  <a:lnTo>
                    <a:pt x="75865" y="37450"/>
                  </a:lnTo>
                  <a:lnTo>
                    <a:pt x="75816" y="37376"/>
                  </a:lnTo>
                  <a:lnTo>
                    <a:pt x="75766" y="37302"/>
                  </a:lnTo>
                  <a:lnTo>
                    <a:pt x="75742" y="37178"/>
                  </a:lnTo>
                  <a:lnTo>
                    <a:pt x="75766" y="37030"/>
                  </a:lnTo>
                  <a:lnTo>
                    <a:pt x="75816" y="36955"/>
                  </a:lnTo>
                  <a:lnTo>
                    <a:pt x="75865" y="36881"/>
                  </a:lnTo>
                  <a:lnTo>
                    <a:pt x="75915" y="36832"/>
                  </a:lnTo>
                  <a:lnTo>
                    <a:pt x="75989" y="36807"/>
                  </a:lnTo>
                  <a:lnTo>
                    <a:pt x="76137" y="36782"/>
                  </a:lnTo>
                  <a:close/>
                  <a:moveTo>
                    <a:pt x="79699" y="36584"/>
                  </a:moveTo>
                  <a:lnTo>
                    <a:pt x="79774" y="36609"/>
                  </a:lnTo>
                  <a:lnTo>
                    <a:pt x="79872" y="36634"/>
                  </a:lnTo>
                  <a:lnTo>
                    <a:pt x="79947" y="36659"/>
                  </a:lnTo>
                  <a:lnTo>
                    <a:pt x="80021" y="36733"/>
                  </a:lnTo>
                  <a:lnTo>
                    <a:pt x="80095" y="36807"/>
                  </a:lnTo>
                  <a:lnTo>
                    <a:pt x="80120" y="36881"/>
                  </a:lnTo>
                  <a:lnTo>
                    <a:pt x="80169" y="36980"/>
                  </a:lnTo>
                  <a:lnTo>
                    <a:pt x="80169" y="37054"/>
                  </a:lnTo>
                  <a:lnTo>
                    <a:pt x="80169" y="37153"/>
                  </a:lnTo>
                  <a:lnTo>
                    <a:pt x="80120" y="37252"/>
                  </a:lnTo>
                  <a:lnTo>
                    <a:pt x="80095" y="37327"/>
                  </a:lnTo>
                  <a:lnTo>
                    <a:pt x="80021" y="37401"/>
                  </a:lnTo>
                  <a:lnTo>
                    <a:pt x="79947" y="37450"/>
                  </a:lnTo>
                  <a:lnTo>
                    <a:pt x="79872" y="37500"/>
                  </a:lnTo>
                  <a:lnTo>
                    <a:pt x="79774" y="37524"/>
                  </a:lnTo>
                  <a:lnTo>
                    <a:pt x="79699" y="37549"/>
                  </a:lnTo>
                  <a:lnTo>
                    <a:pt x="79600" y="37524"/>
                  </a:lnTo>
                  <a:lnTo>
                    <a:pt x="79501" y="37500"/>
                  </a:lnTo>
                  <a:lnTo>
                    <a:pt x="79427" y="37450"/>
                  </a:lnTo>
                  <a:lnTo>
                    <a:pt x="79353" y="37401"/>
                  </a:lnTo>
                  <a:lnTo>
                    <a:pt x="79304" y="37327"/>
                  </a:lnTo>
                  <a:lnTo>
                    <a:pt x="79254" y="37252"/>
                  </a:lnTo>
                  <a:lnTo>
                    <a:pt x="79229" y="37153"/>
                  </a:lnTo>
                  <a:lnTo>
                    <a:pt x="79229" y="37054"/>
                  </a:lnTo>
                  <a:lnTo>
                    <a:pt x="79229" y="36980"/>
                  </a:lnTo>
                  <a:lnTo>
                    <a:pt x="79254" y="36881"/>
                  </a:lnTo>
                  <a:lnTo>
                    <a:pt x="79304" y="36807"/>
                  </a:lnTo>
                  <a:lnTo>
                    <a:pt x="79353" y="36733"/>
                  </a:lnTo>
                  <a:lnTo>
                    <a:pt x="79427" y="36659"/>
                  </a:lnTo>
                  <a:lnTo>
                    <a:pt x="79501" y="36634"/>
                  </a:lnTo>
                  <a:lnTo>
                    <a:pt x="79600" y="36609"/>
                  </a:lnTo>
                  <a:lnTo>
                    <a:pt x="79699" y="36584"/>
                  </a:lnTo>
                  <a:close/>
                  <a:moveTo>
                    <a:pt x="111361" y="35076"/>
                  </a:moveTo>
                  <a:lnTo>
                    <a:pt x="111584" y="35100"/>
                  </a:lnTo>
                  <a:lnTo>
                    <a:pt x="111831" y="35150"/>
                  </a:lnTo>
                  <a:lnTo>
                    <a:pt x="112029" y="35273"/>
                  </a:lnTo>
                  <a:lnTo>
                    <a:pt x="112227" y="35447"/>
                  </a:lnTo>
                  <a:lnTo>
                    <a:pt x="112400" y="35620"/>
                  </a:lnTo>
                  <a:lnTo>
                    <a:pt x="112499" y="35842"/>
                  </a:lnTo>
                  <a:lnTo>
                    <a:pt x="112573" y="36065"/>
                  </a:lnTo>
                  <a:lnTo>
                    <a:pt x="112598" y="36312"/>
                  </a:lnTo>
                  <a:lnTo>
                    <a:pt x="112573" y="36560"/>
                  </a:lnTo>
                  <a:lnTo>
                    <a:pt x="112499" y="36782"/>
                  </a:lnTo>
                  <a:lnTo>
                    <a:pt x="112400" y="37005"/>
                  </a:lnTo>
                  <a:lnTo>
                    <a:pt x="112227" y="37203"/>
                  </a:lnTo>
                  <a:lnTo>
                    <a:pt x="112029" y="37351"/>
                  </a:lnTo>
                  <a:lnTo>
                    <a:pt x="111831" y="37475"/>
                  </a:lnTo>
                  <a:lnTo>
                    <a:pt x="111584" y="37549"/>
                  </a:lnTo>
                  <a:lnTo>
                    <a:pt x="111114" y="37549"/>
                  </a:lnTo>
                  <a:lnTo>
                    <a:pt x="110891" y="37475"/>
                  </a:lnTo>
                  <a:lnTo>
                    <a:pt x="110669" y="37351"/>
                  </a:lnTo>
                  <a:lnTo>
                    <a:pt x="110471" y="37203"/>
                  </a:lnTo>
                  <a:lnTo>
                    <a:pt x="110322" y="37005"/>
                  </a:lnTo>
                  <a:lnTo>
                    <a:pt x="110199" y="36782"/>
                  </a:lnTo>
                  <a:lnTo>
                    <a:pt x="110125" y="36560"/>
                  </a:lnTo>
                  <a:lnTo>
                    <a:pt x="110100" y="36312"/>
                  </a:lnTo>
                  <a:lnTo>
                    <a:pt x="110125" y="36065"/>
                  </a:lnTo>
                  <a:lnTo>
                    <a:pt x="110199" y="35842"/>
                  </a:lnTo>
                  <a:lnTo>
                    <a:pt x="110322" y="35620"/>
                  </a:lnTo>
                  <a:lnTo>
                    <a:pt x="110471" y="35447"/>
                  </a:lnTo>
                  <a:lnTo>
                    <a:pt x="110669" y="35273"/>
                  </a:lnTo>
                  <a:lnTo>
                    <a:pt x="110891" y="35150"/>
                  </a:lnTo>
                  <a:lnTo>
                    <a:pt x="111114" y="35100"/>
                  </a:lnTo>
                  <a:lnTo>
                    <a:pt x="111361" y="35076"/>
                  </a:lnTo>
                  <a:close/>
                  <a:moveTo>
                    <a:pt x="22460" y="35570"/>
                  </a:moveTo>
                  <a:lnTo>
                    <a:pt x="22658" y="35644"/>
                  </a:lnTo>
                  <a:lnTo>
                    <a:pt x="22831" y="35743"/>
                  </a:lnTo>
                  <a:lnTo>
                    <a:pt x="23004" y="35867"/>
                  </a:lnTo>
                  <a:lnTo>
                    <a:pt x="23128" y="36040"/>
                  </a:lnTo>
                  <a:lnTo>
                    <a:pt x="23227" y="36213"/>
                  </a:lnTo>
                  <a:lnTo>
                    <a:pt x="23277" y="36411"/>
                  </a:lnTo>
                  <a:lnTo>
                    <a:pt x="23301" y="36609"/>
                  </a:lnTo>
                  <a:lnTo>
                    <a:pt x="23277" y="36807"/>
                  </a:lnTo>
                  <a:lnTo>
                    <a:pt x="23227" y="36980"/>
                  </a:lnTo>
                  <a:lnTo>
                    <a:pt x="23128" y="37178"/>
                  </a:lnTo>
                  <a:lnTo>
                    <a:pt x="23004" y="37327"/>
                  </a:lnTo>
                  <a:lnTo>
                    <a:pt x="22831" y="37450"/>
                  </a:lnTo>
                  <a:lnTo>
                    <a:pt x="22658" y="37549"/>
                  </a:lnTo>
                  <a:lnTo>
                    <a:pt x="22460" y="37623"/>
                  </a:lnTo>
                  <a:lnTo>
                    <a:pt x="22064" y="37623"/>
                  </a:lnTo>
                  <a:lnTo>
                    <a:pt x="21891" y="37549"/>
                  </a:lnTo>
                  <a:lnTo>
                    <a:pt x="21693" y="37450"/>
                  </a:lnTo>
                  <a:lnTo>
                    <a:pt x="21545" y="37327"/>
                  </a:lnTo>
                  <a:lnTo>
                    <a:pt x="21397" y="37178"/>
                  </a:lnTo>
                  <a:lnTo>
                    <a:pt x="21322" y="36980"/>
                  </a:lnTo>
                  <a:lnTo>
                    <a:pt x="21248" y="36807"/>
                  </a:lnTo>
                  <a:lnTo>
                    <a:pt x="21248" y="36609"/>
                  </a:lnTo>
                  <a:lnTo>
                    <a:pt x="21248" y="36411"/>
                  </a:lnTo>
                  <a:lnTo>
                    <a:pt x="21322" y="36213"/>
                  </a:lnTo>
                  <a:lnTo>
                    <a:pt x="21397" y="36040"/>
                  </a:lnTo>
                  <a:lnTo>
                    <a:pt x="21545" y="35867"/>
                  </a:lnTo>
                  <a:lnTo>
                    <a:pt x="21693" y="35743"/>
                  </a:lnTo>
                  <a:lnTo>
                    <a:pt x="21891" y="35644"/>
                  </a:lnTo>
                  <a:lnTo>
                    <a:pt x="22064" y="35570"/>
                  </a:lnTo>
                  <a:close/>
                  <a:moveTo>
                    <a:pt x="114849" y="34952"/>
                  </a:moveTo>
                  <a:lnTo>
                    <a:pt x="115121" y="34977"/>
                  </a:lnTo>
                  <a:lnTo>
                    <a:pt x="115369" y="35051"/>
                  </a:lnTo>
                  <a:lnTo>
                    <a:pt x="115591" y="35174"/>
                  </a:lnTo>
                  <a:lnTo>
                    <a:pt x="115814" y="35348"/>
                  </a:lnTo>
                  <a:lnTo>
                    <a:pt x="115962" y="35546"/>
                  </a:lnTo>
                  <a:lnTo>
                    <a:pt x="116086" y="35793"/>
                  </a:lnTo>
                  <a:lnTo>
                    <a:pt x="116160" y="36040"/>
                  </a:lnTo>
                  <a:lnTo>
                    <a:pt x="116185" y="36288"/>
                  </a:lnTo>
                  <a:lnTo>
                    <a:pt x="116160" y="36535"/>
                  </a:lnTo>
                  <a:lnTo>
                    <a:pt x="116086" y="36782"/>
                  </a:lnTo>
                  <a:lnTo>
                    <a:pt x="115962" y="37030"/>
                  </a:lnTo>
                  <a:lnTo>
                    <a:pt x="115814" y="37228"/>
                  </a:lnTo>
                  <a:lnTo>
                    <a:pt x="115591" y="37401"/>
                  </a:lnTo>
                  <a:lnTo>
                    <a:pt x="115369" y="37524"/>
                  </a:lnTo>
                  <a:lnTo>
                    <a:pt x="115121" y="37599"/>
                  </a:lnTo>
                  <a:lnTo>
                    <a:pt x="114849" y="37623"/>
                  </a:lnTo>
                  <a:lnTo>
                    <a:pt x="114602" y="37599"/>
                  </a:lnTo>
                  <a:lnTo>
                    <a:pt x="114354" y="37524"/>
                  </a:lnTo>
                  <a:lnTo>
                    <a:pt x="114132" y="37401"/>
                  </a:lnTo>
                  <a:lnTo>
                    <a:pt x="113909" y="37228"/>
                  </a:lnTo>
                  <a:lnTo>
                    <a:pt x="113736" y="37030"/>
                  </a:lnTo>
                  <a:lnTo>
                    <a:pt x="113612" y="36782"/>
                  </a:lnTo>
                  <a:lnTo>
                    <a:pt x="113538" y="36535"/>
                  </a:lnTo>
                  <a:lnTo>
                    <a:pt x="113513" y="36288"/>
                  </a:lnTo>
                  <a:lnTo>
                    <a:pt x="113538" y="36040"/>
                  </a:lnTo>
                  <a:lnTo>
                    <a:pt x="113612" y="35793"/>
                  </a:lnTo>
                  <a:lnTo>
                    <a:pt x="113736" y="35546"/>
                  </a:lnTo>
                  <a:lnTo>
                    <a:pt x="113909" y="35348"/>
                  </a:lnTo>
                  <a:lnTo>
                    <a:pt x="114132" y="35174"/>
                  </a:lnTo>
                  <a:lnTo>
                    <a:pt x="114354" y="35051"/>
                  </a:lnTo>
                  <a:lnTo>
                    <a:pt x="114602" y="34977"/>
                  </a:lnTo>
                  <a:lnTo>
                    <a:pt x="114849" y="34952"/>
                  </a:lnTo>
                  <a:close/>
                  <a:moveTo>
                    <a:pt x="50313" y="37104"/>
                  </a:moveTo>
                  <a:lnTo>
                    <a:pt x="50437" y="37129"/>
                  </a:lnTo>
                  <a:lnTo>
                    <a:pt x="50560" y="37203"/>
                  </a:lnTo>
                  <a:lnTo>
                    <a:pt x="50635" y="37327"/>
                  </a:lnTo>
                  <a:lnTo>
                    <a:pt x="50635" y="37450"/>
                  </a:lnTo>
                  <a:lnTo>
                    <a:pt x="50635" y="37574"/>
                  </a:lnTo>
                  <a:lnTo>
                    <a:pt x="50560" y="37673"/>
                  </a:lnTo>
                  <a:lnTo>
                    <a:pt x="50437" y="37747"/>
                  </a:lnTo>
                  <a:lnTo>
                    <a:pt x="50313" y="37772"/>
                  </a:lnTo>
                  <a:lnTo>
                    <a:pt x="50189" y="37747"/>
                  </a:lnTo>
                  <a:lnTo>
                    <a:pt x="50090" y="37673"/>
                  </a:lnTo>
                  <a:lnTo>
                    <a:pt x="50016" y="37574"/>
                  </a:lnTo>
                  <a:lnTo>
                    <a:pt x="49991" y="37450"/>
                  </a:lnTo>
                  <a:lnTo>
                    <a:pt x="50016" y="37327"/>
                  </a:lnTo>
                  <a:lnTo>
                    <a:pt x="50090" y="37203"/>
                  </a:lnTo>
                  <a:lnTo>
                    <a:pt x="50189" y="37129"/>
                  </a:lnTo>
                  <a:lnTo>
                    <a:pt x="50313" y="37104"/>
                  </a:lnTo>
                  <a:close/>
                  <a:moveTo>
                    <a:pt x="46800" y="36980"/>
                  </a:moveTo>
                  <a:lnTo>
                    <a:pt x="46899" y="37005"/>
                  </a:lnTo>
                  <a:lnTo>
                    <a:pt x="46974" y="37005"/>
                  </a:lnTo>
                  <a:lnTo>
                    <a:pt x="47048" y="37054"/>
                  </a:lnTo>
                  <a:lnTo>
                    <a:pt x="47097" y="37104"/>
                  </a:lnTo>
                  <a:lnTo>
                    <a:pt x="47147" y="37178"/>
                  </a:lnTo>
                  <a:lnTo>
                    <a:pt x="47196" y="37252"/>
                  </a:lnTo>
                  <a:lnTo>
                    <a:pt x="47221" y="37327"/>
                  </a:lnTo>
                  <a:lnTo>
                    <a:pt x="47221" y="37401"/>
                  </a:lnTo>
                  <a:lnTo>
                    <a:pt x="47221" y="37475"/>
                  </a:lnTo>
                  <a:lnTo>
                    <a:pt x="47196" y="37549"/>
                  </a:lnTo>
                  <a:lnTo>
                    <a:pt x="47147" y="37623"/>
                  </a:lnTo>
                  <a:lnTo>
                    <a:pt x="47097" y="37698"/>
                  </a:lnTo>
                  <a:lnTo>
                    <a:pt x="47048" y="37747"/>
                  </a:lnTo>
                  <a:lnTo>
                    <a:pt x="46974" y="37796"/>
                  </a:lnTo>
                  <a:lnTo>
                    <a:pt x="46899" y="37821"/>
                  </a:lnTo>
                  <a:lnTo>
                    <a:pt x="46726" y="37821"/>
                  </a:lnTo>
                  <a:lnTo>
                    <a:pt x="46652" y="37796"/>
                  </a:lnTo>
                  <a:lnTo>
                    <a:pt x="46578" y="37747"/>
                  </a:lnTo>
                  <a:lnTo>
                    <a:pt x="46504" y="37698"/>
                  </a:lnTo>
                  <a:lnTo>
                    <a:pt x="46454" y="37623"/>
                  </a:lnTo>
                  <a:lnTo>
                    <a:pt x="46429" y="37549"/>
                  </a:lnTo>
                  <a:lnTo>
                    <a:pt x="46405" y="37475"/>
                  </a:lnTo>
                  <a:lnTo>
                    <a:pt x="46380" y="37401"/>
                  </a:lnTo>
                  <a:lnTo>
                    <a:pt x="46405" y="37327"/>
                  </a:lnTo>
                  <a:lnTo>
                    <a:pt x="46429" y="37252"/>
                  </a:lnTo>
                  <a:lnTo>
                    <a:pt x="46454" y="37178"/>
                  </a:lnTo>
                  <a:lnTo>
                    <a:pt x="46504" y="37104"/>
                  </a:lnTo>
                  <a:lnTo>
                    <a:pt x="46578" y="37054"/>
                  </a:lnTo>
                  <a:lnTo>
                    <a:pt x="46652" y="37005"/>
                  </a:lnTo>
                  <a:lnTo>
                    <a:pt x="46726" y="37005"/>
                  </a:lnTo>
                  <a:lnTo>
                    <a:pt x="46800" y="36980"/>
                  </a:lnTo>
                  <a:close/>
                  <a:moveTo>
                    <a:pt x="97460" y="36238"/>
                  </a:moveTo>
                  <a:lnTo>
                    <a:pt x="97633" y="36288"/>
                  </a:lnTo>
                  <a:lnTo>
                    <a:pt x="97781" y="36387"/>
                  </a:lnTo>
                  <a:lnTo>
                    <a:pt x="97930" y="36485"/>
                  </a:lnTo>
                  <a:lnTo>
                    <a:pt x="98053" y="36634"/>
                  </a:lnTo>
                  <a:lnTo>
                    <a:pt x="98128" y="36807"/>
                  </a:lnTo>
                  <a:lnTo>
                    <a:pt x="98177" y="36955"/>
                  </a:lnTo>
                  <a:lnTo>
                    <a:pt x="98202" y="37129"/>
                  </a:lnTo>
                  <a:lnTo>
                    <a:pt x="98177" y="37327"/>
                  </a:lnTo>
                  <a:lnTo>
                    <a:pt x="98128" y="37475"/>
                  </a:lnTo>
                  <a:lnTo>
                    <a:pt x="98053" y="37648"/>
                  </a:lnTo>
                  <a:lnTo>
                    <a:pt x="97930" y="37772"/>
                  </a:lnTo>
                  <a:lnTo>
                    <a:pt x="97781" y="37895"/>
                  </a:lnTo>
                  <a:lnTo>
                    <a:pt x="97633" y="37994"/>
                  </a:lnTo>
                  <a:lnTo>
                    <a:pt x="97460" y="38044"/>
                  </a:lnTo>
                  <a:lnTo>
                    <a:pt x="97113" y="38044"/>
                  </a:lnTo>
                  <a:lnTo>
                    <a:pt x="96940" y="37994"/>
                  </a:lnTo>
                  <a:lnTo>
                    <a:pt x="96792" y="37895"/>
                  </a:lnTo>
                  <a:lnTo>
                    <a:pt x="96643" y="37772"/>
                  </a:lnTo>
                  <a:lnTo>
                    <a:pt x="96520" y="37648"/>
                  </a:lnTo>
                  <a:lnTo>
                    <a:pt x="96446" y="37475"/>
                  </a:lnTo>
                  <a:lnTo>
                    <a:pt x="96396" y="37327"/>
                  </a:lnTo>
                  <a:lnTo>
                    <a:pt x="96371" y="37129"/>
                  </a:lnTo>
                  <a:lnTo>
                    <a:pt x="96396" y="36955"/>
                  </a:lnTo>
                  <a:lnTo>
                    <a:pt x="96446" y="36807"/>
                  </a:lnTo>
                  <a:lnTo>
                    <a:pt x="96520" y="36634"/>
                  </a:lnTo>
                  <a:lnTo>
                    <a:pt x="96643" y="36485"/>
                  </a:lnTo>
                  <a:lnTo>
                    <a:pt x="96792" y="36387"/>
                  </a:lnTo>
                  <a:lnTo>
                    <a:pt x="96940" y="36288"/>
                  </a:lnTo>
                  <a:lnTo>
                    <a:pt x="97113" y="36238"/>
                  </a:lnTo>
                  <a:close/>
                  <a:moveTo>
                    <a:pt x="4749" y="35125"/>
                  </a:moveTo>
                  <a:lnTo>
                    <a:pt x="5046" y="35150"/>
                  </a:lnTo>
                  <a:lnTo>
                    <a:pt x="5318" y="35224"/>
                  </a:lnTo>
                  <a:lnTo>
                    <a:pt x="5566" y="35348"/>
                  </a:lnTo>
                  <a:lnTo>
                    <a:pt x="5689" y="35447"/>
                  </a:lnTo>
                  <a:lnTo>
                    <a:pt x="5813" y="35546"/>
                  </a:lnTo>
                  <a:lnTo>
                    <a:pt x="5912" y="35669"/>
                  </a:lnTo>
                  <a:lnTo>
                    <a:pt x="5986" y="35793"/>
                  </a:lnTo>
                  <a:lnTo>
                    <a:pt x="6135" y="36040"/>
                  </a:lnTo>
                  <a:lnTo>
                    <a:pt x="6209" y="36312"/>
                  </a:lnTo>
                  <a:lnTo>
                    <a:pt x="6233" y="36609"/>
                  </a:lnTo>
                  <a:lnTo>
                    <a:pt x="6209" y="36881"/>
                  </a:lnTo>
                  <a:lnTo>
                    <a:pt x="6135" y="37153"/>
                  </a:lnTo>
                  <a:lnTo>
                    <a:pt x="5986" y="37425"/>
                  </a:lnTo>
                  <a:lnTo>
                    <a:pt x="5912" y="37524"/>
                  </a:lnTo>
                  <a:lnTo>
                    <a:pt x="5813" y="37648"/>
                  </a:lnTo>
                  <a:lnTo>
                    <a:pt x="5689" y="37747"/>
                  </a:lnTo>
                  <a:lnTo>
                    <a:pt x="5566" y="37846"/>
                  </a:lnTo>
                  <a:lnTo>
                    <a:pt x="5318" y="37970"/>
                  </a:lnTo>
                  <a:lnTo>
                    <a:pt x="5046" y="38044"/>
                  </a:lnTo>
                  <a:lnTo>
                    <a:pt x="4749" y="38069"/>
                  </a:lnTo>
                  <a:lnTo>
                    <a:pt x="4477" y="38044"/>
                  </a:lnTo>
                  <a:lnTo>
                    <a:pt x="4205" y="37970"/>
                  </a:lnTo>
                  <a:lnTo>
                    <a:pt x="3933" y="37846"/>
                  </a:lnTo>
                  <a:lnTo>
                    <a:pt x="3834" y="37747"/>
                  </a:lnTo>
                  <a:lnTo>
                    <a:pt x="3710" y="37648"/>
                  </a:lnTo>
                  <a:lnTo>
                    <a:pt x="3611" y="37524"/>
                  </a:lnTo>
                  <a:lnTo>
                    <a:pt x="3513" y="37425"/>
                  </a:lnTo>
                  <a:lnTo>
                    <a:pt x="3389" y="37153"/>
                  </a:lnTo>
                  <a:lnTo>
                    <a:pt x="3315" y="36881"/>
                  </a:lnTo>
                  <a:lnTo>
                    <a:pt x="3265" y="36609"/>
                  </a:lnTo>
                  <a:lnTo>
                    <a:pt x="3315" y="36312"/>
                  </a:lnTo>
                  <a:lnTo>
                    <a:pt x="3389" y="36040"/>
                  </a:lnTo>
                  <a:lnTo>
                    <a:pt x="3513" y="35793"/>
                  </a:lnTo>
                  <a:lnTo>
                    <a:pt x="3611" y="35669"/>
                  </a:lnTo>
                  <a:lnTo>
                    <a:pt x="3710" y="35546"/>
                  </a:lnTo>
                  <a:lnTo>
                    <a:pt x="3834" y="35447"/>
                  </a:lnTo>
                  <a:lnTo>
                    <a:pt x="3933" y="35348"/>
                  </a:lnTo>
                  <a:lnTo>
                    <a:pt x="4205" y="35224"/>
                  </a:lnTo>
                  <a:lnTo>
                    <a:pt x="4477" y="35150"/>
                  </a:lnTo>
                  <a:lnTo>
                    <a:pt x="4749" y="35125"/>
                  </a:lnTo>
                  <a:close/>
                  <a:moveTo>
                    <a:pt x="63250" y="37920"/>
                  </a:moveTo>
                  <a:lnTo>
                    <a:pt x="63299" y="37945"/>
                  </a:lnTo>
                  <a:lnTo>
                    <a:pt x="63324" y="37970"/>
                  </a:lnTo>
                  <a:lnTo>
                    <a:pt x="63349" y="37994"/>
                  </a:lnTo>
                  <a:lnTo>
                    <a:pt x="63349" y="38019"/>
                  </a:lnTo>
                  <a:lnTo>
                    <a:pt x="63349" y="38069"/>
                  </a:lnTo>
                  <a:lnTo>
                    <a:pt x="63324" y="38093"/>
                  </a:lnTo>
                  <a:lnTo>
                    <a:pt x="63299" y="38118"/>
                  </a:lnTo>
                  <a:lnTo>
                    <a:pt x="63225" y="38118"/>
                  </a:lnTo>
                  <a:lnTo>
                    <a:pt x="63176" y="38093"/>
                  </a:lnTo>
                  <a:lnTo>
                    <a:pt x="63151" y="38069"/>
                  </a:lnTo>
                  <a:lnTo>
                    <a:pt x="63151" y="38019"/>
                  </a:lnTo>
                  <a:lnTo>
                    <a:pt x="63151" y="37994"/>
                  </a:lnTo>
                  <a:lnTo>
                    <a:pt x="63176" y="37970"/>
                  </a:lnTo>
                  <a:lnTo>
                    <a:pt x="63225" y="37945"/>
                  </a:lnTo>
                  <a:lnTo>
                    <a:pt x="63250" y="37920"/>
                  </a:lnTo>
                  <a:close/>
                  <a:moveTo>
                    <a:pt x="29287" y="36584"/>
                  </a:moveTo>
                  <a:lnTo>
                    <a:pt x="29461" y="36609"/>
                  </a:lnTo>
                  <a:lnTo>
                    <a:pt x="29609" y="36659"/>
                  </a:lnTo>
                  <a:lnTo>
                    <a:pt x="29757" y="36733"/>
                  </a:lnTo>
                  <a:lnTo>
                    <a:pt x="29881" y="36832"/>
                  </a:lnTo>
                  <a:lnTo>
                    <a:pt x="30005" y="36955"/>
                  </a:lnTo>
                  <a:lnTo>
                    <a:pt x="30079" y="37104"/>
                  </a:lnTo>
                  <a:lnTo>
                    <a:pt x="30128" y="37277"/>
                  </a:lnTo>
                  <a:lnTo>
                    <a:pt x="30128" y="37425"/>
                  </a:lnTo>
                  <a:lnTo>
                    <a:pt x="30128" y="37599"/>
                  </a:lnTo>
                  <a:lnTo>
                    <a:pt x="30079" y="37747"/>
                  </a:lnTo>
                  <a:lnTo>
                    <a:pt x="30005" y="37895"/>
                  </a:lnTo>
                  <a:lnTo>
                    <a:pt x="29881" y="38019"/>
                  </a:lnTo>
                  <a:lnTo>
                    <a:pt x="29757" y="38143"/>
                  </a:lnTo>
                  <a:lnTo>
                    <a:pt x="29609" y="38217"/>
                  </a:lnTo>
                  <a:lnTo>
                    <a:pt x="29461" y="38266"/>
                  </a:lnTo>
                  <a:lnTo>
                    <a:pt x="29114" y="38266"/>
                  </a:lnTo>
                  <a:lnTo>
                    <a:pt x="28966" y="38217"/>
                  </a:lnTo>
                  <a:lnTo>
                    <a:pt x="28817" y="38143"/>
                  </a:lnTo>
                  <a:lnTo>
                    <a:pt x="28694" y="38019"/>
                  </a:lnTo>
                  <a:lnTo>
                    <a:pt x="28570" y="37895"/>
                  </a:lnTo>
                  <a:lnTo>
                    <a:pt x="28496" y="37747"/>
                  </a:lnTo>
                  <a:lnTo>
                    <a:pt x="28446" y="37599"/>
                  </a:lnTo>
                  <a:lnTo>
                    <a:pt x="28446" y="37425"/>
                  </a:lnTo>
                  <a:lnTo>
                    <a:pt x="28446" y="37277"/>
                  </a:lnTo>
                  <a:lnTo>
                    <a:pt x="28496" y="37104"/>
                  </a:lnTo>
                  <a:lnTo>
                    <a:pt x="28570" y="36955"/>
                  </a:lnTo>
                  <a:lnTo>
                    <a:pt x="28694" y="36832"/>
                  </a:lnTo>
                  <a:lnTo>
                    <a:pt x="28817" y="36733"/>
                  </a:lnTo>
                  <a:lnTo>
                    <a:pt x="28966" y="36659"/>
                  </a:lnTo>
                  <a:lnTo>
                    <a:pt x="29114" y="36609"/>
                  </a:lnTo>
                  <a:lnTo>
                    <a:pt x="29287" y="36584"/>
                  </a:lnTo>
                  <a:close/>
                  <a:moveTo>
                    <a:pt x="53999" y="38019"/>
                  </a:moveTo>
                  <a:lnTo>
                    <a:pt x="54073" y="38069"/>
                  </a:lnTo>
                  <a:lnTo>
                    <a:pt x="54122" y="38143"/>
                  </a:lnTo>
                  <a:lnTo>
                    <a:pt x="54147" y="38242"/>
                  </a:lnTo>
                  <a:lnTo>
                    <a:pt x="54122" y="38316"/>
                  </a:lnTo>
                  <a:lnTo>
                    <a:pt x="54073" y="38390"/>
                  </a:lnTo>
                  <a:lnTo>
                    <a:pt x="53999" y="38440"/>
                  </a:lnTo>
                  <a:lnTo>
                    <a:pt x="53924" y="38464"/>
                  </a:lnTo>
                  <a:lnTo>
                    <a:pt x="53825" y="38440"/>
                  </a:lnTo>
                  <a:lnTo>
                    <a:pt x="53751" y="38390"/>
                  </a:lnTo>
                  <a:lnTo>
                    <a:pt x="53702" y="38316"/>
                  </a:lnTo>
                  <a:lnTo>
                    <a:pt x="53702" y="38242"/>
                  </a:lnTo>
                  <a:lnTo>
                    <a:pt x="53702" y="38143"/>
                  </a:lnTo>
                  <a:lnTo>
                    <a:pt x="53751" y="38069"/>
                  </a:lnTo>
                  <a:lnTo>
                    <a:pt x="53825" y="38019"/>
                  </a:lnTo>
                  <a:close/>
                  <a:moveTo>
                    <a:pt x="83113" y="37351"/>
                  </a:moveTo>
                  <a:lnTo>
                    <a:pt x="83212" y="37376"/>
                  </a:lnTo>
                  <a:lnTo>
                    <a:pt x="83311" y="37401"/>
                  </a:lnTo>
                  <a:lnTo>
                    <a:pt x="83410" y="37450"/>
                  </a:lnTo>
                  <a:lnTo>
                    <a:pt x="83509" y="37524"/>
                  </a:lnTo>
                  <a:lnTo>
                    <a:pt x="83583" y="37623"/>
                  </a:lnTo>
                  <a:lnTo>
                    <a:pt x="83632" y="37722"/>
                  </a:lnTo>
                  <a:lnTo>
                    <a:pt x="83657" y="37821"/>
                  </a:lnTo>
                  <a:lnTo>
                    <a:pt x="83682" y="37945"/>
                  </a:lnTo>
                  <a:lnTo>
                    <a:pt x="83657" y="38044"/>
                  </a:lnTo>
                  <a:lnTo>
                    <a:pt x="83632" y="38143"/>
                  </a:lnTo>
                  <a:lnTo>
                    <a:pt x="83583" y="38242"/>
                  </a:lnTo>
                  <a:lnTo>
                    <a:pt x="83509" y="38341"/>
                  </a:lnTo>
                  <a:lnTo>
                    <a:pt x="83410" y="38415"/>
                  </a:lnTo>
                  <a:lnTo>
                    <a:pt x="83311" y="38464"/>
                  </a:lnTo>
                  <a:lnTo>
                    <a:pt x="83212" y="38489"/>
                  </a:lnTo>
                  <a:lnTo>
                    <a:pt x="83113" y="38514"/>
                  </a:lnTo>
                  <a:lnTo>
                    <a:pt x="82989" y="38489"/>
                  </a:lnTo>
                  <a:lnTo>
                    <a:pt x="82890" y="38464"/>
                  </a:lnTo>
                  <a:lnTo>
                    <a:pt x="82791" y="38415"/>
                  </a:lnTo>
                  <a:lnTo>
                    <a:pt x="82692" y="38341"/>
                  </a:lnTo>
                  <a:lnTo>
                    <a:pt x="82618" y="38242"/>
                  </a:lnTo>
                  <a:lnTo>
                    <a:pt x="82569" y="38143"/>
                  </a:lnTo>
                  <a:lnTo>
                    <a:pt x="82544" y="38044"/>
                  </a:lnTo>
                  <a:lnTo>
                    <a:pt x="82519" y="37945"/>
                  </a:lnTo>
                  <a:lnTo>
                    <a:pt x="82544" y="37821"/>
                  </a:lnTo>
                  <a:lnTo>
                    <a:pt x="82569" y="37722"/>
                  </a:lnTo>
                  <a:lnTo>
                    <a:pt x="82618" y="37623"/>
                  </a:lnTo>
                  <a:lnTo>
                    <a:pt x="82692" y="37524"/>
                  </a:lnTo>
                  <a:lnTo>
                    <a:pt x="82791" y="37450"/>
                  </a:lnTo>
                  <a:lnTo>
                    <a:pt x="82890" y="37401"/>
                  </a:lnTo>
                  <a:lnTo>
                    <a:pt x="82989" y="37376"/>
                  </a:lnTo>
                  <a:lnTo>
                    <a:pt x="83113" y="37351"/>
                  </a:lnTo>
                  <a:close/>
                  <a:moveTo>
                    <a:pt x="118337" y="35694"/>
                  </a:moveTo>
                  <a:lnTo>
                    <a:pt x="118609" y="35719"/>
                  </a:lnTo>
                  <a:lnTo>
                    <a:pt x="118881" y="35818"/>
                  </a:lnTo>
                  <a:lnTo>
                    <a:pt x="119128" y="35941"/>
                  </a:lnTo>
                  <a:lnTo>
                    <a:pt x="119227" y="36016"/>
                  </a:lnTo>
                  <a:lnTo>
                    <a:pt x="119351" y="36114"/>
                  </a:lnTo>
                  <a:lnTo>
                    <a:pt x="119450" y="36238"/>
                  </a:lnTo>
                  <a:lnTo>
                    <a:pt x="119524" y="36337"/>
                  </a:lnTo>
                  <a:lnTo>
                    <a:pt x="119648" y="36584"/>
                  </a:lnTo>
                  <a:lnTo>
                    <a:pt x="119747" y="36857"/>
                  </a:lnTo>
                  <a:lnTo>
                    <a:pt x="119772" y="37129"/>
                  </a:lnTo>
                  <a:lnTo>
                    <a:pt x="119747" y="37401"/>
                  </a:lnTo>
                  <a:lnTo>
                    <a:pt x="119648" y="37673"/>
                  </a:lnTo>
                  <a:lnTo>
                    <a:pt x="119524" y="37920"/>
                  </a:lnTo>
                  <a:lnTo>
                    <a:pt x="119450" y="38044"/>
                  </a:lnTo>
                  <a:lnTo>
                    <a:pt x="119351" y="38143"/>
                  </a:lnTo>
                  <a:lnTo>
                    <a:pt x="119227" y="38242"/>
                  </a:lnTo>
                  <a:lnTo>
                    <a:pt x="119128" y="38341"/>
                  </a:lnTo>
                  <a:lnTo>
                    <a:pt x="118881" y="38464"/>
                  </a:lnTo>
                  <a:lnTo>
                    <a:pt x="118609" y="38539"/>
                  </a:lnTo>
                  <a:lnTo>
                    <a:pt x="118337" y="38563"/>
                  </a:lnTo>
                  <a:lnTo>
                    <a:pt x="118065" y="38539"/>
                  </a:lnTo>
                  <a:lnTo>
                    <a:pt x="117793" y="38464"/>
                  </a:lnTo>
                  <a:lnTo>
                    <a:pt x="117545" y="38341"/>
                  </a:lnTo>
                  <a:lnTo>
                    <a:pt x="117422" y="38242"/>
                  </a:lnTo>
                  <a:lnTo>
                    <a:pt x="117323" y="38143"/>
                  </a:lnTo>
                  <a:lnTo>
                    <a:pt x="117224" y="38044"/>
                  </a:lnTo>
                  <a:lnTo>
                    <a:pt x="117125" y="37920"/>
                  </a:lnTo>
                  <a:lnTo>
                    <a:pt x="117001" y="37673"/>
                  </a:lnTo>
                  <a:lnTo>
                    <a:pt x="116927" y="37401"/>
                  </a:lnTo>
                  <a:lnTo>
                    <a:pt x="116902" y="37129"/>
                  </a:lnTo>
                  <a:lnTo>
                    <a:pt x="116927" y="36857"/>
                  </a:lnTo>
                  <a:lnTo>
                    <a:pt x="117001" y="36584"/>
                  </a:lnTo>
                  <a:lnTo>
                    <a:pt x="117125" y="36337"/>
                  </a:lnTo>
                  <a:lnTo>
                    <a:pt x="117224" y="36238"/>
                  </a:lnTo>
                  <a:lnTo>
                    <a:pt x="117323" y="36114"/>
                  </a:lnTo>
                  <a:lnTo>
                    <a:pt x="117422" y="36016"/>
                  </a:lnTo>
                  <a:lnTo>
                    <a:pt x="117545" y="35941"/>
                  </a:lnTo>
                  <a:lnTo>
                    <a:pt x="117793" y="35818"/>
                  </a:lnTo>
                  <a:lnTo>
                    <a:pt x="118065" y="35719"/>
                  </a:lnTo>
                  <a:lnTo>
                    <a:pt x="118337" y="35694"/>
                  </a:lnTo>
                  <a:close/>
                  <a:moveTo>
                    <a:pt x="68271" y="38143"/>
                  </a:moveTo>
                  <a:lnTo>
                    <a:pt x="68370" y="38168"/>
                  </a:lnTo>
                  <a:lnTo>
                    <a:pt x="68420" y="38217"/>
                  </a:lnTo>
                  <a:lnTo>
                    <a:pt x="68469" y="38291"/>
                  </a:lnTo>
                  <a:lnTo>
                    <a:pt x="68494" y="38365"/>
                  </a:lnTo>
                  <a:lnTo>
                    <a:pt x="68469" y="38440"/>
                  </a:lnTo>
                  <a:lnTo>
                    <a:pt x="68420" y="38514"/>
                  </a:lnTo>
                  <a:lnTo>
                    <a:pt x="68370" y="38563"/>
                  </a:lnTo>
                  <a:lnTo>
                    <a:pt x="68271" y="38588"/>
                  </a:lnTo>
                  <a:lnTo>
                    <a:pt x="68197" y="38563"/>
                  </a:lnTo>
                  <a:lnTo>
                    <a:pt x="68123" y="38514"/>
                  </a:lnTo>
                  <a:lnTo>
                    <a:pt x="68073" y="38440"/>
                  </a:lnTo>
                  <a:lnTo>
                    <a:pt x="68073" y="38365"/>
                  </a:lnTo>
                  <a:lnTo>
                    <a:pt x="68073" y="38291"/>
                  </a:lnTo>
                  <a:lnTo>
                    <a:pt x="68123" y="38217"/>
                  </a:lnTo>
                  <a:lnTo>
                    <a:pt x="68197" y="38168"/>
                  </a:lnTo>
                  <a:lnTo>
                    <a:pt x="68271" y="38143"/>
                  </a:lnTo>
                  <a:close/>
                  <a:moveTo>
                    <a:pt x="8262" y="36040"/>
                  </a:moveTo>
                  <a:lnTo>
                    <a:pt x="8534" y="36065"/>
                  </a:lnTo>
                  <a:lnTo>
                    <a:pt x="8781" y="36139"/>
                  </a:lnTo>
                  <a:lnTo>
                    <a:pt x="9029" y="36263"/>
                  </a:lnTo>
                  <a:lnTo>
                    <a:pt x="9251" y="36461"/>
                  </a:lnTo>
                  <a:lnTo>
                    <a:pt x="9424" y="36659"/>
                  </a:lnTo>
                  <a:lnTo>
                    <a:pt x="9548" y="36906"/>
                  </a:lnTo>
                  <a:lnTo>
                    <a:pt x="9622" y="37153"/>
                  </a:lnTo>
                  <a:lnTo>
                    <a:pt x="9647" y="37425"/>
                  </a:lnTo>
                  <a:lnTo>
                    <a:pt x="9622" y="37698"/>
                  </a:lnTo>
                  <a:lnTo>
                    <a:pt x="9548" y="37945"/>
                  </a:lnTo>
                  <a:lnTo>
                    <a:pt x="9424" y="38192"/>
                  </a:lnTo>
                  <a:lnTo>
                    <a:pt x="9251" y="38390"/>
                  </a:lnTo>
                  <a:lnTo>
                    <a:pt x="9029" y="38563"/>
                  </a:lnTo>
                  <a:lnTo>
                    <a:pt x="8781" y="38712"/>
                  </a:lnTo>
                  <a:lnTo>
                    <a:pt x="8534" y="38786"/>
                  </a:lnTo>
                  <a:lnTo>
                    <a:pt x="8262" y="38811"/>
                  </a:lnTo>
                  <a:lnTo>
                    <a:pt x="8014" y="38786"/>
                  </a:lnTo>
                  <a:lnTo>
                    <a:pt x="7742" y="38712"/>
                  </a:lnTo>
                  <a:lnTo>
                    <a:pt x="7520" y="38563"/>
                  </a:lnTo>
                  <a:lnTo>
                    <a:pt x="7297" y="38390"/>
                  </a:lnTo>
                  <a:lnTo>
                    <a:pt x="7124" y="38192"/>
                  </a:lnTo>
                  <a:lnTo>
                    <a:pt x="7000" y="37945"/>
                  </a:lnTo>
                  <a:lnTo>
                    <a:pt x="6926" y="37698"/>
                  </a:lnTo>
                  <a:lnTo>
                    <a:pt x="6901" y="37425"/>
                  </a:lnTo>
                  <a:lnTo>
                    <a:pt x="6926" y="37153"/>
                  </a:lnTo>
                  <a:lnTo>
                    <a:pt x="7000" y="36906"/>
                  </a:lnTo>
                  <a:lnTo>
                    <a:pt x="7124" y="36659"/>
                  </a:lnTo>
                  <a:lnTo>
                    <a:pt x="7297" y="36461"/>
                  </a:lnTo>
                  <a:lnTo>
                    <a:pt x="7520" y="36263"/>
                  </a:lnTo>
                  <a:lnTo>
                    <a:pt x="7742" y="36139"/>
                  </a:lnTo>
                  <a:lnTo>
                    <a:pt x="8014" y="36065"/>
                  </a:lnTo>
                  <a:lnTo>
                    <a:pt x="8262" y="36040"/>
                  </a:lnTo>
                  <a:close/>
                  <a:moveTo>
                    <a:pt x="36337" y="37623"/>
                  </a:moveTo>
                  <a:lnTo>
                    <a:pt x="36461" y="37648"/>
                  </a:lnTo>
                  <a:lnTo>
                    <a:pt x="36585" y="37673"/>
                  </a:lnTo>
                  <a:lnTo>
                    <a:pt x="36683" y="37747"/>
                  </a:lnTo>
                  <a:lnTo>
                    <a:pt x="36807" y="37821"/>
                  </a:lnTo>
                  <a:lnTo>
                    <a:pt x="36881" y="37920"/>
                  </a:lnTo>
                  <a:lnTo>
                    <a:pt x="36931" y="38044"/>
                  </a:lnTo>
                  <a:lnTo>
                    <a:pt x="36980" y="38168"/>
                  </a:lnTo>
                  <a:lnTo>
                    <a:pt x="36980" y="38291"/>
                  </a:lnTo>
                  <a:lnTo>
                    <a:pt x="36980" y="38415"/>
                  </a:lnTo>
                  <a:lnTo>
                    <a:pt x="36931" y="38539"/>
                  </a:lnTo>
                  <a:lnTo>
                    <a:pt x="36881" y="38638"/>
                  </a:lnTo>
                  <a:lnTo>
                    <a:pt x="36807" y="38761"/>
                  </a:lnTo>
                  <a:lnTo>
                    <a:pt x="36683" y="38835"/>
                  </a:lnTo>
                  <a:lnTo>
                    <a:pt x="36585" y="38910"/>
                  </a:lnTo>
                  <a:lnTo>
                    <a:pt x="36461" y="38934"/>
                  </a:lnTo>
                  <a:lnTo>
                    <a:pt x="36213" y="38934"/>
                  </a:lnTo>
                  <a:lnTo>
                    <a:pt x="36090" y="38910"/>
                  </a:lnTo>
                  <a:lnTo>
                    <a:pt x="35966" y="38835"/>
                  </a:lnTo>
                  <a:lnTo>
                    <a:pt x="35867" y="38761"/>
                  </a:lnTo>
                  <a:lnTo>
                    <a:pt x="35793" y="38638"/>
                  </a:lnTo>
                  <a:lnTo>
                    <a:pt x="35719" y="38539"/>
                  </a:lnTo>
                  <a:lnTo>
                    <a:pt x="35694" y="38415"/>
                  </a:lnTo>
                  <a:lnTo>
                    <a:pt x="35669" y="38291"/>
                  </a:lnTo>
                  <a:lnTo>
                    <a:pt x="35694" y="38168"/>
                  </a:lnTo>
                  <a:lnTo>
                    <a:pt x="35719" y="38044"/>
                  </a:lnTo>
                  <a:lnTo>
                    <a:pt x="35793" y="37920"/>
                  </a:lnTo>
                  <a:lnTo>
                    <a:pt x="35867" y="37821"/>
                  </a:lnTo>
                  <a:lnTo>
                    <a:pt x="35966" y="37747"/>
                  </a:lnTo>
                  <a:lnTo>
                    <a:pt x="36090" y="37673"/>
                  </a:lnTo>
                  <a:lnTo>
                    <a:pt x="36213" y="37648"/>
                  </a:lnTo>
                  <a:lnTo>
                    <a:pt x="36337" y="37623"/>
                  </a:lnTo>
                  <a:close/>
                  <a:moveTo>
                    <a:pt x="32825" y="37500"/>
                  </a:moveTo>
                  <a:lnTo>
                    <a:pt x="32973" y="37524"/>
                  </a:lnTo>
                  <a:lnTo>
                    <a:pt x="33097" y="37549"/>
                  </a:lnTo>
                  <a:lnTo>
                    <a:pt x="33245" y="37623"/>
                  </a:lnTo>
                  <a:lnTo>
                    <a:pt x="33344" y="37722"/>
                  </a:lnTo>
                  <a:lnTo>
                    <a:pt x="33443" y="37846"/>
                  </a:lnTo>
                  <a:lnTo>
                    <a:pt x="33517" y="37970"/>
                  </a:lnTo>
                  <a:lnTo>
                    <a:pt x="33567" y="38093"/>
                  </a:lnTo>
                  <a:lnTo>
                    <a:pt x="33567" y="38242"/>
                  </a:lnTo>
                  <a:lnTo>
                    <a:pt x="33567" y="38390"/>
                  </a:lnTo>
                  <a:lnTo>
                    <a:pt x="33517" y="38539"/>
                  </a:lnTo>
                  <a:lnTo>
                    <a:pt x="33443" y="38662"/>
                  </a:lnTo>
                  <a:lnTo>
                    <a:pt x="33344" y="38786"/>
                  </a:lnTo>
                  <a:lnTo>
                    <a:pt x="33245" y="38860"/>
                  </a:lnTo>
                  <a:lnTo>
                    <a:pt x="33097" y="38934"/>
                  </a:lnTo>
                  <a:lnTo>
                    <a:pt x="32973" y="38984"/>
                  </a:lnTo>
                  <a:lnTo>
                    <a:pt x="32676" y="38984"/>
                  </a:lnTo>
                  <a:lnTo>
                    <a:pt x="32553" y="38934"/>
                  </a:lnTo>
                  <a:lnTo>
                    <a:pt x="32404" y="38860"/>
                  </a:lnTo>
                  <a:lnTo>
                    <a:pt x="32305" y="38786"/>
                  </a:lnTo>
                  <a:lnTo>
                    <a:pt x="32206" y="38662"/>
                  </a:lnTo>
                  <a:lnTo>
                    <a:pt x="32132" y="38539"/>
                  </a:lnTo>
                  <a:lnTo>
                    <a:pt x="32083" y="38390"/>
                  </a:lnTo>
                  <a:lnTo>
                    <a:pt x="32083" y="38242"/>
                  </a:lnTo>
                  <a:lnTo>
                    <a:pt x="32083" y="38093"/>
                  </a:lnTo>
                  <a:lnTo>
                    <a:pt x="32132" y="37970"/>
                  </a:lnTo>
                  <a:lnTo>
                    <a:pt x="32206" y="37846"/>
                  </a:lnTo>
                  <a:lnTo>
                    <a:pt x="32305" y="37722"/>
                  </a:lnTo>
                  <a:lnTo>
                    <a:pt x="32404" y="37623"/>
                  </a:lnTo>
                  <a:lnTo>
                    <a:pt x="32553" y="37549"/>
                  </a:lnTo>
                  <a:lnTo>
                    <a:pt x="32676" y="37524"/>
                  </a:lnTo>
                  <a:lnTo>
                    <a:pt x="32825" y="37500"/>
                  </a:lnTo>
                  <a:close/>
                  <a:moveTo>
                    <a:pt x="100725" y="36980"/>
                  </a:moveTo>
                  <a:lnTo>
                    <a:pt x="100923" y="37005"/>
                  </a:lnTo>
                  <a:lnTo>
                    <a:pt x="101121" y="37054"/>
                  </a:lnTo>
                  <a:lnTo>
                    <a:pt x="101294" y="37153"/>
                  </a:lnTo>
                  <a:lnTo>
                    <a:pt x="101442" y="37277"/>
                  </a:lnTo>
                  <a:lnTo>
                    <a:pt x="101566" y="37450"/>
                  </a:lnTo>
                  <a:lnTo>
                    <a:pt x="101665" y="37623"/>
                  </a:lnTo>
                  <a:lnTo>
                    <a:pt x="101714" y="37821"/>
                  </a:lnTo>
                  <a:lnTo>
                    <a:pt x="101739" y="37994"/>
                  </a:lnTo>
                  <a:lnTo>
                    <a:pt x="101714" y="38192"/>
                  </a:lnTo>
                  <a:lnTo>
                    <a:pt x="101665" y="38390"/>
                  </a:lnTo>
                  <a:lnTo>
                    <a:pt x="101566" y="38563"/>
                  </a:lnTo>
                  <a:lnTo>
                    <a:pt x="101442" y="38712"/>
                  </a:lnTo>
                  <a:lnTo>
                    <a:pt x="101294" y="38860"/>
                  </a:lnTo>
                  <a:lnTo>
                    <a:pt x="101121" y="38934"/>
                  </a:lnTo>
                  <a:lnTo>
                    <a:pt x="100923" y="39009"/>
                  </a:lnTo>
                  <a:lnTo>
                    <a:pt x="100527" y="39009"/>
                  </a:lnTo>
                  <a:lnTo>
                    <a:pt x="100354" y="38934"/>
                  </a:lnTo>
                  <a:lnTo>
                    <a:pt x="100181" y="38860"/>
                  </a:lnTo>
                  <a:lnTo>
                    <a:pt x="100008" y="38712"/>
                  </a:lnTo>
                  <a:lnTo>
                    <a:pt x="99884" y="38563"/>
                  </a:lnTo>
                  <a:lnTo>
                    <a:pt x="99785" y="38390"/>
                  </a:lnTo>
                  <a:lnTo>
                    <a:pt x="99735" y="38192"/>
                  </a:lnTo>
                  <a:lnTo>
                    <a:pt x="99711" y="37994"/>
                  </a:lnTo>
                  <a:lnTo>
                    <a:pt x="99735" y="37821"/>
                  </a:lnTo>
                  <a:lnTo>
                    <a:pt x="99785" y="37623"/>
                  </a:lnTo>
                  <a:lnTo>
                    <a:pt x="99884" y="37450"/>
                  </a:lnTo>
                  <a:lnTo>
                    <a:pt x="100008" y="37277"/>
                  </a:lnTo>
                  <a:lnTo>
                    <a:pt x="100181" y="37153"/>
                  </a:lnTo>
                  <a:lnTo>
                    <a:pt x="100354" y="37054"/>
                  </a:lnTo>
                  <a:lnTo>
                    <a:pt x="100527" y="37005"/>
                  </a:lnTo>
                  <a:lnTo>
                    <a:pt x="100725" y="36980"/>
                  </a:lnTo>
                  <a:close/>
                  <a:moveTo>
                    <a:pt x="57684" y="38786"/>
                  </a:moveTo>
                  <a:lnTo>
                    <a:pt x="57734" y="38811"/>
                  </a:lnTo>
                  <a:lnTo>
                    <a:pt x="57783" y="38835"/>
                  </a:lnTo>
                  <a:lnTo>
                    <a:pt x="57808" y="38860"/>
                  </a:lnTo>
                  <a:lnTo>
                    <a:pt x="57808" y="38910"/>
                  </a:lnTo>
                  <a:lnTo>
                    <a:pt x="57808" y="38959"/>
                  </a:lnTo>
                  <a:lnTo>
                    <a:pt x="57783" y="38984"/>
                  </a:lnTo>
                  <a:lnTo>
                    <a:pt x="57734" y="39009"/>
                  </a:lnTo>
                  <a:lnTo>
                    <a:pt x="57684" y="39033"/>
                  </a:lnTo>
                  <a:lnTo>
                    <a:pt x="57635" y="39009"/>
                  </a:lnTo>
                  <a:lnTo>
                    <a:pt x="57610" y="38984"/>
                  </a:lnTo>
                  <a:lnTo>
                    <a:pt x="57585" y="38959"/>
                  </a:lnTo>
                  <a:lnTo>
                    <a:pt x="57561" y="38910"/>
                  </a:lnTo>
                  <a:lnTo>
                    <a:pt x="57585" y="38860"/>
                  </a:lnTo>
                  <a:lnTo>
                    <a:pt x="57610" y="38835"/>
                  </a:lnTo>
                  <a:lnTo>
                    <a:pt x="57635" y="38811"/>
                  </a:lnTo>
                  <a:lnTo>
                    <a:pt x="57684" y="38786"/>
                  </a:lnTo>
                  <a:close/>
                  <a:moveTo>
                    <a:pt x="104237" y="36832"/>
                  </a:moveTo>
                  <a:lnTo>
                    <a:pt x="104460" y="36857"/>
                  </a:lnTo>
                  <a:lnTo>
                    <a:pt x="104658" y="36931"/>
                  </a:lnTo>
                  <a:lnTo>
                    <a:pt x="104856" y="37030"/>
                  </a:lnTo>
                  <a:lnTo>
                    <a:pt x="105029" y="37153"/>
                  </a:lnTo>
                  <a:lnTo>
                    <a:pt x="105153" y="37327"/>
                  </a:lnTo>
                  <a:lnTo>
                    <a:pt x="105252" y="37524"/>
                  </a:lnTo>
                  <a:lnTo>
                    <a:pt x="105326" y="37722"/>
                  </a:lnTo>
                  <a:lnTo>
                    <a:pt x="105351" y="37945"/>
                  </a:lnTo>
                  <a:lnTo>
                    <a:pt x="105326" y="38143"/>
                  </a:lnTo>
                  <a:lnTo>
                    <a:pt x="105252" y="38341"/>
                  </a:lnTo>
                  <a:lnTo>
                    <a:pt x="105153" y="38539"/>
                  </a:lnTo>
                  <a:lnTo>
                    <a:pt x="105029" y="38712"/>
                  </a:lnTo>
                  <a:lnTo>
                    <a:pt x="104856" y="38860"/>
                  </a:lnTo>
                  <a:lnTo>
                    <a:pt x="104658" y="38959"/>
                  </a:lnTo>
                  <a:lnTo>
                    <a:pt x="104460" y="39009"/>
                  </a:lnTo>
                  <a:lnTo>
                    <a:pt x="104237" y="39033"/>
                  </a:lnTo>
                  <a:lnTo>
                    <a:pt x="104040" y="39009"/>
                  </a:lnTo>
                  <a:lnTo>
                    <a:pt x="103842" y="38959"/>
                  </a:lnTo>
                  <a:lnTo>
                    <a:pt x="103644" y="38860"/>
                  </a:lnTo>
                  <a:lnTo>
                    <a:pt x="103471" y="38712"/>
                  </a:lnTo>
                  <a:lnTo>
                    <a:pt x="103322" y="38539"/>
                  </a:lnTo>
                  <a:lnTo>
                    <a:pt x="103223" y="38341"/>
                  </a:lnTo>
                  <a:lnTo>
                    <a:pt x="103174" y="38143"/>
                  </a:lnTo>
                  <a:lnTo>
                    <a:pt x="103149" y="37945"/>
                  </a:lnTo>
                  <a:lnTo>
                    <a:pt x="103174" y="37722"/>
                  </a:lnTo>
                  <a:lnTo>
                    <a:pt x="103223" y="37524"/>
                  </a:lnTo>
                  <a:lnTo>
                    <a:pt x="103322" y="37327"/>
                  </a:lnTo>
                  <a:lnTo>
                    <a:pt x="103471" y="37153"/>
                  </a:lnTo>
                  <a:lnTo>
                    <a:pt x="103644" y="37030"/>
                  </a:lnTo>
                  <a:lnTo>
                    <a:pt x="103842" y="36931"/>
                  </a:lnTo>
                  <a:lnTo>
                    <a:pt x="104040" y="36857"/>
                  </a:lnTo>
                  <a:lnTo>
                    <a:pt x="104237" y="36832"/>
                  </a:lnTo>
                  <a:close/>
                  <a:moveTo>
                    <a:pt x="15287" y="37079"/>
                  </a:moveTo>
                  <a:lnTo>
                    <a:pt x="15534" y="37104"/>
                  </a:lnTo>
                  <a:lnTo>
                    <a:pt x="15732" y="37178"/>
                  </a:lnTo>
                  <a:lnTo>
                    <a:pt x="15955" y="37277"/>
                  </a:lnTo>
                  <a:lnTo>
                    <a:pt x="16128" y="37425"/>
                  </a:lnTo>
                  <a:lnTo>
                    <a:pt x="16276" y="37623"/>
                  </a:lnTo>
                  <a:lnTo>
                    <a:pt x="16400" y="37821"/>
                  </a:lnTo>
                  <a:lnTo>
                    <a:pt x="16449" y="38044"/>
                  </a:lnTo>
                  <a:lnTo>
                    <a:pt x="16474" y="38266"/>
                  </a:lnTo>
                  <a:lnTo>
                    <a:pt x="16449" y="38489"/>
                  </a:lnTo>
                  <a:lnTo>
                    <a:pt x="16400" y="38712"/>
                  </a:lnTo>
                  <a:lnTo>
                    <a:pt x="16276" y="38934"/>
                  </a:lnTo>
                  <a:lnTo>
                    <a:pt x="16128" y="39107"/>
                  </a:lnTo>
                  <a:lnTo>
                    <a:pt x="15955" y="39256"/>
                  </a:lnTo>
                  <a:lnTo>
                    <a:pt x="15732" y="39380"/>
                  </a:lnTo>
                  <a:lnTo>
                    <a:pt x="15534" y="39429"/>
                  </a:lnTo>
                  <a:lnTo>
                    <a:pt x="15287" y="39454"/>
                  </a:lnTo>
                  <a:lnTo>
                    <a:pt x="15064" y="39429"/>
                  </a:lnTo>
                  <a:lnTo>
                    <a:pt x="14842" y="39380"/>
                  </a:lnTo>
                  <a:lnTo>
                    <a:pt x="14644" y="39256"/>
                  </a:lnTo>
                  <a:lnTo>
                    <a:pt x="14446" y="39107"/>
                  </a:lnTo>
                  <a:lnTo>
                    <a:pt x="14297" y="38934"/>
                  </a:lnTo>
                  <a:lnTo>
                    <a:pt x="14198" y="38712"/>
                  </a:lnTo>
                  <a:lnTo>
                    <a:pt x="14124" y="38489"/>
                  </a:lnTo>
                  <a:lnTo>
                    <a:pt x="14100" y="38266"/>
                  </a:lnTo>
                  <a:lnTo>
                    <a:pt x="14124" y="38044"/>
                  </a:lnTo>
                  <a:lnTo>
                    <a:pt x="14198" y="37821"/>
                  </a:lnTo>
                  <a:lnTo>
                    <a:pt x="14297" y="37623"/>
                  </a:lnTo>
                  <a:lnTo>
                    <a:pt x="14446" y="37425"/>
                  </a:lnTo>
                  <a:lnTo>
                    <a:pt x="14644" y="37277"/>
                  </a:lnTo>
                  <a:lnTo>
                    <a:pt x="14842" y="37178"/>
                  </a:lnTo>
                  <a:lnTo>
                    <a:pt x="15064" y="37104"/>
                  </a:lnTo>
                  <a:lnTo>
                    <a:pt x="15287" y="37079"/>
                  </a:lnTo>
                  <a:close/>
                  <a:moveTo>
                    <a:pt x="86625" y="38143"/>
                  </a:moveTo>
                  <a:lnTo>
                    <a:pt x="86774" y="38192"/>
                  </a:lnTo>
                  <a:lnTo>
                    <a:pt x="86873" y="38242"/>
                  </a:lnTo>
                  <a:lnTo>
                    <a:pt x="86996" y="38341"/>
                  </a:lnTo>
                  <a:lnTo>
                    <a:pt x="87071" y="38440"/>
                  </a:lnTo>
                  <a:lnTo>
                    <a:pt x="87145" y="38563"/>
                  </a:lnTo>
                  <a:lnTo>
                    <a:pt x="87170" y="38687"/>
                  </a:lnTo>
                  <a:lnTo>
                    <a:pt x="87194" y="38811"/>
                  </a:lnTo>
                  <a:lnTo>
                    <a:pt x="87170" y="38934"/>
                  </a:lnTo>
                  <a:lnTo>
                    <a:pt x="87145" y="39058"/>
                  </a:lnTo>
                  <a:lnTo>
                    <a:pt x="87071" y="39182"/>
                  </a:lnTo>
                  <a:lnTo>
                    <a:pt x="86996" y="39281"/>
                  </a:lnTo>
                  <a:lnTo>
                    <a:pt x="86873" y="39380"/>
                  </a:lnTo>
                  <a:lnTo>
                    <a:pt x="86774" y="39429"/>
                  </a:lnTo>
                  <a:lnTo>
                    <a:pt x="86625" y="39479"/>
                  </a:lnTo>
                  <a:lnTo>
                    <a:pt x="86378" y="39479"/>
                  </a:lnTo>
                  <a:lnTo>
                    <a:pt x="86254" y="39429"/>
                  </a:lnTo>
                  <a:lnTo>
                    <a:pt x="86131" y="39380"/>
                  </a:lnTo>
                  <a:lnTo>
                    <a:pt x="86032" y="39281"/>
                  </a:lnTo>
                  <a:lnTo>
                    <a:pt x="85958" y="39182"/>
                  </a:lnTo>
                  <a:lnTo>
                    <a:pt x="85883" y="39058"/>
                  </a:lnTo>
                  <a:lnTo>
                    <a:pt x="85859" y="38934"/>
                  </a:lnTo>
                  <a:lnTo>
                    <a:pt x="85834" y="38811"/>
                  </a:lnTo>
                  <a:lnTo>
                    <a:pt x="85859" y="38687"/>
                  </a:lnTo>
                  <a:lnTo>
                    <a:pt x="85883" y="38563"/>
                  </a:lnTo>
                  <a:lnTo>
                    <a:pt x="85958" y="38440"/>
                  </a:lnTo>
                  <a:lnTo>
                    <a:pt x="86032" y="38341"/>
                  </a:lnTo>
                  <a:lnTo>
                    <a:pt x="86131" y="38242"/>
                  </a:lnTo>
                  <a:lnTo>
                    <a:pt x="86254" y="38192"/>
                  </a:lnTo>
                  <a:lnTo>
                    <a:pt x="86378" y="38143"/>
                  </a:lnTo>
                  <a:close/>
                  <a:moveTo>
                    <a:pt x="11799" y="36980"/>
                  </a:moveTo>
                  <a:lnTo>
                    <a:pt x="12046" y="37005"/>
                  </a:lnTo>
                  <a:lnTo>
                    <a:pt x="12269" y="37054"/>
                  </a:lnTo>
                  <a:lnTo>
                    <a:pt x="12492" y="37178"/>
                  </a:lnTo>
                  <a:lnTo>
                    <a:pt x="12690" y="37351"/>
                  </a:lnTo>
                  <a:lnTo>
                    <a:pt x="12863" y="37549"/>
                  </a:lnTo>
                  <a:lnTo>
                    <a:pt x="12986" y="37772"/>
                  </a:lnTo>
                  <a:lnTo>
                    <a:pt x="13036" y="37994"/>
                  </a:lnTo>
                  <a:lnTo>
                    <a:pt x="13061" y="38242"/>
                  </a:lnTo>
                  <a:lnTo>
                    <a:pt x="13036" y="38489"/>
                  </a:lnTo>
                  <a:lnTo>
                    <a:pt x="12986" y="38736"/>
                  </a:lnTo>
                  <a:lnTo>
                    <a:pt x="12863" y="38959"/>
                  </a:lnTo>
                  <a:lnTo>
                    <a:pt x="12690" y="39157"/>
                  </a:lnTo>
                  <a:lnTo>
                    <a:pt x="12492" y="39330"/>
                  </a:lnTo>
                  <a:lnTo>
                    <a:pt x="12269" y="39429"/>
                  </a:lnTo>
                  <a:lnTo>
                    <a:pt x="12046" y="39503"/>
                  </a:lnTo>
                  <a:lnTo>
                    <a:pt x="11799" y="39528"/>
                  </a:lnTo>
                  <a:lnTo>
                    <a:pt x="11552" y="39503"/>
                  </a:lnTo>
                  <a:lnTo>
                    <a:pt x="11304" y="39429"/>
                  </a:lnTo>
                  <a:lnTo>
                    <a:pt x="11082" y="39330"/>
                  </a:lnTo>
                  <a:lnTo>
                    <a:pt x="10884" y="39157"/>
                  </a:lnTo>
                  <a:lnTo>
                    <a:pt x="10711" y="38959"/>
                  </a:lnTo>
                  <a:lnTo>
                    <a:pt x="10612" y="38736"/>
                  </a:lnTo>
                  <a:lnTo>
                    <a:pt x="10538" y="38489"/>
                  </a:lnTo>
                  <a:lnTo>
                    <a:pt x="10513" y="38242"/>
                  </a:lnTo>
                  <a:lnTo>
                    <a:pt x="10538" y="37994"/>
                  </a:lnTo>
                  <a:lnTo>
                    <a:pt x="10612" y="37772"/>
                  </a:lnTo>
                  <a:lnTo>
                    <a:pt x="10711" y="37549"/>
                  </a:lnTo>
                  <a:lnTo>
                    <a:pt x="10884" y="37351"/>
                  </a:lnTo>
                  <a:lnTo>
                    <a:pt x="11082" y="37178"/>
                  </a:lnTo>
                  <a:lnTo>
                    <a:pt x="11304" y="37054"/>
                  </a:lnTo>
                  <a:lnTo>
                    <a:pt x="11552" y="37005"/>
                  </a:lnTo>
                  <a:lnTo>
                    <a:pt x="11799" y="36980"/>
                  </a:lnTo>
                  <a:close/>
                  <a:moveTo>
                    <a:pt x="121800" y="36436"/>
                  </a:moveTo>
                  <a:lnTo>
                    <a:pt x="122097" y="36461"/>
                  </a:lnTo>
                  <a:lnTo>
                    <a:pt x="122369" y="36560"/>
                  </a:lnTo>
                  <a:lnTo>
                    <a:pt x="122517" y="36609"/>
                  </a:lnTo>
                  <a:lnTo>
                    <a:pt x="122641" y="36683"/>
                  </a:lnTo>
                  <a:lnTo>
                    <a:pt x="122765" y="36782"/>
                  </a:lnTo>
                  <a:lnTo>
                    <a:pt x="122888" y="36881"/>
                  </a:lnTo>
                  <a:lnTo>
                    <a:pt x="122987" y="37005"/>
                  </a:lnTo>
                  <a:lnTo>
                    <a:pt x="123086" y="37129"/>
                  </a:lnTo>
                  <a:lnTo>
                    <a:pt x="123160" y="37252"/>
                  </a:lnTo>
                  <a:lnTo>
                    <a:pt x="123235" y="37401"/>
                  </a:lnTo>
                  <a:lnTo>
                    <a:pt x="123309" y="37698"/>
                  </a:lnTo>
                  <a:lnTo>
                    <a:pt x="123334" y="37970"/>
                  </a:lnTo>
                  <a:lnTo>
                    <a:pt x="123309" y="38266"/>
                  </a:lnTo>
                  <a:lnTo>
                    <a:pt x="123235" y="38563"/>
                  </a:lnTo>
                  <a:lnTo>
                    <a:pt x="123160" y="38687"/>
                  </a:lnTo>
                  <a:lnTo>
                    <a:pt x="123086" y="38835"/>
                  </a:lnTo>
                  <a:lnTo>
                    <a:pt x="122987" y="38959"/>
                  </a:lnTo>
                  <a:lnTo>
                    <a:pt x="122888" y="39058"/>
                  </a:lnTo>
                  <a:lnTo>
                    <a:pt x="122765" y="39182"/>
                  </a:lnTo>
                  <a:lnTo>
                    <a:pt x="122641" y="39256"/>
                  </a:lnTo>
                  <a:lnTo>
                    <a:pt x="122517" y="39355"/>
                  </a:lnTo>
                  <a:lnTo>
                    <a:pt x="122369" y="39404"/>
                  </a:lnTo>
                  <a:lnTo>
                    <a:pt x="122097" y="39503"/>
                  </a:lnTo>
                  <a:lnTo>
                    <a:pt x="121800" y="39528"/>
                  </a:lnTo>
                  <a:lnTo>
                    <a:pt x="121503" y="39503"/>
                  </a:lnTo>
                  <a:lnTo>
                    <a:pt x="121206" y="39404"/>
                  </a:lnTo>
                  <a:lnTo>
                    <a:pt x="121083" y="39355"/>
                  </a:lnTo>
                  <a:lnTo>
                    <a:pt x="120959" y="39256"/>
                  </a:lnTo>
                  <a:lnTo>
                    <a:pt x="120835" y="39182"/>
                  </a:lnTo>
                  <a:lnTo>
                    <a:pt x="120712" y="39058"/>
                  </a:lnTo>
                  <a:lnTo>
                    <a:pt x="120613" y="38959"/>
                  </a:lnTo>
                  <a:lnTo>
                    <a:pt x="120514" y="38835"/>
                  </a:lnTo>
                  <a:lnTo>
                    <a:pt x="120439" y="38687"/>
                  </a:lnTo>
                  <a:lnTo>
                    <a:pt x="120365" y="38563"/>
                  </a:lnTo>
                  <a:lnTo>
                    <a:pt x="120291" y="38266"/>
                  </a:lnTo>
                  <a:lnTo>
                    <a:pt x="120266" y="37970"/>
                  </a:lnTo>
                  <a:lnTo>
                    <a:pt x="120291" y="37698"/>
                  </a:lnTo>
                  <a:lnTo>
                    <a:pt x="120365" y="37401"/>
                  </a:lnTo>
                  <a:lnTo>
                    <a:pt x="120439" y="37252"/>
                  </a:lnTo>
                  <a:lnTo>
                    <a:pt x="120514" y="37129"/>
                  </a:lnTo>
                  <a:lnTo>
                    <a:pt x="120613" y="37005"/>
                  </a:lnTo>
                  <a:lnTo>
                    <a:pt x="120712" y="36881"/>
                  </a:lnTo>
                  <a:lnTo>
                    <a:pt x="120835" y="36782"/>
                  </a:lnTo>
                  <a:lnTo>
                    <a:pt x="120959" y="36683"/>
                  </a:lnTo>
                  <a:lnTo>
                    <a:pt x="121083" y="36609"/>
                  </a:lnTo>
                  <a:lnTo>
                    <a:pt x="121206" y="36560"/>
                  </a:lnTo>
                  <a:lnTo>
                    <a:pt x="121503" y="36461"/>
                  </a:lnTo>
                  <a:lnTo>
                    <a:pt x="121800" y="36436"/>
                  </a:lnTo>
                  <a:close/>
                  <a:moveTo>
                    <a:pt x="39924" y="38539"/>
                  </a:moveTo>
                  <a:lnTo>
                    <a:pt x="40023" y="38563"/>
                  </a:lnTo>
                  <a:lnTo>
                    <a:pt x="40122" y="38588"/>
                  </a:lnTo>
                  <a:lnTo>
                    <a:pt x="40221" y="38638"/>
                  </a:lnTo>
                  <a:lnTo>
                    <a:pt x="40320" y="38712"/>
                  </a:lnTo>
                  <a:lnTo>
                    <a:pt x="40369" y="38811"/>
                  </a:lnTo>
                  <a:lnTo>
                    <a:pt x="40419" y="38910"/>
                  </a:lnTo>
                  <a:lnTo>
                    <a:pt x="40468" y="39009"/>
                  </a:lnTo>
                  <a:lnTo>
                    <a:pt x="40468" y="39107"/>
                  </a:lnTo>
                  <a:lnTo>
                    <a:pt x="40468" y="39206"/>
                  </a:lnTo>
                  <a:lnTo>
                    <a:pt x="40419" y="39330"/>
                  </a:lnTo>
                  <a:lnTo>
                    <a:pt x="40369" y="39404"/>
                  </a:lnTo>
                  <a:lnTo>
                    <a:pt x="40320" y="39503"/>
                  </a:lnTo>
                  <a:lnTo>
                    <a:pt x="40221" y="39577"/>
                  </a:lnTo>
                  <a:lnTo>
                    <a:pt x="40122" y="39627"/>
                  </a:lnTo>
                  <a:lnTo>
                    <a:pt x="40023" y="39652"/>
                  </a:lnTo>
                  <a:lnTo>
                    <a:pt x="39924" y="39676"/>
                  </a:lnTo>
                  <a:lnTo>
                    <a:pt x="39800" y="39652"/>
                  </a:lnTo>
                  <a:lnTo>
                    <a:pt x="39701" y="39627"/>
                  </a:lnTo>
                  <a:lnTo>
                    <a:pt x="39602" y="39577"/>
                  </a:lnTo>
                  <a:lnTo>
                    <a:pt x="39528" y="39503"/>
                  </a:lnTo>
                  <a:lnTo>
                    <a:pt x="39454" y="39404"/>
                  </a:lnTo>
                  <a:lnTo>
                    <a:pt x="39404" y="39330"/>
                  </a:lnTo>
                  <a:lnTo>
                    <a:pt x="39355" y="39206"/>
                  </a:lnTo>
                  <a:lnTo>
                    <a:pt x="39355" y="39107"/>
                  </a:lnTo>
                  <a:lnTo>
                    <a:pt x="39355" y="39009"/>
                  </a:lnTo>
                  <a:lnTo>
                    <a:pt x="39404" y="38910"/>
                  </a:lnTo>
                  <a:lnTo>
                    <a:pt x="39454" y="38811"/>
                  </a:lnTo>
                  <a:lnTo>
                    <a:pt x="39528" y="38712"/>
                  </a:lnTo>
                  <a:lnTo>
                    <a:pt x="39602" y="38638"/>
                  </a:lnTo>
                  <a:lnTo>
                    <a:pt x="39701" y="38588"/>
                  </a:lnTo>
                  <a:lnTo>
                    <a:pt x="39800" y="38563"/>
                  </a:lnTo>
                  <a:lnTo>
                    <a:pt x="39924" y="38539"/>
                  </a:lnTo>
                  <a:close/>
                  <a:moveTo>
                    <a:pt x="71833" y="39107"/>
                  </a:moveTo>
                  <a:lnTo>
                    <a:pt x="71932" y="39182"/>
                  </a:lnTo>
                  <a:lnTo>
                    <a:pt x="72006" y="39305"/>
                  </a:lnTo>
                  <a:lnTo>
                    <a:pt x="72031" y="39404"/>
                  </a:lnTo>
                  <a:lnTo>
                    <a:pt x="72006" y="39528"/>
                  </a:lnTo>
                  <a:lnTo>
                    <a:pt x="71932" y="39652"/>
                  </a:lnTo>
                  <a:lnTo>
                    <a:pt x="71833" y="39701"/>
                  </a:lnTo>
                  <a:lnTo>
                    <a:pt x="71710" y="39726"/>
                  </a:lnTo>
                  <a:lnTo>
                    <a:pt x="71586" y="39701"/>
                  </a:lnTo>
                  <a:lnTo>
                    <a:pt x="71487" y="39652"/>
                  </a:lnTo>
                  <a:lnTo>
                    <a:pt x="71413" y="39528"/>
                  </a:lnTo>
                  <a:lnTo>
                    <a:pt x="71388" y="39404"/>
                  </a:lnTo>
                  <a:lnTo>
                    <a:pt x="71413" y="39305"/>
                  </a:lnTo>
                  <a:lnTo>
                    <a:pt x="71487" y="39182"/>
                  </a:lnTo>
                  <a:lnTo>
                    <a:pt x="71586" y="39107"/>
                  </a:lnTo>
                  <a:close/>
                  <a:moveTo>
                    <a:pt x="107700" y="37599"/>
                  </a:moveTo>
                  <a:lnTo>
                    <a:pt x="107923" y="37623"/>
                  </a:lnTo>
                  <a:lnTo>
                    <a:pt x="108146" y="37673"/>
                  </a:lnTo>
                  <a:lnTo>
                    <a:pt x="108344" y="37796"/>
                  </a:lnTo>
                  <a:lnTo>
                    <a:pt x="108541" y="37945"/>
                  </a:lnTo>
                  <a:lnTo>
                    <a:pt x="108690" y="38143"/>
                  </a:lnTo>
                  <a:lnTo>
                    <a:pt x="108814" y="38341"/>
                  </a:lnTo>
                  <a:lnTo>
                    <a:pt x="108863" y="38563"/>
                  </a:lnTo>
                  <a:lnTo>
                    <a:pt x="108888" y="38811"/>
                  </a:lnTo>
                  <a:lnTo>
                    <a:pt x="108863" y="39033"/>
                  </a:lnTo>
                  <a:lnTo>
                    <a:pt x="108814" y="39256"/>
                  </a:lnTo>
                  <a:lnTo>
                    <a:pt x="108690" y="39454"/>
                  </a:lnTo>
                  <a:lnTo>
                    <a:pt x="108541" y="39652"/>
                  </a:lnTo>
                  <a:lnTo>
                    <a:pt x="108344" y="39800"/>
                  </a:lnTo>
                  <a:lnTo>
                    <a:pt x="108146" y="39924"/>
                  </a:lnTo>
                  <a:lnTo>
                    <a:pt x="107923" y="39973"/>
                  </a:lnTo>
                  <a:lnTo>
                    <a:pt x="107700" y="39998"/>
                  </a:lnTo>
                  <a:lnTo>
                    <a:pt x="107453" y="39973"/>
                  </a:lnTo>
                  <a:lnTo>
                    <a:pt x="107230" y="39924"/>
                  </a:lnTo>
                  <a:lnTo>
                    <a:pt x="107033" y="39800"/>
                  </a:lnTo>
                  <a:lnTo>
                    <a:pt x="106835" y="39652"/>
                  </a:lnTo>
                  <a:lnTo>
                    <a:pt x="106686" y="39454"/>
                  </a:lnTo>
                  <a:lnTo>
                    <a:pt x="106563" y="39256"/>
                  </a:lnTo>
                  <a:lnTo>
                    <a:pt x="106513" y="39033"/>
                  </a:lnTo>
                  <a:lnTo>
                    <a:pt x="106488" y="38811"/>
                  </a:lnTo>
                  <a:lnTo>
                    <a:pt x="106513" y="38563"/>
                  </a:lnTo>
                  <a:lnTo>
                    <a:pt x="106563" y="38341"/>
                  </a:lnTo>
                  <a:lnTo>
                    <a:pt x="106686" y="38143"/>
                  </a:lnTo>
                  <a:lnTo>
                    <a:pt x="106835" y="37945"/>
                  </a:lnTo>
                  <a:lnTo>
                    <a:pt x="107033" y="37796"/>
                  </a:lnTo>
                  <a:lnTo>
                    <a:pt x="107230" y="37673"/>
                  </a:lnTo>
                  <a:lnTo>
                    <a:pt x="107453" y="37623"/>
                  </a:lnTo>
                  <a:lnTo>
                    <a:pt x="107700" y="37599"/>
                  </a:lnTo>
                  <a:close/>
                  <a:moveTo>
                    <a:pt x="18849" y="37994"/>
                  </a:moveTo>
                  <a:lnTo>
                    <a:pt x="19047" y="38019"/>
                  </a:lnTo>
                  <a:lnTo>
                    <a:pt x="19245" y="38069"/>
                  </a:lnTo>
                  <a:lnTo>
                    <a:pt x="19442" y="38168"/>
                  </a:lnTo>
                  <a:lnTo>
                    <a:pt x="19616" y="38316"/>
                  </a:lnTo>
                  <a:lnTo>
                    <a:pt x="19739" y="38489"/>
                  </a:lnTo>
                  <a:lnTo>
                    <a:pt x="19838" y="38687"/>
                  </a:lnTo>
                  <a:lnTo>
                    <a:pt x="19912" y="38885"/>
                  </a:lnTo>
                  <a:lnTo>
                    <a:pt x="19912" y="39083"/>
                  </a:lnTo>
                  <a:lnTo>
                    <a:pt x="19912" y="39281"/>
                  </a:lnTo>
                  <a:lnTo>
                    <a:pt x="19838" y="39503"/>
                  </a:lnTo>
                  <a:lnTo>
                    <a:pt x="19739" y="39676"/>
                  </a:lnTo>
                  <a:lnTo>
                    <a:pt x="19616" y="39850"/>
                  </a:lnTo>
                  <a:lnTo>
                    <a:pt x="19442" y="39998"/>
                  </a:lnTo>
                  <a:lnTo>
                    <a:pt x="19245" y="40097"/>
                  </a:lnTo>
                  <a:lnTo>
                    <a:pt x="19047" y="40146"/>
                  </a:lnTo>
                  <a:lnTo>
                    <a:pt x="18849" y="40171"/>
                  </a:lnTo>
                  <a:lnTo>
                    <a:pt x="18626" y="40146"/>
                  </a:lnTo>
                  <a:lnTo>
                    <a:pt x="18428" y="40097"/>
                  </a:lnTo>
                  <a:lnTo>
                    <a:pt x="18230" y="39998"/>
                  </a:lnTo>
                  <a:lnTo>
                    <a:pt x="18057" y="39850"/>
                  </a:lnTo>
                  <a:lnTo>
                    <a:pt x="17934" y="39676"/>
                  </a:lnTo>
                  <a:lnTo>
                    <a:pt x="17835" y="39503"/>
                  </a:lnTo>
                  <a:lnTo>
                    <a:pt x="17760" y="39281"/>
                  </a:lnTo>
                  <a:lnTo>
                    <a:pt x="17760" y="39083"/>
                  </a:lnTo>
                  <a:lnTo>
                    <a:pt x="17760" y="38885"/>
                  </a:lnTo>
                  <a:lnTo>
                    <a:pt x="17835" y="38687"/>
                  </a:lnTo>
                  <a:lnTo>
                    <a:pt x="17934" y="38489"/>
                  </a:lnTo>
                  <a:lnTo>
                    <a:pt x="18057" y="38316"/>
                  </a:lnTo>
                  <a:lnTo>
                    <a:pt x="18230" y="38168"/>
                  </a:lnTo>
                  <a:lnTo>
                    <a:pt x="18428" y="38069"/>
                  </a:lnTo>
                  <a:lnTo>
                    <a:pt x="18626" y="38019"/>
                  </a:lnTo>
                  <a:lnTo>
                    <a:pt x="18849" y="37994"/>
                  </a:lnTo>
                  <a:close/>
                  <a:moveTo>
                    <a:pt x="43634" y="39429"/>
                  </a:moveTo>
                  <a:lnTo>
                    <a:pt x="43708" y="39454"/>
                  </a:lnTo>
                  <a:lnTo>
                    <a:pt x="43783" y="39503"/>
                  </a:lnTo>
                  <a:lnTo>
                    <a:pt x="43857" y="39553"/>
                  </a:lnTo>
                  <a:lnTo>
                    <a:pt x="43931" y="39627"/>
                  </a:lnTo>
                  <a:lnTo>
                    <a:pt x="43956" y="39701"/>
                  </a:lnTo>
                  <a:lnTo>
                    <a:pt x="43981" y="39800"/>
                  </a:lnTo>
                  <a:lnTo>
                    <a:pt x="44005" y="39874"/>
                  </a:lnTo>
                  <a:lnTo>
                    <a:pt x="43981" y="39973"/>
                  </a:lnTo>
                  <a:lnTo>
                    <a:pt x="43956" y="40047"/>
                  </a:lnTo>
                  <a:lnTo>
                    <a:pt x="43931" y="40122"/>
                  </a:lnTo>
                  <a:lnTo>
                    <a:pt x="43857" y="40196"/>
                  </a:lnTo>
                  <a:lnTo>
                    <a:pt x="43783" y="40270"/>
                  </a:lnTo>
                  <a:lnTo>
                    <a:pt x="43708" y="40295"/>
                  </a:lnTo>
                  <a:lnTo>
                    <a:pt x="43634" y="40320"/>
                  </a:lnTo>
                  <a:lnTo>
                    <a:pt x="43535" y="40344"/>
                  </a:lnTo>
                  <a:lnTo>
                    <a:pt x="43461" y="40320"/>
                  </a:lnTo>
                  <a:lnTo>
                    <a:pt x="43362" y="40295"/>
                  </a:lnTo>
                  <a:lnTo>
                    <a:pt x="43288" y="40270"/>
                  </a:lnTo>
                  <a:lnTo>
                    <a:pt x="43214" y="40196"/>
                  </a:lnTo>
                  <a:lnTo>
                    <a:pt x="43164" y="40122"/>
                  </a:lnTo>
                  <a:lnTo>
                    <a:pt x="43115" y="40047"/>
                  </a:lnTo>
                  <a:lnTo>
                    <a:pt x="43090" y="39973"/>
                  </a:lnTo>
                  <a:lnTo>
                    <a:pt x="43090" y="39874"/>
                  </a:lnTo>
                  <a:lnTo>
                    <a:pt x="43090" y="39800"/>
                  </a:lnTo>
                  <a:lnTo>
                    <a:pt x="43115" y="39701"/>
                  </a:lnTo>
                  <a:lnTo>
                    <a:pt x="43164" y="39627"/>
                  </a:lnTo>
                  <a:lnTo>
                    <a:pt x="43214" y="39553"/>
                  </a:lnTo>
                  <a:lnTo>
                    <a:pt x="43288" y="39503"/>
                  </a:lnTo>
                  <a:lnTo>
                    <a:pt x="43362" y="39454"/>
                  </a:lnTo>
                  <a:lnTo>
                    <a:pt x="43461" y="39429"/>
                  </a:lnTo>
                  <a:close/>
                  <a:moveTo>
                    <a:pt x="93477" y="38712"/>
                  </a:moveTo>
                  <a:lnTo>
                    <a:pt x="93650" y="38736"/>
                  </a:lnTo>
                  <a:lnTo>
                    <a:pt x="93799" y="38786"/>
                  </a:lnTo>
                  <a:lnTo>
                    <a:pt x="93947" y="38860"/>
                  </a:lnTo>
                  <a:lnTo>
                    <a:pt x="94096" y="38959"/>
                  </a:lnTo>
                  <a:lnTo>
                    <a:pt x="94195" y="39107"/>
                  </a:lnTo>
                  <a:lnTo>
                    <a:pt x="94269" y="39256"/>
                  </a:lnTo>
                  <a:lnTo>
                    <a:pt x="94318" y="39404"/>
                  </a:lnTo>
                  <a:lnTo>
                    <a:pt x="94343" y="39577"/>
                  </a:lnTo>
                  <a:lnTo>
                    <a:pt x="94318" y="39726"/>
                  </a:lnTo>
                  <a:lnTo>
                    <a:pt x="94269" y="39899"/>
                  </a:lnTo>
                  <a:lnTo>
                    <a:pt x="94195" y="40047"/>
                  </a:lnTo>
                  <a:lnTo>
                    <a:pt x="94096" y="40171"/>
                  </a:lnTo>
                  <a:lnTo>
                    <a:pt x="93947" y="40295"/>
                  </a:lnTo>
                  <a:lnTo>
                    <a:pt x="93799" y="40369"/>
                  </a:lnTo>
                  <a:lnTo>
                    <a:pt x="93650" y="40419"/>
                  </a:lnTo>
                  <a:lnTo>
                    <a:pt x="93477" y="40443"/>
                  </a:lnTo>
                  <a:lnTo>
                    <a:pt x="93329" y="40419"/>
                  </a:lnTo>
                  <a:lnTo>
                    <a:pt x="93156" y="40369"/>
                  </a:lnTo>
                  <a:lnTo>
                    <a:pt x="93007" y="40295"/>
                  </a:lnTo>
                  <a:lnTo>
                    <a:pt x="92884" y="40171"/>
                  </a:lnTo>
                  <a:lnTo>
                    <a:pt x="92760" y="40047"/>
                  </a:lnTo>
                  <a:lnTo>
                    <a:pt x="92686" y="39899"/>
                  </a:lnTo>
                  <a:lnTo>
                    <a:pt x="92636" y="39726"/>
                  </a:lnTo>
                  <a:lnTo>
                    <a:pt x="92611" y="39577"/>
                  </a:lnTo>
                  <a:lnTo>
                    <a:pt x="92636" y="39404"/>
                  </a:lnTo>
                  <a:lnTo>
                    <a:pt x="92686" y="39256"/>
                  </a:lnTo>
                  <a:lnTo>
                    <a:pt x="92760" y="39107"/>
                  </a:lnTo>
                  <a:lnTo>
                    <a:pt x="92884" y="38959"/>
                  </a:lnTo>
                  <a:lnTo>
                    <a:pt x="93007" y="38860"/>
                  </a:lnTo>
                  <a:lnTo>
                    <a:pt x="93156" y="38786"/>
                  </a:lnTo>
                  <a:lnTo>
                    <a:pt x="93329" y="38736"/>
                  </a:lnTo>
                  <a:lnTo>
                    <a:pt x="93477" y="38712"/>
                  </a:lnTo>
                  <a:close/>
                  <a:moveTo>
                    <a:pt x="90064" y="38934"/>
                  </a:moveTo>
                  <a:lnTo>
                    <a:pt x="90187" y="38984"/>
                  </a:lnTo>
                  <a:lnTo>
                    <a:pt x="90336" y="39058"/>
                  </a:lnTo>
                  <a:lnTo>
                    <a:pt x="90459" y="39157"/>
                  </a:lnTo>
                  <a:lnTo>
                    <a:pt x="90558" y="39281"/>
                  </a:lnTo>
                  <a:lnTo>
                    <a:pt x="90633" y="39404"/>
                  </a:lnTo>
                  <a:lnTo>
                    <a:pt x="90657" y="39553"/>
                  </a:lnTo>
                  <a:lnTo>
                    <a:pt x="90682" y="39701"/>
                  </a:lnTo>
                  <a:lnTo>
                    <a:pt x="90657" y="39850"/>
                  </a:lnTo>
                  <a:lnTo>
                    <a:pt x="90633" y="39973"/>
                  </a:lnTo>
                  <a:lnTo>
                    <a:pt x="90558" y="40122"/>
                  </a:lnTo>
                  <a:lnTo>
                    <a:pt x="90459" y="40245"/>
                  </a:lnTo>
                  <a:lnTo>
                    <a:pt x="90336" y="40344"/>
                  </a:lnTo>
                  <a:lnTo>
                    <a:pt x="90187" y="40419"/>
                  </a:lnTo>
                  <a:lnTo>
                    <a:pt x="90064" y="40443"/>
                  </a:lnTo>
                  <a:lnTo>
                    <a:pt x="89915" y="40468"/>
                  </a:lnTo>
                  <a:lnTo>
                    <a:pt x="89767" y="40443"/>
                  </a:lnTo>
                  <a:lnTo>
                    <a:pt x="89618" y="40419"/>
                  </a:lnTo>
                  <a:lnTo>
                    <a:pt x="89495" y="40344"/>
                  </a:lnTo>
                  <a:lnTo>
                    <a:pt x="89371" y="40245"/>
                  </a:lnTo>
                  <a:lnTo>
                    <a:pt x="89272" y="40122"/>
                  </a:lnTo>
                  <a:lnTo>
                    <a:pt x="89198" y="39973"/>
                  </a:lnTo>
                  <a:lnTo>
                    <a:pt x="89148" y="39850"/>
                  </a:lnTo>
                  <a:lnTo>
                    <a:pt x="89148" y="39701"/>
                  </a:lnTo>
                  <a:lnTo>
                    <a:pt x="89148" y="39553"/>
                  </a:lnTo>
                  <a:lnTo>
                    <a:pt x="89198" y="39404"/>
                  </a:lnTo>
                  <a:lnTo>
                    <a:pt x="89272" y="39281"/>
                  </a:lnTo>
                  <a:lnTo>
                    <a:pt x="89371" y="39157"/>
                  </a:lnTo>
                  <a:lnTo>
                    <a:pt x="89495" y="39058"/>
                  </a:lnTo>
                  <a:lnTo>
                    <a:pt x="89618" y="38984"/>
                  </a:lnTo>
                  <a:lnTo>
                    <a:pt x="89767" y="38934"/>
                  </a:lnTo>
                  <a:close/>
                  <a:moveTo>
                    <a:pt x="79056" y="39701"/>
                  </a:moveTo>
                  <a:lnTo>
                    <a:pt x="79155" y="39726"/>
                  </a:lnTo>
                  <a:lnTo>
                    <a:pt x="79229" y="39775"/>
                  </a:lnTo>
                  <a:lnTo>
                    <a:pt x="79304" y="39850"/>
                  </a:lnTo>
                  <a:lnTo>
                    <a:pt x="79378" y="39924"/>
                  </a:lnTo>
                  <a:lnTo>
                    <a:pt x="79427" y="40023"/>
                  </a:lnTo>
                  <a:lnTo>
                    <a:pt x="79452" y="40122"/>
                  </a:lnTo>
                  <a:lnTo>
                    <a:pt x="79477" y="40221"/>
                  </a:lnTo>
                  <a:lnTo>
                    <a:pt x="79452" y="40295"/>
                  </a:lnTo>
                  <a:lnTo>
                    <a:pt x="79427" y="40394"/>
                  </a:lnTo>
                  <a:lnTo>
                    <a:pt x="79378" y="40493"/>
                  </a:lnTo>
                  <a:lnTo>
                    <a:pt x="79304" y="40567"/>
                  </a:lnTo>
                  <a:lnTo>
                    <a:pt x="79229" y="40641"/>
                  </a:lnTo>
                  <a:lnTo>
                    <a:pt x="79155" y="40691"/>
                  </a:lnTo>
                  <a:lnTo>
                    <a:pt x="79056" y="40715"/>
                  </a:lnTo>
                  <a:lnTo>
                    <a:pt x="78858" y="40715"/>
                  </a:lnTo>
                  <a:lnTo>
                    <a:pt x="78759" y="40691"/>
                  </a:lnTo>
                  <a:lnTo>
                    <a:pt x="78660" y="40641"/>
                  </a:lnTo>
                  <a:lnTo>
                    <a:pt x="78586" y="40567"/>
                  </a:lnTo>
                  <a:lnTo>
                    <a:pt x="78537" y="40493"/>
                  </a:lnTo>
                  <a:lnTo>
                    <a:pt x="78487" y="40394"/>
                  </a:lnTo>
                  <a:lnTo>
                    <a:pt x="78463" y="40295"/>
                  </a:lnTo>
                  <a:lnTo>
                    <a:pt x="78438" y="40221"/>
                  </a:lnTo>
                  <a:lnTo>
                    <a:pt x="78463" y="40122"/>
                  </a:lnTo>
                  <a:lnTo>
                    <a:pt x="78487" y="40023"/>
                  </a:lnTo>
                  <a:lnTo>
                    <a:pt x="78537" y="39924"/>
                  </a:lnTo>
                  <a:lnTo>
                    <a:pt x="78586" y="39850"/>
                  </a:lnTo>
                  <a:lnTo>
                    <a:pt x="78660" y="39775"/>
                  </a:lnTo>
                  <a:lnTo>
                    <a:pt x="78759" y="39726"/>
                  </a:lnTo>
                  <a:lnTo>
                    <a:pt x="78858" y="39701"/>
                  </a:lnTo>
                  <a:close/>
                  <a:moveTo>
                    <a:pt x="66144" y="40369"/>
                  </a:moveTo>
                  <a:lnTo>
                    <a:pt x="66218" y="40419"/>
                  </a:lnTo>
                  <a:lnTo>
                    <a:pt x="66268" y="40493"/>
                  </a:lnTo>
                  <a:lnTo>
                    <a:pt x="66292" y="40567"/>
                  </a:lnTo>
                  <a:lnTo>
                    <a:pt x="66268" y="40666"/>
                  </a:lnTo>
                  <a:lnTo>
                    <a:pt x="66218" y="40715"/>
                  </a:lnTo>
                  <a:lnTo>
                    <a:pt x="66144" y="40765"/>
                  </a:lnTo>
                  <a:lnTo>
                    <a:pt x="66070" y="40790"/>
                  </a:lnTo>
                  <a:lnTo>
                    <a:pt x="65996" y="40765"/>
                  </a:lnTo>
                  <a:lnTo>
                    <a:pt x="65921" y="40715"/>
                  </a:lnTo>
                  <a:lnTo>
                    <a:pt x="65872" y="40666"/>
                  </a:lnTo>
                  <a:lnTo>
                    <a:pt x="65847" y="40567"/>
                  </a:lnTo>
                  <a:lnTo>
                    <a:pt x="65872" y="40493"/>
                  </a:lnTo>
                  <a:lnTo>
                    <a:pt x="65921" y="40419"/>
                  </a:lnTo>
                  <a:lnTo>
                    <a:pt x="65996" y="40369"/>
                  </a:lnTo>
                  <a:close/>
                  <a:moveTo>
                    <a:pt x="75197" y="39973"/>
                  </a:moveTo>
                  <a:lnTo>
                    <a:pt x="75296" y="39998"/>
                  </a:lnTo>
                  <a:lnTo>
                    <a:pt x="75371" y="40047"/>
                  </a:lnTo>
                  <a:lnTo>
                    <a:pt x="75420" y="40097"/>
                  </a:lnTo>
                  <a:lnTo>
                    <a:pt x="75469" y="40146"/>
                  </a:lnTo>
                  <a:lnTo>
                    <a:pt x="75519" y="40221"/>
                  </a:lnTo>
                  <a:lnTo>
                    <a:pt x="75544" y="40320"/>
                  </a:lnTo>
                  <a:lnTo>
                    <a:pt x="75544" y="40394"/>
                  </a:lnTo>
                  <a:lnTo>
                    <a:pt x="75544" y="40468"/>
                  </a:lnTo>
                  <a:lnTo>
                    <a:pt x="75519" y="40542"/>
                  </a:lnTo>
                  <a:lnTo>
                    <a:pt x="75469" y="40616"/>
                  </a:lnTo>
                  <a:lnTo>
                    <a:pt x="75420" y="40691"/>
                  </a:lnTo>
                  <a:lnTo>
                    <a:pt x="75371" y="40740"/>
                  </a:lnTo>
                  <a:lnTo>
                    <a:pt x="75296" y="40790"/>
                  </a:lnTo>
                  <a:lnTo>
                    <a:pt x="75197" y="40814"/>
                  </a:lnTo>
                  <a:lnTo>
                    <a:pt x="75049" y="40814"/>
                  </a:lnTo>
                  <a:lnTo>
                    <a:pt x="74975" y="40790"/>
                  </a:lnTo>
                  <a:lnTo>
                    <a:pt x="74901" y="40740"/>
                  </a:lnTo>
                  <a:lnTo>
                    <a:pt x="74826" y="40691"/>
                  </a:lnTo>
                  <a:lnTo>
                    <a:pt x="74777" y="40616"/>
                  </a:lnTo>
                  <a:lnTo>
                    <a:pt x="74727" y="40542"/>
                  </a:lnTo>
                  <a:lnTo>
                    <a:pt x="74703" y="40468"/>
                  </a:lnTo>
                  <a:lnTo>
                    <a:pt x="74703" y="40394"/>
                  </a:lnTo>
                  <a:lnTo>
                    <a:pt x="74703" y="40320"/>
                  </a:lnTo>
                  <a:lnTo>
                    <a:pt x="74727" y="40221"/>
                  </a:lnTo>
                  <a:lnTo>
                    <a:pt x="74777" y="40146"/>
                  </a:lnTo>
                  <a:lnTo>
                    <a:pt x="74826" y="40097"/>
                  </a:lnTo>
                  <a:lnTo>
                    <a:pt x="74901" y="40047"/>
                  </a:lnTo>
                  <a:lnTo>
                    <a:pt x="74975" y="39998"/>
                  </a:lnTo>
                  <a:lnTo>
                    <a:pt x="75049" y="39973"/>
                  </a:lnTo>
                  <a:close/>
                  <a:moveTo>
                    <a:pt x="25923" y="39058"/>
                  </a:moveTo>
                  <a:lnTo>
                    <a:pt x="26096" y="39083"/>
                  </a:lnTo>
                  <a:lnTo>
                    <a:pt x="26245" y="39132"/>
                  </a:lnTo>
                  <a:lnTo>
                    <a:pt x="26418" y="39206"/>
                  </a:lnTo>
                  <a:lnTo>
                    <a:pt x="26542" y="39330"/>
                  </a:lnTo>
                  <a:lnTo>
                    <a:pt x="26665" y="39454"/>
                  </a:lnTo>
                  <a:lnTo>
                    <a:pt x="26740" y="39627"/>
                  </a:lnTo>
                  <a:lnTo>
                    <a:pt x="26789" y="39775"/>
                  </a:lnTo>
                  <a:lnTo>
                    <a:pt x="26814" y="39949"/>
                  </a:lnTo>
                  <a:lnTo>
                    <a:pt x="26789" y="40122"/>
                  </a:lnTo>
                  <a:lnTo>
                    <a:pt x="26740" y="40295"/>
                  </a:lnTo>
                  <a:lnTo>
                    <a:pt x="26665" y="40443"/>
                  </a:lnTo>
                  <a:lnTo>
                    <a:pt x="26542" y="40592"/>
                  </a:lnTo>
                  <a:lnTo>
                    <a:pt x="26418" y="40691"/>
                  </a:lnTo>
                  <a:lnTo>
                    <a:pt x="26245" y="40765"/>
                  </a:lnTo>
                  <a:lnTo>
                    <a:pt x="26096" y="40814"/>
                  </a:lnTo>
                  <a:lnTo>
                    <a:pt x="25923" y="40839"/>
                  </a:lnTo>
                  <a:lnTo>
                    <a:pt x="25750" y="40814"/>
                  </a:lnTo>
                  <a:lnTo>
                    <a:pt x="25577" y="40765"/>
                  </a:lnTo>
                  <a:lnTo>
                    <a:pt x="25429" y="40691"/>
                  </a:lnTo>
                  <a:lnTo>
                    <a:pt x="25280" y="40592"/>
                  </a:lnTo>
                  <a:lnTo>
                    <a:pt x="25181" y="40443"/>
                  </a:lnTo>
                  <a:lnTo>
                    <a:pt x="25107" y="40295"/>
                  </a:lnTo>
                  <a:lnTo>
                    <a:pt x="25058" y="40122"/>
                  </a:lnTo>
                  <a:lnTo>
                    <a:pt x="25033" y="39949"/>
                  </a:lnTo>
                  <a:lnTo>
                    <a:pt x="25058" y="39775"/>
                  </a:lnTo>
                  <a:lnTo>
                    <a:pt x="25107" y="39627"/>
                  </a:lnTo>
                  <a:lnTo>
                    <a:pt x="25181" y="39454"/>
                  </a:lnTo>
                  <a:lnTo>
                    <a:pt x="25280" y="39330"/>
                  </a:lnTo>
                  <a:lnTo>
                    <a:pt x="25429" y="39206"/>
                  </a:lnTo>
                  <a:lnTo>
                    <a:pt x="25577" y="39132"/>
                  </a:lnTo>
                  <a:lnTo>
                    <a:pt x="25750" y="39083"/>
                  </a:lnTo>
                  <a:lnTo>
                    <a:pt x="25923" y="39058"/>
                  </a:lnTo>
                  <a:close/>
                  <a:moveTo>
                    <a:pt x="22584" y="38934"/>
                  </a:moveTo>
                  <a:lnTo>
                    <a:pt x="22757" y="38984"/>
                  </a:lnTo>
                  <a:lnTo>
                    <a:pt x="22930" y="39083"/>
                  </a:lnTo>
                  <a:lnTo>
                    <a:pt x="23079" y="39206"/>
                  </a:lnTo>
                  <a:lnTo>
                    <a:pt x="23202" y="39355"/>
                  </a:lnTo>
                  <a:lnTo>
                    <a:pt x="23301" y="39528"/>
                  </a:lnTo>
                  <a:lnTo>
                    <a:pt x="23351" y="39701"/>
                  </a:lnTo>
                  <a:lnTo>
                    <a:pt x="23375" y="39899"/>
                  </a:lnTo>
                  <a:lnTo>
                    <a:pt x="23351" y="40072"/>
                  </a:lnTo>
                  <a:lnTo>
                    <a:pt x="23301" y="40270"/>
                  </a:lnTo>
                  <a:lnTo>
                    <a:pt x="23202" y="40443"/>
                  </a:lnTo>
                  <a:lnTo>
                    <a:pt x="23079" y="40592"/>
                  </a:lnTo>
                  <a:lnTo>
                    <a:pt x="22930" y="40715"/>
                  </a:lnTo>
                  <a:lnTo>
                    <a:pt x="22757" y="40790"/>
                  </a:lnTo>
                  <a:lnTo>
                    <a:pt x="22584" y="40839"/>
                  </a:lnTo>
                  <a:lnTo>
                    <a:pt x="22411" y="40864"/>
                  </a:lnTo>
                  <a:lnTo>
                    <a:pt x="22213" y="40839"/>
                  </a:lnTo>
                  <a:lnTo>
                    <a:pt x="22040" y="40790"/>
                  </a:lnTo>
                  <a:lnTo>
                    <a:pt x="21867" y="40715"/>
                  </a:lnTo>
                  <a:lnTo>
                    <a:pt x="21718" y="40592"/>
                  </a:lnTo>
                  <a:lnTo>
                    <a:pt x="21595" y="40443"/>
                  </a:lnTo>
                  <a:lnTo>
                    <a:pt x="21496" y="40270"/>
                  </a:lnTo>
                  <a:lnTo>
                    <a:pt x="21446" y="40072"/>
                  </a:lnTo>
                  <a:lnTo>
                    <a:pt x="21421" y="39899"/>
                  </a:lnTo>
                  <a:lnTo>
                    <a:pt x="21446" y="39701"/>
                  </a:lnTo>
                  <a:lnTo>
                    <a:pt x="21496" y="39528"/>
                  </a:lnTo>
                  <a:lnTo>
                    <a:pt x="21595" y="39355"/>
                  </a:lnTo>
                  <a:lnTo>
                    <a:pt x="21718" y="39206"/>
                  </a:lnTo>
                  <a:lnTo>
                    <a:pt x="21867" y="39083"/>
                  </a:lnTo>
                  <a:lnTo>
                    <a:pt x="22040" y="38984"/>
                  </a:lnTo>
                  <a:lnTo>
                    <a:pt x="22213" y="38934"/>
                  </a:lnTo>
                  <a:close/>
                  <a:moveTo>
                    <a:pt x="47246" y="40245"/>
                  </a:moveTo>
                  <a:lnTo>
                    <a:pt x="47394" y="40295"/>
                  </a:lnTo>
                  <a:lnTo>
                    <a:pt x="47493" y="40369"/>
                  </a:lnTo>
                  <a:lnTo>
                    <a:pt x="47567" y="40468"/>
                  </a:lnTo>
                  <a:lnTo>
                    <a:pt x="47592" y="40616"/>
                  </a:lnTo>
                  <a:lnTo>
                    <a:pt x="47567" y="40740"/>
                  </a:lnTo>
                  <a:lnTo>
                    <a:pt x="47493" y="40839"/>
                  </a:lnTo>
                  <a:lnTo>
                    <a:pt x="47394" y="40938"/>
                  </a:lnTo>
                  <a:lnTo>
                    <a:pt x="47246" y="40963"/>
                  </a:lnTo>
                  <a:lnTo>
                    <a:pt x="47122" y="40938"/>
                  </a:lnTo>
                  <a:lnTo>
                    <a:pt x="46998" y="40839"/>
                  </a:lnTo>
                  <a:lnTo>
                    <a:pt x="46924" y="40740"/>
                  </a:lnTo>
                  <a:lnTo>
                    <a:pt x="46899" y="40616"/>
                  </a:lnTo>
                  <a:lnTo>
                    <a:pt x="46924" y="40468"/>
                  </a:lnTo>
                  <a:lnTo>
                    <a:pt x="46998" y="40369"/>
                  </a:lnTo>
                  <a:lnTo>
                    <a:pt x="47122" y="40295"/>
                  </a:lnTo>
                  <a:lnTo>
                    <a:pt x="47246" y="40245"/>
                  </a:lnTo>
                  <a:close/>
                  <a:moveTo>
                    <a:pt x="111114" y="38341"/>
                  </a:moveTo>
                  <a:lnTo>
                    <a:pt x="111386" y="38365"/>
                  </a:lnTo>
                  <a:lnTo>
                    <a:pt x="111609" y="38440"/>
                  </a:lnTo>
                  <a:lnTo>
                    <a:pt x="111831" y="38563"/>
                  </a:lnTo>
                  <a:lnTo>
                    <a:pt x="112054" y="38736"/>
                  </a:lnTo>
                  <a:lnTo>
                    <a:pt x="112202" y="38934"/>
                  </a:lnTo>
                  <a:lnTo>
                    <a:pt x="112326" y="39157"/>
                  </a:lnTo>
                  <a:lnTo>
                    <a:pt x="112400" y="39404"/>
                  </a:lnTo>
                  <a:lnTo>
                    <a:pt x="112425" y="39652"/>
                  </a:lnTo>
                  <a:lnTo>
                    <a:pt x="112400" y="39899"/>
                  </a:lnTo>
                  <a:lnTo>
                    <a:pt x="112326" y="40146"/>
                  </a:lnTo>
                  <a:lnTo>
                    <a:pt x="112202" y="40369"/>
                  </a:lnTo>
                  <a:lnTo>
                    <a:pt x="112054" y="40567"/>
                  </a:lnTo>
                  <a:lnTo>
                    <a:pt x="111831" y="40740"/>
                  </a:lnTo>
                  <a:lnTo>
                    <a:pt x="111609" y="40864"/>
                  </a:lnTo>
                  <a:lnTo>
                    <a:pt x="111386" y="40938"/>
                  </a:lnTo>
                  <a:lnTo>
                    <a:pt x="111114" y="40963"/>
                  </a:lnTo>
                  <a:lnTo>
                    <a:pt x="110867" y="40938"/>
                  </a:lnTo>
                  <a:lnTo>
                    <a:pt x="110644" y="40864"/>
                  </a:lnTo>
                  <a:lnTo>
                    <a:pt x="110397" y="40740"/>
                  </a:lnTo>
                  <a:lnTo>
                    <a:pt x="110199" y="40567"/>
                  </a:lnTo>
                  <a:lnTo>
                    <a:pt x="110026" y="40369"/>
                  </a:lnTo>
                  <a:lnTo>
                    <a:pt x="109927" y="40146"/>
                  </a:lnTo>
                  <a:lnTo>
                    <a:pt x="109852" y="39899"/>
                  </a:lnTo>
                  <a:lnTo>
                    <a:pt x="109828" y="39652"/>
                  </a:lnTo>
                  <a:lnTo>
                    <a:pt x="109852" y="39404"/>
                  </a:lnTo>
                  <a:lnTo>
                    <a:pt x="109927" y="39157"/>
                  </a:lnTo>
                  <a:lnTo>
                    <a:pt x="110026" y="38934"/>
                  </a:lnTo>
                  <a:lnTo>
                    <a:pt x="110199" y="38736"/>
                  </a:lnTo>
                  <a:lnTo>
                    <a:pt x="110397" y="38563"/>
                  </a:lnTo>
                  <a:lnTo>
                    <a:pt x="110644" y="38440"/>
                  </a:lnTo>
                  <a:lnTo>
                    <a:pt x="110867" y="38365"/>
                  </a:lnTo>
                  <a:lnTo>
                    <a:pt x="111114" y="38341"/>
                  </a:lnTo>
                  <a:close/>
                  <a:moveTo>
                    <a:pt x="114651" y="38192"/>
                  </a:moveTo>
                  <a:lnTo>
                    <a:pt x="114923" y="38217"/>
                  </a:lnTo>
                  <a:lnTo>
                    <a:pt x="115171" y="38291"/>
                  </a:lnTo>
                  <a:lnTo>
                    <a:pt x="115418" y="38415"/>
                  </a:lnTo>
                  <a:lnTo>
                    <a:pt x="115641" y="38588"/>
                  </a:lnTo>
                  <a:lnTo>
                    <a:pt x="115814" y="38811"/>
                  </a:lnTo>
                  <a:lnTo>
                    <a:pt x="115938" y="39058"/>
                  </a:lnTo>
                  <a:lnTo>
                    <a:pt x="116012" y="39330"/>
                  </a:lnTo>
                  <a:lnTo>
                    <a:pt x="116036" y="39577"/>
                  </a:lnTo>
                  <a:lnTo>
                    <a:pt x="116012" y="39850"/>
                  </a:lnTo>
                  <a:lnTo>
                    <a:pt x="115938" y="40097"/>
                  </a:lnTo>
                  <a:lnTo>
                    <a:pt x="115814" y="40344"/>
                  </a:lnTo>
                  <a:lnTo>
                    <a:pt x="115641" y="40567"/>
                  </a:lnTo>
                  <a:lnTo>
                    <a:pt x="115418" y="40740"/>
                  </a:lnTo>
                  <a:lnTo>
                    <a:pt x="115171" y="40864"/>
                  </a:lnTo>
                  <a:lnTo>
                    <a:pt x="114923" y="40963"/>
                  </a:lnTo>
                  <a:lnTo>
                    <a:pt x="114651" y="40987"/>
                  </a:lnTo>
                  <a:lnTo>
                    <a:pt x="114379" y="40963"/>
                  </a:lnTo>
                  <a:lnTo>
                    <a:pt x="114132" y="40864"/>
                  </a:lnTo>
                  <a:lnTo>
                    <a:pt x="113884" y="40740"/>
                  </a:lnTo>
                  <a:lnTo>
                    <a:pt x="113662" y="40567"/>
                  </a:lnTo>
                  <a:lnTo>
                    <a:pt x="113489" y="40344"/>
                  </a:lnTo>
                  <a:lnTo>
                    <a:pt x="113365" y="40097"/>
                  </a:lnTo>
                  <a:lnTo>
                    <a:pt x="113291" y="39850"/>
                  </a:lnTo>
                  <a:lnTo>
                    <a:pt x="113266" y="39577"/>
                  </a:lnTo>
                  <a:lnTo>
                    <a:pt x="113291" y="39330"/>
                  </a:lnTo>
                  <a:lnTo>
                    <a:pt x="113365" y="39058"/>
                  </a:lnTo>
                  <a:lnTo>
                    <a:pt x="113489" y="38811"/>
                  </a:lnTo>
                  <a:lnTo>
                    <a:pt x="113662" y="38588"/>
                  </a:lnTo>
                  <a:lnTo>
                    <a:pt x="113884" y="38415"/>
                  </a:lnTo>
                  <a:lnTo>
                    <a:pt x="114132" y="38291"/>
                  </a:lnTo>
                  <a:lnTo>
                    <a:pt x="114379" y="38217"/>
                  </a:lnTo>
                  <a:lnTo>
                    <a:pt x="114651" y="38192"/>
                  </a:lnTo>
                  <a:close/>
                  <a:moveTo>
                    <a:pt x="50931" y="40517"/>
                  </a:moveTo>
                  <a:lnTo>
                    <a:pt x="51030" y="40542"/>
                  </a:lnTo>
                  <a:lnTo>
                    <a:pt x="51105" y="40592"/>
                  </a:lnTo>
                  <a:lnTo>
                    <a:pt x="51154" y="40666"/>
                  </a:lnTo>
                  <a:lnTo>
                    <a:pt x="51179" y="40765"/>
                  </a:lnTo>
                  <a:lnTo>
                    <a:pt x="51154" y="40864"/>
                  </a:lnTo>
                  <a:lnTo>
                    <a:pt x="51105" y="40938"/>
                  </a:lnTo>
                  <a:lnTo>
                    <a:pt x="51030" y="40987"/>
                  </a:lnTo>
                  <a:lnTo>
                    <a:pt x="50931" y="41012"/>
                  </a:lnTo>
                  <a:lnTo>
                    <a:pt x="50832" y="40987"/>
                  </a:lnTo>
                  <a:lnTo>
                    <a:pt x="50758" y="40938"/>
                  </a:lnTo>
                  <a:lnTo>
                    <a:pt x="50684" y="40864"/>
                  </a:lnTo>
                  <a:lnTo>
                    <a:pt x="50684" y="40765"/>
                  </a:lnTo>
                  <a:lnTo>
                    <a:pt x="50684" y="40666"/>
                  </a:lnTo>
                  <a:lnTo>
                    <a:pt x="50758" y="40592"/>
                  </a:lnTo>
                  <a:lnTo>
                    <a:pt x="50832" y="40542"/>
                  </a:lnTo>
                  <a:lnTo>
                    <a:pt x="50931" y="40517"/>
                  </a:lnTo>
                  <a:close/>
                  <a:moveTo>
                    <a:pt x="4848" y="38514"/>
                  </a:moveTo>
                  <a:lnTo>
                    <a:pt x="5120" y="38539"/>
                  </a:lnTo>
                  <a:lnTo>
                    <a:pt x="5392" y="38613"/>
                  </a:lnTo>
                  <a:lnTo>
                    <a:pt x="5640" y="38761"/>
                  </a:lnTo>
                  <a:lnTo>
                    <a:pt x="5862" y="38934"/>
                  </a:lnTo>
                  <a:lnTo>
                    <a:pt x="6036" y="39157"/>
                  </a:lnTo>
                  <a:lnTo>
                    <a:pt x="6159" y="39404"/>
                  </a:lnTo>
                  <a:lnTo>
                    <a:pt x="6258" y="39676"/>
                  </a:lnTo>
                  <a:lnTo>
                    <a:pt x="6283" y="39949"/>
                  </a:lnTo>
                  <a:lnTo>
                    <a:pt x="6258" y="40221"/>
                  </a:lnTo>
                  <a:lnTo>
                    <a:pt x="6159" y="40468"/>
                  </a:lnTo>
                  <a:lnTo>
                    <a:pt x="6036" y="40715"/>
                  </a:lnTo>
                  <a:lnTo>
                    <a:pt x="5862" y="40938"/>
                  </a:lnTo>
                  <a:lnTo>
                    <a:pt x="5640" y="41111"/>
                  </a:lnTo>
                  <a:lnTo>
                    <a:pt x="5392" y="41260"/>
                  </a:lnTo>
                  <a:lnTo>
                    <a:pt x="5120" y="41334"/>
                  </a:lnTo>
                  <a:lnTo>
                    <a:pt x="4848" y="41358"/>
                  </a:lnTo>
                  <a:lnTo>
                    <a:pt x="4576" y="41334"/>
                  </a:lnTo>
                  <a:lnTo>
                    <a:pt x="4329" y="41260"/>
                  </a:lnTo>
                  <a:lnTo>
                    <a:pt x="4081" y="41111"/>
                  </a:lnTo>
                  <a:lnTo>
                    <a:pt x="3859" y="40938"/>
                  </a:lnTo>
                  <a:lnTo>
                    <a:pt x="3661" y="40715"/>
                  </a:lnTo>
                  <a:lnTo>
                    <a:pt x="3537" y="40468"/>
                  </a:lnTo>
                  <a:lnTo>
                    <a:pt x="3463" y="40221"/>
                  </a:lnTo>
                  <a:lnTo>
                    <a:pt x="3438" y="39949"/>
                  </a:lnTo>
                  <a:lnTo>
                    <a:pt x="3463" y="39676"/>
                  </a:lnTo>
                  <a:lnTo>
                    <a:pt x="3537" y="39404"/>
                  </a:lnTo>
                  <a:lnTo>
                    <a:pt x="3661" y="39157"/>
                  </a:lnTo>
                  <a:lnTo>
                    <a:pt x="3859" y="38934"/>
                  </a:lnTo>
                  <a:lnTo>
                    <a:pt x="4081" y="38761"/>
                  </a:lnTo>
                  <a:lnTo>
                    <a:pt x="4329" y="38613"/>
                  </a:lnTo>
                  <a:lnTo>
                    <a:pt x="4576" y="38539"/>
                  </a:lnTo>
                  <a:lnTo>
                    <a:pt x="4848" y="38514"/>
                  </a:lnTo>
                  <a:close/>
                  <a:moveTo>
                    <a:pt x="60084" y="41136"/>
                  </a:moveTo>
                  <a:lnTo>
                    <a:pt x="60108" y="41161"/>
                  </a:lnTo>
                  <a:lnTo>
                    <a:pt x="60133" y="41210"/>
                  </a:lnTo>
                  <a:lnTo>
                    <a:pt x="60158" y="41260"/>
                  </a:lnTo>
                  <a:lnTo>
                    <a:pt x="60133" y="41309"/>
                  </a:lnTo>
                  <a:lnTo>
                    <a:pt x="60108" y="41334"/>
                  </a:lnTo>
                  <a:lnTo>
                    <a:pt x="60084" y="41358"/>
                  </a:lnTo>
                  <a:lnTo>
                    <a:pt x="60034" y="41383"/>
                  </a:lnTo>
                  <a:lnTo>
                    <a:pt x="59985" y="41358"/>
                  </a:lnTo>
                  <a:lnTo>
                    <a:pt x="59935" y="41334"/>
                  </a:lnTo>
                  <a:lnTo>
                    <a:pt x="59911" y="41309"/>
                  </a:lnTo>
                  <a:lnTo>
                    <a:pt x="59911" y="41260"/>
                  </a:lnTo>
                  <a:lnTo>
                    <a:pt x="59911" y="41210"/>
                  </a:lnTo>
                  <a:lnTo>
                    <a:pt x="59935" y="41161"/>
                  </a:lnTo>
                  <a:lnTo>
                    <a:pt x="59985" y="41136"/>
                  </a:lnTo>
                  <a:close/>
                  <a:moveTo>
                    <a:pt x="97064" y="39503"/>
                  </a:moveTo>
                  <a:lnTo>
                    <a:pt x="97237" y="39553"/>
                  </a:lnTo>
                  <a:lnTo>
                    <a:pt x="97410" y="39652"/>
                  </a:lnTo>
                  <a:lnTo>
                    <a:pt x="97559" y="39775"/>
                  </a:lnTo>
                  <a:lnTo>
                    <a:pt x="97682" y="39924"/>
                  </a:lnTo>
                  <a:lnTo>
                    <a:pt x="97781" y="40097"/>
                  </a:lnTo>
                  <a:lnTo>
                    <a:pt x="97831" y="40270"/>
                  </a:lnTo>
                  <a:lnTo>
                    <a:pt x="97856" y="40443"/>
                  </a:lnTo>
                  <a:lnTo>
                    <a:pt x="97831" y="40641"/>
                  </a:lnTo>
                  <a:lnTo>
                    <a:pt x="97781" y="40814"/>
                  </a:lnTo>
                  <a:lnTo>
                    <a:pt x="97682" y="40987"/>
                  </a:lnTo>
                  <a:lnTo>
                    <a:pt x="97559" y="41136"/>
                  </a:lnTo>
                  <a:lnTo>
                    <a:pt x="97410" y="41260"/>
                  </a:lnTo>
                  <a:lnTo>
                    <a:pt x="97237" y="41334"/>
                  </a:lnTo>
                  <a:lnTo>
                    <a:pt x="97064" y="41383"/>
                  </a:lnTo>
                  <a:lnTo>
                    <a:pt x="96891" y="41408"/>
                  </a:lnTo>
                  <a:lnTo>
                    <a:pt x="96718" y="41383"/>
                  </a:lnTo>
                  <a:lnTo>
                    <a:pt x="96520" y="41334"/>
                  </a:lnTo>
                  <a:lnTo>
                    <a:pt x="96371" y="41260"/>
                  </a:lnTo>
                  <a:lnTo>
                    <a:pt x="96223" y="41136"/>
                  </a:lnTo>
                  <a:lnTo>
                    <a:pt x="96099" y="40987"/>
                  </a:lnTo>
                  <a:lnTo>
                    <a:pt x="96000" y="40814"/>
                  </a:lnTo>
                  <a:lnTo>
                    <a:pt x="95951" y="40641"/>
                  </a:lnTo>
                  <a:lnTo>
                    <a:pt x="95926" y="40443"/>
                  </a:lnTo>
                  <a:lnTo>
                    <a:pt x="95951" y="40270"/>
                  </a:lnTo>
                  <a:lnTo>
                    <a:pt x="96000" y="40097"/>
                  </a:lnTo>
                  <a:lnTo>
                    <a:pt x="96099" y="39924"/>
                  </a:lnTo>
                  <a:lnTo>
                    <a:pt x="96223" y="39775"/>
                  </a:lnTo>
                  <a:lnTo>
                    <a:pt x="96371" y="39652"/>
                  </a:lnTo>
                  <a:lnTo>
                    <a:pt x="96520" y="39553"/>
                  </a:lnTo>
                  <a:lnTo>
                    <a:pt x="96718" y="39503"/>
                  </a:lnTo>
                  <a:close/>
                  <a:moveTo>
                    <a:pt x="54988" y="41235"/>
                  </a:moveTo>
                  <a:lnTo>
                    <a:pt x="55038" y="41260"/>
                  </a:lnTo>
                  <a:lnTo>
                    <a:pt x="55062" y="41309"/>
                  </a:lnTo>
                  <a:lnTo>
                    <a:pt x="55062" y="41358"/>
                  </a:lnTo>
                  <a:lnTo>
                    <a:pt x="55062" y="41408"/>
                  </a:lnTo>
                  <a:lnTo>
                    <a:pt x="55038" y="41457"/>
                  </a:lnTo>
                  <a:lnTo>
                    <a:pt x="54988" y="41482"/>
                  </a:lnTo>
                  <a:lnTo>
                    <a:pt x="54939" y="41507"/>
                  </a:lnTo>
                  <a:lnTo>
                    <a:pt x="54889" y="41482"/>
                  </a:lnTo>
                  <a:lnTo>
                    <a:pt x="54840" y="41457"/>
                  </a:lnTo>
                  <a:lnTo>
                    <a:pt x="54815" y="41408"/>
                  </a:lnTo>
                  <a:lnTo>
                    <a:pt x="54790" y="41358"/>
                  </a:lnTo>
                  <a:lnTo>
                    <a:pt x="54815" y="41309"/>
                  </a:lnTo>
                  <a:lnTo>
                    <a:pt x="54840" y="41260"/>
                  </a:lnTo>
                  <a:lnTo>
                    <a:pt x="54889" y="41235"/>
                  </a:lnTo>
                  <a:close/>
                  <a:moveTo>
                    <a:pt x="29535" y="39973"/>
                  </a:moveTo>
                  <a:lnTo>
                    <a:pt x="29683" y="39998"/>
                  </a:lnTo>
                  <a:lnTo>
                    <a:pt x="29807" y="40023"/>
                  </a:lnTo>
                  <a:lnTo>
                    <a:pt x="29955" y="40097"/>
                  </a:lnTo>
                  <a:lnTo>
                    <a:pt x="30079" y="40196"/>
                  </a:lnTo>
                  <a:lnTo>
                    <a:pt x="30178" y="40320"/>
                  </a:lnTo>
                  <a:lnTo>
                    <a:pt x="30252" y="40468"/>
                  </a:lnTo>
                  <a:lnTo>
                    <a:pt x="30302" y="40616"/>
                  </a:lnTo>
                  <a:lnTo>
                    <a:pt x="30302" y="40765"/>
                  </a:lnTo>
                  <a:lnTo>
                    <a:pt x="30302" y="40913"/>
                  </a:lnTo>
                  <a:lnTo>
                    <a:pt x="30252" y="41062"/>
                  </a:lnTo>
                  <a:lnTo>
                    <a:pt x="30178" y="41185"/>
                  </a:lnTo>
                  <a:lnTo>
                    <a:pt x="30079" y="41309"/>
                  </a:lnTo>
                  <a:lnTo>
                    <a:pt x="29955" y="41408"/>
                  </a:lnTo>
                  <a:lnTo>
                    <a:pt x="29807" y="41482"/>
                  </a:lnTo>
                  <a:lnTo>
                    <a:pt x="29683" y="41532"/>
                  </a:lnTo>
                  <a:lnTo>
                    <a:pt x="29362" y="41532"/>
                  </a:lnTo>
                  <a:lnTo>
                    <a:pt x="29238" y="41482"/>
                  </a:lnTo>
                  <a:lnTo>
                    <a:pt x="29090" y="41408"/>
                  </a:lnTo>
                  <a:lnTo>
                    <a:pt x="28966" y="41309"/>
                  </a:lnTo>
                  <a:lnTo>
                    <a:pt x="28867" y="41185"/>
                  </a:lnTo>
                  <a:lnTo>
                    <a:pt x="28793" y="41062"/>
                  </a:lnTo>
                  <a:lnTo>
                    <a:pt x="28743" y="40913"/>
                  </a:lnTo>
                  <a:lnTo>
                    <a:pt x="28743" y="40765"/>
                  </a:lnTo>
                  <a:lnTo>
                    <a:pt x="28743" y="40616"/>
                  </a:lnTo>
                  <a:lnTo>
                    <a:pt x="28793" y="40468"/>
                  </a:lnTo>
                  <a:lnTo>
                    <a:pt x="28867" y="40320"/>
                  </a:lnTo>
                  <a:lnTo>
                    <a:pt x="28966" y="40196"/>
                  </a:lnTo>
                  <a:lnTo>
                    <a:pt x="29090" y="40097"/>
                  </a:lnTo>
                  <a:lnTo>
                    <a:pt x="29238" y="40023"/>
                  </a:lnTo>
                  <a:lnTo>
                    <a:pt x="29362" y="39998"/>
                  </a:lnTo>
                  <a:lnTo>
                    <a:pt x="29535" y="39973"/>
                  </a:lnTo>
                  <a:close/>
                  <a:moveTo>
                    <a:pt x="82445" y="40542"/>
                  </a:moveTo>
                  <a:lnTo>
                    <a:pt x="82569" y="40567"/>
                  </a:lnTo>
                  <a:lnTo>
                    <a:pt x="82668" y="40641"/>
                  </a:lnTo>
                  <a:lnTo>
                    <a:pt x="82767" y="40715"/>
                  </a:lnTo>
                  <a:lnTo>
                    <a:pt x="82841" y="40814"/>
                  </a:lnTo>
                  <a:lnTo>
                    <a:pt x="82890" y="40913"/>
                  </a:lnTo>
                  <a:lnTo>
                    <a:pt x="82940" y="41012"/>
                  </a:lnTo>
                  <a:lnTo>
                    <a:pt x="82940" y="41136"/>
                  </a:lnTo>
                  <a:lnTo>
                    <a:pt x="82940" y="41260"/>
                  </a:lnTo>
                  <a:lnTo>
                    <a:pt x="82890" y="41358"/>
                  </a:lnTo>
                  <a:lnTo>
                    <a:pt x="82841" y="41482"/>
                  </a:lnTo>
                  <a:lnTo>
                    <a:pt x="82767" y="41581"/>
                  </a:lnTo>
                  <a:lnTo>
                    <a:pt x="82668" y="41655"/>
                  </a:lnTo>
                  <a:lnTo>
                    <a:pt x="82569" y="41705"/>
                  </a:lnTo>
                  <a:lnTo>
                    <a:pt x="82445" y="41730"/>
                  </a:lnTo>
                  <a:lnTo>
                    <a:pt x="82346" y="41754"/>
                  </a:lnTo>
                  <a:lnTo>
                    <a:pt x="82222" y="41730"/>
                  </a:lnTo>
                  <a:lnTo>
                    <a:pt x="82099" y="41705"/>
                  </a:lnTo>
                  <a:lnTo>
                    <a:pt x="82000" y="41655"/>
                  </a:lnTo>
                  <a:lnTo>
                    <a:pt x="81901" y="41581"/>
                  </a:lnTo>
                  <a:lnTo>
                    <a:pt x="81827" y="41482"/>
                  </a:lnTo>
                  <a:lnTo>
                    <a:pt x="81777" y="41358"/>
                  </a:lnTo>
                  <a:lnTo>
                    <a:pt x="81728" y="41260"/>
                  </a:lnTo>
                  <a:lnTo>
                    <a:pt x="81728" y="41136"/>
                  </a:lnTo>
                  <a:lnTo>
                    <a:pt x="81728" y="41012"/>
                  </a:lnTo>
                  <a:lnTo>
                    <a:pt x="81777" y="40913"/>
                  </a:lnTo>
                  <a:lnTo>
                    <a:pt x="81827" y="40814"/>
                  </a:lnTo>
                  <a:lnTo>
                    <a:pt x="81901" y="40715"/>
                  </a:lnTo>
                  <a:lnTo>
                    <a:pt x="82000" y="40641"/>
                  </a:lnTo>
                  <a:lnTo>
                    <a:pt x="82099" y="40567"/>
                  </a:lnTo>
                  <a:lnTo>
                    <a:pt x="82222" y="40542"/>
                  </a:lnTo>
                  <a:close/>
                  <a:moveTo>
                    <a:pt x="63126" y="41408"/>
                  </a:moveTo>
                  <a:lnTo>
                    <a:pt x="63200" y="41433"/>
                  </a:lnTo>
                  <a:lnTo>
                    <a:pt x="63275" y="41482"/>
                  </a:lnTo>
                  <a:lnTo>
                    <a:pt x="63299" y="41532"/>
                  </a:lnTo>
                  <a:lnTo>
                    <a:pt x="63324" y="41606"/>
                  </a:lnTo>
                  <a:lnTo>
                    <a:pt x="63299" y="41680"/>
                  </a:lnTo>
                  <a:lnTo>
                    <a:pt x="63275" y="41730"/>
                  </a:lnTo>
                  <a:lnTo>
                    <a:pt x="63200" y="41779"/>
                  </a:lnTo>
                  <a:lnTo>
                    <a:pt x="63052" y="41779"/>
                  </a:lnTo>
                  <a:lnTo>
                    <a:pt x="63003" y="41730"/>
                  </a:lnTo>
                  <a:lnTo>
                    <a:pt x="62953" y="41680"/>
                  </a:lnTo>
                  <a:lnTo>
                    <a:pt x="62953" y="41606"/>
                  </a:lnTo>
                  <a:lnTo>
                    <a:pt x="62953" y="41532"/>
                  </a:lnTo>
                  <a:lnTo>
                    <a:pt x="63003" y="41482"/>
                  </a:lnTo>
                  <a:lnTo>
                    <a:pt x="63052" y="41433"/>
                  </a:lnTo>
                  <a:lnTo>
                    <a:pt x="63126" y="41408"/>
                  </a:lnTo>
                  <a:close/>
                  <a:moveTo>
                    <a:pt x="118090" y="38959"/>
                  </a:moveTo>
                  <a:lnTo>
                    <a:pt x="118362" y="38984"/>
                  </a:lnTo>
                  <a:lnTo>
                    <a:pt x="118658" y="39058"/>
                  </a:lnTo>
                  <a:lnTo>
                    <a:pt x="118906" y="39206"/>
                  </a:lnTo>
                  <a:lnTo>
                    <a:pt x="119030" y="39281"/>
                  </a:lnTo>
                  <a:lnTo>
                    <a:pt x="119128" y="39404"/>
                  </a:lnTo>
                  <a:lnTo>
                    <a:pt x="119252" y="39503"/>
                  </a:lnTo>
                  <a:lnTo>
                    <a:pt x="119326" y="39627"/>
                  </a:lnTo>
                  <a:lnTo>
                    <a:pt x="119475" y="39899"/>
                  </a:lnTo>
                  <a:lnTo>
                    <a:pt x="119549" y="40171"/>
                  </a:lnTo>
                  <a:lnTo>
                    <a:pt x="119574" y="40443"/>
                  </a:lnTo>
                  <a:lnTo>
                    <a:pt x="119549" y="40740"/>
                  </a:lnTo>
                  <a:lnTo>
                    <a:pt x="119475" y="41012"/>
                  </a:lnTo>
                  <a:lnTo>
                    <a:pt x="119326" y="41260"/>
                  </a:lnTo>
                  <a:lnTo>
                    <a:pt x="119252" y="41383"/>
                  </a:lnTo>
                  <a:lnTo>
                    <a:pt x="119128" y="41507"/>
                  </a:lnTo>
                  <a:lnTo>
                    <a:pt x="119030" y="41606"/>
                  </a:lnTo>
                  <a:lnTo>
                    <a:pt x="118906" y="41680"/>
                  </a:lnTo>
                  <a:lnTo>
                    <a:pt x="118658" y="41828"/>
                  </a:lnTo>
                  <a:lnTo>
                    <a:pt x="118362" y="41903"/>
                  </a:lnTo>
                  <a:lnTo>
                    <a:pt x="118090" y="41927"/>
                  </a:lnTo>
                  <a:lnTo>
                    <a:pt x="117793" y="41903"/>
                  </a:lnTo>
                  <a:lnTo>
                    <a:pt x="117521" y="41828"/>
                  </a:lnTo>
                  <a:lnTo>
                    <a:pt x="117273" y="41680"/>
                  </a:lnTo>
                  <a:lnTo>
                    <a:pt x="117150" y="41606"/>
                  </a:lnTo>
                  <a:lnTo>
                    <a:pt x="117026" y="41507"/>
                  </a:lnTo>
                  <a:lnTo>
                    <a:pt x="116927" y="41383"/>
                  </a:lnTo>
                  <a:lnTo>
                    <a:pt x="116853" y="41260"/>
                  </a:lnTo>
                  <a:lnTo>
                    <a:pt x="116704" y="41012"/>
                  </a:lnTo>
                  <a:lnTo>
                    <a:pt x="116630" y="40740"/>
                  </a:lnTo>
                  <a:lnTo>
                    <a:pt x="116605" y="40443"/>
                  </a:lnTo>
                  <a:lnTo>
                    <a:pt x="116630" y="40171"/>
                  </a:lnTo>
                  <a:lnTo>
                    <a:pt x="116704" y="39899"/>
                  </a:lnTo>
                  <a:lnTo>
                    <a:pt x="116853" y="39627"/>
                  </a:lnTo>
                  <a:lnTo>
                    <a:pt x="116927" y="39503"/>
                  </a:lnTo>
                  <a:lnTo>
                    <a:pt x="117026" y="39404"/>
                  </a:lnTo>
                  <a:lnTo>
                    <a:pt x="117150" y="39281"/>
                  </a:lnTo>
                  <a:lnTo>
                    <a:pt x="117273" y="39206"/>
                  </a:lnTo>
                  <a:lnTo>
                    <a:pt x="117521" y="39058"/>
                  </a:lnTo>
                  <a:lnTo>
                    <a:pt x="117793" y="38984"/>
                  </a:lnTo>
                  <a:lnTo>
                    <a:pt x="118090" y="38959"/>
                  </a:lnTo>
                  <a:close/>
                  <a:moveTo>
                    <a:pt x="8410" y="39429"/>
                  </a:moveTo>
                  <a:lnTo>
                    <a:pt x="8658" y="39454"/>
                  </a:lnTo>
                  <a:lnTo>
                    <a:pt x="8905" y="39528"/>
                  </a:lnTo>
                  <a:lnTo>
                    <a:pt x="9128" y="39652"/>
                  </a:lnTo>
                  <a:lnTo>
                    <a:pt x="9350" y="39825"/>
                  </a:lnTo>
                  <a:lnTo>
                    <a:pt x="9499" y="40023"/>
                  </a:lnTo>
                  <a:lnTo>
                    <a:pt x="9622" y="40245"/>
                  </a:lnTo>
                  <a:lnTo>
                    <a:pt x="9697" y="40493"/>
                  </a:lnTo>
                  <a:lnTo>
                    <a:pt x="9721" y="40740"/>
                  </a:lnTo>
                  <a:lnTo>
                    <a:pt x="9697" y="40987"/>
                  </a:lnTo>
                  <a:lnTo>
                    <a:pt x="9622" y="41235"/>
                  </a:lnTo>
                  <a:lnTo>
                    <a:pt x="9499" y="41457"/>
                  </a:lnTo>
                  <a:lnTo>
                    <a:pt x="9350" y="41680"/>
                  </a:lnTo>
                  <a:lnTo>
                    <a:pt x="9128" y="41828"/>
                  </a:lnTo>
                  <a:lnTo>
                    <a:pt x="8905" y="41952"/>
                  </a:lnTo>
                  <a:lnTo>
                    <a:pt x="8658" y="42026"/>
                  </a:lnTo>
                  <a:lnTo>
                    <a:pt x="8410" y="42051"/>
                  </a:lnTo>
                  <a:lnTo>
                    <a:pt x="8163" y="42026"/>
                  </a:lnTo>
                  <a:lnTo>
                    <a:pt x="7916" y="41952"/>
                  </a:lnTo>
                  <a:lnTo>
                    <a:pt x="7693" y="41828"/>
                  </a:lnTo>
                  <a:lnTo>
                    <a:pt x="7495" y="41680"/>
                  </a:lnTo>
                  <a:lnTo>
                    <a:pt x="7322" y="41457"/>
                  </a:lnTo>
                  <a:lnTo>
                    <a:pt x="7198" y="41235"/>
                  </a:lnTo>
                  <a:lnTo>
                    <a:pt x="7124" y="40987"/>
                  </a:lnTo>
                  <a:lnTo>
                    <a:pt x="7099" y="40740"/>
                  </a:lnTo>
                  <a:lnTo>
                    <a:pt x="7124" y="40493"/>
                  </a:lnTo>
                  <a:lnTo>
                    <a:pt x="7198" y="40245"/>
                  </a:lnTo>
                  <a:lnTo>
                    <a:pt x="7322" y="40023"/>
                  </a:lnTo>
                  <a:lnTo>
                    <a:pt x="7495" y="39825"/>
                  </a:lnTo>
                  <a:lnTo>
                    <a:pt x="7693" y="39652"/>
                  </a:lnTo>
                  <a:lnTo>
                    <a:pt x="7916" y="39528"/>
                  </a:lnTo>
                  <a:lnTo>
                    <a:pt x="8163" y="39454"/>
                  </a:lnTo>
                  <a:lnTo>
                    <a:pt x="8410" y="39429"/>
                  </a:lnTo>
                  <a:close/>
                  <a:moveTo>
                    <a:pt x="33171" y="40839"/>
                  </a:moveTo>
                  <a:lnTo>
                    <a:pt x="33295" y="40864"/>
                  </a:lnTo>
                  <a:lnTo>
                    <a:pt x="33418" y="40888"/>
                  </a:lnTo>
                  <a:lnTo>
                    <a:pt x="33542" y="40963"/>
                  </a:lnTo>
                  <a:lnTo>
                    <a:pt x="33641" y="41037"/>
                  </a:lnTo>
                  <a:lnTo>
                    <a:pt x="33740" y="41161"/>
                  </a:lnTo>
                  <a:lnTo>
                    <a:pt x="33789" y="41260"/>
                  </a:lnTo>
                  <a:lnTo>
                    <a:pt x="33839" y="41408"/>
                  </a:lnTo>
                  <a:lnTo>
                    <a:pt x="33864" y="41532"/>
                  </a:lnTo>
                  <a:lnTo>
                    <a:pt x="33839" y="41655"/>
                  </a:lnTo>
                  <a:lnTo>
                    <a:pt x="33789" y="41779"/>
                  </a:lnTo>
                  <a:lnTo>
                    <a:pt x="33740" y="41903"/>
                  </a:lnTo>
                  <a:lnTo>
                    <a:pt x="33641" y="42002"/>
                  </a:lnTo>
                  <a:lnTo>
                    <a:pt x="33542" y="42101"/>
                  </a:lnTo>
                  <a:lnTo>
                    <a:pt x="33418" y="42175"/>
                  </a:lnTo>
                  <a:lnTo>
                    <a:pt x="33295" y="42199"/>
                  </a:lnTo>
                  <a:lnTo>
                    <a:pt x="33171" y="42224"/>
                  </a:lnTo>
                  <a:lnTo>
                    <a:pt x="33047" y="42199"/>
                  </a:lnTo>
                  <a:lnTo>
                    <a:pt x="32899" y="42175"/>
                  </a:lnTo>
                  <a:lnTo>
                    <a:pt x="32800" y="42101"/>
                  </a:lnTo>
                  <a:lnTo>
                    <a:pt x="32676" y="42002"/>
                  </a:lnTo>
                  <a:lnTo>
                    <a:pt x="32602" y="41903"/>
                  </a:lnTo>
                  <a:lnTo>
                    <a:pt x="32528" y="41779"/>
                  </a:lnTo>
                  <a:lnTo>
                    <a:pt x="32503" y="41655"/>
                  </a:lnTo>
                  <a:lnTo>
                    <a:pt x="32478" y="41532"/>
                  </a:lnTo>
                  <a:lnTo>
                    <a:pt x="32503" y="41408"/>
                  </a:lnTo>
                  <a:lnTo>
                    <a:pt x="32528" y="41260"/>
                  </a:lnTo>
                  <a:lnTo>
                    <a:pt x="32602" y="41161"/>
                  </a:lnTo>
                  <a:lnTo>
                    <a:pt x="32676" y="41037"/>
                  </a:lnTo>
                  <a:lnTo>
                    <a:pt x="32800" y="40963"/>
                  </a:lnTo>
                  <a:lnTo>
                    <a:pt x="32899" y="40888"/>
                  </a:lnTo>
                  <a:lnTo>
                    <a:pt x="33047" y="40864"/>
                  </a:lnTo>
                  <a:lnTo>
                    <a:pt x="33171" y="40839"/>
                  </a:lnTo>
                  <a:close/>
                  <a:moveTo>
                    <a:pt x="36857" y="41062"/>
                  </a:moveTo>
                  <a:lnTo>
                    <a:pt x="36956" y="41111"/>
                  </a:lnTo>
                  <a:lnTo>
                    <a:pt x="37054" y="41161"/>
                  </a:lnTo>
                  <a:lnTo>
                    <a:pt x="37153" y="41235"/>
                  </a:lnTo>
                  <a:lnTo>
                    <a:pt x="37228" y="41334"/>
                  </a:lnTo>
                  <a:lnTo>
                    <a:pt x="37277" y="41433"/>
                  </a:lnTo>
                  <a:lnTo>
                    <a:pt x="37327" y="41532"/>
                  </a:lnTo>
                  <a:lnTo>
                    <a:pt x="37327" y="41655"/>
                  </a:lnTo>
                  <a:lnTo>
                    <a:pt x="37327" y="41754"/>
                  </a:lnTo>
                  <a:lnTo>
                    <a:pt x="37277" y="41878"/>
                  </a:lnTo>
                  <a:lnTo>
                    <a:pt x="37228" y="41977"/>
                  </a:lnTo>
                  <a:lnTo>
                    <a:pt x="37153" y="42076"/>
                  </a:lnTo>
                  <a:lnTo>
                    <a:pt x="37054" y="42150"/>
                  </a:lnTo>
                  <a:lnTo>
                    <a:pt x="36956" y="42199"/>
                  </a:lnTo>
                  <a:lnTo>
                    <a:pt x="36857" y="42224"/>
                  </a:lnTo>
                  <a:lnTo>
                    <a:pt x="36733" y="42249"/>
                  </a:lnTo>
                  <a:lnTo>
                    <a:pt x="36634" y="42224"/>
                  </a:lnTo>
                  <a:lnTo>
                    <a:pt x="36510" y="42199"/>
                  </a:lnTo>
                  <a:lnTo>
                    <a:pt x="36411" y="42150"/>
                  </a:lnTo>
                  <a:lnTo>
                    <a:pt x="36312" y="42076"/>
                  </a:lnTo>
                  <a:lnTo>
                    <a:pt x="36238" y="41977"/>
                  </a:lnTo>
                  <a:lnTo>
                    <a:pt x="36189" y="41878"/>
                  </a:lnTo>
                  <a:lnTo>
                    <a:pt x="36164" y="41754"/>
                  </a:lnTo>
                  <a:lnTo>
                    <a:pt x="36139" y="41655"/>
                  </a:lnTo>
                  <a:lnTo>
                    <a:pt x="36164" y="41532"/>
                  </a:lnTo>
                  <a:lnTo>
                    <a:pt x="36189" y="41433"/>
                  </a:lnTo>
                  <a:lnTo>
                    <a:pt x="36238" y="41334"/>
                  </a:lnTo>
                  <a:lnTo>
                    <a:pt x="36312" y="41235"/>
                  </a:lnTo>
                  <a:lnTo>
                    <a:pt x="36411" y="41161"/>
                  </a:lnTo>
                  <a:lnTo>
                    <a:pt x="36510" y="41111"/>
                  </a:lnTo>
                  <a:lnTo>
                    <a:pt x="36634" y="41062"/>
                  </a:lnTo>
                  <a:close/>
                  <a:moveTo>
                    <a:pt x="103866" y="40072"/>
                  </a:moveTo>
                  <a:lnTo>
                    <a:pt x="104089" y="40097"/>
                  </a:lnTo>
                  <a:lnTo>
                    <a:pt x="104287" y="40146"/>
                  </a:lnTo>
                  <a:lnTo>
                    <a:pt x="104485" y="40245"/>
                  </a:lnTo>
                  <a:lnTo>
                    <a:pt x="104683" y="40394"/>
                  </a:lnTo>
                  <a:lnTo>
                    <a:pt x="104831" y="40592"/>
                  </a:lnTo>
                  <a:lnTo>
                    <a:pt x="104930" y="40790"/>
                  </a:lnTo>
                  <a:lnTo>
                    <a:pt x="104979" y="40987"/>
                  </a:lnTo>
                  <a:lnTo>
                    <a:pt x="105004" y="41210"/>
                  </a:lnTo>
                  <a:lnTo>
                    <a:pt x="104979" y="41433"/>
                  </a:lnTo>
                  <a:lnTo>
                    <a:pt x="104930" y="41655"/>
                  </a:lnTo>
                  <a:lnTo>
                    <a:pt x="104831" y="41853"/>
                  </a:lnTo>
                  <a:lnTo>
                    <a:pt x="104683" y="42026"/>
                  </a:lnTo>
                  <a:lnTo>
                    <a:pt x="104485" y="42175"/>
                  </a:lnTo>
                  <a:lnTo>
                    <a:pt x="104287" y="42274"/>
                  </a:lnTo>
                  <a:lnTo>
                    <a:pt x="104089" y="42348"/>
                  </a:lnTo>
                  <a:lnTo>
                    <a:pt x="103866" y="42373"/>
                  </a:lnTo>
                  <a:lnTo>
                    <a:pt x="103644" y="42348"/>
                  </a:lnTo>
                  <a:lnTo>
                    <a:pt x="103421" y="42274"/>
                  </a:lnTo>
                  <a:lnTo>
                    <a:pt x="103223" y="42175"/>
                  </a:lnTo>
                  <a:lnTo>
                    <a:pt x="103050" y="42026"/>
                  </a:lnTo>
                  <a:lnTo>
                    <a:pt x="102902" y="41853"/>
                  </a:lnTo>
                  <a:lnTo>
                    <a:pt x="102803" y="41655"/>
                  </a:lnTo>
                  <a:lnTo>
                    <a:pt x="102729" y="41433"/>
                  </a:lnTo>
                  <a:lnTo>
                    <a:pt x="102704" y="41210"/>
                  </a:lnTo>
                  <a:lnTo>
                    <a:pt x="102729" y="40987"/>
                  </a:lnTo>
                  <a:lnTo>
                    <a:pt x="102803" y="40790"/>
                  </a:lnTo>
                  <a:lnTo>
                    <a:pt x="102902" y="40592"/>
                  </a:lnTo>
                  <a:lnTo>
                    <a:pt x="103050" y="40394"/>
                  </a:lnTo>
                  <a:lnTo>
                    <a:pt x="103223" y="40245"/>
                  </a:lnTo>
                  <a:lnTo>
                    <a:pt x="103421" y="40146"/>
                  </a:lnTo>
                  <a:lnTo>
                    <a:pt x="103644" y="40097"/>
                  </a:lnTo>
                  <a:lnTo>
                    <a:pt x="103866" y="40072"/>
                  </a:lnTo>
                  <a:close/>
                  <a:moveTo>
                    <a:pt x="69780" y="41730"/>
                  </a:moveTo>
                  <a:lnTo>
                    <a:pt x="69904" y="41754"/>
                  </a:lnTo>
                  <a:lnTo>
                    <a:pt x="70003" y="41828"/>
                  </a:lnTo>
                  <a:lnTo>
                    <a:pt x="70077" y="41952"/>
                  </a:lnTo>
                  <a:lnTo>
                    <a:pt x="70102" y="42076"/>
                  </a:lnTo>
                  <a:lnTo>
                    <a:pt x="70077" y="42199"/>
                  </a:lnTo>
                  <a:lnTo>
                    <a:pt x="70003" y="42298"/>
                  </a:lnTo>
                  <a:lnTo>
                    <a:pt x="69904" y="42373"/>
                  </a:lnTo>
                  <a:lnTo>
                    <a:pt x="69780" y="42397"/>
                  </a:lnTo>
                  <a:lnTo>
                    <a:pt x="69657" y="42373"/>
                  </a:lnTo>
                  <a:lnTo>
                    <a:pt x="69533" y="42298"/>
                  </a:lnTo>
                  <a:lnTo>
                    <a:pt x="69459" y="42199"/>
                  </a:lnTo>
                  <a:lnTo>
                    <a:pt x="69434" y="42076"/>
                  </a:lnTo>
                  <a:lnTo>
                    <a:pt x="69459" y="41952"/>
                  </a:lnTo>
                  <a:lnTo>
                    <a:pt x="69533" y="41828"/>
                  </a:lnTo>
                  <a:lnTo>
                    <a:pt x="69657" y="41754"/>
                  </a:lnTo>
                  <a:lnTo>
                    <a:pt x="69780" y="41730"/>
                  </a:lnTo>
                  <a:close/>
                  <a:moveTo>
                    <a:pt x="100280" y="40270"/>
                  </a:moveTo>
                  <a:lnTo>
                    <a:pt x="100502" y="40295"/>
                  </a:lnTo>
                  <a:lnTo>
                    <a:pt x="100700" y="40344"/>
                  </a:lnTo>
                  <a:lnTo>
                    <a:pt x="100873" y="40443"/>
                  </a:lnTo>
                  <a:lnTo>
                    <a:pt x="101046" y="40592"/>
                  </a:lnTo>
                  <a:lnTo>
                    <a:pt x="101170" y="40740"/>
                  </a:lnTo>
                  <a:lnTo>
                    <a:pt x="101269" y="40938"/>
                  </a:lnTo>
                  <a:lnTo>
                    <a:pt x="101343" y="41136"/>
                  </a:lnTo>
                  <a:lnTo>
                    <a:pt x="101343" y="41334"/>
                  </a:lnTo>
                  <a:lnTo>
                    <a:pt x="101343" y="41532"/>
                  </a:lnTo>
                  <a:lnTo>
                    <a:pt x="101269" y="41730"/>
                  </a:lnTo>
                  <a:lnTo>
                    <a:pt x="101170" y="41927"/>
                  </a:lnTo>
                  <a:lnTo>
                    <a:pt x="101046" y="42101"/>
                  </a:lnTo>
                  <a:lnTo>
                    <a:pt x="100873" y="42224"/>
                  </a:lnTo>
                  <a:lnTo>
                    <a:pt x="100700" y="42323"/>
                  </a:lnTo>
                  <a:lnTo>
                    <a:pt x="100502" y="42373"/>
                  </a:lnTo>
                  <a:lnTo>
                    <a:pt x="100280" y="42397"/>
                  </a:lnTo>
                  <a:lnTo>
                    <a:pt x="100082" y="42373"/>
                  </a:lnTo>
                  <a:lnTo>
                    <a:pt x="99884" y="42323"/>
                  </a:lnTo>
                  <a:lnTo>
                    <a:pt x="99711" y="42224"/>
                  </a:lnTo>
                  <a:lnTo>
                    <a:pt x="99538" y="42101"/>
                  </a:lnTo>
                  <a:lnTo>
                    <a:pt x="99389" y="41927"/>
                  </a:lnTo>
                  <a:lnTo>
                    <a:pt x="99315" y="41730"/>
                  </a:lnTo>
                  <a:lnTo>
                    <a:pt x="99241" y="41532"/>
                  </a:lnTo>
                  <a:lnTo>
                    <a:pt x="99216" y="41334"/>
                  </a:lnTo>
                  <a:lnTo>
                    <a:pt x="99241" y="41136"/>
                  </a:lnTo>
                  <a:lnTo>
                    <a:pt x="99315" y="40938"/>
                  </a:lnTo>
                  <a:lnTo>
                    <a:pt x="99389" y="40740"/>
                  </a:lnTo>
                  <a:lnTo>
                    <a:pt x="99538" y="40592"/>
                  </a:lnTo>
                  <a:lnTo>
                    <a:pt x="99711" y="40443"/>
                  </a:lnTo>
                  <a:lnTo>
                    <a:pt x="99884" y="40344"/>
                  </a:lnTo>
                  <a:lnTo>
                    <a:pt x="100082" y="40295"/>
                  </a:lnTo>
                  <a:lnTo>
                    <a:pt x="100280" y="40270"/>
                  </a:lnTo>
                  <a:close/>
                  <a:moveTo>
                    <a:pt x="15534" y="40493"/>
                  </a:moveTo>
                  <a:lnTo>
                    <a:pt x="15732" y="40517"/>
                  </a:lnTo>
                  <a:lnTo>
                    <a:pt x="15955" y="40567"/>
                  </a:lnTo>
                  <a:lnTo>
                    <a:pt x="16128" y="40691"/>
                  </a:lnTo>
                  <a:lnTo>
                    <a:pt x="16326" y="40814"/>
                  </a:lnTo>
                  <a:lnTo>
                    <a:pt x="16449" y="40987"/>
                  </a:lnTo>
                  <a:lnTo>
                    <a:pt x="16548" y="41185"/>
                  </a:lnTo>
                  <a:lnTo>
                    <a:pt x="16623" y="41408"/>
                  </a:lnTo>
                  <a:lnTo>
                    <a:pt x="16647" y="41606"/>
                  </a:lnTo>
                  <a:lnTo>
                    <a:pt x="16623" y="41828"/>
                  </a:lnTo>
                  <a:lnTo>
                    <a:pt x="16548" y="42026"/>
                  </a:lnTo>
                  <a:lnTo>
                    <a:pt x="16449" y="42224"/>
                  </a:lnTo>
                  <a:lnTo>
                    <a:pt x="16326" y="42397"/>
                  </a:lnTo>
                  <a:lnTo>
                    <a:pt x="16128" y="42546"/>
                  </a:lnTo>
                  <a:lnTo>
                    <a:pt x="15955" y="42645"/>
                  </a:lnTo>
                  <a:lnTo>
                    <a:pt x="15732" y="42719"/>
                  </a:lnTo>
                  <a:lnTo>
                    <a:pt x="15312" y="42719"/>
                  </a:lnTo>
                  <a:lnTo>
                    <a:pt x="15114" y="42645"/>
                  </a:lnTo>
                  <a:lnTo>
                    <a:pt x="14916" y="42546"/>
                  </a:lnTo>
                  <a:lnTo>
                    <a:pt x="14743" y="42397"/>
                  </a:lnTo>
                  <a:lnTo>
                    <a:pt x="14594" y="42224"/>
                  </a:lnTo>
                  <a:lnTo>
                    <a:pt x="14495" y="42026"/>
                  </a:lnTo>
                  <a:lnTo>
                    <a:pt x="14421" y="41828"/>
                  </a:lnTo>
                  <a:lnTo>
                    <a:pt x="14396" y="41606"/>
                  </a:lnTo>
                  <a:lnTo>
                    <a:pt x="14421" y="41408"/>
                  </a:lnTo>
                  <a:lnTo>
                    <a:pt x="14495" y="41185"/>
                  </a:lnTo>
                  <a:lnTo>
                    <a:pt x="14594" y="40987"/>
                  </a:lnTo>
                  <a:lnTo>
                    <a:pt x="14743" y="40814"/>
                  </a:lnTo>
                  <a:lnTo>
                    <a:pt x="14916" y="40691"/>
                  </a:lnTo>
                  <a:lnTo>
                    <a:pt x="15114" y="40567"/>
                  </a:lnTo>
                  <a:lnTo>
                    <a:pt x="15312" y="40517"/>
                  </a:lnTo>
                  <a:lnTo>
                    <a:pt x="15534" y="40493"/>
                  </a:lnTo>
                  <a:close/>
                  <a:moveTo>
                    <a:pt x="12220" y="40344"/>
                  </a:moveTo>
                  <a:lnTo>
                    <a:pt x="12442" y="40419"/>
                  </a:lnTo>
                  <a:lnTo>
                    <a:pt x="12665" y="40542"/>
                  </a:lnTo>
                  <a:lnTo>
                    <a:pt x="12863" y="40691"/>
                  </a:lnTo>
                  <a:lnTo>
                    <a:pt x="13011" y="40888"/>
                  </a:lnTo>
                  <a:lnTo>
                    <a:pt x="13110" y="41086"/>
                  </a:lnTo>
                  <a:lnTo>
                    <a:pt x="13184" y="41309"/>
                  </a:lnTo>
                  <a:lnTo>
                    <a:pt x="13209" y="41556"/>
                  </a:lnTo>
                  <a:lnTo>
                    <a:pt x="13184" y="41779"/>
                  </a:lnTo>
                  <a:lnTo>
                    <a:pt x="13110" y="42002"/>
                  </a:lnTo>
                  <a:lnTo>
                    <a:pt x="13011" y="42199"/>
                  </a:lnTo>
                  <a:lnTo>
                    <a:pt x="12863" y="42397"/>
                  </a:lnTo>
                  <a:lnTo>
                    <a:pt x="12665" y="42546"/>
                  </a:lnTo>
                  <a:lnTo>
                    <a:pt x="12442" y="42669"/>
                  </a:lnTo>
                  <a:lnTo>
                    <a:pt x="12220" y="42744"/>
                  </a:lnTo>
                  <a:lnTo>
                    <a:pt x="11997" y="42768"/>
                  </a:lnTo>
                  <a:lnTo>
                    <a:pt x="11774" y="42744"/>
                  </a:lnTo>
                  <a:lnTo>
                    <a:pt x="11552" y="42669"/>
                  </a:lnTo>
                  <a:lnTo>
                    <a:pt x="11329" y="42546"/>
                  </a:lnTo>
                  <a:lnTo>
                    <a:pt x="11131" y="42397"/>
                  </a:lnTo>
                  <a:lnTo>
                    <a:pt x="10983" y="42199"/>
                  </a:lnTo>
                  <a:lnTo>
                    <a:pt x="10884" y="42002"/>
                  </a:lnTo>
                  <a:lnTo>
                    <a:pt x="10810" y="41779"/>
                  </a:lnTo>
                  <a:lnTo>
                    <a:pt x="10785" y="41556"/>
                  </a:lnTo>
                  <a:lnTo>
                    <a:pt x="10810" y="41309"/>
                  </a:lnTo>
                  <a:lnTo>
                    <a:pt x="10884" y="41086"/>
                  </a:lnTo>
                  <a:lnTo>
                    <a:pt x="10983" y="40888"/>
                  </a:lnTo>
                  <a:lnTo>
                    <a:pt x="11131" y="40691"/>
                  </a:lnTo>
                  <a:lnTo>
                    <a:pt x="11329" y="40542"/>
                  </a:lnTo>
                  <a:lnTo>
                    <a:pt x="11552" y="40419"/>
                  </a:lnTo>
                  <a:lnTo>
                    <a:pt x="11774" y="40344"/>
                  </a:lnTo>
                  <a:close/>
                  <a:moveTo>
                    <a:pt x="85710" y="41334"/>
                  </a:moveTo>
                  <a:lnTo>
                    <a:pt x="85859" y="41358"/>
                  </a:lnTo>
                  <a:lnTo>
                    <a:pt x="85982" y="41408"/>
                  </a:lnTo>
                  <a:lnTo>
                    <a:pt x="86106" y="41457"/>
                  </a:lnTo>
                  <a:lnTo>
                    <a:pt x="86230" y="41556"/>
                  </a:lnTo>
                  <a:lnTo>
                    <a:pt x="86304" y="41655"/>
                  </a:lnTo>
                  <a:lnTo>
                    <a:pt x="86378" y="41779"/>
                  </a:lnTo>
                  <a:lnTo>
                    <a:pt x="86428" y="41927"/>
                  </a:lnTo>
                  <a:lnTo>
                    <a:pt x="86428" y="42051"/>
                  </a:lnTo>
                  <a:lnTo>
                    <a:pt x="86428" y="42199"/>
                  </a:lnTo>
                  <a:lnTo>
                    <a:pt x="86378" y="42323"/>
                  </a:lnTo>
                  <a:lnTo>
                    <a:pt x="86304" y="42447"/>
                  </a:lnTo>
                  <a:lnTo>
                    <a:pt x="86230" y="42571"/>
                  </a:lnTo>
                  <a:lnTo>
                    <a:pt x="86106" y="42645"/>
                  </a:lnTo>
                  <a:lnTo>
                    <a:pt x="85982" y="42719"/>
                  </a:lnTo>
                  <a:lnTo>
                    <a:pt x="85859" y="42744"/>
                  </a:lnTo>
                  <a:lnTo>
                    <a:pt x="85710" y="42768"/>
                  </a:lnTo>
                  <a:lnTo>
                    <a:pt x="85586" y="42744"/>
                  </a:lnTo>
                  <a:lnTo>
                    <a:pt x="85463" y="42719"/>
                  </a:lnTo>
                  <a:lnTo>
                    <a:pt x="85339" y="42645"/>
                  </a:lnTo>
                  <a:lnTo>
                    <a:pt x="85215" y="42571"/>
                  </a:lnTo>
                  <a:lnTo>
                    <a:pt x="85116" y="42447"/>
                  </a:lnTo>
                  <a:lnTo>
                    <a:pt x="85067" y="42323"/>
                  </a:lnTo>
                  <a:lnTo>
                    <a:pt x="85018" y="42199"/>
                  </a:lnTo>
                  <a:lnTo>
                    <a:pt x="85018" y="42051"/>
                  </a:lnTo>
                  <a:lnTo>
                    <a:pt x="85018" y="41927"/>
                  </a:lnTo>
                  <a:lnTo>
                    <a:pt x="85067" y="41779"/>
                  </a:lnTo>
                  <a:lnTo>
                    <a:pt x="85116" y="41655"/>
                  </a:lnTo>
                  <a:lnTo>
                    <a:pt x="85215" y="41556"/>
                  </a:lnTo>
                  <a:lnTo>
                    <a:pt x="85339" y="41457"/>
                  </a:lnTo>
                  <a:lnTo>
                    <a:pt x="85463" y="41408"/>
                  </a:lnTo>
                  <a:lnTo>
                    <a:pt x="85586" y="41358"/>
                  </a:lnTo>
                  <a:lnTo>
                    <a:pt x="85710" y="41334"/>
                  </a:lnTo>
                  <a:close/>
                  <a:moveTo>
                    <a:pt x="40567" y="41927"/>
                  </a:moveTo>
                  <a:lnTo>
                    <a:pt x="40666" y="41952"/>
                  </a:lnTo>
                  <a:lnTo>
                    <a:pt x="40740" y="42002"/>
                  </a:lnTo>
                  <a:lnTo>
                    <a:pt x="40814" y="42076"/>
                  </a:lnTo>
                  <a:lnTo>
                    <a:pt x="40889" y="42150"/>
                  </a:lnTo>
                  <a:lnTo>
                    <a:pt x="40938" y="42224"/>
                  </a:lnTo>
                  <a:lnTo>
                    <a:pt x="40963" y="42323"/>
                  </a:lnTo>
                  <a:lnTo>
                    <a:pt x="40963" y="42397"/>
                  </a:lnTo>
                  <a:lnTo>
                    <a:pt x="40963" y="42496"/>
                  </a:lnTo>
                  <a:lnTo>
                    <a:pt x="40938" y="42595"/>
                  </a:lnTo>
                  <a:lnTo>
                    <a:pt x="40889" y="42669"/>
                  </a:lnTo>
                  <a:lnTo>
                    <a:pt x="40814" y="42744"/>
                  </a:lnTo>
                  <a:lnTo>
                    <a:pt x="40740" y="42818"/>
                  </a:lnTo>
                  <a:lnTo>
                    <a:pt x="40666" y="42843"/>
                  </a:lnTo>
                  <a:lnTo>
                    <a:pt x="40567" y="42867"/>
                  </a:lnTo>
                  <a:lnTo>
                    <a:pt x="40468" y="42892"/>
                  </a:lnTo>
                  <a:lnTo>
                    <a:pt x="40394" y="42867"/>
                  </a:lnTo>
                  <a:lnTo>
                    <a:pt x="40295" y="42843"/>
                  </a:lnTo>
                  <a:lnTo>
                    <a:pt x="40221" y="42818"/>
                  </a:lnTo>
                  <a:lnTo>
                    <a:pt x="40146" y="42744"/>
                  </a:lnTo>
                  <a:lnTo>
                    <a:pt x="40072" y="42669"/>
                  </a:lnTo>
                  <a:lnTo>
                    <a:pt x="40023" y="42595"/>
                  </a:lnTo>
                  <a:lnTo>
                    <a:pt x="39998" y="42496"/>
                  </a:lnTo>
                  <a:lnTo>
                    <a:pt x="39998" y="42397"/>
                  </a:lnTo>
                  <a:lnTo>
                    <a:pt x="39998" y="42323"/>
                  </a:lnTo>
                  <a:lnTo>
                    <a:pt x="40023" y="42224"/>
                  </a:lnTo>
                  <a:lnTo>
                    <a:pt x="40072" y="42150"/>
                  </a:lnTo>
                  <a:lnTo>
                    <a:pt x="40146" y="42076"/>
                  </a:lnTo>
                  <a:lnTo>
                    <a:pt x="40221" y="42002"/>
                  </a:lnTo>
                  <a:lnTo>
                    <a:pt x="40295" y="41952"/>
                  </a:lnTo>
                  <a:lnTo>
                    <a:pt x="40394" y="41927"/>
                  </a:lnTo>
                  <a:close/>
                  <a:moveTo>
                    <a:pt x="121528" y="39701"/>
                  </a:moveTo>
                  <a:lnTo>
                    <a:pt x="121825" y="39751"/>
                  </a:lnTo>
                  <a:lnTo>
                    <a:pt x="121973" y="39775"/>
                  </a:lnTo>
                  <a:lnTo>
                    <a:pt x="122122" y="39825"/>
                  </a:lnTo>
                  <a:lnTo>
                    <a:pt x="122270" y="39899"/>
                  </a:lnTo>
                  <a:lnTo>
                    <a:pt x="122394" y="39973"/>
                  </a:lnTo>
                  <a:lnTo>
                    <a:pt x="122517" y="40072"/>
                  </a:lnTo>
                  <a:lnTo>
                    <a:pt x="122641" y="40171"/>
                  </a:lnTo>
                  <a:lnTo>
                    <a:pt x="122765" y="40295"/>
                  </a:lnTo>
                  <a:lnTo>
                    <a:pt x="122839" y="40419"/>
                  </a:lnTo>
                  <a:lnTo>
                    <a:pt x="122938" y="40567"/>
                  </a:lnTo>
                  <a:lnTo>
                    <a:pt x="122987" y="40715"/>
                  </a:lnTo>
                  <a:lnTo>
                    <a:pt x="123037" y="40864"/>
                  </a:lnTo>
                  <a:lnTo>
                    <a:pt x="123086" y="41012"/>
                  </a:lnTo>
                  <a:lnTo>
                    <a:pt x="123111" y="41309"/>
                  </a:lnTo>
                  <a:lnTo>
                    <a:pt x="123086" y="41606"/>
                  </a:lnTo>
                  <a:lnTo>
                    <a:pt x="123037" y="41754"/>
                  </a:lnTo>
                  <a:lnTo>
                    <a:pt x="122987" y="41903"/>
                  </a:lnTo>
                  <a:lnTo>
                    <a:pt x="122938" y="42051"/>
                  </a:lnTo>
                  <a:lnTo>
                    <a:pt x="122839" y="42175"/>
                  </a:lnTo>
                  <a:lnTo>
                    <a:pt x="122765" y="42323"/>
                  </a:lnTo>
                  <a:lnTo>
                    <a:pt x="122641" y="42447"/>
                  </a:lnTo>
                  <a:lnTo>
                    <a:pt x="122517" y="42546"/>
                  </a:lnTo>
                  <a:lnTo>
                    <a:pt x="122394" y="42645"/>
                  </a:lnTo>
                  <a:lnTo>
                    <a:pt x="122270" y="42719"/>
                  </a:lnTo>
                  <a:lnTo>
                    <a:pt x="122122" y="42793"/>
                  </a:lnTo>
                  <a:lnTo>
                    <a:pt x="121973" y="42843"/>
                  </a:lnTo>
                  <a:lnTo>
                    <a:pt x="121825" y="42867"/>
                  </a:lnTo>
                  <a:lnTo>
                    <a:pt x="121528" y="42892"/>
                  </a:lnTo>
                  <a:lnTo>
                    <a:pt x="121206" y="42867"/>
                  </a:lnTo>
                  <a:lnTo>
                    <a:pt x="121058" y="42843"/>
                  </a:lnTo>
                  <a:lnTo>
                    <a:pt x="120909" y="42793"/>
                  </a:lnTo>
                  <a:lnTo>
                    <a:pt x="120786" y="42719"/>
                  </a:lnTo>
                  <a:lnTo>
                    <a:pt x="120637" y="42645"/>
                  </a:lnTo>
                  <a:lnTo>
                    <a:pt x="120514" y="42546"/>
                  </a:lnTo>
                  <a:lnTo>
                    <a:pt x="120390" y="42447"/>
                  </a:lnTo>
                  <a:lnTo>
                    <a:pt x="120266" y="42323"/>
                  </a:lnTo>
                  <a:lnTo>
                    <a:pt x="120192" y="42175"/>
                  </a:lnTo>
                  <a:lnTo>
                    <a:pt x="120093" y="42051"/>
                  </a:lnTo>
                  <a:lnTo>
                    <a:pt x="120044" y="41903"/>
                  </a:lnTo>
                  <a:lnTo>
                    <a:pt x="119994" y="41754"/>
                  </a:lnTo>
                  <a:lnTo>
                    <a:pt x="119945" y="41606"/>
                  </a:lnTo>
                  <a:lnTo>
                    <a:pt x="119920" y="41309"/>
                  </a:lnTo>
                  <a:lnTo>
                    <a:pt x="119945" y="41012"/>
                  </a:lnTo>
                  <a:lnTo>
                    <a:pt x="119994" y="40864"/>
                  </a:lnTo>
                  <a:lnTo>
                    <a:pt x="120044" y="40715"/>
                  </a:lnTo>
                  <a:lnTo>
                    <a:pt x="120093" y="40567"/>
                  </a:lnTo>
                  <a:lnTo>
                    <a:pt x="120192" y="40419"/>
                  </a:lnTo>
                  <a:lnTo>
                    <a:pt x="120266" y="40295"/>
                  </a:lnTo>
                  <a:lnTo>
                    <a:pt x="120390" y="40171"/>
                  </a:lnTo>
                  <a:lnTo>
                    <a:pt x="120514" y="40072"/>
                  </a:lnTo>
                  <a:lnTo>
                    <a:pt x="120637" y="39973"/>
                  </a:lnTo>
                  <a:lnTo>
                    <a:pt x="120786" y="39899"/>
                  </a:lnTo>
                  <a:lnTo>
                    <a:pt x="120909" y="39825"/>
                  </a:lnTo>
                  <a:lnTo>
                    <a:pt x="121058" y="39775"/>
                  </a:lnTo>
                  <a:lnTo>
                    <a:pt x="121206" y="39751"/>
                  </a:lnTo>
                  <a:lnTo>
                    <a:pt x="121528" y="39701"/>
                  </a:lnTo>
                  <a:close/>
                  <a:moveTo>
                    <a:pt x="107255" y="40839"/>
                  </a:moveTo>
                  <a:lnTo>
                    <a:pt x="107503" y="40864"/>
                  </a:lnTo>
                  <a:lnTo>
                    <a:pt x="107725" y="40938"/>
                  </a:lnTo>
                  <a:lnTo>
                    <a:pt x="107948" y="41062"/>
                  </a:lnTo>
                  <a:lnTo>
                    <a:pt x="108146" y="41210"/>
                  </a:lnTo>
                  <a:lnTo>
                    <a:pt x="108319" y="41408"/>
                  </a:lnTo>
                  <a:lnTo>
                    <a:pt x="108418" y="41631"/>
                  </a:lnTo>
                  <a:lnTo>
                    <a:pt x="108492" y="41853"/>
                  </a:lnTo>
                  <a:lnTo>
                    <a:pt x="108517" y="42101"/>
                  </a:lnTo>
                  <a:lnTo>
                    <a:pt x="108492" y="42348"/>
                  </a:lnTo>
                  <a:lnTo>
                    <a:pt x="108418" y="42571"/>
                  </a:lnTo>
                  <a:lnTo>
                    <a:pt x="108319" y="42793"/>
                  </a:lnTo>
                  <a:lnTo>
                    <a:pt x="108146" y="42991"/>
                  </a:lnTo>
                  <a:lnTo>
                    <a:pt x="107948" y="43139"/>
                  </a:lnTo>
                  <a:lnTo>
                    <a:pt x="107725" y="43263"/>
                  </a:lnTo>
                  <a:lnTo>
                    <a:pt x="107503" y="43337"/>
                  </a:lnTo>
                  <a:lnTo>
                    <a:pt x="107255" y="43362"/>
                  </a:lnTo>
                  <a:lnTo>
                    <a:pt x="107033" y="43337"/>
                  </a:lnTo>
                  <a:lnTo>
                    <a:pt x="106785" y="43263"/>
                  </a:lnTo>
                  <a:lnTo>
                    <a:pt x="106587" y="43139"/>
                  </a:lnTo>
                  <a:lnTo>
                    <a:pt x="106389" y="42991"/>
                  </a:lnTo>
                  <a:lnTo>
                    <a:pt x="106216" y="42793"/>
                  </a:lnTo>
                  <a:lnTo>
                    <a:pt x="106117" y="42571"/>
                  </a:lnTo>
                  <a:lnTo>
                    <a:pt x="106043" y="42348"/>
                  </a:lnTo>
                  <a:lnTo>
                    <a:pt x="106018" y="42101"/>
                  </a:lnTo>
                  <a:lnTo>
                    <a:pt x="106043" y="41853"/>
                  </a:lnTo>
                  <a:lnTo>
                    <a:pt x="106117" y="41631"/>
                  </a:lnTo>
                  <a:lnTo>
                    <a:pt x="106216" y="41408"/>
                  </a:lnTo>
                  <a:lnTo>
                    <a:pt x="106389" y="41210"/>
                  </a:lnTo>
                  <a:lnTo>
                    <a:pt x="106587" y="41062"/>
                  </a:lnTo>
                  <a:lnTo>
                    <a:pt x="106785" y="40938"/>
                  </a:lnTo>
                  <a:lnTo>
                    <a:pt x="107033" y="40864"/>
                  </a:lnTo>
                  <a:lnTo>
                    <a:pt x="107255" y="40839"/>
                  </a:lnTo>
                  <a:close/>
                  <a:moveTo>
                    <a:pt x="19146" y="41383"/>
                  </a:moveTo>
                  <a:lnTo>
                    <a:pt x="19344" y="41408"/>
                  </a:lnTo>
                  <a:lnTo>
                    <a:pt x="19517" y="41457"/>
                  </a:lnTo>
                  <a:lnTo>
                    <a:pt x="19690" y="41556"/>
                  </a:lnTo>
                  <a:lnTo>
                    <a:pt x="19863" y="41680"/>
                  </a:lnTo>
                  <a:lnTo>
                    <a:pt x="19987" y="41828"/>
                  </a:lnTo>
                  <a:lnTo>
                    <a:pt x="20086" y="42002"/>
                  </a:lnTo>
                  <a:lnTo>
                    <a:pt x="20135" y="42199"/>
                  </a:lnTo>
                  <a:lnTo>
                    <a:pt x="20160" y="42397"/>
                  </a:lnTo>
                  <a:lnTo>
                    <a:pt x="20135" y="42595"/>
                  </a:lnTo>
                  <a:lnTo>
                    <a:pt x="20086" y="42768"/>
                  </a:lnTo>
                  <a:lnTo>
                    <a:pt x="19987" y="42966"/>
                  </a:lnTo>
                  <a:lnTo>
                    <a:pt x="19863" y="43115"/>
                  </a:lnTo>
                  <a:lnTo>
                    <a:pt x="19690" y="43238"/>
                  </a:lnTo>
                  <a:lnTo>
                    <a:pt x="19517" y="43337"/>
                  </a:lnTo>
                  <a:lnTo>
                    <a:pt x="19344" y="43387"/>
                  </a:lnTo>
                  <a:lnTo>
                    <a:pt x="19146" y="43412"/>
                  </a:lnTo>
                  <a:lnTo>
                    <a:pt x="18948" y="43387"/>
                  </a:lnTo>
                  <a:lnTo>
                    <a:pt x="18750" y="43337"/>
                  </a:lnTo>
                  <a:lnTo>
                    <a:pt x="18577" y="43238"/>
                  </a:lnTo>
                  <a:lnTo>
                    <a:pt x="18428" y="43115"/>
                  </a:lnTo>
                  <a:lnTo>
                    <a:pt x="18280" y="42966"/>
                  </a:lnTo>
                  <a:lnTo>
                    <a:pt x="18206" y="42768"/>
                  </a:lnTo>
                  <a:lnTo>
                    <a:pt x="18131" y="42595"/>
                  </a:lnTo>
                  <a:lnTo>
                    <a:pt x="18131" y="42397"/>
                  </a:lnTo>
                  <a:lnTo>
                    <a:pt x="18131" y="42199"/>
                  </a:lnTo>
                  <a:lnTo>
                    <a:pt x="18206" y="42002"/>
                  </a:lnTo>
                  <a:lnTo>
                    <a:pt x="18280" y="41828"/>
                  </a:lnTo>
                  <a:lnTo>
                    <a:pt x="18428" y="41680"/>
                  </a:lnTo>
                  <a:lnTo>
                    <a:pt x="18577" y="41556"/>
                  </a:lnTo>
                  <a:lnTo>
                    <a:pt x="18750" y="41457"/>
                  </a:lnTo>
                  <a:lnTo>
                    <a:pt x="18948" y="41408"/>
                  </a:lnTo>
                  <a:lnTo>
                    <a:pt x="19146" y="41383"/>
                  </a:lnTo>
                  <a:close/>
                  <a:moveTo>
                    <a:pt x="44302" y="42719"/>
                  </a:moveTo>
                  <a:lnTo>
                    <a:pt x="44451" y="42744"/>
                  </a:lnTo>
                  <a:lnTo>
                    <a:pt x="44525" y="42793"/>
                  </a:lnTo>
                  <a:lnTo>
                    <a:pt x="44574" y="42818"/>
                  </a:lnTo>
                  <a:lnTo>
                    <a:pt x="44624" y="42892"/>
                  </a:lnTo>
                  <a:lnTo>
                    <a:pt x="44648" y="42942"/>
                  </a:lnTo>
                  <a:lnTo>
                    <a:pt x="44673" y="43090"/>
                  </a:lnTo>
                  <a:lnTo>
                    <a:pt x="44648" y="43238"/>
                  </a:lnTo>
                  <a:lnTo>
                    <a:pt x="44624" y="43288"/>
                  </a:lnTo>
                  <a:lnTo>
                    <a:pt x="44574" y="43362"/>
                  </a:lnTo>
                  <a:lnTo>
                    <a:pt x="44525" y="43387"/>
                  </a:lnTo>
                  <a:lnTo>
                    <a:pt x="44451" y="43436"/>
                  </a:lnTo>
                  <a:lnTo>
                    <a:pt x="44302" y="43461"/>
                  </a:lnTo>
                  <a:lnTo>
                    <a:pt x="44178" y="43436"/>
                  </a:lnTo>
                  <a:lnTo>
                    <a:pt x="44104" y="43387"/>
                  </a:lnTo>
                  <a:lnTo>
                    <a:pt x="44055" y="43362"/>
                  </a:lnTo>
                  <a:lnTo>
                    <a:pt x="44005" y="43288"/>
                  </a:lnTo>
                  <a:lnTo>
                    <a:pt x="43981" y="43238"/>
                  </a:lnTo>
                  <a:lnTo>
                    <a:pt x="43931" y="43090"/>
                  </a:lnTo>
                  <a:lnTo>
                    <a:pt x="43981" y="42942"/>
                  </a:lnTo>
                  <a:lnTo>
                    <a:pt x="44005" y="42892"/>
                  </a:lnTo>
                  <a:lnTo>
                    <a:pt x="44055" y="42818"/>
                  </a:lnTo>
                  <a:lnTo>
                    <a:pt x="44104" y="42793"/>
                  </a:lnTo>
                  <a:lnTo>
                    <a:pt x="44178" y="42744"/>
                  </a:lnTo>
                  <a:lnTo>
                    <a:pt x="44302" y="42719"/>
                  </a:lnTo>
                  <a:close/>
                  <a:moveTo>
                    <a:pt x="73466" y="42843"/>
                  </a:moveTo>
                  <a:lnTo>
                    <a:pt x="73540" y="42867"/>
                  </a:lnTo>
                  <a:lnTo>
                    <a:pt x="73614" y="42917"/>
                  </a:lnTo>
                  <a:lnTo>
                    <a:pt x="73688" y="42966"/>
                  </a:lnTo>
                  <a:lnTo>
                    <a:pt x="73738" y="43041"/>
                  </a:lnTo>
                  <a:lnTo>
                    <a:pt x="73787" y="43115"/>
                  </a:lnTo>
                  <a:lnTo>
                    <a:pt x="73812" y="43189"/>
                  </a:lnTo>
                  <a:lnTo>
                    <a:pt x="73812" y="43288"/>
                  </a:lnTo>
                  <a:lnTo>
                    <a:pt x="73812" y="43362"/>
                  </a:lnTo>
                  <a:lnTo>
                    <a:pt x="73787" y="43436"/>
                  </a:lnTo>
                  <a:lnTo>
                    <a:pt x="73738" y="43510"/>
                  </a:lnTo>
                  <a:lnTo>
                    <a:pt x="73688" y="43585"/>
                  </a:lnTo>
                  <a:lnTo>
                    <a:pt x="73614" y="43634"/>
                  </a:lnTo>
                  <a:lnTo>
                    <a:pt x="73540" y="43684"/>
                  </a:lnTo>
                  <a:lnTo>
                    <a:pt x="73466" y="43708"/>
                  </a:lnTo>
                  <a:lnTo>
                    <a:pt x="73293" y="43708"/>
                  </a:lnTo>
                  <a:lnTo>
                    <a:pt x="73218" y="43684"/>
                  </a:lnTo>
                  <a:lnTo>
                    <a:pt x="73144" y="43634"/>
                  </a:lnTo>
                  <a:lnTo>
                    <a:pt x="73070" y="43585"/>
                  </a:lnTo>
                  <a:lnTo>
                    <a:pt x="73021" y="43510"/>
                  </a:lnTo>
                  <a:lnTo>
                    <a:pt x="72971" y="43436"/>
                  </a:lnTo>
                  <a:lnTo>
                    <a:pt x="72946" y="43362"/>
                  </a:lnTo>
                  <a:lnTo>
                    <a:pt x="72946" y="43288"/>
                  </a:lnTo>
                  <a:lnTo>
                    <a:pt x="72946" y="43189"/>
                  </a:lnTo>
                  <a:lnTo>
                    <a:pt x="72971" y="43115"/>
                  </a:lnTo>
                  <a:lnTo>
                    <a:pt x="73021" y="43041"/>
                  </a:lnTo>
                  <a:lnTo>
                    <a:pt x="73070" y="42966"/>
                  </a:lnTo>
                  <a:lnTo>
                    <a:pt x="73144" y="42917"/>
                  </a:lnTo>
                  <a:lnTo>
                    <a:pt x="73218" y="42867"/>
                  </a:lnTo>
                  <a:lnTo>
                    <a:pt x="73293" y="42843"/>
                  </a:lnTo>
                  <a:close/>
                  <a:moveTo>
                    <a:pt x="77646" y="42620"/>
                  </a:moveTo>
                  <a:lnTo>
                    <a:pt x="77745" y="42645"/>
                  </a:lnTo>
                  <a:lnTo>
                    <a:pt x="77844" y="42669"/>
                  </a:lnTo>
                  <a:lnTo>
                    <a:pt x="77943" y="42719"/>
                  </a:lnTo>
                  <a:lnTo>
                    <a:pt x="78017" y="42793"/>
                  </a:lnTo>
                  <a:lnTo>
                    <a:pt x="78091" y="42867"/>
                  </a:lnTo>
                  <a:lnTo>
                    <a:pt x="78141" y="42966"/>
                  </a:lnTo>
                  <a:lnTo>
                    <a:pt x="78166" y="43065"/>
                  </a:lnTo>
                  <a:lnTo>
                    <a:pt x="78190" y="43164"/>
                  </a:lnTo>
                  <a:lnTo>
                    <a:pt x="78166" y="43263"/>
                  </a:lnTo>
                  <a:lnTo>
                    <a:pt x="78141" y="43362"/>
                  </a:lnTo>
                  <a:lnTo>
                    <a:pt x="78091" y="43461"/>
                  </a:lnTo>
                  <a:lnTo>
                    <a:pt x="78017" y="43535"/>
                  </a:lnTo>
                  <a:lnTo>
                    <a:pt x="77943" y="43609"/>
                  </a:lnTo>
                  <a:lnTo>
                    <a:pt x="77844" y="43659"/>
                  </a:lnTo>
                  <a:lnTo>
                    <a:pt x="77745" y="43684"/>
                  </a:lnTo>
                  <a:lnTo>
                    <a:pt x="77646" y="43708"/>
                  </a:lnTo>
                  <a:lnTo>
                    <a:pt x="77547" y="43684"/>
                  </a:lnTo>
                  <a:lnTo>
                    <a:pt x="77448" y="43659"/>
                  </a:lnTo>
                  <a:lnTo>
                    <a:pt x="77349" y="43609"/>
                  </a:lnTo>
                  <a:lnTo>
                    <a:pt x="77275" y="43535"/>
                  </a:lnTo>
                  <a:lnTo>
                    <a:pt x="77201" y="43461"/>
                  </a:lnTo>
                  <a:lnTo>
                    <a:pt x="77152" y="43362"/>
                  </a:lnTo>
                  <a:lnTo>
                    <a:pt x="77127" y="43263"/>
                  </a:lnTo>
                  <a:lnTo>
                    <a:pt x="77102" y="43164"/>
                  </a:lnTo>
                  <a:lnTo>
                    <a:pt x="77127" y="43065"/>
                  </a:lnTo>
                  <a:lnTo>
                    <a:pt x="77152" y="42966"/>
                  </a:lnTo>
                  <a:lnTo>
                    <a:pt x="77201" y="42867"/>
                  </a:lnTo>
                  <a:lnTo>
                    <a:pt x="77275" y="42793"/>
                  </a:lnTo>
                  <a:lnTo>
                    <a:pt x="77349" y="42719"/>
                  </a:lnTo>
                  <a:lnTo>
                    <a:pt x="77448" y="42669"/>
                  </a:lnTo>
                  <a:lnTo>
                    <a:pt x="77547" y="42645"/>
                  </a:lnTo>
                  <a:lnTo>
                    <a:pt x="77646" y="42620"/>
                  </a:lnTo>
                  <a:close/>
                  <a:moveTo>
                    <a:pt x="92809" y="41903"/>
                  </a:moveTo>
                  <a:lnTo>
                    <a:pt x="92958" y="41927"/>
                  </a:lnTo>
                  <a:lnTo>
                    <a:pt x="93131" y="41977"/>
                  </a:lnTo>
                  <a:lnTo>
                    <a:pt x="93304" y="42051"/>
                  </a:lnTo>
                  <a:lnTo>
                    <a:pt x="93428" y="42175"/>
                  </a:lnTo>
                  <a:lnTo>
                    <a:pt x="93551" y="42298"/>
                  </a:lnTo>
                  <a:lnTo>
                    <a:pt x="93626" y="42472"/>
                  </a:lnTo>
                  <a:lnTo>
                    <a:pt x="93675" y="42620"/>
                  </a:lnTo>
                  <a:lnTo>
                    <a:pt x="93700" y="42793"/>
                  </a:lnTo>
                  <a:lnTo>
                    <a:pt x="93675" y="42966"/>
                  </a:lnTo>
                  <a:lnTo>
                    <a:pt x="93626" y="43139"/>
                  </a:lnTo>
                  <a:lnTo>
                    <a:pt x="93551" y="43288"/>
                  </a:lnTo>
                  <a:lnTo>
                    <a:pt x="93428" y="43436"/>
                  </a:lnTo>
                  <a:lnTo>
                    <a:pt x="93304" y="43560"/>
                  </a:lnTo>
                  <a:lnTo>
                    <a:pt x="93131" y="43634"/>
                  </a:lnTo>
                  <a:lnTo>
                    <a:pt x="92958" y="43684"/>
                  </a:lnTo>
                  <a:lnTo>
                    <a:pt x="92809" y="43708"/>
                  </a:lnTo>
                  <a:lnTo>
                    <a:pt x="92636" y="43684"/>
                  </a:lnTo>
                  <a:lnTo>
                    <a:pt x="92463" y="43634"/>
                  </a:lnTo>
                  <a:lnTo>
                    <a:pt x="92315" y="43560"/>
                  </a:lnTo>
                  <a:lnTo>
                    <a:pt x="92166" y="43436"/>
                  </a:lnTo>
                  <a:lnTo>
                    <a:pt x="92043" y="43288"/>
                  </a:lnTo>
                  <a:lnTo>
                    <a:pt x="91968" y="43139"/>
                  </a:lnTo>
                  <a:lnTo>
                    <a:pt x="91919" y="42966"/>
                  </a:lnTo>
                  <a:lnTo>
                    <a:pt x="91894" y="42793"/>
                  </a:lnTo>
                  <a:lnTo>
                    <a:pt x="91919" y="42620"/>
                  </a:lnTo>
                  <a:lnTo>
                    <a:pt x="91968" y="42472"/>
                  </a:lnTo>
                  <a:lnTo>
                    <a:pt x="92043" y="42298"/>
                  </a:lnTo>
                  <a:lnTo>
                    <a:pt x="92166" y="42175"/>
                  </a:lnTo>
                  <a:lnTo>
                    <a:pt x="92315" y="42051"/>
                  </a:lnTo>
                  <a:lnTo>
                    <a:pt x="92463" y="41977"/>
                  </a:lnTo>
                  <a:lnTo>
                    <a:pt x="92636" y="41927"/>
                  </a:lnTo>
                  <a:lnTo>
                    <a:pt x="92809" y="41903"/>
                  </a:lnTo>
                  <a:close/>
                  <a:moveTo>
                    <a:pt x="89247" y="42175"/>
                  </a:moveTo>
                  <a:lnTo>
                    <a:pt x="89396" y="42224"/>
                  </a:lnTo>
                  <a:lnTo>
                    <a:pt x="89544" y="42298"/>
                  </a:lnTo>
                  <a:lnTo>
                    <a:pt x="89668" y="42397"/>
                  </a:lnTo>
                  <a:lnTo>
                    <a:pt x="89767" y="42546"/>
                  </a:lnTo>
                  <a:lnTo>
                    <a:pt x="89841" y="42669"/>
                  </a:lnTo>
                  <a:lnTo>
                    <a:pt x="89891" y="42818"/>
                  </a:lnTo>
                  <a:lnTo>
                    <a:pt x="89915" y="42991"/>
                  </a:lnTo>
                  <a:lnTo>
                    <a:pt x="89891" y="43139"/>
                  </a:lnTo>
                  <a:lnTo>
                    <a:pt x="89841" y="43288"/>
                  </a:lnTo>
                  <a:lnTo>
                    <a:pt x="89767" y="43436"/>
                  </a:lnTo>
                  <a:lnTo>
                    <a:pt x="89668" y="43560"/>
                  </a:lnTo>
                  <a:lnTo>
                    <a:pt x="89544" y="43659"/>
                  </a:lnTo>
                  <a:lnTo>
                    <a:pt x="89396" y="43733"/>
                  </a:lnTo>
                  <a:lnTo>
                    <a:pt x="89247" y="43783"/>
                  </a:lnTo>
                  <a:lnTo>
                    <a:pt x="88951" y="43783"/>
                  </a:lnTo>
                  <a:lnTo>
                    <a:pt x="88802" y="43733"/>
                  </a:lnTo>
                  <a:lnTo>
                    <a:pt x="88654" y="43659"/>
                  </a:lnTo>
                  <a:lnTo>
                    <a:pt x="88530" y="43560"/>
                  </a:lnTo>
                  <a:lnTo>
                    <a:pt x="88431" y="43436"/>
                  </a:lnTo>
                  <a:lnTo>
                    <a:pt x="88357" y="43288"/>
                  </a:lnTo>
                  <a:lnTo>
                    <a:pt x="88307" y="43139"/>
                  </a:lnTo>
                  <a:lnTo>
                    <a:pt x="88283" y="42991"/>
                  </a:lnTo>
                  <a:lnTo>
                    <a:pt x="88307" y="42818"/>
                  </a:lnTo>
                  <a:lnTo>
                    <a:pt x="88357" y="42669"/>
                  </a:lnTo>
                  <a:lnTo>
                    <a:pt x="88431" y="42546"/>
                  </a:lnTo>
                  <a:lnTo>
                    <a:pt x="88530" y="42397"/>
                  </a:lnTo>
                  <a:lnTo>
                    <a:pt x="88654" y="42298"/>
                  </a:lnTo>
                  <a:lnTo>
                    <a:pt x="88802" y="42224"/>
                  </a:lnTo>
                  <a:lnTo>
                    <a:pt x="88951" y="42175"/>
                  </a:lnTo>
                  <a:close/>
                  <a:moveTo>
                    <a:pt x="48285" y="43412"/>
                  </a:moveTo>
                  <a:lnTo>
                    <a:pt x="48384" y="43436"/>
                  </a:lnTo>
                  <a:lnTo>
                    <a:pt x="48458" y="43486"/>
                  </a:lnTo>
                  <a:lnTo>
                    <a:pt x="48507" y="43560"/>
                  </a:lnTo>
                  <a:lnTo>
                    <a:pt x="48532" y="43659"/>
                  </a:lnTo>
                  <a:lnTo>
                    <a:pt x="48507" y="43758"/>
                  </a:lnTo>
                  <a:lnTo>
                    <a:pt x="48458" y="43857"/>
                  </a:lnTo>
                  <a:lnTo>
                    <a:pt x="48384" y="43906"/>
                  </a:lnTo>
                  <a:lnTo>
                    <a:pt x="48285" y="43931"/>
                  </a:lnTo>
                  <a:lnTo>
                    <a:pt x="48186" y="43906"/>
                  </a:lnTo>
                  <a:lnTo>
                    <a:pt x="48087" y="43857"/>
                  </a:lnTo>
                  <a:lnTo>
                    <a:pt x="48037" y="43758"/>
                  </a:lnTo>
                  <a:lnTo>
                    <a:pt x="48013" y="43659"/>
                  </a:lnTo>
                  <a:lnTo>
                    <a:pt x="48037" y="43560"/>
                  </a:lnTo>
                  <a:lnTo>
                    <a:pt x="48087" y="43486"/>
                  </a:lnTo>
                  <a:lnTo>
                    <a:pt x="48186" y="43436"/>
                  </a:lnTo>
                  <a:lnTo>
                    <a:pt x="48285" y="43412"/>
                  </a:lnTo>
                  <a:close/>
                  <a:moveTo>
                    <a:pt x="52366" y="43708"/>
                  </a:moveTo>
                  <a:lnTo>
                    <a:pt x="52416" y="43733"/>
                  </a:lnTo>
                  <a:lnTo>
                    <a:pt x="52440" y="43783"/>
                  </a:lnTo>
                  <a:lnTo>
                    <a:pt x="52465" y="43857"/>
                  </a:lnTo>
                  <a:lnTo>
                    <a:pt x="52440" y="43906"/>
                  </a:lnTo>
                  <a:lnTo>
                    <a:pt x="52416" y="43956"/>
                  </a:lnTo>
                  <a:lnTo>
                    <a:pt x="52366" y="43980"/>
                  </a:lnTo>
                  <a:lnTo>
                    <a:pt x="52267" y="43980"/>
                  </a:lnTo>
                  <a:lnTo>
                    <a:pt x="52218" y="43956"/>
                  </a:lnTo>
                  <a:lnTo>
                    <a:pt x="52168" y="43906"/>
                  </a:lnTo>
                  <a:lnTo>
                    <a:pt x="52168" y="43857"/>
                  </a:lnTo>
                  <a:lnTo>
                    <a:pt x="52168" y="43783"/>
                  </a:lnTo>
                  <a:lnTo>
                    <a:pt x="52218" y="43733"/>
                  </a:lnTo>
                  <a:lnTo>
                    <a:pt x="52267" y="43708"/>
                  </a:lnTo>
                  <a:close/>
                  <a:moveTo>
                    <a:pt x="22955" y="42274"/>
                  </a:moveTo>
                  <a:lnTo>
                    <a:pt x="23128" y="42323"/>
                  </a:lnTo>
                  <a:lnTo>
                    <a:pt x="23277" y="42422"/>
                  </a:lnTo>
                  <a:lnTo>
                    <a:pt x="23425" y="42521"/>
                  </a:lnTo>
                  <a:lnTo>
                    <a:pt x="23549" y="42669"/>
                  </a:lnTo>
                  <a:lnTo>
                    <a:pt x="23623" y="42843"/>
                  </a:lnTo>
                  <a:lnTo>
                    <a:pt x="23672" y="42991"/>
                  </a:lnTo>
                  <a:lnTo>
                    <a:pt x="23697" y="43164"/>
                  </a:lnTo>
                  <a:lnTo>
                    <a:pt x="23672" y="43337"/>
                  </a:lnTo>
                  <a:lnTo>
                    <a:pt x="23623" y="43510"/>
                  </a:lnTo>
                  <a:lnTo>
                    <a:pt x="23549" y="43684"/>
                  </a:lnTo>
                  <a:lnTo>
                    <a:pt x="23425" y="43807"/>
                  </a:lnTo>
                  <a:lnTo>
                    <a:pt x="23277" y="43931"/>
                  </a:lnTo>
                  <a:lnTo>
                    <a:pt x="23128" y="44005"/>
                  </a:lnTo>
                  <a:lnTo>
                    <a:pt x="22955" y="44079"/>
                  </a:lnTo>
                  <a:lnTo>
                    <a:pt x="22609" y="44079"/>
                  </a:lnTo>
                  <a:lnTo>
                    <a:pt x="22436" y="44005"/>
                  </a:lnTo>
                  <a:lnTo>
                    <a:pt x="22287" y="43931"/>
                  </a:lnTo>
                  <a:lnTo>
                    <a:pt x="22139" y="43807"/>
                  </a:lnTo>
                  <a:lnTo>
                    <a:pt x="22015" y="43684"/>
                  </a:lnTo>
                  <a:lnTo>
                    <a:pt x="21941" y="43510"/>
                  </a:lnTo>
                  <a:lnTo>
                    <a:pt x="21891" y="43337"/>
                  </a:lnTo>
                  <a:lnTo>
                    <a:pt x="21867" y="43164"/>
                  </a:lnTo>
                  <a:lnTo>
                    <a:pt x="21891" y="42991"/>
                  </a:lnTo>
                  <a:lnTo>
                    <a:pt x="21941" y="42843"/>
                  </a:lnTo>
                  <a:lnTo>
                    <a:pt x="22015" y="42669"/>
                  </a:lnTo>
                  <a:lnTo>
                    <a:pt x="22139" y="42521"/>
                  </a:lnTo>
                  <a:lnTo>
                    <a:pt x="22287" y="42422"/>
                  </a:lnTo>
                  <a:lnTo>
                    <a:pt x="22436" y="42323"/>
                  </a:lnTo>
                  <a:lnTo>
                    <a:pt x="22609" y="42274"/>
                  </a:lnTo>
                  <a:close/>
                  <a:moveTo>
                    <a:pt x="26517" y="42472"/>
                  </a:moveTo>
                  <a:lnTo>
                    <a:pt x="26665" y="42521"/>
                  </a:lnTo>
                  <a:lnTo>
                    <a:pt x="26814" y="42595"/>
                  </a:lnTo>
                  <a:lnTo>
                    <a:pt x="26937" y="42694"/>
                  </a:lnTo>
                  <a:lnTo>
                    <a:pt x="27036" y="42843"/>
                  </a:lnTo>
                  <a:lnTo>
                    <a:pt x="27111" y="42966"/>
                  </a:lnTo>
                  <a:lnTo>
                    <a:pt x="27160" y="43139"/>
                  </a:lnTo>
                  <a:lnTo>
                    <a:pt x="27185" y="43288"/>
                  </a:lnTo>
                  <a:lnTo>
                    <a:pt x="27160" y="43436"/>
                  </a:lnTo>
                  <a:lnTo>
                    <a:pt x="27111" y="43585"/>
                  </a:lnTo>
                  <a:lnTo>
                    <a:pt x="27036" y="43733"/>
                  </a:lnTo>
                  <a:lnTo>
                    <a:pt x="26937" y="43857"/>
                  </a:lnTo>
                  <a:lnTo>
                    <a:pt x="26814" y="43980"/>
                  </a:lnTo>
                  <a:lnTo>
                    <a:pt x="26665" y="44055"/>
                  </a:lnTo>
                  <a:lnTo>
                    <a:pt x="26517" y="44079"/>
                  </a:lnTo>
                  <a:lnTo>
                    <a:pt x="26369" y="44104"/>
                  </a:lnTo>
                  <a:lnTo>
                    <a:pt x="26195" y="44079"/>
                  </a:lnTo>
                  <a:lnTo>
                    <a:pt x="26047" y="44055"/>
                  </a:lnTo>
                  <a:lnTo>
                    <a:pt x="25899" y="43980"/>
                  </a:lnTo>
                  <a:lnTo>
                    <a:pt x="25775" y="43857"/>
                  </a:lnTo>
                  <a:lnTo>
                    <a:pt x="25676" y="43733"/>
                  </a:lnTo>
                  <a:lnTo>
                    <a:pt x="25602" y="43585"/>
                  </a:lnTo>
                  <a:lnTo>
                    <a:pt x="25552" y="43436"/>
                  </a:lnTo>
                  <a:lnTo>
                    <a:pt x="25528" y="43288"/>
                  </a:lnTo>
                  <a:lnTo>
                    <a:pt x="25552" y="43139"/>
                  </a:lnTo>
                  <a:lnTo>
                    <a:pt x="25602" y="42966"/>
                  </a:lnTo>
                  <a:lnTo>
                    <a:pt x="25676" y="42843"/>
                  </a:lnTo>
                  <a:lnTo>
                    <a:pt x="25775" y="42694"/>
                  </a:lnTo>
                  <a:lnTo>
                    <a:pt x="25899" y="42595"/>
                  </a:lnTo>
                  <a:lnTo>
                    <a:pt x="26047" y="42521"/>
                  </a:lnTo>
                  <a:lnTo>
                    <a:pt x="26195" y="42472"/>
                  </a:lnTo>
                  <a:close/>
                  <a:moveTo>
                    <a:pt x="57635" y="43882"/>
                  </a:moveTo>
                  <a:lnTo>
                    <a:pt x="57660" y="43906"/>
                  </a:lnTo>
                  <a:lnTo>
                    <a:pt x="57709" y="43956"/>
                  </a:lnTo>
                  <a:lnTo>
                    <a:pt x="57709" y="44005"/>
                  </a:lnTo>
                  <a:lnTo>
                    <a:pt x="57709" y="44055"/>
                  </a:lnTo>
                  <a:lnTo>
                    <a:pt x="57660" y="44104"/>
                  </a:lnTo>
                  <a:lnTo>
                    <a:pt x="57635" y="44129"/>
                  </a:lnTo>
                  <a:lnTo>
                    <a:pt x="57536" y="44129"/>
                  </a:lnTo>
                  <a:lnTo>
                    <a:pt x="57486" y="44104"/>
                  </a:lnTo>
                  <a:lnTo>
                    <a:pt x="57462" y="44055"/>
                  </a:lnTo>
                  <a:lnTo>
                    <a:pt x="57437" y="44005"/>
                  </a:lnTo>
                  <a:lnTo>
                    <a:pt x="57462" y="43956"/>
                  </a:lnTo>
                  <a:lnTo>
                    <a:pt x="57486" y="43906"/>
                  </a:lnTo>
                  <a:lnTo>
                    <a:pt x="57536" y="43882"/>
                  </a:lnTo>
                  <a:close/>
                  <a:moveTo>
                    <a:pt x="114231" y="41408"/>
                  </a:moveTo>
                  <a:lnTo>
                    <a:pt x="114503" y="41457"/>
                  </a:lnTo>
                  <a:lnTo>
                    <a:pt x="114775" y="41532"/>
                  </a:lnTo>
                  <a:lnTo>
                    <a:pt x="115022" y="41655"/>
                  </a:lnTo>
                  <a:lnTo>
                    <a:pt x="115146" y="41754"/>
                  </a:lnTo>
                  <a:lnTo>
                    <a:pt x="115270" y="41853"/>
                  </a:lnTo>
                  <a:lnTo>
                    <a:pt x="115369" y="41952"/>
                  </a:lnTo>
                  <a:lnTo>
                    <a:pt x="115443" y="42076"/>
                  </a:lnTo>
                  <a:lnTo>
                    <a:pt x="115566" y="42323"/>
                  </a:lnTo>
                  <a:lnTo>
                    <a:pt x="115641" y="42595"/>
                  </a:lnTo>
                  <a:lnTo>
                    <a:pt x="115690" y="42867"/>
                  </a:lnTo>
                  <a:lnTo>
                    <a:pt x="115641" y="43139"/>
                  </a:lnTo>
                  <a:lnTo>
                    <a:pt x="115566" y="43412"/>
                  </a:lnTo>
                  <a:lnTo>
                    <a:pt x="115443" y="43659"/>
                  </a:lnTo>
                  <a:lnTo>
                    <a:pt x="115369" y="43758"/>
                  </a:lnTo>
                  <a:lnTo>
                    <a:pt x="115270" y="43882"/>
                  </a:lnTo>
                  <a:lnTo>
                    <a:pt x="115146" y="43980"/>
                  </a:lnTo>
                  <a:lnTo>
                    <a:pt x="115022" y="44055"/>
                  </a:lnTo>
                  <a:lnTo>
                    <a:pt x="114775" y="44203"/>
                  </a:lnTo>
                  <a:lnTo>
                    <a:pt x="114503" y="44277"/>
                  </a:lnTo>
                  <a:lnTo>
                    <a:pt x="114231" y="44302"/>
                  </a:lnTo>
                  <a:lnTo>
                    <a:pt x="113959" y="44277"/>
                  </a:lnTo>
                  <a:lnTo>
                    <a:pt x="113687" y="44203"/>
                  </a:lnTo>
                  <a:lnTo>
                    <a:pt x="113439" y="44055"/>
                  </a:lnTo>
                  <a:lnTo>
                    <a:pt x="113340" y="43980"/>
                  </a:lnTo>
                  <a:lnTo>
                    <a:pt x="113217" y="43882"/>
                  </a:lnTo>
                  <a:lnTo>
                    <a:pt x="113118" y="43758"/>
                  </a:lnTo>
                  <a:lnTo>
                    <a:pt x="113043" y="43659"/>
                  </a:lnTo>
                  <a:lnTo>
                    <a:pt x="112895" y="43412"/>
                  </a:lnTo>
                  <a:lnTo>
                    <a:pt x="112821" y="43139"/>
                  </a:lnTo>
                  <a:lnTo>
                    <a:pt x="112796" y="42867"/>
                  </a:lnTo>
                  <a:lnTo>
                    <a:pt x="112821" y="42595"/>
                  </a:lnTo>
                  <a:lnTo>
                    <a:pt x="112895" y="42323"/>
                  </a:lnTo>
                  <a:lnTo>
                    <a:pt x="113043" y="42076"/>
                  </a:lnTo>
                  <a:lnTo>
                    <a:pt x="113118" y="41952"/>
                  </a:lnTo>
                  <a:lnTo>
                    <a:pt x="113217" y="41853"/>
                  </a:lnTo>
                  <a:lnTo>
                    <a:pt x="113340" y="41754"/>
                  </a:lnTo>
                  <a:lnTo>
                    <a:pt x="113439" y="41655"/>
                  </a:lnTo>
                  <a:lnTo>
                    <a:pt x="113687" y="41532"/>
                  </a:lnTo>
                  <a:lnTo>
                    <a:pt x="113959" y="41457"/>
                  </a:lnTo>
                  <a:lnTo>
                    <a:pt x="114231" y="41408"/>
                  </a:lnTo>
                  <a:close/>
                  <a:moveTo>
                    <a:pt x="67109" y="43684"/>
                  </a:moveTo>
                  <a:lnTo>
                    <a:pt x="67232" y="43708"/>
                  </a:lnTo>
                  <a:lnTo>
                    <a:pt x="67331" y="43783"/>
                  </a:lnTo>
                  <a:lnTo>
                    <a:pt x="67406" y="43882"/>
                  </a:lnTo>
                  <a:lnTo>
                    <a:pt x="67430" y="44005"/>
                  </a:lnTo>
                  <a:lnTo>
                    <a:pt x="67406" y="44129"/>
                  </a:lnTo>
                  <a:lnTo>
                    <a:pt x="67331" y="44228"/>
                  </a:lnTo>
                  <a:lnTo>
                    <a:pt x="67232" y="44302"/>
                  </a:lnTo>
                  <a:lnTo>
                    <a:pt x="67109" y="44327"/>
                  </a:lnTo>
                  <a:lnTo>
                    <a:pt x="66985" y="44302"/>
                  </a:lnTo>
                  <a:lnTo>
                    <a:pt x="66886" y="44228"/>
                  </a:lnTo>
                  <a:lnTo>
                    <a:pt x="66812" y="44129"/>
                  </a:lnTo>
                  <a:lnTo>
                    <a:pt x="66787" y="44005"/>
                  </a:lnTo>
                  <a:lnTo>
                    <a:pt x="66812" y="43882"/>
                  </a:lnTo>
                  <a:lnTo>
                    <a:pt x="66886" y="43783"/>
                  </a:lnTo>
                  <a:lnTo>
                    <a:pt x="66985" y="43708"/>
                  </a:lnTo>
                  <a:lnTo>
                    <a:pt x="67109" y="43684"/>
                  </a:lnTo>
                  <a:close/>
                  <a:moveTo>
                    <a:pt x="110669" y="41631"/>
                  </a:moveTo>
                  <a:lnTo>
                    <a:pt x="110941" y="41655"/>
                  </a:lnTo>
                  <a:lnTo>
                    <a:pt x="111188" y="41730"/>
                  </a:lnTo>
                  <a:lnTo>
                    <a:pt x="111411" y="41853"/>
                  </a:lnTo>
                  <a:lnTo>
                    <a:pt x="111633" y="42026"/>
                  </a:lnTo>
                  <a:lnTo>
                    <a:pt x="111807" y="42224"/>
                  </a:lnTo>
                  <a:lnTo>
                    <a:pt x="111930" y="42472"/>
                  </a:lnTo>
                  <a:lnTo>
                    <a:pt x="112005" y="42719"/>
                  </a:lnTo>
                  <a:lnTo>
                    <a:pt x="112029" y="42966"/>
                  </a:lnTo>
                  <a:lnTo>
                    <a:pt x="112005" y="43238"/>
                  </a:lnTo>
                  <a:lnTo>
                    <a:pt x="111930" y="43486"/>
                  </a:lnTo>
                  <a:lnTo>
                    <a:pt x="111807" y="43708"/>
                  </a:lnTo>
                  <a:lnTo>
                    <a:pt x="111633" y="43931"/>
                  </a:lnTo>
                  <a:lnTo>
                    <a:pt x="111411" y="44104"/>
                  </a:lnTo>
                  <a:lnTo>
                    <a:pt x="111188" y="44228"/>
                  </a:lnTo>
                  <a:lnTo>
                    <a:pt x="110941" y="44302"/>
                  </a:lnTo>
                  <a:lnTo>
                    <a:pt x="110669" y="44327"/>
                  </a:lnTo>
                  <a:lnTo>
                    <a:pt x="110421" y="44302"/>
                  </a:lnTo>
                  <a:lnTo>
                    <a:pt x="110174" y="44228"/>
                  </a:lnTo>
                  <a:lnTo>
                    <a:pt x="109927" y="44104"/>
                  </a:lnTo>
                  <a:lnTo>
                    <a:pt x="109729" y="43931"/>
                  </a:lnTo>
                  <a:lnTo>
                    <a:pt x="109556" y="43708"/>
                  </a:lnTo>
                  <a:lnTo>
                    <a:pt x="109432" y="43486"/>
                  </a:lnTo>
                  <a:lnTo>
                    <a:pt x="109358" y="43238"/>
                  </a:lnTo>
                  <a:lnTo>
                    <a:pt x="109333" y="42966"/>
                  </a:lnTo>
                  <a:lnTo>
                    <a:pt x="109358" y="42719"/>
                  </a:lnTo>
                  <a:lnTo>
                    <a:pt x="109432" y="42472"/>
                  </a:lnTo>
                  <a:lnTo>
                    <a:pt x="109556" y="42224"/>
                  </a:lnTo>
                  <a:lnTo>
                    <a:pt x="109729" y="42026"/>
                  </a:lnTo>
                  <a:lnTo>
                    <a:pt x="109927" y="41853"/>
                  </a:lnTo>
                  <a:lnTo>
                    <a:pt x="110174" y="41730"/>
                  </a:lnTo>
                  <a:lnTo>
                    <a:pt x="110421" y="41655"/>
                  </a:lnTo>
                  <a:lnTo>
                    <a:pt x="110669" y="41631"/>
                  </a:lnTo>
                  <a:close/>
                  <a:moveTo>
                    <a:pt x="1608" y="41754"/>
                  </a:moveTo>
                  <a:lnTo>
                    <a:pt x="1880" y="41779"/>
                  </a:lnTo>
                  <a:lnTo>
                    <a:pt x="2152" y="41853"/>
                  </a:lnTo>
                  <a:lnTo>
                    <a:pt x="2399" y="41977"/>
                  </a:lnTo>
                  <a:lnTo>
                    <a:pt x="2498" y="42076"/>
                  </a:lnTo>
                  <a:lnTo>
                    <a:pt x="2622" y="42175"/>
                  </a:lnTo>
                  <a:lnTo>
                    <a:pt x="2721" y="42274"/>
                  </a:lnTo>
                  <a:lnTo>
                    <a:pt x="2795" y="42397"/>
                  </a:lnTo>
                  <a:lnTo>
                    <a:pt x="2919" y="42645"/>
                  </a:lnTo>
                  <a:lnTo>
                    <a:pt x="3018" y="42917"/>
                  </a:lnTo>
                  <a:lnTo>
                    <a:pt x="3043" y="43189"/>
                  </a:lnTo>
                  <a:lnTo>
                    <a:pt x="3018" y="43461"/>
                  </a:lnTo>
                  <a:lnTo>
                    <a:pt x="2919" y="43733"/>
                  </a:lnTo>
                  <a:lnTo>
                    <a:pt x="2795" y="43980"/>
                  </a:lnTo>
                  <a:lnTo>
                    <a:pt x="2721" y="44079"/>
                  </a:lnTo>
                  <a:lnTo>
                    <a:pt x="2622" y="44203"/>
                  </a:lnTo>
                  <a:lnTo>
                    <a:pt x="2498" y="44302"/>
                  </a:lnTo>
                  <a:lnTo>
                    <a:pt x="2399" y="44376"/>
                  </a:lnTo>
                  <a:lnTo>
                    <a:pt x="2152" y="44525"/>
                  </a:lnTo>
                  <a:lnTo>
                    <a:pt x="1880" y="44599"/>
                  </a:lnTo>
                  <a:lnTo>
                    <a:pt x="1608" y="44624"/>
                  </a:lnTo>
                  <a:lnTo>
                    <a:pt x="1336" y="44599"/>
                  </a:lnTo>
                  <a:lnTo>
                    <a:pt x="1064" y="44525"/>
                  </a:lnTo>
                  <a:lnTo>
                    <a:pt x="816" y="44376"/>
                  </a:lnTo>
                  <a:lnTo>
                    <a:pt x="693" y="44302"/>
                  </a:lnTo>
                  <a:lnTo>
                    <a:pt x="594" y="44203"/>
                  </a:lnTo>
                  <a:lnTo>
                    <a:pt x="495" y="44079"/>
                  </a:lnTo>
                  <a:lnTo>
                    <a:pt x="396" y="43980"/>
                  </a:lnTo>
                  <a:lnTo>
                    <a:pt x="272" y="43733"/>
                  </a:lnTo>
                  <a:lnTo>
                    <a:pt x="198" y="43461"/>
                  </a:lnTo>
                  <a:lnTo>
                    <a:pt x="173" y="43189"/>
                  </a:lnTo>
                  <a:lnTo>
                    <a:pt x="198" y="42917"/>
                  </a:lnTo>
                  <a:lnTo>
                    <a:pt x="272" y="42645"/>
                  </a:lnTo>
                  <a:lnTo>
                    <a:pt x="396" y="42397"/>
                  </a:lnTo>
                  <a:lnTo>
                    <a:pt x="495" y="42274"/>
                  </a:lnTo>
                  <a:lnTo>
                    <a:pt x="594" y="42175"/>
                  </a:lnTo>
                  <a:lnTo>
                    <a:pt x="693" y="42076"/>
                  </a:lnTo>
                  <a:lnTo>
                    <a:pt x="816" y="41977"/>
                  </a:lnTo>
                  <a:lnTo>
                    <a:pt x="1064" y="41853"/>
                  </a:lnTo>
                  <a:lnTo>
                    <a:pt x="1336" y="41779"/>
                  </a:lnTo>
                  <a:lnTo>
                    <a:pt x="1608" y="41754"/>
                  </a:lnTo>
                  <a:close/>
                  <a:moveTo>
                    <a:pt x="5120" y="41903"/>
                  </a:moveTo>
                  <a:lnTo>
                    <a:pt x="5392" y="41927"/>
                  </a:lnTo>
                  <a:lnTo>
                    <a:pt x="5640" y="42002"/>
                  </a:lnTo>
                  <a:lnTo>
                    <a:pt x="5887" y="42125"/>
                  </a:lnTo>
                  <a:lnTo>
                    <a:pt x="6085" y="42298"/>
                  </a:lnTo>
                  <a:lnTo>
                    <a:pt x="6258" y="42521"/>
                  </a:lnTo>
                  <a:lnTo>
                    <a:pt x="6382" y="42768"/>
                  </a:lnTo>
                  <a:lnTo>
                    <a:pt x="6456" y="43016"/>
                  </a:lnTo>
                  <a:lnTo>
                    <a:pt x="6481" y="43263"/>
                  </a:lnTo>
                  <a:lnTo>
                    <a:pt x="6456" y="43535"/>
                  </a:lnTo>
                  <a:lnTo>
                    <a:pt x="6382" y="43783"/>
                  </a:lnTo>
                  <a:lnTo>
                    <a:pt x="6258" y="44005"/>
                  </a:lnTo>
                  <a:lnTo>
                    <a:pt x="6085" y="44228"/>
                  </a:lnTo>
                  <a:lnTo>
                    <a:pt x="5887" y="44401"/>
                  </a:lnTo>
                  <a:lnTo>
                    <a:pt x="5640" y="44525"/>
                  </a:lnTo>
                  <a:lnTo>
                    <a:pt x="5392" y="44599"/>
                  </a:lnTo>
                  <a:lnTo>
                    <a:pt x="5120" y="44624"/>
                  </a:lnTo>
                  <a:lnTo>
                    <a:pt x="4873" y="44599"/>
                  </a:lnTo>
                  <a:lnTo>
                    <a:pt x="4626" y="44525"/>
                  </a:lnTo>
                  <a:lnTo>
                    <a:pt x="4378" y="44401"/>
                  </a:lnTo>
                  <a:lnTo>
                    <a:pt x="4180" y="44228"/>
                  </a:lnTo>
                  <a:lnTo>
                    <a:pt x="4007" y="44005"/>
                  </a:lnTo>
                  <a:lnTo>
                    <a:pt x="3884" y="43783"/>
                  </a:lnTo>
                  <a:lnTo>
                    <a:pt x="3809" y="43535"/>
                  </a:lnTo>
                  <a:lnTo>
                    <a:pt x="3785" y="43263"/>
                  </a:lnTo>
                  <a:lnTo>
                    <a:pt x="3809" y="43016"/>
                  </a:lnTo>
                  <a:lnTo>
                    <a:pt x="3884" y="42768"/>
                  </a:lnTo>
                  <a:lnTo>
                    <a:pt x="4007" y="42521"/>
                  </a:lnTo>
                  <a:lnTo>
                    <a:pt x="4180" y="42298"/>
                  </a:lnTo>
                  <a:lnTo>
                    <a:pt x="4378" y="42125"/>
                  </a:lnTo>
                  <a:lnTo>
                    <a:pt x="4626" y="42002"/>
                  </a:lnTo>
                  <a:lnTo>
                    <a:pt x="4873" y="41927"/>
                  </a:lnTo>
                  <a:lnTo>
                    <a:pt x="5120" y="41903"/>
                  </a:lnTo>
                  <a:close/>
                  <a:moveTo>
                    <a:pt x="96371" y="42719"/>
                  </a:moveTo>
                  <a:lnTo>
                    <a:pt x="96545" y="42793"/>
                  </a:lnTo>
                  <a:lnTo>
                    <a:pt x="96718" y="42867"/>
                  </a:lnTo>
                  <a:lnTo>
                    <a:pt x="96891" y="43016"/>
                  </a:lnTo>
                  <a:lnTo>
                    <a:pt x="97015" y="43164"/>
                  </a:lnTo>
                  <a:lnTo>
                    <a:pt x="97113" y="43337"/>
                  </a:lnTo>
                  <a:lnTo>
                    <a:pt x="97163" y="43510"/>
                  </a:lnTo>
                  <a:lnTo>
                    <a:pt x="97188" y="43708"/>
                  </a:lnTo>
                  <a:lnTo>
                    <a:pt x="97163" y="43906"/>
                  </a:lnTo>
                  <a:lnTo>
                    <a:pt x="97113" y="44079"/>
                  </a:lnTo>
                  <a:lnTo>
                    <a:pt x="97015" y="44253"/>
                  </a:lnTo>
                  <a:lnTo>
                    <a:pt x="96891" y="44401"/>
                  </a:lnTo>
                  <a:lnTo>
                    <a:pt x="96718" y="44549"/>
                  </a:lnTo>
                  <a:lnTo>
                    <a:pt x="96545" y="44624"/>
                  </a:lnTo>
                  <a:lnTo>
                    <a:pt x="96371" y="44673"/>
                  </a:lnTo>
                  <a:lnTo>
                    <a:pt x="96173" y="44698"/>
                  </a:lnTo>
                  <a:lnTo>
                    <a:pt x="96000" y="44673"/>
                  </a:lnTo>
                  <a:lnTo>
                    <a:pt x="95802" y="44624"/>
                  </a:lnTo>
                  <a:lnTo>
                    <a:pt x="95629" y="44549"/>
                  </a:lnTo>
                  <a:lnTo>
                    <a:pt x="95481" y="44401"/>
                  </a:lnTo>
                  <a:lnTo>
                    <a:pt x="95357" y="44253"/>
                  </a:lnTo>
                  <a:lnTo>
                    <a:pt x="95258" y="44079"/>
                  </a:lnTo>
                  <a:lnTo>
                    <a:pt x="95209" y="43906"/>
                  </a:lnTo>
                  <a:lnTo>
                    <a:pt x="95184" y="43708"/>
                  </a:lnTo>
                  <a:lnTo>
                    <a:pt x="95209" y="43510"/>
                  </a:lnTo>
                  <a:lnTo>
                    <a:pt x="95258" y="43337"/>
                  </a:lnTo>
                  <a:lnTo>
                    <a:pt x="95357" y="43164"/>
                  </a:lnTo>
                  <a:lnTo>
                    <a:pt x="95481" y="43016"/>
                  </a:lnTo>
                  <a:lnTo>
                    <a:pt x="95629" y="42867"/>
                  </a:lnTo>
                  <a:lnTo>
                    <a:pt x="95802" y="42793"/>
                  </a:lnTo>
                  <a:lnTo>
                    <a:pt x="96000" y="42719"/>
                  </a:lnTo>
                  <a:close/>
                  <a:moveTo>
                    <a:pt x="30203" y="43337"/>
                  </a:moveTo>
                  <a:lnTo>
                    <a:pt x="30351" y="43387"/>
                  </a:lnTo>
                  <a:lnTo>
                    <a:pt x="30475" y="43461"/>
                  </a:lnTo>
                  <a:lnTo>
                    <a:pt x="30574" y="43535"/>
                  </a:lnTo>
                  <a:lnTo>
                    <a:pt x="30673" y="43659"/>
                  </a:lnTo>
                  <a:lnTo>
                    <a:pt x="30722" y="43783"/>
                  </a:lnTo>
                  <a:lnTo>
                    <a:pt x="30772" y="43906"/>
                  </a:lnTo>
                  <a:lnTo>
                    <a:pt x="30772" y="44030"/>
                  </a:lnTo>
                  <a:lnTo>
                    <a:pt x="30772" y="44178"/>
                  </a:lnTo>
                  <a:lnTo>
                    <a:pt x="30722" y="44302"/>
                  </a:lnTo>
                  <a:lnTo>
                    <a:pt x="30673" y="44426"/>
                  </a:lnTo>
                  <a:lnTo>
                    <a:pt x="30574" y="44549"/>
                  </a:lnTo>
                  <a:lnTo>
                    <a:pt x="30475" y="44624"/>
                  </a:lnTo>
                  <a:lnTo>
                    <a:pt x="30351" y="44698"/>
                  </a:lnTo>
                  <a:lnTo>
                    <a:pt x="30203" y="44747"/>
                  </a:lnTo>
                  <a:lnTo>
                    <a:pt x="29931" y="44747"/>
                  </a:lnTo>
                  <a:lnTo>
                    <a:pt x="29807" y="44698"/>
                  </a:lnTo>
                  <a:lnTo>
                    <a:pt x="29683" y="44624"/>
                  </a:lnTo>
                  <a:lnTo>
                    <a:pt x="29584" y="44549"/>
                  </a:lnTo>
                  <a:lnTo>
                    <a:pt x="29485" y="44426"/>
                  </a:lnTo>
                  <a:lnTo>
                    <a:pt x="29411" y="44302"/>
                  </a:lnTo>
                  <a:lnTo>
                    <a:pt x="29386" y="44178"/>
                  </a:lnTo>
                  <a:lnTo>
                    <a:pt x="29362" y="44030"/>
                  </a:lnTo>
                  <a:lnTo>
                    <a:pt x="29386" y="43906"/>
                  </a:lnTo>
                  <a:lnTo>
                    <a:pt x="29411" y="43783"/>
                  </a:lnTo>
                  <a:lnTo>
                    <a:pt x="29485" y="43659"/>
                  </a:lnTo>
                  <a:lnTo>
                    <a:pt x="29584" y="43535"/>
                  </a:lnTo>
                  <a:lnTo>
                    <a:pt x="29683" y="43461"/>
                  </a:lnTo>
                  <a:lnTo>
                    <a:pt x="29807" y="43387"/>
                  </a:lnTo>
                  <a:lnTo>
                    <a:pt x="29931" y="43337"/>
                  </a:lnTo>
                  <a:close/>
                  <a:moveTo>
                    <a:pt x="81060" y="43535"/>
                  </a:moveTo>
                  <a:lnTo>
                    <a:pt x="81183" y="43560"/>
                  </a:lnTo>
                  <a:lnTo>
                    <a:pt x="81307" y="43585"/>
                  </a:lnTo>
                  <a:lnTo>
                    <a:pt x="81431" y="43659"/>
                  </a:lnTo>
                  <a:lnTo>
                    <a:pt x="81530" y="43733"/>
                  </a:lnTo>
                  <a:lnTo>
                    <a:pt x="81604" y="43832"/>
                  </a:lnTo>
                  <a:lnTo>
                    <a:pt x="81653" y="43956"/>
                  </a:lnTo>
                  <a:lnTo>
                    <a:pt x="81703" y="44055"/>
                  </a:lnTo>
                  <a:lnTo>
                    <a:pt x="81703" y="44178"/>
                  </a:lnTo>
                  <a:lnTo>
                    <a:pt x="81703" y="44302"/>
                  </a:lnTo>
                  <a:lnTo>
                    <a:pt x="81653" y="44426"/>
                  </a:lnTo>
                  <a:lnTo>
                    <a:pt x="81604" y="44549"/>
                  </a:lnTo>
                  <a:lnTo>
                    <a:pt x="81530" y="44648"/>
                  </a:lnTo>
                  <a:lnTo>
                    <a:pt x="81431" y="44723"/>
                  </a:lnTo>
                  <a:lnTo>
                    <a:pt x="81307" y="44772"/>
                  </a:lnTo>
                  <a:lnTo>
                    <a:pt x="81183" y="44822"/>
                  </a:lnTo>
                  <a:lnTo>
                    <a:pt x="80961" y="44822"/>
                  </a:lnTo>
                  <a:lnTo>
                    <a:pt x="80837" y="44772"/>
                  </a:lnTo>
                  <a:lnTo>
                    <a:pt x="80713" y="44723"/>
                  </a:lnTo>
                  <a:lnTo>
                    <a:pt x="80615" y="44648"/>
                  </a:lnTo>
                  <a:lnTo>
                    <a:pt x="80540" y="44549"/>
                  </a:lnTo>
                  <a:lnTo>
                    <a:pt x="80466" y="44426"/>
                  </a:lnTo>
                  <a:lnTo>
                    <a:pt x="80441" y="44302"/>
                  </a:lnTo>
                  <a:lnTo>
                    <a:pt x="80441" y="44178"/>
                  </a:lnTo>
                  <a:lnTo>
                    <a:pt x="80441" y="44055"/>
                  </a:lnTo>
                  <a:lnTo>
                    <a:pt x="80466" y="43956"/>
                  </a:lnTo>
                  <a:lnTo>
                    <a:pt x="80540" y="43832"/>
                  </a:lnTo>
                  <a:lnTo>
                    <a:pt x="80615" y="43733"/>
                  </a:lnTo>
                  <a:lnTo>
                    <a:pt x="80713" y="43659"/>
                  </a:lnTo>
                  <a:lnTo>
                    <a:pt x="80837" y="43585"/>
                  </a:lnTo>
                  <a:lnTo>
                    <a:pt x="80961" y="43560"/>
                  </a:lnTo>
                  <a:lnTo>
                    <a:pt x="81060" y="43535"/>
                  </a:lnTo>
                  <a:close/>
                  <a:moveTo>
                    <a:pt x="60702" y="44797"/>
                  </a:moveTo>
                  <a:lnTo>
                    <a:pt x="60776" y="44822"/>
                  </a:lnTo>
                  <a:lnTo>
                    <a:pt x="60851" y="44871"/>
                  </a:lnTo>
                  <a:lnTo>
                    <a:pt x="60925" y="44945"/>
                  </a:lnTo>
                  <a:lnTo>
                    <a:pt x="60925" y="45019"/>
                  </a:lnTo>
                  <a:lnTo>
                    <a:pt x="60925" y="45118"/>
                  </a:lnTo>
                  <a:lnTo>
                    <a:pt x="60851" y="45193"/>
                  </a:lnTo>
                  <a:lnTo>
                    <a:pt x="60776" y="45242"/>
                  </a:lnTo>
                  <a:lnTo>
                    <a:pt x="60628" y="45242"/>
                  </a:lnTo>
                  <a:lnTo>
                    <a:pt x="60529" y="45193"/>
                  </a:lnTo>
                  <a:lnTo>
                    <a:pt x="60479" y="45118"/>
                  </a:lnTo>
                  <a:lnTo>
                    <a:pt x="60479" y="45019"/>
                  </a:lnTo>
                  <a:lnTo>
                    <a:pt x="60479" y="44945"/>
                  </a:lnTo>
                  <a:lnTo>
                    <a:pt x="60529" y="44871"/>
                  </a:lnTo>
                  <a:lnTo>
                    <a:pt x="60628" y="44822"/>
                  </a:lnTo>
                  <a:lnTo>
                    <a:pt x="60702" y="44797"/>
                  </a:lnTo>
                  <a:close/>
                  <a:moveTo>
                    <a:pt x="117644" y="42199"/>
                  </a:moveTo>
                  <a:lnTo>
                    <a:pt x="117941" y="42224"/>
                  </a:lnTo>
                  <a:lnTo>
                    <a:pt x="118213" y="42323"/>
                  </a:lnTo>
                  <a:lnTo>
                    <a:pt x="118362" y="42373"/>
                  </a:lnTo>
                  <a:lnTo>
                    <a:pt x="118485" y="42447"/>
                  </a:lnTo>
                  <a:lnTo>
                    <a:pt x="118609" y="42546"/>
                  </a:lnTo>
                  <a:lnTo>
                    <a:pt x="118733" y="42645"/>
                  </a:lnTo>
                  <a:lnTo>
                    <a:pt x="118832" y="42768"/>
                  </a:lnTo>
                  <a:lnTo>
                    <a:pt x="118931" y="42892"/>
                  </a:lnTo>
                  <a:lnTo>
                    <a:pt x="119005" y="43016"/>
                  </a:lnTo>
                  <a:lnTo>
                    <a:pt x="119079" y="43164"/>
                  </a:lnTo>
                  <a:lnTo>
                    <a:pt x="119153" y="43436"/>
                  </a:lnTo>
                  <a:lnTo>
                    <a:pt x="119178" y="43733"/>
                  </a:lnTo>
                  <a:lnTo>
                    <a:pt x="119153" y="44030"/>
                  </a:lnTo>
                  <a:lnTo>
                    <a:pt x="119079" y="44327"/>
                  </a:lnTo>
                  <a:lnTo>
                    <a:pt x="119005" y="44450"/>
                  </a:lnTo>
                  <a:lnTo>
                    <a:pt x="118931" y="44574"/>
                  </a:lnTo>
                  <a:lnTo>
                    <a:pt x="118832" y="44698"/>
                  </a:lnTo>
                  <a:lnTo>
                    <a:pt x="118733" y="44822"/>
                  </a:lnTo>
                  <a:lnTo>
                    <a:pt x="118609" y="44920"/>
                  </a:lnTo>
                  <a:lnTo>
                    <a:pt x="118485" y="45019"/>
                  </a:lnTo>
                  <a:lnTo>
                    <a:pt x="118362" y="45094"/>
                  </a:lnTo>
                  <a:lnTo>
                    <a:pt x="118213" y="45168"/>
                  </a:lnTo>
                  <a:lnTo>
                    <a:pt x="117941" y="45242"/>
                  </a:lnTo>
                  <a:lnTo>
                    <a:pt x="117644" y="45267"/>
                  </a:lnTo>
                  <a:lnTo>
                    <a:pt x="117347" y="45242"/>
                  </a:lnTo>
                  <a:lnTo>
                    <a:pt x="117075" y="45168"/>
                  </a:lnTo>
                  <a:lnTo>
                    <a:pt x="116927" y="45094"/>
                  </a:lnTo>
                  <a:lnTo>
                    <a:pt x="116803" y="45019"/>
                  </a:lnTo>
                  <a:lnTo>
                    <a:pt x="116680" y="44920"/>
                  </a:lnTo>
                  <a:lnTo>
                    <a:pt x="116556" y="44822"/>
                  </a:lnTo>
                  <a:lnTo>
                    <a:pt x="116457" y="44698"/>
                  </a:lnTo>
                  <a:lnTo>
                    <a:pt x="116358" y="44574"/>
                  </a:lnTo>
                  <a:lnTo>
                    <a:pt x="116284" y="44450"/>
                  </a:lnTo>
                  <a:lnTo>
                    <a:pt x="116234" y="44327"/>
                  </a:lnTo>
                  <a:lnTo>
                    <a:pt x="116135" y="44030"/>
                  </a:lnTo>
                  <a:lnTo>
                    <a:pt x="116111" y="43733"/>
                  </a:lnTo>
                  <a:lnTo>
                    <a:pt x="116135" y="43436"/>
                  </a:lnTo>
                  <a:lnTo>
                    <a:pt x="116234" y="43164"/>
                  </a:lnTo>
                  <a:lnTo>
                    <a:pt x="116284" y="43016"/>
                  </a:lnTo>
                  <a:lnTo>
                    <a:pt x="116358" y="42892"/>
                  </a:lnTo>
                  <a:lnTo>
                    <a:pt x="116457" y="42768"/>
                  </a:lnTo>
                  <a:lnTo>
                    <a:pt x="116556" y="42645"/>
                  </a:lnTo>
                  <a:lnTo>
                    <a:pt x="116680" y="42546"/>
                  </a:lnTo>
                  <a:lnTo>
                    <a:pt x="116803" y="42447"/>
                  </a:lnTo>
                  <a:lnTo>
                    <a:pt x="116927" y="42373"/>
                  </a:lnTo>
                  <a:lnTo>
                    <a:pt x="117075" y="42323"/>
                  </a:lnTo>
                  <a:lnTo>
                    <a:pt x="117347" y="42224"/>
                  </a:lnTo>
                  <a:lnTo>
                    <a:pt x="117644" y="42199"/>
                  </a:lnTo>
                  <a:close/>
                  <a:moveTo>
                    <a:pt x="8757" y="42793"/>
                  </a:moveTo>
                  <a:lnTo>
                    <a:pt x="9004" y="42818"/>
                  </a:lnTo>
                  <a:lnTo>
                    <a:pt x="9227" y="42892"/>
                  </a:lnTo>
                  <a:lnTo>
                    <a:pt x="9449" y="43016"/>
                  </a:lnTo>
                  <a:lnTo>
                    <a:pt x="9647" y="43164"/>
                  </a:lnTo>
                  <a:lnTo>
                    <a:pt x="9795" y="43362"/>
                  </a:lnTo>
                  <a:lnTo>
                    <a:pt x="9919" y="43585"/>
                  </a:lnTo>
                  <a:lnTo>
                    <a:pt x="9969" y="43807"/>
                  </a:lnTo>
                  <a:lnTo>
                    <a:pt x="9993" y="44055"/>
                  </a:lnTo>
                  <a:lnTo>
                    <a:pt x="9969" y="44277"/>
                  </a:lnTo>
                  <a:lnTo>
                    <a:pt x="9919" y="44525"/>
                  </a:lnTo>
                  <a:lnTo>
                    <a:pt x="9795" y="44723"/>
                  </a:lnTo>
                  <a:lnTo>
                    <a:pt x="9647" y="44920"/>
                  </a:lnTo>
                  <a:lnTo>
                    <a:pt x="9449" y="45094"/>
                  </a:lnTo>
                  <a:lnTo>
                    <a:pt x="9227" y="45193"/>
                  </a:lnTo>
                  <a:lnTo>
                    <a:pt x="9004" y="45267"/>
                  </a:lnTo>
                  <a:lnTo>
                    <a:pt x="8757" y="45291"/>
                  </a:lnTo>
                  <a:lnTo>
                    <a:pt x="8509" y="45267"/>
                  </a:lnTo>
                  <a:lnTo>
                    <a:pt x="8287" y="45193"/>
                  </a:lnTo>
                  <a:lnTo>
                    <a:pt x="8064" y="45094"/>
                  </a:lnTo>
                  <a:lnTo>
                    <a:pt x="7891" y="44920"/>
                  </a:lnTo>
                  <a:lnTo>
                    <a:pt x="7718" y="44723"/>
                  </a:lnTo>
                  <a:lnTo>
                    <a:pt x="7619" y="44525"/>
                  </a:lnTo>
                  <a:lnTo>
                    <a:pt x="7544" y="44277"/>
                  </a:lnTo>
                  <a:lnTo>
                    <a:pt x="7520" y="44055"/>
                  </a:lnTo>
                  <a:lnTo>
                    <a:pt x="7544" y="43807"/>
                  </a:lnTo>
                  <a:lnTo>
                    <a:pt x="7619" y="43585"/>
                  </a:lnTo>
                  <a:lnTo>
                    <a:pt x="7718" y="43362"/>
                  </a:lnTo>
                  <a:lnTo>
                    <a:pt x="7891" y="43164"/>
                  </a:lnTo>
                  <a:lnTo>
                    <a:pt x="8064" y="43016"/>
                  </a:lnTo>
                  <a:lnTo>
                    <a:pt x="8287" y="42892"/>
                  </a:lnTo>
                  <a:lnTo>
                    <a:pt x="8509" y="42818"/>
                  </a:lnTo>
                  <a:lnTo>
                    <a:pt x="8757" y="42793"/>
                  </a:lnTo>
                  <a:close/>
                  <a:moveTo>
                    <a:pt x="64091" y="44747"/>
                  </a:moveTo>
                  <a:lnTo>
                    <a:pt x="64190" y="44822"/>
                  </a:lnTo>
                  <a:lnTo>
                    <a:pt x="64264" y="44920"/>
                  </a:lnTo>
                  <a:lnTo>
                    <a:pt x="64264" y="45019"/>
                  </a:lnTo>
                  <a:lnTo>
                    <a:pt x="64264" y="45118"/>
                  </a:lnTo>
                  <a:lnTo>
                    <a:pt x="64190" y="45217"/>
                  </a:lnTo>
                  <a:lnTo>
                    <a:pt x="64091" y="45291"/>
                  </a:lnTo>
                  <a:lnTo>
                    <a:pt x="63992" y="45316"/>
                  </a:lnTo>
                  <a:lnTo>
                    <a:pt x="63893" y="45291"/>
                  </a:lnTo>
                  <a:lnTo>
                    <a:pt x="63794" y="45217"/>
                  </a:lnTo>
                  <a:lnTo>
                    <a:pt x="63720" y="45118"/>
                  </a:lnTo>
                  <a:lnTo>
                    <a:pt x="63695" y="45019"/>
                  </a:lnTo>
                  <a:lnTo>
                    <a:pt x="63720" y="44920"/>
                  </a:lnTo>
                  <a:lnTo>
                    <a:pt x="63794" y="44822"/>
                  </a:lnTo>
                  <a:lnTo>
                    <a:pt x="63893" y="44747"/>
                  </a:lnTo>
                  <a:close/>
                  <a:moveTo>
                    <a:pt x="33839" y="44154"/>
                  </a:moveTo>
                  <a:lnTo>
                    <a:pt x="33962" y="44178"/>
                  </a:lnTo>
                  <a:lnTo>
                    <a:pt x="34086" y="44203"/>
                  </a:lnTo>
                  <a:lnTo>
                    <a:pt x="34185" y="44253"/>
                  </a:lnTo>
                  <a:lnTo>
                    <a:pt x="34284" y="44327"/>
                  </a:lnTo>
                  <a:lnTo>
                    <a:pt x="34358" y="44426"/>
                  </a:lnTo>
                  <a:lnTo>
                    <a:pt x="34408" y="44525"/>
                  </a:lnTo>
                  <a:lnTo>
                    <a:pt x="34432" y="44648"/>
                  </a:lnTo>
                  <a:lnTo>
                    <a:pt x="34457" y="44747"/>
                  </a:lnTo>
                  <a:lnTo>
                    <a:pt x="34432" y="44871"/>
                  </a:lnTo>
                  <a:lnTo>
                    <a:pt x="34408" y="44995"/>
                  </a:lnTo>
                  <a:lnTo>
                    <a:pt x="34358" y="45094"/>
                  </a:lnTo>
                  <a:lnTo>
                    <a:pt x="34284" y="45193"/>
                  </a:lnTo>
                  <a:lnTo>
                    <a:pt x="34185" y="45267"/>
                  </a:lnTo>
                  <a:lnTo>
                    <a:pt x="34086" y="45316"/>
                  </a:lnTo>
                  <a:lnTo>
                    <a:pt x="33962" y="45341"/>
                  </a:lnTo>
                  <a:lnTo>
                    <a:pt x="33839" y="45366"/>
                  </a:lnTo>
                  <a:lnTo>
                    <a:pt x="33740" y="45341"/>
                  </a:lnTo>
                  <a:lnTo>
                    <a:pt x="33616" y="45316"/>
                  </a:lnTo>
                  <a:lnTo>
                    <a:pt x="33517" y="45267"/>
                  </a:lnTo>
                  <a:lnTo>
                    <a:pt x="33418" y="45193"/>
                  </a:lnTo>
                  <a:lnTo>
                    <a:pt x="33344" y="45094"/>
                  </a:lnTo>
                  <a:lnTo>
                    <a:pt x="33295" y="44995"/>
                  </a:lnTo>
                  <a:lnTo>
                    <a:pt x="33270" y="44871"/>
                  </a:lnTo>
                  <a:lnTo>
                    <a:pt x="33245" y="44747"/>
                  </a:lnTo>
                  <a:lnTo>
                    <a:pt x="33270" y="44648"/>
                  </a:lnTo>
                  <a:lnTo>
                    <a:pt x="33295" y="44525"/>
                  </a:lnTo>
                  <a:lnTo>
                    <a:pt x="33344" y="44426"/>
                  </a:lnTo>
                  <a:lnTo>
                    <a:pt x="33418" y="44327"/>
                  </a:lnTo>
                  <a:lnTo>
                    <a:pt x="33517" y="44253"/>
                  </a:lnTo>
                  <a:lnTo>
                    <a:pt x="33616" y="44203"/>
                  </a:lnTo>
                  <a:lnTo>
                    <a:pt x="33740" y="44178"/>
                  </a:lnTo>
                  <a:lnTo>
                    <a:pt x="33839" y="44154"/>
                  </a:lnTo>
                  <a:close/>
                  <a:moveTo>
                    <a:pt x="37549" y="44426"/>
                  </a:moveTo>
                  <a:lnTo>
                    <a:pt x="37648" y="44450"/>
                  </a:lnTo>
                  <a:lnTo>
                    <a:pt x="37747" y="44475"/>
                  </a:lnTo>
                  <a:lnTo>
                    <a:pt x="37821" y="44525"/>
                  </a:lnTo>
                  <a:lnTo>
                    <a:pt x="37896" y="44574"/>
                  </a:lnTo>
                  <a:lnTo>
                    <a:pt x="37970" y="44648"/>
                  </a:lnTo>
                  <a:lnTo>
                    <a:pt x="38019" y="44747"/>
                  </a:lnTo>
                  <a:lnTo>
                    <a:pt x="38044" y="44846"/>
                  </a:lnTo>
                  <a:lnTo>
                    <a:pt x="38044" y="44920"/>
                  </a:lnTo>
                  <a:lnTo>
                    <a:pt x="38044" y="45019"/>
                  </a:lnTo>
                  <a:lnTo>
                    <a:pt x="38019" y="45118"/>
                  </a:lnTo>
                  <a:lnTo>
                    <a:pt x="37970" y="45217"/>
                  </a:lnTo>
                  <a:lnTo>
                    <a:pt x="37896" y="45291"/>
                  </a:lnTo>
                  <a:lnTo>
                    <a:pt x="37821" y="45341"/>
                  </a:lnTo>
                  <a:lnTo>
                    <a:pt x="37747" y="45390"/>
                  </a:lnTo>
                  <a:lnTo>
                    <a:pt x="37648" y="45415"/>
                  </a:lnTo>
                  <a:lnTo>
                    <a:pt x="37549" y="45440"/>
                  </a:lnTo>
                  <a:lnTo>
                    <a:pt x="37450" y="45415"/>
                  </a:lnTo>
                  <a:lnTo>
                    <a:pt x="37351" y="45390"/>
                  </a:lnTo>
                  <a:lnTo>
                    <a:pt x="37277" y="45341"/>
                  </a:lnTo>
                  <a:lnTo>
                    <a:pt x="37203" y="45291"/>
                  </a:lnTo>
                  <a:lnTo>
                    <a:pt x="37129" y="45217"/>
                  </a:lnTo>
                  <a:lnTo>
                    <a:pt x="37079" y="45118"/>
                  </a:lnTo>
                  <a:lnTo>
                    <a:pt x="37054" y="45019"/>
                  </a:lnTo>
                  <a:lnTo>
                    <a:pt x="37054" y="44920"/>
                  </a:lnTo>
                  <a:lnTo>
                    <a:pt x="37054" y="44846"/>
                  </a:lnTo>
                  <a:lnTo>
                    <a:pt x="37079" y="44747"/>
                  </a:lnTo>
                  <a:lnTo>
                    <a:pt x="37129" y="44648"/>
                  </a:lnTo>
                  <a:lnTo>
                    <a:pt x="37203" y="44574"/>
                  </a:lnTo>
                  <a:lnTo>
                    <a:pt x="37277" y="44525"/>
                  </a:lnTo>
                  <a:lnTo>
                    <a:pt x="37351" y="44475"/>
                  </a:lnTo>
                  <a:lnTo>
                    <a:pt x="37450" y="44450"/>
                  </a:lnTo>
                  <a:lnTo>
                    <a:pt x="37549" y="44426"/>
                  </a:lnTo>
                  <a:close/>
                  <a:moveTo>
                    <a:pt x="103223" y="43263"/>
                  </a:moveTo>
                  <a:lnTo>
                    <a:pt x="103446" y="43288"/>
                  </a:lnTo>
                  <a:lnTo>
                    <a:pt x="103668" y="43337"/>
                  </a:lnTo>
                  <a:lnTo>
                    <a:pt x="103866" y="43461"/>
                  </a:lnTo>
                  <a:lnTo>
                    <a:pt x="104064" y="43609"/>
                  </a:lnTo>
                  <a:lnTo>
                    <a:pt x="104213" y="43807"/>
                  </a:lnTo>
                  <a:lnTo>
                    <a:pt x="104312" y="44005"/>
                  </a:lnTo>
                  <a:lnTo>
                    <a:pt x="104386" y="44228"/>
                  </a:lnTo>
                  <a:lnTo>
                    <a:pt x="104411" y="44450"/>
                  </a:lnTo>
                  <a:lnTo>
                    <a:pt x="104386" y="44673"/>
                  </a:lnTo>
                  <a:lnTo>
                    <a:pt x="104312" y="44896"/>
                  </a:lnTo>
                  <a:lnTo>
                    <a:pt x="104213" y="45118"/>
                  </a:lnTo>
                  <a:lnTo>
                    <a:pt x="104064" y="45291"/>
                  </a:lnTo>
                  <a:lnTo>
                    <a:pt x="103866" y="45440"/>
                  </a:lnTo>
                  <a:lnTo>
                    <a:pt x="103668" y="45564"/>
                  </a:lnTo>
                  <a:lnTo>
                    <a:pt x="103446" y="45613"/>
                  </a:lnTo>
                  <a:lnTo>
                    <a:pt x="103223" y="45638"/>
                  </a:lnTo>
                  <a:lnTo>
                    <a:pt x="103001" y="45613"/>
                  </a:lnTo>
                  <a:lnTo>
                    <a:pt x="102778" y="45564"/>
                  </a:lnTo>
                  <a:lnTo>
                    <a:pt x="102555" y="45440"/>
                  </a:lnTo>
                  <a:lnTo>
                    <a:pt x="102382" y="45291"/>
                  </a:lnTo>
                  <a:lnTo>
                    <a:pt x="102234" y="45118"/>
                  </a:lnTo>
                  <a:lnTo>
                    <a:pt x="102110" y="44896"/>
                  </a:lnTo>
                  <a:lnTo>
                    <a:pt x="102061" y="44673"/>
                  </a:lnTo>
                  <a:lnTo>
                    <a:pt x="102036" y="44450"/>
                  </a:lnTo>
                  <a:lnTo>
                    <a:pt x="102061" y="44228"/>
                  </a:lnTo>
                  <a:lnTo>
                    <a:pt x="102110" y="44005"/>
                  </a:lnTo>
                  <a:lnTo>
                    <a:pt x="102234" y="43807"/>
                  </a:lnTo>
                  <a:lnTo>
                    <a:pt x="102382" y="43609"/>
                  </a:lnTo>
                  <a:lnTo>
                    <a:pt x="102555" y="43461"/>
                  </a:lnTo>
                  <a:lnTo>
                    <a:pt x="102778" y="43337"/>
                  </a:lnTo>
                  <a:lnTo>
                    <a:pt x="103001" y="43288"/>
                  </a:lnTo>
                  <a:lnTo>
                    <a:pt x="103223" y="43263"/>
                  </a:lnTo>
                  <a:close/>
                  <a:moveTo>
                    <a:pt x="99562" y="43510"/>
                  </a:moveTo>
                  <a:lnTo>
                    <a:pt x="99785" y="43535"/>
                  </a:lnTo>
                  <a:lnTo>
                    <a:pt x="99983" y="43585"/>
                  </a:lnTo>
                  <a:lnTo>
                    <a:pt x="100181" y="43684"/>
                  </a:lnTo>
                  <a:lnTo>
                    <a:pt x="100354" y="43832"/>
                  </a:lnTo>
                  <a:lnTo>
                    <a:pt x="100502" y="44005"/>
                  </a:lnTo>
                  <a:lnTo>
                    <a:pt x="100601" y="44203"/>
                  </a:lnTo>
                  <a:lnTo>
                    <a:pt x="100651" y="44401"/>
                  </a:lnTo>
                  <a:lnTo>
                    <a:pt x="100675" y="44624"/>
                  </a:lnTo>
                  <a:lnTo>
                    <a:pt x="100651" y="44822"/>
                  </a:lnTo>
                  <a:lnTo>
                    <a:pt x="100601" y="45044"/>
                  </a:lnTo>
                  <a:lnTo>
                    <a:pt x="100502" y="45217"/>
                  </a:lnTo>
                  <a:lnTo>
                    <a:pt x="100354" y="45390"/>
                  </a:lnTo>
                  <a:lnTo>
                    <a:pt x="100181" y="45539"/>
                  </a:lnTo>
                  <a:lnTo>
                    <a:pt x="99983" y="45638"/>
                  </a:lnTo>
                  <a:lnTo>
                    <a:pt x="99785" y="45712"/>
                  </a:lnTo>
                  <a:lnTo>
                    <a:pt x="99562" y="45737"/>
                  </a:lnTo>
                  <a:lnTo>
                    <a:pt x="99364" y="45712"/>
                  </a:lnTo>
                  <a:lnTo>
                    <a:pt x="99142" y="45638"/>
                  </a:lnTo>
                  <a:lnTo>
                    <a:pt x="98944" y="45539"/>
                  </a:lnTo>
                  <a:lnTo>
                    <a:pt x="98771" y="45390"/>
                  </a:lnTo>
                  <a:lnTo>
                    <a:pt x="98647" y="45217"/>
                  </a:lnTo>
                  <a:lnTo>
                    <a:pt x="98548" y="45044"/>
                  </a:lnTo>
                  <a:lnTo>
                    <a:pt x="98474" y="44822"/>
                  </a:lnTo>
                  <a:lnTo>
                    <a:pt x="98449" y="44624"/>
                  </a:lnTo>
                  <a:lnTo>
                    <a:pt x="98474" y="44401"/>
                  </a:lnTo>
                  <a:lnTo>
                    <a:pt x="98548" y="44203"/>
                  </a:lnTo>
                  <a:lnTo>
                    <a:pt x="98647" y="44005"/>
                  </a:lnTo>
                  <a:lnTo>
                    <a:pt x="98771" y="43832"/>
                  </a:lnTo>
                  <a:lnTo>
                    <a:pt x="98944" y="43684"/>
                  </a:lnTo>
                  <a:lnTo>
                    <a:pt x="99142" y="43585"/>
                  </a:lnTo>
                  <a:lnTo>
                    <a:pt x="99364" y="43535"/>
                  </a:lnTo>
                  <a:lnTo>
                    <a:pt x="99562" y="43510"/>
                  </a:lnTo>
                  <a:close/>
                  <a:moveTo>
                    <a:pt x="84498" y="44426"/>
                  </a:moveTo>
                  <a:lnTo>
                    <a:pt x="84647" y="44450"/>
                  </a:lnTo>
                  <a:lnTo>
                    <a:pt x="84770" y="44475"/>
                  </a:lnTo>
                  <a:lnTo>
                    <a:pt x="84894" y="44549"/>
                  </a:lnTo>
                  <a:lnTo>
                    <a:pt x="85018" y="44648"/>
                  </a:lnTo>
                  <a:lnTo>
                    <a:pt x="85116" y="44772"/>
                  </a:lnTo>
                  <a:lnTo>
                    <a:pt x="85191" y="44896"/>
                  </a:lnTo>
                  <a:lnTo>
                    <a:pt x="85215" y="45019"/>
                  </a:lnTo>
                  <a:lnTo>
                    <a:pt x="85240" y="45168"/>
                  </a:lnTo>
                  <a:lnTo>
                    <a:pt x="85215" y="45316"/>
                  </a:lnTo>
                  <a:lnTo>
                    <a:pt x="85191" y="45440"/>
                  </a:lnTo>
                  <a:lnTo>
                    <a:pt x="85116" y="45588"/>
                  </a:lnTo>
                  <a:lnTo>
                    <a:pt x="85018" y="45687"/>
                  </a:lnTo>
                  <a:lnTo>
                    <a:pt x="84894" y="45786"/>
                  </a:lnTo>
                  <a:lnTo>
                    <a:pt x="84770" y="45860"/>
                  </a:lnTo>
                  <a:lnTo>
                    <a:pt x="84647" y="45910"/>
                  </a:lnTo>
                  <a:lnTo>
                    <a:pt x="84350" y="45910"/>
                  </a:lnTo>
                  <a:lnTo>
                    <a:pt x="84201" y="45860"/>
                  </a:lnTo>
                  <a:lnTo>
                    <a:pt x="84078" y="45786"/>
                  </a:lnTo>
                  <a:lnTo>
                    <a:pt x="83954" y="45687"/>
                  </a:lnTo>
                  <a:lnTo>
                    <a:pt x="83880" y="45588"/>
                  </a:lnTo>
                  <a:lnTo>
                    <a:pt x="83805" y="45440"/>
                  </a:lnTo>
                  <a:lnTo>
                    <a:pt x="83756" y="45316"/>
                  </a:lnTo>
                  <a:lnTo>
                    <a:pt x="83756" y="45168"/>
                  </a:lnTo>
                  <a:lnTo>
                    <a:pt x="83756" y="45019"/>
                  </a:lnTo>
                  <a:lnTo>
                    <a:pt x="83805" y="44896"/>
                  </a:lnTo>
                  <a:lnTo>
                    <a:pt x="83880" y="44772"/>
                  </a:lnTo>
                  <a:lnTo>
                    <a:pt x="83954" y="44648"/>
                  </a:lnTo>
                  <a:lnTo>
                    <a:pt x="84078" y="44549"/>
                  </a:lnTo>
                  <a:lnTo>
                    <a:pt x="84201" y="44475"/>
                  </a:lnTo>
                  <a:lnTo>
                    <a:pt x="84350" y="44450"/>
                  </a:lnTo>
                  <a:lnTo>
                    <a:pt x="84498" y="44426"/>
                  </a:lnTo>
                  <a:close/>
                  <a:moveTo>
                    <a:pt x="12417" y="43684"/>
                  </a:moveTo>
                  <a:lnTo>
                    <a:pt x="12615" y="43708"/>
                  </a:lnTo>
                  <a:lnTo>
                    <a:pt x="12838" y="43758"/>
                  </a:lnTo>
                  <a:lnTo>
                    <a:pt x="13036" y="43857"/>
                  </a:lnTo>
                  <a:lnTo>
                    <a:pt x="13209" y="44005"/>
                  </a:lnTo>
                  <a:lnTo>
                    <a:pt x="13357" y="44178"/>
                  </a:lnTo>
                  <a:lnTo>
                    <a:pt x="13456" y="44401"/>
                  </a:lnTo>
                  <a:lnTo>
                    <a:pt x="13531" y="44599"/>
                  </a:lnTo>
                  <a:lnTo>
                    <a:pt x="13555" y="44822"/>
                  </a:lnTo>
                  <a:lnTo>
                    <a:pt x="13531" y="45044"/>
                  </a:lnTo>
                  <a:lnTo>
                    <a:pt x="13456" y="45242"/>
                  </a:lnTo>
                  <a:lnTo>
                    <a:pt x="13357" y="45440"/>
                  </a:lnTo>
                  <a:lnTo>
                    <a:pt x="13209" y="45638"/>
                  </a:lnTo>
                  <a:lnTo>
                    <a:pt x="13036" y="45786"/>
                  </a:lnTo>
                  <a:lnTo>
                    <a:pt x="12838" y="45885"/>
                  </a:lnTo>
                  <a:lnTo>
                    <a:pt x="12615" y="45935"/>
                  </a:lnTo>
                  <a:lnTo>
                    <a:pt x="12417" y="45959"/>
                  </a:lnTo>
                  <a:lnTo>
                    <a:pt x="12195" y="45935"/>
                  </a:lnTo>
                  <a:lnTo>
                    <a:pt x="11972" y="45885"/>
                  </a:lnTo>
                  <a:lnTo>
                    <a:pt x="11774" y="45786"/>
                  </a:lnTo>
                  <a:lnTo>
                    <a:pt x="11601" y="45638"/>
                  </a:lnTo>
                  <a:lnTo>
                    <a:pt x="11453" y="45440"/>
                  </a:lnTo>
                  <a:lnTo>
                    <a:pt x="11354" y="45242"/>
                  </a:lnTo>
                  <a:lnTo>
                    <a:pt x="11280" y="45044"/>
                  </a:lnTo>
                  <a:lnTo>
                    <a:pt x="11255" y="44822"/>
                  </a:lnTo>
                  <a:lnTo>
                    <a:pt x="11280" y="44599"/>
                  </a:lnTo>
                  <a:lnTo>
                    <a:pt x="11354" y="44401"/>
                  </a:lnTo>
                  <a:lnTo>
                    <a:pt x="11453" y="44178"/>
                  </a:lnTo>
                  <a:lnTo>
                    <a:pt x="11601" y="44005"/>
                  </a:lnTo>
                  <a:lnTo>
                    <a:pt x="11774" y="43857"/>
                  </a:lnTo>
                  <a:lnTo>
                    <a:pt x="11972" y="43758"/>
                  </a:lnTo>
                  <a:lnTo>
                    <a:pt x="12195" y="43708"/>
                  </a:lnTo>
                  <a:lnTo>
                    <a:pt x="12417" y="43684"/>
                  </a:lnTo>
                  <a:close/>
                  <a:moveTo>
                    <a:pt x="15979" y="43882"/>
                  </a:moveTo>
                  <a:lnTo>
                    <a:pt x="16177" y="43906"/>
                  </a:lnTo>
                  <a:lnTo>
                    <a:pt x="16375" y="43956"/>
                  </a:lnTo>
                  <a:lnTo>
                    <a:pt x="16548" y="44055"/>
                  </a:lnTo>
                  <a:lnTo>
                    <a:pt x="16722" y="44203"/>
                  </a:lnTo>
                  <a:lnTo>
                    <a:pt x="16845" y="44352"/>
                  </a:lnTo>
                  <a:lnTo>
                    <a:pt x="16944" y="44525"/>
                  </a:lnTo>
                  <a:lnTo>
                    <a:pt x="16994" y="44723"/>
                  </a:lnTo>
                  <a:lnTo>
                    <a:pt x="17018" y="44920"/>
                  </a:lnTo>
                  <a:lnTo>
                    <a:pt x="16994" y="45118"/>
                  </a:lnTo>
                  <a:lnTo>
                    <a:pt x="16944" y="45316"/>
                  </a:lnTo>
                  <a:lnTo>
                    <a:pt x="16845" y="45514"/>
                  </a:lnTo>
                  <a:lnTo>
                    <a:pt x="16722" y="45663"/>
                  </a:lnTo>
                  <a:lnTo>
                    <a:pt x="16548" y="45811"/>
                  </a:lnTo>
                  <a:lnTo>
                    <a:pt x="16375" y="45910"/>
                  </a:lnTo>
                  <a:lnTo>
                    <a:pt x="16177" y="45959"/>
                  </a:lnTo>
                  <a:lnTo>
                    <a:pt x="15979" y="45984"/>
                  </a:lnTo>
                  <a:lnTo>
                    <a:pt x="15782" y="45959"/>
                  </a:lnTo>
                  <a:lnTo>
                    <a:pt x="15584" y="45910"/>
                  </a:lnTo>
                  <a:lnTo>
                    <a:pt x="15411" y="45811"/>
                  </a:lnTo>
                  <a:lnTo>
                    <a:pt x="15237" y="45663"/>
                  </a:lnTo>
                  <a:lnTo>
                    <a:pt x="15114" y="45514"/>
                  </a:lnTo>
                  <a:lnTo>
                    <a:pt x="15015" y="45316"/>
                  </a:lnTo>
                  <a:lnTo>
                    <a:pt x="14941" y="45118"/>
                  </a:lnTo>
                  <a:lnTo>
                    <a:pt x="14941" y="44920"/>
                  </a:lnTo>
                  <a:lnTo>
                    <a:pt x="14941" y="44723"/>
                  </a:lnTo>
                  <a:lnTo>
                    <a:pt x="15015" y="44525"/>
                  </a:lnTo>
                  <a:lnTo>
                    <a:pt x="15114" y="44352"/>
                  </a:lnTo>
                  <a:lnTo>
                    <a:pt x="15237" y="44203"/>
                  </a:lnTo>
                  <a:lnTo>
                    <a:pt x="15411" y="44055"/>
                  </a:lnTo>
                  <a:lnTo>
                    <a:pt x="15584" y="43956"/>
                  </a:lnTo>
                  <a:lnTo>
                    <a:pt x="15782" y="43906"/>
                  </a:lnTo>
                  <a:lnTo>
                    <a:pt x="15979" y="43882"/>
                  </a:lnTo>
                  <a:close/>
                  <a:moveTo>
                    <a:pt x="41482" y="45193"/>
                  </a:moveTo>
                  <a:lnTo>
                    <a:pt x="41631" y="45242"/>
                  </a:lnTo>
                  <a:lnTo>
                    <a:pt x="41705" y="45267"/>
                  </a:lnTo>
                  <a:lnTo>
                    <a:pt x="41779" y="45316"/>
                  </a:lnTo>
                  <a:lnTo>
                    <a:pt x="41829" y="45390"/>
                  </a:lnTo>
                  <a:lnTo>
                    <a:pt x="41853" y="45440"/>
                  </a:lnTo>
                  <a:lnTo>
                    <a:pt x="41878" y="45588"/>
                  </a:lnTo>
                  <a:lnTo>
                    <a:pt x="41853" y="45737"/>
                  </a:lnTo>
                  <a:lnTo>
                    <a:pt x="41829" y="45811"/>
                  </a:lnTo>
                  <a:lnTo>
                    <a:pt x="41779" y="45885"/>
                  </a:lnTo>
                  <a:lnTo>
                    <a:pt x="41705" y="45935"/>
                  </a:lnTo>
                  <a:lnTo>
                    <a:pt x="41631" y="45959"/>
                  </a:lnTo>
                  <a:lnTo>
                    <a:pt x="41482" y="45984"/>
                  </a:lnTo>
                  <a:lnTo>
                    <a:pt x="41334" y="45959"/>
                  </a:lnTo>
                  <a:lnTo>
                    <a:pt x="41284" y="45935"/>
                  </a:lnTo>
                  <a:lnTo>
                    <a:pt x="41210" y="45885"/>
                  </a:lnTo>
                  <a:lnTo>
                    <a:pt x="41161" y="45811"/>
                  </a:lnTo>
                  <a:lnTo>
                    <a:pt x="41136" y="45737"/>
                  </a:lnTo>
                  <a:lnTo>
                    <a:pt x="41086" y="45588"/>
                  </a:lnTo>
                  <a:lnTo>
                    <a:pt x="41136" y="45440"/>
                  </a:lnTo>
                  <a:lnTo>
                    <a:pt x="41161" y="45390"/>
                  </a:lnTo>
                  <a:lnTo>
                    <a:pt x="41210" y="45316"/>
                  </a:lnTo>
                  <a:lnTo>
                    <a:pt x="41284" y="45267"/>
                  </a:lnTo>
                  <a:lnTo>
                    <a:pt x="41334" y="45242"/>
                  </a:lnTo>
                  <a:lnTo>
                    <a:pt x="41482" y="45193"/>
                  </a:lnTo>
                  <a:close/>
                  <a:moveTo>
                    <a:pt x="71066" y="45242"/>
                  </a:moveTo>
                  <a:lnTo>
                    <a:pt x="71141" y="45267"/>
                  </a:lnTo>
                  <a:lnTo>
                    <a:pt x="71240" y="45291"/>
                  </a:lnTo>
                  <a:lnTo>
                    <a:pt x="71289" y="45366"/>
                  </a:lnTo>
                  <a:lnTo>
                    <a:pt x="71363" y="45440"/>
                  </a:lnTo>
                  <a:lnTo>
                    <a:pt x="71388" y="45514"/>
                  </a:lnTo>
                  <a:lnTo>
                    <a:pt x="71413" y="45588"/>
                  </a:lnTo>
                  <a:lnTo>
                    <a:pt x="71413" y="45663"/>
                  </a:lnTo>
                  <a:lnTo>
                    <a:pt x="71413" y="45761"/>
                  </a:lnTo>
                  <a:lnTo>
                    <a:pt x="71388" y="45836"/>
                  </a:lnTo>
                  <a:lnTo>
                    <a:pt x="71363" y="45910"/>
                  </a:lnTo>
                  <a:lnTo>
                    <a:pt x="71289" y="45984"/>
                  </a:lnTo>
                  <a:lnTo>
                    <a:pt x="71240" y="46034"/>
                  </a:lnTo>
                  <a:lnTo>
                    <a:pt x="71141" y="46083"/>
                  </a:lnTo>
                  <a:lnTo>
                    <a:pt x="71066" y="46108"/>
                  </a:lnTo>
                  <a:lnTo>
                    <a:pt x="70893" y="46108"/>
                  </a:lnTo>
                  <a:lnTo>
                    <a:pt x="70819" y="46083"/>
                  </a:lnTo>
                  <a:lnTo>
                    <a:pt x="70745" y="46034"/>
                  </a:lnTo>
                  <a:lnTo>
                    <a:pt x="70671" y="45984"/>
                  </a:lnTo>
                  <a:lnTo>
                    <a:pt x="70621" y="45910"/>
                  </a:lnTo>
                  <a:lnTo>
                    <a:pt x="70572" y="45836"/>
                  </a:lnTo>
                  <a:lnTo>
                    <a:pt x="70547" y="45761"/>
                  </a:lnTo>
                  <a:lnTo>
                    <a:pt x="70547" y="45663"/>
                  </a:lnTo>
                  <a:lnTo>
                    <a:pt x="70547" y="45588"/>
                  </a:lnTo>
                  <a:lnTo>
                    <a:pt x="70572" y="45514"/>
                  </a:lnTo>
                  <a:lnTo>
                    <a:pt x="70621" y="45440"/>
                  </a:lnTo>
                  <a:lnTo>
                    <a:pt x="70671" y="45366"/>
                  </a:lnTo>
                  <a:lnTo>
                    <a:pt x="70745" y="45291"/>
                  </a:lnTo>
                  <a:lnTo>
                    <a:pt x="70819" y="45267"/>
                  </a:lnTo>
                  <a:lnTo>
                    <a:pt x="70893" y="45242"/>
                  </a:lnTo>
                  <a:close/>
                  <a:moveTo>
                    <a:pt x="121058" y="42966"/>
                  </a:moveTo>
                  <a:lnTo>
                    <a:pt x="121206" y="42991"/>
                  </a:lnTo>
                  <a:lnTo>
                    <a:pt x="121355" y="43016"/>
                  </a:lnTo>
                  <a:lnTo>
                    <a:pt x="121528" y="43041"/>
                  </a:lnTo>
                  <a:lnTo>
                    <a:pt x="121676" y="43090"/>
                  </a:lnTo>
                  <a:lnTo>
                    <a:pt x="121825" y="43164"/>
                  </a:lnTo>
                  <a:lnTo>
                    <a:pt x="121948" y="43238"/>
                  </a:lnTo>
                  <a:lnTo>
                    <a:pt x="122097" y="43337"/>
                  </a:lnTo>
                  <a:lnTo>
                    <a:pt x="122220" y="43461"/>
                  </a:lnTo>
                  <a:lnTo>
                    <a:pt x="122319" y="43585"/>
                  </a:lnTo>
                  <a:lnTo>
                    <a:pt x="122418" y="43708"/>
                  </a:lnTo>
                  <a:lnTo>
                    <a:pt x="122493" y="43857"/>
                  </a:lnTo>
                  <a:lnTo>
                    <a:pt x="122567" y="44005"/>
                  </a:lnTo>
                  <a:lnTo>
                    <a:pt x="122616" y="44154"/>
                  </a:lnTo>
                  <a:lnTo>
                    <a:pt x="122666" y="44302"/>
                  </a:lnTo>
                  <a:lnTo>
                    <a:pt x="122690" y="44450"/>
                  </a:lnTo>
                  <a:lnTo>
                    <a:pt x="122690" y="44624"/>
                  </a:lnTo>
                  <a:lnTo>
                    <a:pt x="122690" y="44772"/>
                  </a:lnTo>
                  <a:lnTo>
                    <a:pt x="122666" y="44920"/>
                  </a:lnTo>
                  <a:lnTo>
                    <a:pt x="122616" y="45094"/>
                  </a:lnTo>
                  <a:lnTo>
                    <a:pt x="122567" y="45242"/>
                  </a:lnTo>
                  <a:lnTo>
                    <a:pt x="122493" y="45366"/>
                  </a:lnTo>
                  <a:lnTo>
                    <a:pt x="122418" y="45514"/>
                  </a:lnTo>
                  <a:lnTo>
                    <a:pt x="122319" y="45638"/>
                  </a:lnTo>
                  <a:lnTo>
                    <a:pt x="122220" y="45786"/>
                  </a:lnTo>
                  <a:lnTo>
                    <a:pt x="122097" y="45885"/>
                  </a:lnTo>
                  <a:lnTo>
                    <a:pt x="121948" y="45984"/>
                  </a:lnTo>
                  <a:lnTo>
                    <a:pt x="121825" y="46058"/>
                  </a:lnTo>
                  <a:lnTo>
                    <a:pt x="121676" y="46133"/>
                  </a:lnTo>
                  <a:lnTo>
                    <a:pt x="121528" y="46182"/>
                  </a:lnTo>
                  <a:lnTo>
                    <a:pt x="121355" y="46231"/>
                  </a:lnTo>
                  <a:lnTo>
                    <a:pt x="121206" y="46256"/>
                  </a:lnTo>
                  <a:lnTo>
                    <a:pt x="120885" y="46256"/>
                  </a:lnTo>
                  <a:lnTo>
                    <a:pt x="120736" y="46231"/>
                  </a:lnTo>
                  <a:lnTo>
                    <a:pt x="120588" y="46182"/>
                  </a:lnTo>
                  <a:lnTo>
                    <a:pt x="120439" y="46133"/>
                  </a:lnTo>
                  <a:lnTo>
                    <a:pt x="120291" y="46058"/>
                  </a:lnTo>
                  <a:lnTo>
                    <a:pt x="120143" y="45984"/>
                  </a:lnTo>
                  <a:lnTo>
                    <a:pt x="120019" y="45885"/>
                  </a:lnTo>
                  <a:lnTo>
                    <a:pt x="119895" y="45786"/>
                  </a:lnTo>
                  <a:lnTo>
                    <a:pt x="119772" y="45638"/>
                  </a:lnTo>
                  <a:lnTo>
                    <a:pt x="119673" y="45514"/>
                  </a:lnTo>
                  <a:lnTo>
                    <a:pt x="119598" y="45366"/>
                  </a:lnTo>
                  <a:lnTo>
                    <a:pt x="119524" y="45242"/>
                  </a:lnTo>
                  <a:lnTo>
                    <a:pt x="119475" y="45094"/>
                  </a:lnTo>
                  <a:lnTo>
                    <a:pt x="119450" y="44920"/>
                  </a:lnTo>
                  <a:lnTo>
                    <a:pt x="119425" y="44772"/>
                  </a:lnTo>
                  <a:lnTo>
                    <a:pt x="119401" y="44624"/>
                  </a:lnTo>
                  <a:lnTo>
                    <a:pt x="119425" y="44450"/>
                  </a:lnTo>
                  <a:lnTo>
                    <a:pt x="119450" y="44302"/>
                  </a:lnTo>
                  <a:lnTo>
                    <a:pt x="119475" y="44154"/>
                  </a:lnTo>
                  <a:lnTo>
                    <a:pt x="119524" y="44005"/>
                  </a:lnTo>
                  <a:lnTo>
                    <a:pt x="119598" y="43857"/>
                  </a:lnTo>
                  <a:lnTo>
                    <a:pt x="119673" y="43708"/>
                  </a:lnTo>
                  <a:lnTo>
                    <a:pt x="119772" y="43585"/>
                  </a:lnTo>
                  <a:lnTo>
                    <a:pt x="119895" y="43461"/>
                  </a:lnTo>
                  <a:lnTo>
                    <a:pt x="120019" y="43337"/>
                  </a:lnTo>
                  <a:lnTo>
                    <a:pt x="120143" y="43238"/>
                  </a:lnTo>
                  <a:lnTo>
                    <a:pt x="120291" y="43164"/>
                  </a:lnTo>
                  <a:lnTo>
                    <a:pt x="120439" y="43090"/>
                  </a:lnTo>
                  <a:lnTo>
                    <a:pt x="120588" y="43041"/>
                  </a:lnTo>
                  <a:lnTo>
                    <a:pt x="120736" y="43016"/>
                  </a:lnTo>
                  <a:lnTo>
                    <a:pt x="120885" y="42991"/>
                  </a:lnTo>
                  <a:lnTo>
                    <a:pt x="121058" y="42966"/>
                  </a:lnTo>
                  <a:close/>
                  <a:moveTo>
                    <a:pt x="75915" y="45291"/>
                  </a:moveTo>
                  <a:lnTo>
                    <a:pt x="76014" y="45316"/>
                  </a:lnTo>
                  <a:lnTo>
                    <a:pt x="76113" y="45366"/>
                  </a:lnTo>
                  <a:lnTo>
                    <a:pt x="76212" y="45440"/>
                  </a:lnTo>
                  <a:lnTo>
                    <a:pt x="76286" y="45539"/>
                  </a:lnTo>
                  <a:lnTo>
                    <a:pt x="76335" y="45613"/>
                  </a:lnTo>
                  <a:lnTo>
                    <a:pt x="76360" y="45737"/>
                  </a:lnTo>
                  <a:lnTo>
                    <a:pt x="76360" y="45836"/>
                  </a:lnTo>
                  <a:lnTo>
                    <a:pt x="76360" y="45935"/>
                  </a:lnTo>
                  <a:lnTo>
                    <a:pt x="76335" y="46034"/>
                  </a:lnTo>
                  <a:lnTo>
                    <a:pt x="76286" y="46133"/>
                  </a:lnTo>
                  <a:lnTo>
                    <a:pt x="76212" y="46207"/>
                  </a:lnTo>
                  <a:lnTo>
                    <a:pt x="76113" y="46281"/>
                  </a:lnTo>
                  <a:lnTo>
                    <a:pt x="76014" y="46330"/>
                  </a:lnTo>
                  <a:lnTo>
                    <a:pt x="75915" y="46380"/>
                  </a:lnTo>
                  <a:lnTo>
                    <a:pt x="75717" y="46380"/>
                  </a:lnTo>
                  <a:lnTo>
                    <a:pt x="75618" y="46330"/>
                  </a:lnTo>
                  <a:lnTo>
                    <a:pt x="75519" y="46281"/>
                  </a:lnTo>
                  <a:lnTo>
                    <a:pt x="75420" y="46207"/>
                  </a:lnTo>
                  <a:lnTo>
                    <a:pt x="75346" y="46133"/>
                  </a:lnTo>
                  <a:lnTo>
                    <a:pt x="75296" y="46034"/>
                  </a:lnTo>
                  <a:lnTo>
                    <a:pt x="75272" y="45935"/>
                  </a:lnTo>
                  <a:lnTo>
                    <a:pt x="75272" y="45836"/>
                  </a:lnTo>
                  <a:lnTo>
                    <a:pt x="75272" y="45737"/>
                  </a:lnTo>
                  <a:lnTo>
                    <a:pt x="75296" y="45613"/>
                  </a:lnTo>
                  <a:lnTo>
                    <a:pt x="75346" y="45539"/>
                  </a:lnTo>
                  <a:lnTo>
                    <a:pt x="75420" y="45440"/>
                  </a:lnTo>
                  <a:lnTo>
                    <a:pt x="75519" y="45366"/>
                  </a:lnTo>
                  <a:lnTo>
                    <a:pt x="75618" y="45316"/>
                  </a:lnTo>
                  <a:lnTo>
                    <a:pt x="75717" y="45291"/>
                  </a:lnTo>
                  <a:close/>
                  <a:moveTo>
                    <a:pt x="45564" y="45860"/>
                  </a:moveTo>
                  <a:lnTo>
                    <a:pt x="45687" y="45885"/>
                  </a:lnTo>
                  <a:lnTo>
                    <a:pt x="45762" y="45935"/>
                  </a:lnTo>
                  <a:lnTo>
                    <a:pt x="45836" y="46034"/>
                  </a:lnTo>
                  <a:lnTo>
                    <a:pt x="45836" y="46133"/>
                  </a:lnTo>
                  <a:lnTo>
                    <a:pt x="45836" y="46231"/>
                  </a:lnTo>
                  <a:lnTo>
                    <a:pt x="45762" y="46330"/>
                  </a:lnTo>
                  <a:lnTo>
                    <a:pt x="45687" y="46380"/>
                  </a:lnTo>
                  <a:lnTo>
                    <a:pt x="45564" y="46405"/>
                  </a:lnTo>
                  <a:lnTo>
                    <a:pt x="45465" y="46380"/>
                  </a:lnTo>
                  <a:lnTo>
                    <a:pt x="45391" y="46330"/>
                  </a:lnTo>
                  <a:lnTo>
                    <a:pt x="45316" y="46231"/>
                  </a:lnTo>
                  <a:lnTo>
                    <a:pt x="45292" y="46133"/>
                  </a:lnTo>
                  <a:lnTo>
                    <a:pt x="45316" y="46034"/>
                  </a:lnTo>
                  <a:lnTo>
                    <a:pt x="45391" y="45935"/>
                  </a:lnTo>
                  <a:lnTo>
                    <a:pt x="45465" y="45885"/>
                  </a:lnTo>
                  <a:lnTo>
                    <a:pt x="45564" y="45860"/>
                  </a:lnTo>
                  <a:close/>
                  <a:moveTo>
                    <a:pt x="19863" y="44747"/>
                  </a:moveTo>
                  <a:lnTo>
                    <a:pt x="20036" y="44797"/>
                  </a:lnTo>
                  <a:lnTo>
                    <a:pt x="20209" y="44896"/>
                  </a:lnTo>
                  <a:lnTo>
                    <a:pt x="20333" y="45019"/>
                  </a:lnTo>
                  <a:lnTo>
                    <a:pt x="20457" y="45168"/>
                  </a:lnTo>
                  <a:lnTo>
                    <a:pt x="20556" y="45316"/>
                  </a:lnTo>
                  <a:lnTo>
                    <a:pt x="20605" y="45489"/>
                  </a:lnTo>
                  <a:lnTo>
                    <a:pt x="20630" y="45687"/>
                  </a:lnTo>
                  <a:lnTo>
                    <a:pt x="20605" y="45860"/>
                  </a:lnTo>
                  <a:lnTo>
                    <a:pt x="20556" y="46034"/>
                  </a:lnTo>
                  <a:lnTo>
                    <a:pt x="20457" y="46207"/>
                  </a:lnTo>
                  <a:lnTo>
                    <a:pt x="20333" y="46330"/>
                  </a:lnTo>
                  <a:lnTo>
                    <a:pt x="20209" y="46454"/>
                  </a:lnTo>
                  <a:lnTo>
                    <a:pt x="20036" y="46553"/>
                  </a:lnTo>
                  <a:lnTo>
                    <a:pt x="19863" y="46602"/>
                  </a:lnTo>
                  <a:lnTo>
                    <a:pt x="19690" y="46627"/>
                  </a:lnTo>
                  <a:lnTo>
                    <a:pt x="19492" y="46602"/>
                  </a:lnTo>
                  <a:lnTo>
                    <a:pt x="19319" y="46553"/>
                  </a:lnTo>
                  <a:lnTo>
                    <a:pt x="19170" y="46454"/>
                  </a:lnTo>
                  <a:lnTo>
                    <a:pt x="19022" y="46330"/>
                  </a:lnTo>
                  <a:lnTo>
                    <a:pt x="18898" y="46207"/>
                  </a:lnTo>
                  <a:lnTo>
                    <a:pt x="18799" y="46034"/>
                  </a:lnTo>
                  <a:lnTo>
                    <a:pt x="18750" y="45860"/>
                  </a:lnTo>
                  <a:lnTo>
                    <a:pt x="18750" y="45687"/>
                  </a:lnTo>
                  <a:lnTo>
                    <a:pt x="18750" y="45489"/>
                  </a:lnTo>
                  <a:lnTo>
                    <a:pt x="18799" y="45316"/>
                  </a:lnTo>
                  <a:lnTo>
                    <a:pt x="18898" y="45168"/>
                  </a:lnTo>
                  <a:lnTo>
                    <a:pt x="19022" y="45019"/>
                  </a:lnTo>
                  <a:lnTo>
                    <a:pt x="19170" y="44896"/>
                  </a:lnTo>
                  <a:lnTo>
                    <a:pt x="19319" y="44797"/>
                  </a:lnTo>
                  <a:lnTo>
                    <a:pt x="19492" y="44747"/>
                  </a:lnTo>
                  <a:close/>
                  <a:moveTo>
                    <a:pt x="49917" y="46355"/>
                  </a:moveTo>
                  <a:lnTo>
                    <a:pt x="49967" y="46380"/>
                  </a:lnTo>
                  <a:lnTo>
                    <a:pt x="49991" y="46429"/>
                  </a:lnTo>
                  <a:lnTo>
                    <a:pt x="49991" y="46479"/>
                  </a:lnTo>
                  <a:lnTo>
                    <a:pt x="49991" y="46553"/>
                  </a:lnTo>
                  <a:lnTo>
                    <a:pt x="49967" y="46602"/>
                  </a:lnTo>
                  <a:lnTo>
                    <a:pt x="49917" y="46627"/>
                  </a:lnTo>
                  <a:lnTo>
                    <a:pt x="49794" y="46627"/>
                  </a:lnTo>
                  <a:lnTo>
                    <a:pt x="49744" y="46602"/>
                  </a:lnTo>
                  <a:lnTo>
                    <a:pt x="49719" y="46553"/>
                  </a:lnTo>
                  <a:lnTo>
                    <a:pt x="49695" y="46479"/>
                  </a:lnTo>
                  <a:lnTo>
                    <a:pt x="49719" y="46429"/>
                  </a:lnTo>
                  <a:lnTo>
                    <a:pt x="49744" y="46380"/>
                  </a:lnTo>
                  <a:lnTo>
                    <a:pt x="49794" y="46355"/>
                  </a:lnTo>
                  <a:close/>
                  <a:moveTo>
                    <a:pt x="106612" y="44055"/>
                  </a:moveTo>
                  <a:lnTo>
                    <a:pt x="106859" y="44079"/>
                  </a:lnTo>
                  <a:lnTo>
                    <a:pt x="107082" y="44154"/>
                  </a:lnTo>
                  <a:lnTo>
                    <a:pt x="107329" y="44277"/>
                  </a:lnTo>
                  <a:lnTo>
                    <a:pt x="107527" y="44450"/>
                  </a:lnTo>
                  <a:lnTo>
                    <a:pt x="107676" y="44648"/>
                  </a:lnTo>
                  <a:lnTo>
                    <a:pt x="107799" y="44871"/>
                  </a:lnTo>
                  <a:lnTo>
                    <a:pt x="107874" y="45118"/>
                  </a:lnTo>
                  <a:lnTo>
                    <a:pt x="107898" y="45366"/>
                  </a:lnTo>
                  <a:lnTo>
                    <a:pt x="107874" y="45613"/>
                  </a:lnTo>
                  <a:lnTo>
                    <a:pt x="107799" y="45836"/>
                  </a:lnTo>
                  <a:lnTo>
                    <a:pt x="107676" y="46083"/>
                  </a:lnTo>
                  <a:lnTo>
                    <a:pt x="107527" y="46281"/>
                  </a:lnTo>
                  <a:lnTo>
                    <a:pt x="107329" y="46429"/>
                  </a:lnTo>
                  <a:lnTo>
                    <a:pt x="107082" y="46553"/>
                  </a:lnTo>
                  <a:lnTo>
                    <a:pt x="106859" y="46627"/>
                  </a:lnTo>
                  <a:lnTo>
                    <a:pt x="106612" y="46652"/>
                  </a:lnTo>
                  <a:lnTo>
                    <a:pt x="106365" y="46627"/>
                  </a:lnTo>
                  <a:lnTo>
                    <a:pt x="106117" y="46553"/>
                  </a:lnTo>
                  <a:lnTo>
                    <a:pt x="105895" y="46429"/>
                  </a:lnTo>
                  <a:lnTo>
                    <a:pt x="105697" y="46281"/>
                  </a:lnTo>
                  <a:lnTo>
                    <a:pt x="105524" y="46083"/>
                  </a:lnTo>
                  <a:lnTo>
                    <a:pt x="105400" y="45836"/>
                  </a:lnTo>
                  <a:lnTo>
                    <a:pt x="105326" y="45613"/>
                  </a:lnTo>
                  <a:lnTo>
                    <a:pt x="105301" y="45366"/>
                  </a:lnTo>
                  <a:lnTo>
                    <a:pt x="105326" y="45118"/>
                  </a:lnTo>
                  <a:lnTo>
                    <a:pt x="105400" y="44871"/>
                  </a:lnTo>
                  <a:lnTo>
                    <a:pt x="105524" y="44648"/>
                  </a:lnTo>
                  <a:lnTo>
                    <a:pt x="105697" y="44450"/>
                  </a:lnTo>
                  <a:lnTo>
                    <a:pt x="105895" y="44277"/>
                  </a:lnTo>
                  <a:lnTo>
                    <a:pt x="106117" y="44154"/>
                  </a:lnTo>
                  <a:lnTo>
                    <a:pt x="106365" y="44079"/>
                  </a:lnTo>
                  <a:lnTo>
                    <a:pt x="106612" y="44055"/>
                  </a:lnTo>
                  <a:close/>
                  <a:moveTo>
                    <a:pt x="55112" y="46479"/>
                  </a:moveTo>
                  <a:lnTo>
                    <a:pt x="55161" y="46504"/>
                  </a:lnTo>
                  <a:lnTo>
                    <a:pt x="55211" y="46528"/>
                  </a:lnTo>
                  <a:lnTo>
                    <a:pt x="55235" y="46578"/>
                  </a:lnTo>
                  <a:lnTo>
                    <a:pt x="55260" y="46627"/>
                  </a:lnTo>
                  <a:lnTo>
                    <a:pt x="55235" y="46701"/>
                  </a:lnTo>
                  <a:lnTo>
                    <a:pt x="55211" y="46726"/>
                  </a:lnTo>
                  <a:lnTo>
                    <a:pt x="55161" y="46776"/>
                  </a:lnTo>
                  <a:lnTo>
                    <a:pt x="55038" y="46776"/>
                  </a:lnTo>
                  <a:lnTo>
                    <a:pt x="54988" y="46726"/>
                  </a:lnTo>
                  <a:lnTo>
                    <a:pt x="54963" y="46701"/>
                  </a:lnTo>
                  <a:lnTo>
                    <a:pt x="54963" y="46627"/>
                  </a:lnTo>
                  <a:lnTo>
                    <a:pt x="54963" y="46578"/>
                  </a:lnTo>
                  <a:lnTo>
                    <a:pt x="54988" y="46528"/>
                  </a:lnTo>
                  <a:lnTo>
                    <a:pt x="55038" y="46504"/>
                  </a:lnTo>
                  <a:lnTo>
                    <a:pt x="55112" y="46479"/>
                  </a:lnTo>
                  <a:close/>
                  <a:moveTo>
                    <a:pt x="91770" y="44995"/>
                  </a:moveTo>
                  <a:lnTo>
                    <a:pt x="91968" y="45019"/>
                  </a:lnTo>
                  <a:lnTo>
                    <a:pt x="92142" y="45069"/>
                  </a:lnTo>
                  <a:lnTo>
                    <a:pt x="92290" y="45168"/>
                  </a:lnTo>
                  <a:lnTo>
                    <a:pt x="92438" y="45267"/>
                  </a:lnTo>
                  <a:lnTo>
                    <a:pt x="92562" y="45415"/>
                  </a:lnTo>
                  <a:lnTo>
                    <a:pt x="92636" y="45588"/>
                  </a:lnTo>
                  <a:lnTo>
                    <a:pt x="92710" y="45761"/>
                  </a:lnTo>
                  <a:lnTo>
                    <a:pt x="92710" y="45935"/>
                  </a:lnTo>
                  <a:lnTo>
                    <a:pt x="92710" y="46108"/>
                  </a:lnTo>
                  <a:lnTo>
                    <a:pt x="92636" y="46281"/>
                  </a:lnTo>
                  <a:lnTo>
                    <a:pt x="92562" y="46454"/>
                  </a:lnTo>
                  <a:lnTo>
                    <a:pt x="92438" y="46602"/>
                  </a:lnTo>
                  <a:lnTo>
                    <a:pt x="92290" y="46726"/>
                  </a:lnTo>
                  <a:lnTo>
                    <a:pt x="92142" y="46800"/>
                  </a:lnTo>
                  <a:lnTo>
                    <a:pt x="91968" y="46850"/>
                  </a:lnTo>
                  <a:lnTo>
                    <a:pt x="91770" y="46875"/>
                  </a:lnTo>
                  <a:lnTo>
                    <a:pt x="91597" y="46850"/>
                  </a:lnTo>
                  <a:lnTo>
                    <a:pt x="91424" y="46800"/>
                  </a:lnTo>
                  <a:lnTo>
                    <a:pt x="91276" y="46726"/>
                  </a:lnTo>
                  <a:lnTo>
                    <a:pt x="91127" y="46602"/>
                  </a:lnTo>
                  <a:lnTo>
                    <a:pt x="91004" y="46454"/>
                  </a:lnTo>
                  <a:lnTo>
                    <a:pt x="90905" y="46281"/>
                  </a:lnTo>
                  <a:lnTo>
                    <a:pt x="90855" y="46108"/>
                  </a:lnTo>
                  <a:lnTo>
                    <a:pt x="90855" y="45935"/>
                  </a:lnTo>
                  <a:lnTo>
                    <a:pt x="90855" y="45761"/>
                  </a:lnTo>
                  <a:lnTo>
                    <a:pt x="90905" y="45588"/>
                  </a:lnTo>
                  <a:lnTo>
                    <a:pt x="91004" y="45415"/>
                  </a:lnTo>
                  <a:lnTo>
                    <a:pt x="91127" y="45267"/>
                  </a:lnTo>
                  <a:lnTo>
                    <a:pt x="91276" y="45168"/>
                  </a:lnTo>
                  <a:lnTo>
                    <a:pt x="91424" y="45069"/>
                  </a:lnTo>
                  <a:lnTo>
                    <a:pt x="91597" y="45019"/>
                  </a:lnTo>
                  <a:lnTo>
                    <a:pt x="91770" y="44995"/>
                  </a:lnTo>
                  <a:close/>
                  <a:moveTo>
                    <a:pt x="87912" y="45291"/>
                  </a:moveTo>
                  <a:lnTo>
                    <a:pt x="88060" y="45316"/>
                  </a:lnTo>
                  <a:lnTo>
                    <a:pt x="88208" y="45366"/>
                  </a:lnTo>
                  <a:lnTo>
                    <a:pt x="88357" y="45440"/>
                  </a:lnTo>
                  <a:lnTo>
                    <a:pt x="88505" y="45539"/>
                  </a:lnTo>
                  <a:lnTo>
                    <a:pt x="88604" y="45687"/>
                  </a:lnTo>
                  <a:lnTo>
                    <a:pt x="88678" y="45836"/>
                  </a:lnTo>
                  <a:lnTo>
                    <a:pt x="88728" y="45984"/>
                  </a:lnTo>
                  <a:lnTo>
                    <a:pt x="88753" y="46133"/>
                  </a:lnTo>
                  <a:lnTo>
                    <a:pt x="88728" y="46306"/>
                  </a:lnTo>
                  <a:lnTo>
                    <a:pt x="88678" y="46454"/>
                  </a:lnTo>
                  <a:lnTo>
                    <a:pt x="88604" y="46602"/>
                  </a:lnTo>
                  <a:lnTo>
                    <a:pt x="88505" y="46751"/>
                  </a:lnTo>
                  <a:lnTo>
                    <a:pt x="88357" y="46850"/>
                  </a:lnTo>
                  <a:lnTo>
                    <a:pt x="88208" y="46924"/>
                  </a:lnTo>
                  <a:lnTo>
                    <a:pt x="88060" y="46974"/>
                  </a:lnTo>
                  <a:lnTo>
                    <a:pt x="87912" y="46998"/>
                  </a:lnTo>
                  <a:lnTo>
                    <a:pt x="87739" y="46974"/>
                  </a:lnTo>
                  <a:lnTo>
                    <a:pt x="87590" y="46924"/>
                  </a:lnTo>
                  <a:lnTo>
                    <a:pt x="87442" y="46850"/>
                  </a:lnTo>
                  <a:lnTo>
                    <a:pt x="87293" y="46751"/>
                  </a:lnTo>
                  <a:lnTo>
                    <a:pt x="87194" y="46602"/>
                  </a:lnTo>
                  <a:lnTo>
                    <a:pt x="87120" y="46454"/>
                  </a:lnTo>
                  <a:lnTo>
                    <a:pt x="87071" y="46306"/>
                  </a:lnTo>
                  <a:lnTo>
                    <a:pt x="87046" y="46133"/>
                  </a:lnTo>
                  <a:lnTo>
                    <a:pt x="87071" y="45984"/>
                  </a:lnTo>
                  <a:lnTo>
                    <a:pt x="87120" y="45836"/>
                  </a:lnTo>
                  <a:lnTo>
                    <a:pt x="87194" y="45687"/>
                  </a:lnTo>
                  <a:lnTo>
                    <a:pt x="87293" y="45539"/>
                  </a:lnTo>
                  <a:lnTo>
                    <a:pt x="87442" y="45440"/>
                  </a:lnTo>
                  <a:lnTo>
                    <a:pt x="87590" y="45366"/>
                  </a:lnTo>
                  <a:lnTo>
                    <a:pt x="87739" y="45316"/>
                  </a:lnTo>
                  <a:lnTo>
                    <a:pt x="87912" y="45291"/>
                  </a:lnTo>
                  <a:close/>
                  <a:moveTo>
                    <a:pt x="23598" y="45588"/>
                  </a:moveTo>
                  <a:lnTo>
                    <a:pt x="23747" y="45638"/>
                  </a:lnTo>
                  <a:lnTo>
                    <a:pt x="23895" y="45712"/>
                  </a:lnTo>
                  <a:lnTo>
                    <a:pt x="24019" y="45836"/>
                  </a:lnTo>
                  <a:lnTo>
                    <a:pt x="24118" y="45959"/>
                  </a:lnTo>
                  <a:lnTo>
                    <a:pt x="24192" y="46108"/>
                  </a:lnTo>
                  <a:lnTo>
                    <a:pt x="24241" y="46256"/>
                  </a:lnTo>
                  <a:lnTo>
                    <a:pt x="24266" y="46405"/>
                  </a:lnTo>
                  <a:lnTo>
                    <a:pt x="24241" y="46578"/>
                  </a:lnTo>
                  <a:lnTo>
                    <a:pt x="24192" y="46726"/>
                  </a:lnTo>
                  <a:lnTo>
                    <a:pt x="24118" y="46875"/>
                  </a:lnTo>
                  <a:lnTo>
                    <a:pt x="24019" y="46998"/>
                  </a:lnTo>
                  <a:lnTo>
                    <a:pt x="23895" y="47097"/>
                  </a:lnTo>
                  <a:lnTo>
                    <a:pt x="23747" y="47171"/>
                  </a:lnTo>
                  <a:lnTo>
                    <a:pt x="23598" y="47221"/>
                  </a:lnTo>
                  <a:lnTo>
                    <a:pt x="23425" y="47246"/>
                  </a:lnTo>
                  <a:lnTo>
                    <a:pt x="23277" y="47221"/>
                  </a:lnTo>
                  <a:lnTo>
                    <a:pt x="23128" y="47171"/>
                  </a:lnTo>
                  <a:lnTo>
                    <a:pt x="22980" y="47097"/>
                  </a:lnTo>
                  <a:lnTo>
                    <a:pt x="22856" y="46998"/>
                  </a:lnTo>
                  <a:lnTo>
                    <a:pt x="22732" y="46875"/>
                  </a:lnTo>
                  <a:lnTo>
                    <a:pt x="22658" y="46726"/>
                  </a:lnTo>
                  <a:lnTo>
                    <a:pt x="22609" y="46578"/>
                  </a:lnTo>
                  <a:lnTo>
                    <a:pt x="22609" y="46405"/>
                  </a:lnTo>
                  <a:lnTo>
                    <a:pt x="22609" y="46256"/>
                  </a:lnTo>
                  <a:lnTo>
                    <a:pt x="22658" y="46108"/>
                  </a:lnTo>
                  <a:lnTo>
                    <a:pt x="22732" y="45959"/>
                  </a:lnTo>
                  <a:lnTo>
                    <a:pt x="22856" y="45836"/>
                  </a:lnTo>
                  <a:lnTo>
                    <a:pt x="22980" y="45712"/>
                  </a:lnTo>
                  <a:lnTo>
                    <a:pt x="23128" y="45638"/>
                  </a:lnTo>
                  <a:lnTo>
                    <a:pt x="23277" y="45588"/>
                  </a:lnTo>
                  <a:close/>
                  <a:moveTo>
                    <a:pt x="27234" y="45836"/>
                  </a:moveTo>
                  <a:lnTo>
                    <a:pt x="27358" y="45885"/>
                  </a:lnTo>
                  <a:lnTo>
                    <a:pt x="27482" y="45959"/>
                  </a:lnTo>
                  <a:lnTo>
                    <a:pt x="27605" y="46058"/>
                  </a:lnTo>
                  <a:lnTo>
                    <a:pt x="27704" y="46157"/>
                  </a:lnTo>
                  <a:lnTo>
                    <a:pt x="27754" y="46281"/>
                  </a:lnTo>
                  <a:lnTo>
                    <a:pt x="27803" y="46429"/>
                  </a:lnTo>
                  <a:lnTo>
                    <a:pt x="27828" y="46578"/>
                  </a:lnTo>
                  <a:lnTo>
                    <a:pt x="27803" y="46701"/>
                  </a:lnTo>
                  <a:lnTo>
                    <a:pt x="27754" y="46850"/>
                  </a:lnTo>
                  <a:lnTo>
                    <a:pt x="27704" y="46974"/>
                  </a:lnTo>
                  <a:lnTo>
                    <a:pt x="27605" y="47097"/>
                  </a:lnTo>
                  <a:lnTo>
                    <a:pt x="27482" y="47171"/>
                  </a:lnTo>
                  <a:lnTo>
                    <a:pt x="27358" y="47246"/>
                  </a:lnTo>
                  <a:lnTo>
                    <a:pt x="27234" y="47295"/>
                  </a:lnTo>
                  <a:lnTo>
                    <a:pt x="26937" y="47295"/>
                  </a:lnTo>
                  <a:lnTo>
                    <a:pt x="26814" y="47246"/>
                  </a:lnTo>
                  <a:lnTo>
                    <a:pt x="26690" y="47171"/>
                  </a:lnTo>
                  <a:lnTo>
                    <a:pt x="26566" y="47097"/>
                  </a:lnTo>
                  <a:lnTo>
                    <a:pt x="26467" y="46974"/>
                  </a:lnTo>
                  <a:lnTo>
                    <a:pt x="26393" y="46850"/>
                  </a:lnTo>
                  <a:lnTo>
                    <a:pt x="26369" y="46701"/>
                  </a:lnTo>
                  <a:lnTo>
                    <a:pt x="26344" y="46578"/>
                  </a:lnTo>
                  <a:lnTo>
                    <a:pt x="26369" y="46429"/>
                  </a:lnTo>
                  <a:lnTo>
                    <a:pt x="26393" y="46281"/>
                  </a:lnTo>
                  <a:lnTo>
                    <a:pt x="26467" y="46157"/>
                  </a:lnTo>
                  <a:lnTo>
                    <a:pt x="26566" y="46058"/>
                  </a:lnTo>
                  <a:lnTo>
                    <a:pt x="26690" y="45959"/>
                  </a:lnTo>
                  <a:lnTo>
                    <a:pt x="26814" y="45885"/>
                  </a:lnTo>
                  <a:lnTo>
                    <a:pt x="26937" y="45836"/>
                  </a:lnTo>
                  <a:close/>
                  <a:moveTo>
                    <a:pt x="113612" y="44624"/>
                  </a:moveTo>
                  <a:lnTo>
                    <a:pt x="113909" y="44648"/>
                  </a:lnTo>
                  <a:lnTo>
                    <a:pt x="114181" y="44723"/>
                  </a:lnTo>
                  <a:lnTo>
                    <a:pt x="114429" y="44871"/>
                  </a:lnTo>
                  <a:lnTo>
                    <a:pt x="114552" y="44945"/>
                  </a:lnTo>
                  <a:lnTo>
                    <a:pt x="114676" y="45044"/>
                  </a:lnTo>
                  <a:lnTo>
                    <a:pt x="114775" y="45168"/>
                  </a:lnTo>
                  <a:lnTo>
                    <a:pt x="114874" y="45291"/>
                  </a:lnTo>
                  <a:lnTo>
                    <a:pt x="114998" y="45539"/>
                  </a:lnTo>
                  <a:lnTo>
                    <a:pt x="115072" y="45811"/>
                  </a:lnTo>
                  <a:lnTo>
                    <a:pt x="115097" y="46108"/>
                  </a:lnTo>
                  <a:lnTo>
                    <a:pt x="115072" y="46380"/>
                  </a:lnTo>
                  <a:lnTo>
                    <a:pt x="114998" y="46652"/>
                  </a:lnTo>
                  <a:lnTo>
                    <a:pt x="114874" y="46924"/>
                  </a:lnTo>
                  <a:lnTo>
                    <a:pt x="114775" y="47048"/>
                  </a:lnTo>
                  <a:lnTo>
                    <a:pt x="114676" y="47147"/>
                  </a:lnTo>
                  <a:lnTo>
                    <a:pt x="114552" y="47246"/>
                  </a:lnTo>
                  <a:lnTo>
                    <a:pt x="114429" y="47345"/>
                  </a:lnTo>
                  <a:lnTo>
                    <a:pt x="114181" y="47468"/>
                  </a:lnTo>
                  <a:lnTo>
                    <a:pt x="113909" y="47567"/>
                  </a:lnTo>
                  <a:lnTo>
                    <a:pt x="113612" y="47592"/>
                  </a:lnTo>
                  <a:lnTo>
                    <a:pt x="113340" y="47567"/>
                  </a:lnTo>
                  <a:lnTo>
                    <a:pt x="113068" y="47468"/>
                  </a:lnTo>
                  <a:lnTo>
                    <a:pt x="112796" y="47345"/>
                  </a:lnTo>
                  <a:lnTo>
                    <a:pt x="112697" y="47246"/>
                  </a:lnTo>
                  <a:lnTo>
                    <a:pt x="112573" y="47147"/>
                  </a:lnTo>
                  <a:lnTo>
                    <a:pt x="112474" y="47048"/>
                  </a:lnTo>
                  <a:lnTo>
                    <a:pt x="112376" y="46924"/>
                  </a:lnTo>
                  <a:lnTo>
                    <a:pt x="112252" y="46652"/>
                  </a:lnTo>
                  <a:lnTo>
                    <a:pt x="112178" y="46380"/>
                  </a:lnTo>
                  <a:lnTo>
                    <a:pt x="112128" y="46108"/>
                  </a:lnTo>
                  <a:lnTo>
                    <a:pt x="112178" y="45811"/>
                  </a:lnTo>
                  <a:lnTo>
                    <a:pt x="112252" y="45539"/>
                  </a:lnTo>
                  <a:lnTo>
                    <a:pt x="112376" y="45291"/>
                  </a:lnTo>
                  <a:lnTo>
                    <a:pt x="112474" y="45168"/>
                  </a:lnTo>
                  <a:lnTo>
                    <a:pt x="112573" y="45044"/>
                  </a:lnTo>
                  <a:lnTo>
                    <a:pt x="112697" y="44945"/>
                  </a:lnTo>
                  <a:lnTo>
                    <a:pt x="112796" y="44871"/>
                  </a:lnTo>
                  <a:lnTo>
                    <a:pt x="113068" y="44723"/>
                  </a:lnTo>
                  <a:lnTo>
                    <a:pt x="113340" y="44648"/>
                  </a:lnTo>
                  <a:lnTo>
                    <a:pt x="113612" y="44624"/>
                  </a:lnTo>
                  <a:close/>
                  <a:moveTo>
                    <a:pt x="79477" y="46355"/>
                  </a:moveTo>
                  <a:lnTo>
                    <a:pt x="79600" y="46380"/>
                  </a:lnTo>
                  <a:lnTo>
                    <a:pt x="79699" y="46454"/>
                  </a:lnTo>
                  <a:lnTo>
                    <a:pt x="79798" y="46528"/>
                  </a:lnTo>
                  <a:lnTo>
                    <a:pt x="79897" y="46627"/>
                  </a:lnTo>
                  <a:lnTo>
                    <a:pt x="79947" y="46751"/>
                  </a:lnTo>
                  <a:lnTo>
                    <a:pt x="79996" y="46875"/>
                  </a:lnTo>
                  <a:lnTo>
                    <a:pt x="79996" y="46998"/>
                  </a:lnTo>
                  <a:lnTo>
                    <a:pt x="79996" y="47122"/>
                  </a:lnTo>
                  <a:lnTo>
                    <a:pt x="79947" y="47246"/>
                  </a:lnTo>
                  <a:lnTo>
                    <a:pt x="79897" y="47345"/>
                  </a:lnTo>
                  <a:lnTo>
                    <a:pt x="79798" y="47468"/>
                  </a:lnTo>
                  <a:lnTo>
                    <a:pt x="79699" y="47542"/>
                  </a:lnTo>
                  <a:lnTo>
                    <a:pt x="79600" y="47592"/>
                  </a:lnTo>
                  <a:lnTo>
                    <a:pt x="79477" y="47641"/>
                  </a:lnTo>
                  <a:lnTo>
                    <a:pt x="79229" y="47641"/>
                  </a:lnTo>
                  <a:lnTo>
                    <a:pt x="79106" y="47592"/>
                  </a:lnTo>
                  <a:lnTo>
                    <a:pt x="78982" y="47542"/>
                  </a:lnTo>
                  <a:lnTo>
                    <a:pt x="78883" y="47468"/>
                  </a:lnTo>
                  <a:lnTo>
                    <a:pt x="78809" y="47345"/>
                  </a:lnTo>
                  <a:lnTo>
                    <a:pt x="78735" y="47246"/>
                  </a:lnTo>
                  <a:lnTo>
                    <a:pt x="78710" y="47122"/>
                  </a:lnTo>
                  <a:lnTo>
                    <a:pt x="78685" y="46998"/>
                  </a:lnTo>
                  <a:lnTo>
                    <a:pt x="78710" y="46875"/>
                  </a:lnTo>
                  <a:lnTo>
                    <a:pt x="78735" y="46751"/>
                  </a:lnTo>
                  <a:lnTo>
                    <a:pt x="78809" y="46627"/>
                  </a:lnTo>
                  <a:lnTo>
                    <a:pt x="78883" y="46528"/>
                  </a:lnTo>
                  <a:lnTo>
                    <a:pt x="78982" y="46454"/>
                  </a:lnTo>
                  <a:lnTo>
                    <a:pt x="79106" y="46380"/>
                  </a:lnTo>
                  <a:lnTo>
                    <a:pt x="79229" y="46355"/>
                  </a:lnTo>
                  <a:close/>
                  <a:moveTo>
                    <a:pt x="110001" y="44846"/>
                  </a:moveTo>
                  <a:lnTo>
                    <a:pt x="110248" y="44871"/>
                  </a:lnTo>
                  <a:lnTo>
                    <a:pt x="110520" y="44970"/>
                  </a:lnTo>
                  <a:lnTo>
                    <a:pt x="110768" y="45094"/>
                  </a:lnTo>
                  <a:lnTo>
                    <a:pt x="110966" y="45267"/>
                  </a:lnTo>
                  <a:lnTo>
                    <a:pt x="111163" y="45489"/>
                  </a:lnTo>
                  <a:lnTo>
                    <a:pt x="111287" y="45737"/>
                  </a:lnTo>
                  <a:lnTo>
                    <a:pt x="111361" y="45984"/>
                  </a:lnTo>
                  <a:lnTo>
                    <a:pt x="111386" y="46256"/>
                  </a:lnTo>
                  <a:lnTo>
                    <a:pt x="111361" y="46528"/>
                  </a:lnTo>
                  <a:lnTo>
                    <a:pt x="111287" y="46776"/>
                  </a:lnTo>
                  <a:lnTo>
                    <a:pt x="111163" y="47023"/>
                  </a:lnTo>
                  <a:lnTo>
                    <a:pt x="110966" y="47246"/>
                  </a:lnTo>
                  <a:lnTo>
                    <a:pt x="110768" y="47419"/>
                  </a:lnTo>
                  <a:lnTo>
                    <a:pt x="110520" y="47542"/>
                  </a:lnTo>
                  <a:lnTo>
                    <a:pt x="110248" y="47617"/>
                  </a:lnTo>
                  <a:lnTo>
                    <a:pt x="110001" y="47641"/>
                  </a:lnTo>
                  <a:lnTo>
                    <a:pt x="109729" y="47617"/>
                  </a:lnTo>
                  <a:lnTo>
                    <a:pt x="109457" y="47542"/>
                  </a:lnTo>
                  <a:lnTo>
                    <a:pt x="109234" y="47419"/>
                  </a:lnTo>
                  <a:lnTo>
                    <a:pt x="109011" y="47246"/>
                  </a:lnTo>
                  <a:lnTo>
                    <a:pt x="108838" y="47023"/>
                  </a:lnTo>
                  <a:lnTo>
                    <a:pt x="108690" y="46776"/>
                  </a:lnTo>
                  <a:lnTo>
                    <a:pt x="108616" y="46528"/>
                  </a:lnTo>
                  <a:lnTo>
                    <a:pt x="108591" y="46256"/>
                  </a:lnTo>
                  <a:lnTo>
                    <a:pt x="108616" y="45984"/>
                  </a:lnTo>
                  <a:lnTo>
                    <a:pt x="108690" y="45737"/>
                  </a:lnTo>
                  <a:lnTo>
                    <a:pt x="108838" y="45489"/>
                  </a:lnTo>
                  <a:lnTo>
                    <a:pt x="109011" y="45267"/>
                  </a:lnTo>
                  <a:lnTo>
                    <a:pt x="109234" y="45094"/>
                  </a:lnTo>
                  <a:lnTo>
                    <a:pt x="109457" y="44970"/>
                  </a:lnTo>
                  <a:lnTo>
                    <a:pt x="109729" y="44871"/>
                  </a:lnTo>
                  <a:lnTo>
                    <a:pt x="110001" y="44846"/>
                  </a:lnTo>
                  <a:close/>
                  <a:moveTo>
                    <a:pt x="2028" y="45094"/>
                  </a:moveTo>
                  <a:lnTo>
                    <a:pt x="2300" y="45118"/>
                  </a:lnTo>
                  <a:lnTo>
                    <a:pt x="2548" y="45193"/>
                  </a:lnTo>
                  <a:lnTo>
                    <a:pt x="2770" y="45316"/>
                  </a:lnTo>
                  <a:lnTo>
                    <a:pt x="2993" y="45489"/>
                  </a:lnTo>
                  <a:lnTo>
                    <a:pt x="3166" y="45712"/>
                  </a:lnTo>
                  <a:lnTo>
                    <a:pt x="3290" y="45935"/>
                  </a:lnTo>
                  <a:lnTo>
                    <a:pt x="3364" y="46207"/>
                  </a:lnTo>
                  <a:lnTo>
                    <a:pt x="3389" y="46454"/>
                  </a:lnTo>
                  <a:lnTo>
                    <a:pt x="3364" y="46726"/>
                  </a:lnTo>
                  <a:lnTo>
                    <a:pt x="3290" y="46974"/>
                  </a:lnTo>
                  <a:lnTo>
                    <a:pt x="3166" y="47221"/>
                  </a:lnTo>
                  <a:lnTo>
                    <a:pt x="2993" y="47419"/>
                  </a:lnTo>
                  <a:lnTo>
                    <a:pt x="2770" y="47592"/>
                  </a:lnTo>
                  <a:lnTo>
                    <a:pt x="2548" y="47716"/>
                  </a:lnTo>
                  <a:lnTo>
                    <a:pt x="2300" y="47790"/>
                  </a:lnTo>
                  <a:lnTo>
                    <a:pt x="2028" y="47815"/>
                  </a:lnTo>
                  <a:lnTo>
                    <a:pt x="1781" y="47790"/>
                  </a:lnTo>
                  <a:lnTo>
                    <a:pt x="1509" y="47716"/>
                  </a:lnTo>
                  <a:lnTo>
                    <a:pt x="1286" y="47592"/>
                  </a:lnTo>
                  <a:lnTo>
                    <a:pt x="1064" y="47419"/>
                  </a:lnTo>
                  <a:lnTo>
                    <a:pt x="890" y="47221"/>
                  </a:lnTo>
                  <a:lnTo>
                    <a:pt x="767" y="46974"/>
                  </a:lnTo>
                  <a:lnTo>
                    <a:pt x="693" y="46726"/>
                  </a:lnTo>
                  <a:lnTo>
                    <a:pt x="668" y="46454"/>
                  </a:lnTo>
                  <a:lnTo>
                    <a:pt x="693" y="46207"/>
                  </a:lnTo>
                  <a:lnTo>
                    <a:pt x="767" y="45935"/>
                  </a:lnTo>
                  <a:lnTo>
                    <a:pt x="890" y="45712"/>
                  </a:lnTo>
                  <a:lnTo>
                    <a:pt x="1064" y="45489"/>
                  </a:lnTo>
                  <a:lnTo>
                    <a:pt x="1286" y="45316"/>
                  </a:lnTo>
                  <a:lnTo>
                    <a:pt x="1509" y="45193"/>
                  </a:lnTo>
                  <a:lnTo>
                    <a:pt x="1781" y="45118"/>
                  </a:lnTo>
                  <a:lnTo>
                    <a:pt x="2028" y="45094"/>
                  </a:lnTo>
                  <a:close/>
                  <a:moveTo>
                    <a:pt x="68172" y="46998"/>
                  </a:moveTo>
                  <a:lnTo>
                    <a:pt x="68247" y="47023"/>
                  </a:lnTo>
                  <a:lnTo>
                    <a:pt x="68321" y="47072"/>
                  </a:lnTo>
                  <a:lnTo>
                    <a:pt x="68395" y="47122"/>
                  </a:lnTo>
                  <a:lnTo>
                    <a:pt x="68444" y="47196"/>
                  </a:lnTo>
                  <a:lnTo>
                    <a:pt x="68494" y="47270"/>
                  </a:lnTo>
                  <a:lnTo>
                    <a:pt x="68519" y="47345"/>
                  </a:lnTo>
                  <a:lnTo>
                    <a:pt x="68519" y="47419"/>
                  </a:lnTo>
                  <a:lnTo>
                    <a:pt x="68519" y="47493"/>
                  </a:lnTo>
                  <a:lnTo>
                    <a:pt x="68494" y="47567"/>
                  </a:lnTo>
                  <a:lnTo>
                    <a:pt x="68444" y="47641"/>
                  </a:lnTo>
                  <a:lnTo>
                    <a:pt x="68395" y="47716"/>
                  </a:lnTo>
                  <a:lnTo>
                    <a:pt x="68321" y="47765"/>
                  </a:lnTo>
                  <a:lnTo>
                    <a:pt x="68247" y="47815"/>
                  </a:lnTo>
                  <a:lnTo>
                    <a:pt x="68172" y="47839"/>
                  </a:lnTo>
                  <a:lnTo>
                    <a:pt x="68024" y="47839"/>
                  </a:lnTo>
                  <a:lnTo>
                    <a:pt x="67950" y="47815"/>
                  </a:lnTo>
                  <a:lnTo>
                    <a:pt x="67876" y="47765"/>
                  </a:lnTo>
                  <a:lnTo>
                    <a:pt x="67801" y="47716"/>
                  </a:lnTo>
                  <a:lnTo>
                    <a:pt x="67752" y="47641"/>
                  </a:lnTo>
                  <a:lnTo>
                    <a:pt x="67702" y="47567"/>
                  </a:lnTo>
                  <a:lnTo>
                    <a:pt x="67678" y="47493"/>
                  </a:lnTo>
                  <a:lnTo>
                    <a:pt x="67678" y="47419"/>
                  </a:lnTo>
                  <a:lnTo>
                    <a:pt x="67678" y="47345"/>
                  </a:lnTo>
                  <a:lnTo>
                    <a:pt x="67702" y="47270"/>
                  </a:lnTo>
                  <a:lnTo>
                    <a:pt x="67752" y="47196"/>
                  </a:lnTo>
                  <a:lnTo>
                    <a:pt x="67801" y="47122"/>
                  </a:lnTo>
                  <a:lnTo>
                    <a:pt x="67876" y="47072"/>
                  </a:lnTo>
                  <a:lnTo>
                    <a:pt x="67950" y="47023"/>
                  </a:lnTo>
                  <a:lnTo>
                    <a:pt x="68024" y="46998"/>
                  </a:lnTo>
                  <a:close/>
                  <a:moveTo>
                    <a:pt x="5590" y="45291"/>
                  </a:moveTo>
                  <a:lnTo>
                    <a:pt x="5838" y="45316"/>
                  </a:lnTo>
                  <a:lnTo>
                    <a:pt x="6085" y="45390"/>
                  </a:lnTo>
                  <a:lnTo>
                    <a:pt x="6308" y="45514"/>
                  </a:lnTo>
                  <a:lnTo>
                    <a:pt x="6506" y="45663"/>
                  </a:lnTo>
                  <a:lnTo>
                    <a:pt x="6679" y="45860"/>
                  </a:lnTo>
                  <a:lnTo>
                    <a:pt x="6778" y="46083"/>
                  </a:lnTo>
                  <a:lnTo>
                    <a:pt x="6852" y="46330"/>
                  </a:lnTo>
                  <a:lnTo>
                    <a:pt x="6877" y="46578"/>
                  </a:lnTo>
                  <a:lnTo>
                    <a:pt x="6852" y="46825"/>
                  </a:lnTo>
                  <a:lnTo>
                    <a:pt x="6778" y="47048"/>
                  </a:lnTo>
                  <a:lnTo>
                    <a:pt x="6679" y="47270"/>
                  </a:lnTo>
                  <a:lnTo>
                    <a:pt x="6506" y="47468"/>
                  </a:lnTo>
                  <a:lnTo>
                    <a:pt x="6308" y="47641"/>
                  </a:lnTo>
                  <a:lnTo>
                    <a:pt x="6085" y="47765"/>
                  </a:lnTo>
                  <a:lnTo>
                    <a:pt x="5838" y="47839"/>
                  </a:lnTo>
                  <a:lnTo>
                    <a:pt x="5590" y="47864"/>
                  </a:lnTo>
                  <a:lnTo>
                    <a:pt x="5343" y="47839"/>
                  </a:lnTo>
                  <a:lnTo>
                    <a:pt x="5120" y="47765"/>
                  </a:lnTo>
                  <a:lnTo>
                    <a:pt x="4898" y="47641"/>
                  </a:lnTo>
                  <a:lnTo>
                    <a:pt x="4700" y="47468"/>
                  </a:lnTo>
                  <a:lnTo>
                    <a:pt x="4527" y="47270"/>
                  </a:lnTo>
                  <a:lnTo>
                    <a:pt x="4403" y="47048"/>
                  </a:lnTo>
                  <a:lnTo>
                    <a:pt x="4329" y="46825"/>
                  </a:lnTo>
                  <a:lnTo>
                    <a:pt x="4329" y="46578"/>
                  </a:lnTo>
                  <a:lnTo>
                    <a:pt x="4329" y="46330"/>
                  </a:lnTo>
                  <a:lnTo>
                    <a:pt x="4403" y="46083"/>
                  </a:lnTo>
                  <a:lnTo>
                    <a:pt x="4527" y="45860"/>
                  </a:lnTo>
                  <a:lnTo>
                    <a:pt x="4700" y="45663"/>
                  </a:lnTo>
                  <a:lnTo>
                    <a:pt x="4898" y="45514"/>
                  </a:lnTo>
                  <a:lnTo>
                    <a:pt x="5120" y="45390"/>
                  </a:lnTo>
                  <a:lnTo>
                    <a:pt x="5343" y="45316"/>
                  </a:lnTo>
                  <a:lnTo>
                    <a:pt x="5590" y="45291"/>
                  </a:lnTo>
                  <a:close/>
                  <a:moveTo>
                    <a:pt x="31044" y="46652"/>
                  </a:moveTo>
                  <a:lnTo>
                    <a:pt x="31167" y="46677"/>
                  </a:lnTo>
                  <a:lnTo>
                    <a:pt x="31266" y="46751"/>
                  </a:lnTo>
                  <a:lnTo>
                    <a:pt x="31365" y="46825"/>
                  </a:lnTo>
                  <a:lnTo>
                    <a:pt x="31464" y="46924"/>
                  </a:lnTo>
                  <a:lnTo>
                    <a:pt x="31514" y="47023"/>
                  </a:lnTo>
                  <a:lnTo>
                    <a:pt x="31538" y="47147"/>
                  </a:lnTo>
                  <a:lnTo>
                    <a:pt x="31563" y="47270"/>
                  </a:lnTo>
                  <a:lnTo>
                    <a:pt x="31538" y="47369"/>
                  </a:lnTo>
                  <a:lnTo>
                    <a:pt x="31514" y="47493"/>
                  </a:lnTo>
                  <a:lnTo>
                    <a:pt x="31464" y="47592"/>
                  </a:lnTo>
                  <a:lnTo>
                    <a:pt x="31365" y="47691"/>
                  </a:lnTo>
                  <a:lnTo>
                    <a:pt x="31266" y="47790"/>
                  </a:lnTo>
                  <a:lnTo>
                    <a:pt x="31167" y="47839"/>
                  </a:lnTo>
                  <a:lnTo>
                    <a:pt x="31044" y="47864"/>
                  </a:lnTo>
                  <a:lnTo>
                    <a:pt x="30945" y="47889"/>
                  </a:lnTo>
                  <a:lnTo>
                    <a:pt x="30821" y="47864"/>
                  </a:lnTo>
                  <a:lnTo>
                    <a:pt x="30697" y="47839"/>
                  </a:lnTo>
                  <a:lnTo>
                    <a:pt x="30598" y="47790"/>
                  </a:lnTo>
                  <a:lnTo>
                    <a:pt x="30499" y="47691"/>
                  </a:lnTo>
                  <a:lnTo>
                    <a:pt x="30425" y="47592"/>
                  </a:lnTo>
                  <a:lnTo>
                    <a:pt x="30351" y="47493"/>
                  </a:lnTo>
                  <a:lnTo>
                    <a:pt x="30326" y="47369"/>
                  </a:lnTo>
                  <a:lnTo>
                    <a:pt x="30326" y="47270"/>
                  </a:lnTo>
                  <a:lnTo>
                    <a:pt x="30326" y="47147"/>
                  </a:lnTo>
                  <a:lnTo>
                    <a:pt x="30351" y="47023"/>
                  </a:lnTo>
                  <a:lnTo>
                    <a:pt x="30425" y="46924"/>
                  </a:lnTo>
                  <a:lnTo>
                    <a:pt x="30499" y="46825"/>
                  </a:lnTo>
                  <a:lnTo>
                    <a:pt x="30598" y="46751"/>
                  </a:lnTo>
                  <a:lnTo>
                    <a:pt x="30697" y="46677"/>
                  </a:lnTo>
                  <a:lnTo>
                    <a:pt x="30821" y="46652"/>
                  </a:lnTo>
                  <a:close/>
                  <a:moveTo>
                    <a:pt x="95357" y="45860"/>
                  </a:moveTo>
                  <a:lnTo>
                    <a:pt x="95555" y="45935"/>
                  </a:lnTo>
                  <a:lnTo>
                    <a:pt x="95728" y="46009"/>
                  </a:lnTo>
                  <a:lnTo>
                    <a:pt x="95901" y="46157"/>
                  </a:lnTo>
                  <a:lnTo>
                    <a:pt x="96025" y="46306"/>
                  </a:lnTo>
                  <a:lnTo>
                    <a:pt x="96124" y="46504"/>
                  </a:lnTo>
                  <a:lnTo>
                    <a:pt x="96173" y="46677"/>
                  </a:lnTo>
                  <a:lnTo>
                    <a:pt x="96198" y="46875"/>
                  </a:lnTo>
                  <a:lnTo>
                    <a:pt x="96173" y="47072"/>
                  </a:lnTo>
                  <a:lnTo>
                    <a:pt x="96124" y="47270"/>
                  </a:lnTo>
                  <a:lnTo>
                    <a:pt x="96025" y="47444"/>
                  </a:lnTo>
                  <a:lnTo>
                    <a:pt x="95901" y="47617"/>
                  </a:lnTo>
                  <a:lnTo>
                    <a:pt x="95728" y="47740"/>
                  </a:lnTo>
                  <a:lnTo>
                    <a:pt x="95555" y="47839"/>
                  </a:lnTo>
                  <a:lnTo>
                    <a:pt x="95357" y="47889"/>
                  </a:lnTo>
                  <a:lnTo>
                    <a:pt x="95159" y="47913"/>
                  </a:lnTo>
                  <a:lnTo>
                    <a:pt x="94961" y="47889"/>
                  </a:lnTo>
                  <a:lnTo>
                    <a:pt x="94788" y="47839"/>
                  </a:lnTo>
                  <a:lnTo>
                    <a:pt x="94590" y="47740"/>
                  </a:lnTo>
                  <a:lnTo>
                    <a:pt x="94442" y="47617"/>
                  </a:lnTo>
                  <a:lnTo>
                    <a:pt x="94294" y="47444"/>
                  </a:lnTo>
                  <a:lnTo>
                    <a:pt x="94219" y="47270"/>
                  </a:lnTo>
                  <a:lnTo>
                    <a:pt x="94145" y="47072"/>
                  </a:lnTo>
                  <a:lnTo>
                    <a:pt x="94145" y="46875"/>
                  </a:lnTo>
                  <a:lnTo>
                    <a:pt x="94145" y="46677"/>
                  </a:lnTo>
                  <a:lnTo>
                    <a:pt x="94219" y="46504"/>
                  </a:lnTo>
                  <a:lnTo>
                    <a:pt x="94294" y="46306"/>
                  </a:lnTo>
                  <a:lnTo>
                    <a:pt x="94442" y="46157"/>
                  </a:lnTo>
                  <a:lnTo>
                    <a:pt x="94590" y="46009"/>
                  </a:lnTo>
                  <a:lnTo>
                    <a:pt x="94788" y="45935"/>
                  </a:lnTo>
                  <a:lnTo>
                    <a:pt x="94961" y="45860"/>
                  </a:lnTo>
                  <a:close/>
                  <a:moveTo>
                    <a:pt x="58179" y="47765"/>
                  </a:moveTo>
                  <a:lnTo>
                    <a:pt x="58278" y="47790"/>
                  </a:lnTo>
                  <a:lnTo>
                    <a:pt x="58352" y="47839"/>
                  </a:lnTo>
                  <a:lnTo>
                    <a:pt x="58426" y="47938"/>
                  </a:lnTo>
                  <a:lnTo>
                    <a:pt x="58426" y="48012"/>
                  </a:lnTo>
                  <a:lnTo>
                    <a:pt x="58426" y="48111"/>
                  </a:lnTo>
                  <a:lnTo>
                    <a:pt x="58352" y="48210"/>
                  </a:lnTo>
                  <a:lnTo>
                    <a:pt x="58278" y="48260"/>
                  </a:lnTo>
                  <a:lnTo>
                    <a:pt x="58179" y="48285"/>
                  </a:lnTo>
                  <a:lnTo>
                    <a:pt x="58080" y="48260"/>
                  </a:lnTo>
                  <a:lnTo>
                    <a:pt x="58006" y="48210"/>
                  </a:lnTo>
                  <a:lnTo>
                    <a:pt x="57956" y="48111"/>
                  </a:lnTo>
                  <a:lnTo>
                    <a:pt x="57932" y="48012"/>
                  </a:lnTo>
                  <a:lnTo>
                    <a:pt x="57956" y="47938"/>
                  </a:lnTo>
                  <a:lnTo>
                    <a:pt x="58006" y="47839"/>
                  </a:lnTo>
                  <a:lnTo>
                    <a:pt x="58080" y="47790"/>
                  </a:lnTo>
                  <a:lnTo>
                    <a:pt x="58179" y="47765"/>
                  </a:lnTo>
                  <a:close/>
                  <a:moveTo>
                    <a:pt x="34878" y="47369"/>
                  </a:moveTo>
                  <a:lnTo>
                    <a:pt x="34977" y="47394"/>
                  </a:lnTo>
                  <a:lnTo>
                    <a:pt x="35051" y="47419"/>
                  </a:lnTo>
                  <a:lnTo>
                    <a:pt x="35150" y="47468"/>
                  </a:lnTo>
                  <a:lnTo>
                    <a:pt x="35224" y="47542"/>
                  </a:lnTo>
                  <a:lnTo>
                    <a:pt x="35298" y="47617"/>
                  </a:lnTo>
                  <a:lnTo>
                    <a:pt x="35348" y="47691"/>
                  </a:lnTo>
                  <a:lnTo>
                    <a:pt x="35372" y="47790"/>
                  </a:lnTo>
                  <a:lnTo>
                    <a:pt x="35372" y="47889"/>
                  </a:lnTo>
                  <a:lnTo>
                    <a:pt x="35372" y="47988"/>
                  </a:lnTo>
                  <a:lnTo>
                    <a:pt x="35348" y="48087"/>
                  </a:lnTo>
                  <a:lnTo>
                    <a:pt x="35298" y="48186"/>
                  </a:lnTo>
                  <a:lnTo>
                    <a:pt x="35224" y="48260"/>
                  </a:lnTo>
                  <a:lnTo>
                    <a:pt x="35150" y="48334"/>
                  </a:lnTo>
                  <a:lnTo>
                    <a:pt x="35051" y="48359"/>
                  </a:lnTo>
                  <a:lnTo>
                    <a:pt x="34977" y="48408"/>
                  </a:lnTo>
                  <a:lnTo>
                    <a:pt x="34779" y="48408"/>
                  </a:lnTo>
                  <a:lnTo>
                    <a:pt x="34680" y="48359"/>
                  </a:lnTo>
                  <a:lnTo>
                    <a:pt x="34581" y="48334"/>
                  </a:lnTo>
                  <a:lnTo>
                    <a:pt x="34507" y="48260"/>
                  </a:lnTo>
                  <a:lnTo>
                    <a:pt x="34432" y="48186"/>
                  </a:lnTo>
                  <a:lnTo>
                    <a:pt x="34383" y="48087"/>
                  </a:lnTo>
                  <a:lnTo>
                    <a:pt x="34358" y="47988"/>
                  </a:lnTo>
                  <a:lnTo>
                    <a:pt x="34358" y="47889"/>
                  </a:lnTo>
                  <a:lnTo>
                    <a:pt x="34358" y="47790"/>
                  </a:lnTo>
                  <a:lnTo>
                    <a:pt x="34383" y="47691"/>
                  </a:lnTo>
                  <a:lnTo>
                    <a:pt x="34432" y="47617"/>
                  </a:lnTo>
                  <a:lnTo>
                    <a:pt x="34507" y="47542"/>
                  </a:lnTo>
                  <a:lnTo>
                    <a:pt x="34581" y="47468"/>
                  </a:lnTo>
                  <a:lnTo>
                    <a:pt x="34680" y="47419"/>
                  </a:lnTo>
                  <a:lnTo>
                    <a:pt x="34779" y="47394"/>
                  </a:lnTo>
                  <a:lnTo>
                    <a:pt x="34878" y="47369"/>
                  </a:lnTo>
                  <a:close/>
                  <a:moveTo>
                    <a:pt x="9301" y="46157"/>
                  </a:moveTo>
                  <a:lnTo>
                    <a:pt x="9523" y="46182"/>
                  </a:lnTo>
                  <a:lnTo>
                    <a:pt x="9721" y="46256"/>
                  </a:lnTo>
                  <a:lnTo>
                    <a:pt x="9944" y="46355"/>
                  </a:lnTo>
                  <a:lnTo>
                    <a:pt x="10117" y="46504"/>
                  </a:lnTo>
                  <a:lnTo>
                    <a:pt x="10265" y="46677"/>
                  </a:lnTo>
                  <a:lnTo>
                    <a:pt x="10364" y="46875"/>
                  </a:lnTo>
                  <a:lnTo>
                    <a:pt x="10439" y="47097"/>
                  </a:lnTo>
                  <a:lnTo>
                    <a:pt x="10463" y="47320"/>
                  </a:lnTo>
                  <a:lnTo>
                    <a:pt x="10439" y="47542"/>
                  </a:lnTo>
                  <a:lnTo>
                    <a:pt x="10364" y="47765"/>
                  </a:lnTo>
                  <a:lnTo>
                    <a:pt x="10265" y="47963"/>
                  </a:lnTo>
                  <a:lnTo>
                    <a:pt x="10117" y="48136"/>
                  </a:lnTo>
                  <a:lnTo>
                    <a:pt x="9944" y="48285"/>
                  </a:lnTo>
                  <a:lnTo>
                    <a:pt x="9721" y="48408"/>
                  </a:lnTo>
                  <a:lnTo>
                    <a:pt x="9523" y="48458"/>
                  </a:lnTo>
                  <a:lnTo>
                    <a:pt x="9301" y="48482"/>
                  </a:lnTo>
                  <a:lnTo>
                    <a:pt x="9078" y="48458"/>
                  </a:lnTo>
                  <a:lnTo>
                    <a:pt x="8855" y="48408"/>
                  </a:lnTo>
                  <a:lnTo>
                    <a:pt x="8658" y="48285"/>
                  </a:lnTo>
                  <a:lnTo>
                    <a:pt x="8460" y="48136"/>
                  </a:lnTo>
                  <a:lnTo>
                    <a:pt x="8311" y="47963"/>
                  </a:lnTo>
                  <a:lnTo>
                    <a:pt x="8212" y="47765"/>
                  </a:lnTo>
                  <a:lnTo>
                    <a:pt x="8163" y="47542"/>
                  </a:lnTo>
                  <a:lnTo>
                    <a:pt x="8138" y="47320"/>
                  </a:lnTo>
                  <a:lnTo>
                    <a:pt x="8163" y="47097"/>
                  </a:lnTo>
                  <a:lnTo>
                    <a:pt x="8212" y="46875"/>
                  </a:lnTo>
                  <a:lnTo>
                    <a:pt x="8311" y="46677"/>
                  </a:lnTo>
                  <a:lnTo>
                    <a:pt x="8460" y="46504"/>
                  </a:lnTo>
                  <a:lnTo>
                    <a:pt x="8658" y="46355"/>
                  </a:lnTo>
                  <a:lnTo>
                    <a:pt x="8855" y="46256"/>
                  </a:lnTo>
                  <a:lnTo>
                    <a:pt x="9078" y="46182"/>
                  </a:lnTo>
                  <a:lnTo>
                    <a:pt x="9301" y="46157"/>
                  </a:lnTo>
                  <a:close/>
                  <a:moveTo>
                    <a:pt x="38835" y="47691"/>
                  </a:moveTo>
                  <a:lnTo>
                    <a:pt x="38910" y="47716"/>
                  </a:lnTo>
                  <a:lnTo>
                    <a:pt x="38959" y="47765"/>
                  </a:lnTo>
                  <a:lnTo>
                    <a:pt x="39033" y="47815"/>
                  </a:lnTo>
                  <a:lnTo>
                    <a:pt x="39083" y="47864"/>
                  </a:lnTo>
                  <a:lnTo>
                    <a:pt x="39132" y="47938"/>
                  </a:lnTo>
                  <a:lnTo>
                    <a:pt x="39132" y="48012"/>
                  </a:lnTo>
                  <a:lnTo>
                    <a:pt x="39157" y="48087"/>
                  </a:lnTo>
                  <a:lnTo>
                    <a:pt x="39132" y="48186"/>
                  </a:lnTo>
                  <a:lnTo>
                    <a:pt x="39132" y="48260"/>
                  </a:lnTo>
                  <a:lnTo>
                    <a:pt x="39083" y="48309"/>
                  </a:lnTo>
                  <a:lnTo>
                    <a:pt x="39033" y="48383"/>
                  </a:lnTo>
                  <a:lnTo>
                    <a:pt x="38959" y="48433"/>
                  </a:lnTo>
                  <a:lnTo>
                    <a:pt x="38910" y="48482"/>
                  </a:lnTo>
                  <a:lnTo>
                    <a:pt x="38835" y="48482"/>
                  </a:lnTo>
                  <a:lnTo>
                    <a:pt x="38737" y="48507"/>
                  </a:lnTo>
                  <a:lnTo>
                    <a:pt x="38662" y="48482"/>
                  </a:lnTo>
                  <a:lnTo>
                    <a:pt x="38588" y="48482"/>
                  </a:lnTo>
                  <a:lnTo>
                    <a:pt x="38514" y="48433"/>
                  </a:lnTo>
                  <a:lnTo>
                    <a:pt x="38464" y="48383"/>
                  </a:lnTo>
                  <a:lnTo>
                    <a:pt x="38415" y="48309"/>
                  </a:lnTo>
                  <a:lnTo>
                    <a:pt x="38366" y="48260"/>
                  </a:lnTo>
                  <a:lnTo>
                    <a:pt x="38341" y="48186"/>
                  </a:lnTo>
                  <a:lnTo>
                    <a:pt x="38341" y="48087"/>
                  </a:lnTo>
                  <a:lnTo>
                    <a:pt x="38341" y="48012"/>
                  </a:lnTo>
                  <a:lnTo>
                    <a:pt x="38366" y="47938"/>
                  </a:lnTo>
                  <a:lnTo>
                    <a:pt x="38415" y="47864"/>
                  </a:lnTo>
                  <a:lnTo>
                    <a:pt x="38464" y="47815"/>
                  </a:lnTo>
                  <a:lnTo>
                    <a:pt x="38514" y="47765"/>
                  </a:lnTo>
                  <a:lnTo>
                    <a:pt x="38588" y="47716"/>
                  </a:lnTo>
                  <a:lnTo>
                    <a:pt x="38662" y="47691"/>
                  </a:lnTo>
                  <a:close/>
                  <a:moveTo>
                    <a:pt x="117001" y="45415"/>
                  </a:moveTo>
                  <a:lnTo>
                    <a:pt x="117323" y="45440"/>
                  </a:lnTo>
                  <a:lnTo>
                    <a:pt x="117471" y="45489"/>
                  </a:lnTo>
                  <a:lnTo>
                    <a:pt x="117595" y="45539"/>
                  </a:lnTo>
                  <a:lnTo>
                    <a:pt x="117743" y="45613"/>
                  </a:lnTo>
                  <a:lnTo>
                    <a:pt x="117892" y="45687"/>
                  </a:lnTo>
                  <a:lnTo>
                    <a:pt x="118015" y="45786"/>
                  </a:lnTo>
                  <a:lnTo>
                    <a:pt x="118139" y="45885"/>
                  </a:lnTo>
                  <a:lnTo>
                    <a:pt x="118238" y="46009"/>
                  </a:lnTo>
                  <a:lnTo>
                    <a:pt x="118337" y="46133"/>
                  </a:lnTo>
                  <a:lnTo>
                    <a:pt x="118411" y="46256"/>
                  </a:lnTo>
                  <a:lnTo>
                    <a:pt x="118485" y="46405"/>
                  </a:lnTo>
                  <a:lnTo>
                    <a:pt x="118535" y="46553"/>
                  </a:lnTo>
                  <a:lnTo>
                    <a:pt x="118560" y="46701"/>
                  </a:lnTo>
                  <a:lnTo>
                    <a:pt x="118584" y="46998"/>
                  </a:lnTo>
                  <a:lnTo>
                    <a:pt x="118560" y="47295"/>
                  </a:lnTo>
                  <a:lnTo>
                    <a:pt x="118535" y="47444"/>
                  </a:lnTo>
                  <a:lnTo>
                    <a:pt x="118485" y="47592"/>
                  </a:lnTo>
                  <a:lnTo>
                    <a:pt x="118411" y="47740"/>
                  </a:lnTo>
                  <a:lnTo>
                    <a:pt x="118337" y="47864"/>
                  </a:lnTo>
                  <a:lnTo>
                    <a:pt x="118238" y="47988"/>
                  </a:lnTo>
                  <a:lnTo>
                    <a:pt x="118139" y="48111"/>
                  </a:lnTo>
                  <a:lnTo>
                    <a:pt x="118015" y="48235"/>
                  </a:lnTo>
                  <a:lnTo>
                    <a:pt x="117892" y="48309"/>
                  </a:lnTo>
                  <a:lnTo>
                    <a:pt x="117743" y="48408"/>
                  </a:lnTo>
                  <a:lnTo>
                    <a:pt x="117595" y="48458"/>
                  </a:lnTo>
                  <a:lnTo>
                    <a:pt x="117471" y="48507"/>
                  </a:lnTo>
                  <a:lnTo>
                    <a:pt x="117323" y="48557"/>
                  </a:lnTo>
                  <a:lnTo>
                    <a:pt x="117001" y="48581"/>
                  </a:lnTo>
                  <a:lnTo>
                    <a:pt x="116704" y="48557"/>
                  </a:lnTo>
                  <a:lnTo>
                    <a:pt x="116556" y="48507"/>
                  </a:lnTo>
                  <a:lnTo>
                    <a:pt x="116408" y="48458"/>
                  </a:lnTo>
                  <a:lnTo>
                    <a:pt x="116284" y="48408"/>
                  </a:lnTo>
                  <a:lnTo>
                    <a:pt x="116135" y="48309"/>
                  </a:lnTo>
                  <a:lnTo>
                    <a:pt x="116012" y="48235"/>
                  </a:lnTo>
                  <a:lnTo>
                    <a:pt x="115888" y="48111"/>
                  </a:lnTo>
                  <a:lnTo>
                    <a:pt x="115789" y="47988"/>
                  </a:lnTo>
                  <a:lnTo>
                    <a:pt x="115690" y="47864"/>
                  </a:lnTo>
                  <a:lnTo>
                    <a:pt x="115616" y="47740"/>
                  </a:lnTo>
                  <a:lnTo>
                    <a:pt x="115542" y="47592"/>
                  </a:lnTo>
                  <a:lnTo>
                    <a:pt x="115492" y="47444"/>
                  </a:lnTo>
                  <a:lnTo>
                    <a:pt x="115468" y="47295"/>
                  </a:lnTo>
                  <a:lnTo>
                    <a:pt x="115443" y="46998"/>
                  </a:lnTo>
                  <a:lnTo>
                    <a:pt x="115468" y="46701"/>
                  </a:lnTo>
                  <a:lnTo>
                    <a:pt x="115492" y="46553"/>
                  </a:lnTo>
                  <a:lnTo>
                    <a:pt x="115542" y="46405"/>
                  </a:lnTo>
                  <a:lnTo>
                    <a:pt x="115616" y="46256"/>
                  </a:lnTo>
                  <a:lnTo>
                    <a:pt x="115690" y="46133"/>
                  </a:lnTo>
                  <a:lnTo>
                    <a:pt x="115789" y="46009"/>
                  </a:lnTo>
                  <a:lnTo>
                    <a:pt x="115888" y="45885"/>
                  </a:lnTo>
                  <a:lnTo>
                    <a:pt x="116012" y="45786"/>
                  </a:lnTo>
                  <a:lnTo>
                    <a:pt x="116135" y="45687"/>
                  </a:lnTo>
                  <a:lnTo>
                    <a:pt x="116284" y="45613"/>
                  </a:lnTo>
                  <a:lnTo>
                    <a:pt x="116408" y="45539"/>
                  </a:lnTo>
                  <a:lnTo>
                    <a:pt x="116556" y="45489"/>
                  </a:lnTo>
                  <a:lnTo>
                    <a:pt x="116704" y="45440"/>
                  </a:lnTo>
                  <a:lnTo>
                    <a:pt x="117001" y="45415"/>
                  </a:lnTo>
                  <a:close/>
                  <a:moveTo>
                    <a:pt x="73639" y="47567"/>
                  </a:moveTo>
                  <a:lnTo>
                    <a:pt x="73738" y="47617"/>
                  </a:lnTo>
                  <a:lnTo>
                    <a:pt x="73837" y="47666"/>
                  </a:lnTo>
                  <a:lnTo>
                    <a:pt x="73911" y="47716"/>
                  </a:lnTo>
                  <a:lnTo>
                    <a:pt x="73985" y="47815"/>
                  </a:lnTo>
                  <a:lnTo>
                    <a:pt x="74035" y="47913"/>
                  </a:lnTo>
                  <a:lnTo>
                    <a:pt x="74060" y="48012"/>
                  </a:lnTo>
                  <a:lnTo>
                    <a:pt x="74084" y="48111"/>
                  </a:lnTo>
                  <a:lnTo>
                    <a:pt x="74060" y="48210"/>
                  </a:lnTo>
                  <a:lnTo>
                    <a:pt x="74035" y="48309"/>
                  </a:lnTo>
                  <a:lnTo>
                    <a:pt x="73985" y="48408"/>
                  </a:lnTo>
                  <a:lnTo>
                    <a:pt x="73911" y="48507"/>
                  </a:lnTo>
                  <a:lnTo>
                    <a:pt x="73837" y="48581"/>
                  </a:lnTo>
                  <a:lnTo>
                    <a:pt x="73738" y="48631"/>
                  </a:lnTo>
                  <a:lnTo>
                    <a:pt x="73639" y="48656"/>
                  </a:lnTo>
                  <a:lnTo>
                    <a:pt x="73416" y="48656"/>
                  </a:lnTo>
                  <a:lnTo>
                    <a:pt x="73317" y="48631"/>
                  </a:lnTo>
                  <a:lnTo>
                    <a:pt x="73218" y="48581"/>
                  </a:lnTo>
                  <a:lnTo>
                    <a:pt x="73144" y="48507"/>
                  </a:lnTo>
                  <a:lnTo>
                    <a:pt x="73070" y="48408"/>
                  </a:lnTo>
                  <a:lnTo>
                    <a:pt x="73021" y="48309"/>
                  </a:lnTo>
                  <a:lnTo>
                    <a:pt x="72996" y="48210"/>
                  </a:lnTo>
                  <a:lnTo>
                    <a:pt x="72971" y="48111"/>
                  </a:lnTo>
                  <a:lnTo>
                    <a:pt x="72996" y="48012"/>
                  </a:lnTo>
                  <a:lnTo>
                    <a:pt x="73021" y="47913"/>
                  </a:lnTo>
                  <a:lnTo>
                    <a:pt x="73070" y="47815"/>
                  </a:lnTo>
                  <a:lnTo>
                    <a:pt x="73144" y="47716"/>
                  </a:lnTo>
                  <a:lnTo>
                    <a:pt x="73218" y="47666"/>
                  </a:lnTo>
                  <a:lnTo>
                    <a:pt x="73317" y="47617"/>
                  </a:lnTo>
                  <a:lnTo>
                    <a:pt x="73416" y="47567"/>
                  </a:lnTo>
                  <a:close/>
                  <a:moveTo>
                    <a:pt x="64882" y="48037"/>
                  </a:moveTo>
                  <a:lnTo>
                    <a:pt x="65031" y="48062"/>
                  </a:lnTo>
                  <a:lnTo>
                    <a:pt x="65080" y="48111"/>
                  </a:lnTo>
                  <a:lnTo>
                    <a:pt x="65155" y="48161"/>
                  </a:lnTo>
                  <a:lnTo>
                    <a:pt x="65204" y="48210"/>
                  </a:lnTo>
                  <a:lnTo>
                    <a:pt x="65229" y="48285"/>
                  </a:lnTo>
                  <a:lnTo>
                    <a:pt x="65254" y="48433"/>
                  </a:lnTo>
                  <a:lnTo>
                    <a:pt x="65229" y="48557"/>
                  </a:lnTo>
                  <a:lnTo>
                    <a:pt x="65204" y="48631"/>
                  </a:lnTo>
                  <a:lnTo>
                    <a:pt x="65155" y="48705"/>
                  </a:lnTo>
                  <a:lnTo>
                    <a:pt x="65080" y="48755"/>
                  </a:lnTo>
                  <a:lnTo>
                    <a:pt x="65031" y="48779"/>
                  </a:lnTo>
                  <a:lnTo>
                    <a:pt x="64882" y="48804"/>
                  </a:lnTo>
                  <a:lnTo>
                    <a:pt x="64734" y="48779"/>
                  </a:lnTo>
                  <a:lnTo>
                    <a:pt x="64660" y="48755"/>
                  </a:lnTo>
                  <a:lnTo>
                    <a:pt x="64610" y="48705"/>
                  </a:lnTo>
                  <a:lnTo>
                    <a:pt x="64561" y="48631"/>
                  </a:lnTo>
                  <a:lnTo>
                    <a:pt x="64511" y="48557"/>
                  </a:lnTo>
                  <a:lnTo>
                    <a:pt x="64487" y="48433"/>
                  </a:lnTo>
                  <a:lnTo>
                    <a:pt x="64511" y="48285"/>
                  </a:lnTo>
                  <a:lnTo>
                    <a:pt x="64561" y="48210"/>
                  </a:lnTo>
                  <a:lnTo>
                    <a:pt x="64610" y="48161"/>
                  </a:lnTo>
                  <a:lnTo>
                    <a:pt x="64660" y="48111"/>
                  </a:lnTo>
                  <a:lnTo>
                    <a:pt x="64734" y="48062"/>
                  </a:lnTo>
                  <a:lnTo>
                    <a:pt x="64882" y="48037"/>
                  </a:lnTo>
                  <a:close/>
                  <a:moveTo>
                    <a:pt x="82841" y="47320"/>
                  </a:moveTo>
                  <a:lnTo>
                    <a:pt x="82989" y="47345"/>
                  </a:lnTo>
                  <a:lnTo>
                    <a:pt x="83138" y="47394"/>
                  </a:lnTo>
                  <a:lnTo>
                    <a:pt x="83261" y="47444"/>
                  </a:lnTo>
                  <a:lnTo>
                    <a:pt x="83385" y="47542"/>
                  </a:lnTo>
                  <a:lnTo>
                    <a:pt x="83484" y="47666"/>
                  </a:lnTo>
                  <a:lnTo>
                    <a:pt x="83558" y="47790"/>
                  </a:lnTo>
                  <a:lnTo>
                    <a:pt x="83583" y="47938"/>
                  </a:lnTo>
                  <a:lnTo>
                    <a:pt x="83608" y="48087"/>
                  </a:lnTo>
                  <a:lnTo>
                    <a:pt x="83583" y="48235"/>
                  </a:lnTo>
                  <a:lnTo>
                    <a:pt x="83558" y="48383"/>
                  </a:lnTo>
                  <a:lnTo>
                    <a:pt x="83484" y="48507"/>
                  </a:lnTo>
                  <a:lnTo>
                    <a:pt x="83385" y="48631"/>
                  </a:lnTo>
                  <a:lnTo>
                    <a:pt x="83261" y="48730"/>
                  </a:lnTo>
                  <a:lnTo>
                    <a:pt x="83138" y="48779"/>
                  </a:lnTo>
                  <a:lnTo>
                    <a:pt x="82989" y="48829"/>
                  </a:lnTo>
                  <a:lnTo>
                    <a:pt x="82841" y="48853"/>
                  </a:lnTo>
                  <a:lnTo>
                    <a:pt x="82692" y="48829"/>
                  </a:lnTo>
                  <a:lnTo>
                    <a:pt x="82569" y="48779"/>
                  </a:lnTo>
                  <a:lnTo>
                    <a:pt x="82420" y="48730"/>
                  </a:lnTo>
                  <a:lnTo>
                    <a:pt x="82321" y="48631"/>
                  </a:lnTo>
                  <a:lnTo>
                    <a:pt x="82222" y="48507"/>
                  </a:lnTo>
                  <a:lnTo>
                    <a:pt x="82148" y="48383"/>
                  </a:lnTo>
                  <a:lnTo>
                    <a:pt x="82099" y="48235"/>
                  </a:lnTo>
                  <a:lnTo>
                    <a:pt x="82099" y="48087"/>
                  </a:lnTo>
                  <a:lnTo>
                    <a:pt x="82099" y="47938"/>
                  </a:lnTo>
                  <a:lnTo>
                    <a:pt x="82148" y="47790"/>
                  </a:lnTo>
                  <a:lnTo>
                    <a:pt x="82222" y="47666"/>
                  </a:lnTo>
                  <a:lnTo>
                    <a:pt x="82321" y="47542"/>
                  </a:lnTo>
                  <a:lnTo>
                    <a:pt x="82420" y="47444"/>
                  </a:lnTo>
                  <a:lnTo>
                    <a:pt x="82569" y="47394"/>
                  </a:lnTo>
                  <a:lnTo>
                    <a:pt x="82692" y="47345"/>
                  </a:lnTo>
                  <a:lnTo>
                    <a:pt x="82841" y="47320"/>
                  </a:lnTo>
                  <a:close/>
                  <a:moveTo>
                    <a:pt x="102333" y="46405"/>
                  </a:moveTo>
                  <a:lnTo>
                    <a:pt x="102555" y="46429"/>
                  </a:lnTo>
                  <a:lnTo>
                    <a:pt x="102778" y="46504"/>
                  </a:lnTo>
                  <a:lnTo>
                    <a:pt x="103001" y="46602"/>
                  </a:lnTo>
                  <a:lnTo>
                    <a:pt x="103198" y="46751"/>
                  </a:lnTo>
                  <a:lnTo>
                    <a:pt x="103347" y="46949"/>
                  </a:lnTo>
                  <a:lnTo>
                    <a:pt x="103471" y="47171"/>
                  </a:lnTo>
                  <a:lnTo>
                    <a:pt x="103520" y="47394"/>
                  </a:lnTo>
                  <a:lnTo>
                    <a:pt x="103545" y="47641"/>
                  </a:lnTo>
                  <a:lnTo>
                    <a:pt x="103520" y="47864"/>
                  </a:lnTo>
                  <a:lnTo>
                    <a:pt x="103471" y="48087"/>
                  </a:lnTo>
                  <a:lnTo>
                    <a:pt x="103347" y="48309"/>
                  </a:lnTo>
                  <a:lnTo>
                    <a:pt x="103198" y="48507"/>
                  </a:lnTo>
                  <a:lnTo>
                    <a:pt x="103001" y="48656"/>
                  </a:lnTo>
                  <a:lnTo>
                    <a:pt x="102778" y="48779"/>
                  </a:lnTo>
                  <a:lnTo>
                    <a:pt x="102555" y="48829"/>
                  </a:lnTo>
                  <a:lnTo>
                    <a:pt x="102333" y="48853"/>
                  </a:lnTo>
                  <a:lnTo>
                    <a:pt x="102085" y="48829"/>
                  </a:lnTo>
                  <a:lnTo>
                    <a:pt x="101863" y="48779"/>
                  </a:lnTo>
                  <a:lnTo>
                    <a:pt x="101640" y="48656"/>
                  </a:lnTo>
                  <a:lnTo>
                    <a:pt x="101467" y="48507"/>
                  </a:lnTo>
                  <a:lnTo>
                    <a:pt x="101294" y="48309"/>
                  </a:lnTo>
                  <a:lnTo>
                    <a:pt x="101195" y="48087"/>
                  </a:lnTo>
                  <a:lnTo>
                    <a:pt x="101121" y="47864"/>
                  </a:lnTo>
                  <a:lnTo>
                    <a:pt x="101096" y="47641"/>
                  </a:lnTo>
                  <a:lnTo>
                    <a:pt x="101121" y="47394"/>
                  </a:lnTo>
                  <a:lnTo>
                    <a:pt x="101195" y="47171"/>
                  </a:lnTo>
                  <a:lnTo>
                    <a:pt x="101294" y="46949"/>
                  </a:lnTo>
                  <a:lnTo>
                    <a:pt x="101467" y="46751"/>
                  </a:lnTo>
                  <a:lnTo>
                    <a:pt x="101640" y="46602"/>
                  </a:lnTo>
                  <a:lnTo>
                    <a:pt x="101863" y="46504"/>
                  </a:lnTo>
                  <a:lnTo>
                    <a:pt x="102085" y="46429"/>
                  </a:lnTo>
                  <a:lnTo>
                    <a:pt x="102333" y="46405"/>
                  </a:lnTo>
                  <a:close/>
                  <a:moveTo>
                    <a:pt x="42942" y="48334"/>
                  </a:moveTo>
                  <a:lnTo>
                    <a:pt x="43041" y="48359"/>
                  </a:lnTo>
                  <a:lnTo>
                    <a:pt x="43140" y="48408"/>
                  </a:lnTo>
                  <a:lnTo>
                    <a:pt x="43189" y="48507"/>
                  </a:lnTo>
                  <a:lnTo>
                    <a:pt x="43214" y="48606"/>
                  </a:lnTo>
                  <a:lnTo>
                    <a:pt x="43189" y="48730"/>
                  </a:lnTo>
                  <a:lnTo>
                    <a:pt x="43140" y="48829"/>
                  </a:lnTo>
                  <a:lnTo>
                    <a:pt x="43041" y="48878"/>
                  </a:lnTo>
                  <a:lnTo>
                    <a:pt x="42942" y="48903"/>
                  </a:lnTo>
                  <a:lnTo>
                    <a:pt x="42818" y="48878"/>
                  </a:lnTo>
                  <a:lnTo>
                    <a:pt x="42719" y="48829"/>
                  </a:lnTo>
                  <a:lnTo>
                    <a:pt x="42670" y="48730"/>
                  </a:lnTo>
                  <a:lnTo>
                    <a:pt x="42645" y="48606"/>
                  </a:lnTo>
                  <a:lnTo>
                    <a:pt x="42670" y="48507"/>
                  </a:lnTo>
                  <a:lnTo>
                    <a:pt x="42719" y="48408"/>
                  </a:lnTo>
                  <a:lnTo>
                    <a:pt x="42818" y="48359"/>
                  </a:lnTo>
                  <a:lnTo>
                    <a:pt x="42942" y="48334"/>
                  </a:lnTo>
                  <a:close/>
                  <a:moveTo>
                    <a:pt x="61494" y="48285"/>
                  </a:moveTo>
                  <a:lnTo>
                    <a:pt x="61617" y="48309"/>
                  </a:lnTo>
                  <a:lnTo>
                    <a:pt x="61741" y="48383"/>
                  </a:lnTo>
                  <a:lnTo>
                    <a:pt x="61815" y="48507"/>
                  </a:lnTo>
                  <a:lnTo>
                    <a:pt x="61840" y="48631"/>
                  </a:lnTo>
                  <a:lnTo>
                    <a:pt x="61815" y="48755"/>
                  </a:lnTo>
                  <a:lnTo>
                    <a:pt x="61741" y="48853"/>
                  </a:lnTo>
                  <a:lnTo>
                    <a:pt x="61617" y="48928"/>
                  </a:lnTo>
                  <a:lnTo>
                    <a:pt x="61494" y="48952"/>
                  </a:lnTo>
                  <a:lnTo>
                    <a:pt x="61370" y="48928"/>
                  </a:lnTo>
                  <a:lnTo>
                    <a:pt x="61271" y="48853"/>
                  </a:lnTo>
                  <a:lnTo>
                    <a:pt x="61197" y="48755"/>
                  </a:lnTo>
                  <a:lnTo>
                    <a:pt x="61172" y="48631"/>
                  </a:lnTo>
                  <a:lnTo>
                    <a:pt x="61197" y="48507"/>
                  </a:lnTo>
                  <a:lnTo>
                    <a:pt x="61271" y="48383"/>
                  </a:lnTo>
                  <a:lnTo>
                    <a:pt x="61370" y="48309"/>
                  </a:lnTo>
                  <a:lnTo>
                    <a:pt x="61494" y="48285"/>
                  </a:lnTo>
                  <a:close/>
                  <a:moveTo>
                    <a:pt x="98548" y="46677"/>
                  </a:moveTo>
                  <a:lnTo>
                    <a:pt x="98771" y="46701"/>
                  </a:lnTo>
                  <a:lnTo>
                    <a:pt x="98993" y="46776"/>
                  </a:lnTo>
                  <a:lnTo>
                    <a:pt x="99191" y="46875"/>
                  </a:lnTo>
                  <a:lnTo>
                    <a:pt x="99364" y="47023"/>
                  </a:lnTo>
                  <a:lnTo>
                    <a:pt x="99513" y="47196"/>
                  </a:lnTo>
                  <a:lnTo>
                    <a:pt x="99612" y="47394"/>
                  </a:lnTo>
                  <a:lnTo>
                    <a:pt x="99686" y="47617"/>
                  </a:lnTo>
                  <a:lnTo>
                    <a:pt x="99686" y="47815"/>
                  </a:lnTo>
                  <a:lnTo>
                    <a:pt x="99686" y="48037"/>
                  </a:lnTo>
                  <a:lnTo>
                    <a:pt x="99612" y="48260"/>
                  </a:lnTo>
                  <a:lnTo>
                    <a:pt x="99513" y="48458"/>
                  </a:lnTo>
                  <a:lnTo>
                    <a:pt x="99364" y="48631"/>
                  </a:lnTo>
                  <a:lnTo>
                    <a:pt x="99191" y="48779"/>
                  </a:lnTo>
                  <a:lnTo>
                    <a:pt x="98993" y="48878"/>
                  </a:lnTo>
                  <a:lnTo>
                    <a:pt x="98771" y="48952"/>
                  </a:lnTo>
                  <a:lnTo>
                    <a:pt x="98326" y="48952"/>
                  </a:lnTo>
                  <a:lnTo>
                    <a:pt x="98128" y="48878"/>
                  </a:lnTo>
                  <a:lnTo>
                    <a:pt x="97930" y="48779"/>
                  </a:lnTo>
                  <a:lnTo>
                    <a:pt x="97757" y="48631"/>
                  </a:lnTo>
                  <a:lnTo>
                    <a:pt x="97608" y="48458"/>
                  </a:lnTo>
                  <a:lnTo>
                    <a:pt x="97509" y="48260"/>
                  </a:lnTo>
                  <a:lnTo>
                    <a:pt x="97435" y="48037"/>
                  </a:lnTo>
                  <a:lnTo>
                    <a:pt x="97410" y="47815"/>
                  </a:lnTo>
                  <a:lnTo>
                    <a:pt x="97435" y="47617"/>
                  </a:lnTo>
                  <a:lnTo>
                    <a:pt x="97509" y="47394"/>
                  </a:lnTo>
                  <a:lnTo>
                    <a:pt x="97608" y="47196"/>
                  </a:lnTo>
                  <a:lnTo>
                    <a:pt x="97757" y="47023"/>
                  </a:lnTo>
                  <a:lnTo>
                    <a:pt x="97930" y="46875"/>
                  </a:lnTo>
                  <a:lnTo>
                    <a:pt x="98128" y="46776"/>
                  </a:lnTo>
                  <a:lnTo>
                    <a:pt x="98326" y="46701"/>
                  </a:lnTo>
                  <a:lnTo>
                    <a:pt x="98548" y="46677"/>
                  </a:lnTo>
                  <a:close/>
                  <a:moveTo>
                    <a:pt x="47369" y="48804"/>
                  </a:moveTo>
                  <a:lnTo>
                    <a:pt x="47419" y="48829"/>
                  </a:lnTo>
                  <a:lnTo>
                    <a:pt x="47444" y="48903"/>
                  </a:lnTo>
                  <a:lnTo>
                    <a:pt x="47444" y="48952"/>
                  </a:lnTo>
                  <a:lnTo>
                    <a:pt x="47444" y="49002"/>
                  </a:lnTo>
                  <a:lnTo>
                    <a:pt x="47419" y="49051"/>
                  </a:lnTo>
                  <a:lnTo>
                    <a:pt x="47369" y="49076"/>
                  </a:lnTo>
                  <a:lnTo>
                    <a:pt x="47295" y="49101"/>
                  </a:lnTo>
                  <a:lnTo>
                    <a:pt x="47246" y="49076"/>
                  </a:lnTo>
                  <a:lnTo>
                    <a:pt x="47196" y="49051"/>
                  </a:lnTo>
                  <a:lnTo>
                    <a:pt x="47172" y="49002"/>
                  </a:lnTo>
                  <a:lnTo>
                    <a:pt x="47147" y="48952"/>
                  </a:lnTo>
                  <a:lnTo>
                    <a:pt x="47172" y="48903"/>
                  </a:lnTo>
                  <a:lnTo>
                    <a:pt x="47196" y="48853"/>
                  </a:lnTo>
                  <a:lnTo>
                    <a:pt x="47246" y="48804"/>
                  </a:lnTo>
                  <a:close/>
                  <a:moveTo>
                    <a:pt x="13036" y="46998"/>
                  </a:moveTo>
                  <a:lnTo>
                    <a:pt x="13234" y="47023"/>
                  </a:lnTo>
                  <a:lnTo>
                    <a:pt x="13432" y="47072"/>
                  </a:lnTo>
                  <a:lnTo>
                    <a:pt x="13605" y="47171"/>
                  </a:lnTo>
                  <a:lnTo>
                    <a:pt x="13778" y="47320"/>
                  </a:lnTo>
                  <a:lnTo>
                    <a:pt x="13902" y="47468"/>
                  </a:lnTo>
                  <a:lnTo>
                    <a:pt x="14001" y="47666"/>
                  </a:lnTo>
                  <a:lnTo>
                    <a:pt x="14075" y="47864"/>
                  </a:lnTo>
                  <a:lnTo>
                    <a:pt x="14075" y="48062"/>
                  </a:lnTo>
                  <a:lnTo>
                    <a:pt x="14075" y="48260"/>
                  </a:lnTo>
                  <a:lnTo>
                    <a:pt x="14001" y="48458"/>
                  </a:lnTo>
                  <a:lnTo>
                    <a:pt x="13902" y="48656"/>
                  </a:lnTo>
                  <a:lnTo>
                    <a:pt x="13778" y="48804"/>
                  </a:lnTo>
                  <a:lnTo>
                    <a:pt x="13605" y="48952"/>
                  </a:lnTo>
                  <a:lnTo>
                    <a:pt x="13432" y="49051"/>
                  </a:lnTo>
                  <a:lnTo>
                    <a:pt x="13234" y="49101"/>
                  </a:lnTo>
                  <a:lnTo>
                    <a:pt x="13036" y="49126"/>
                  </a:lnTo>
                  <a:lnTo>
                    <a:pt x="12813" y="49101"/>
                  </a:lnTo>
                  <a:lnTo>
                    <a:pt x="12640" y="49051"/>
                  </a:lnTo>
                  <a:lnTo>
                    <a:pt x="12442" y="48952"/>
                  </a:lnTo>
                  <a:lnTo>
                    <a:pt x="12269" y="48804"/>
                  </a:lnTo>
                  <a:lnTo>
                    <a:pt x="12145" y="48656"/>
                  </a:lnTo>
                  <a:lnTo>
                    <a:pt x="12046" y="48458"/>
                  </a:lnTo>
                  <a:lnTo>
                    <a:pt x="11997" y="48260"/>
                  </a:lnTo>
                  <a:lnTo>
                    <a:pt x="11972" y="48062"/>
                  </a:lnTo>
                  <a:lnTo>
                    <a:pt x="11997" y="47864"/>
                  </a:lnTo>
                  <a:lnTo>
                    <a:pt x="12046" y="47666"/>
                  </a:lnTo>
                  <a:lnTo>
                    <a:pt x="12145" y="47468"/>
                  </a:lnTo>
                  <a:lnTo>
                    <a:pt x="12269" y="47320"/>
                  </a:lnTo>
                  <a:lnTo>
                    <a:pt x="12442" y="47171"/>
                  </a:lnTo>
                  <a:lnTo>
                    <a:pt x="12640" y="47072"/>
                  </a:lnTo>
                  <a:lnTo>
                    <a:pt x="12813" y="47023"/>
                  </a:lnTo>
                  <a:lnTo>
                    <a:pt x="13036" y="46998"/>
                  </a:lnTo>
                  <a:close/>
                  <a:moveTo>
                    <a:pt x="16647" y="47246"/>
                  </a:moveTo>
                  <a:lnTo>
                    <a:pt x="16845" y="47270"/>
                  </a:lnTo>
                  <a:lnTo>
                    <a:pt x="17018" y="47320"/>
                  </a:lnTo>
                  <a:lnTo>
                    <a:pt x="17192" y="47419"/>
                  </a:lnTo>
                  <a:lnTo>
                    <a:pt x="17340" y="47542"/>
                  </a:lnTo>
                  <a:lnTo>
                    <a:pt x="17464" y="47691"/>
                  </a:lnTo>
                  <a:lnTo>
                    <a:pt x="17538" y="47839"/>
                  </a:lnTo>
                  <a:lnTo>
                    <a:pt x="17587" y="48037"/>
                  </a:lnTo>
                  <a:lnTo>
                    <a:pt x="17612" y="48210"/>
                  </a:lnTo>
                  <a:lnTo>
                    <a:pt x="17587" y="48383"/>
                  </a:lnTo>
                  <a:lnTo>
                    <a:pt x="17538" y="48557"/>
                  </a:lnTo>
                  <a:lnTo>
                    <a:pt x="17464" y="48730"/>
                  </a:lnTo>
                  <a:lnTo>
                    <a:pt x="17340" y="48878"/>
                  </a:lnTo>
                  <a:lnTo>
                    <a:pt x="17192" y="49002"/>
                  </a:lnTo>
                  <a:lnTo>
                    <a:pt x="17018" y="49101"/>
                  </a:lnTo>
                  <a:lnTo>
                    <a:pt x="16845" y="49150"/>
                  </a:lnTo>
                  <a:lnTo>
                    <a:pt x="16647" y="49175"/>
                  </a:lnTo>
                  <a:lnTo>
                    <a:pt x="16474" y="49150"/>
                  </a:lnTo>
                  <a:lnTo>
                    <a:pt x="16301" y="49101"/>
                  </a:lnTo>
                  <a:lnTo>
                    <a:pt x="16128" y="49002"/>
                  </a:lnTo>
                  <a:lnTo>
                    <a:pt x="15979" y="48878"/>
                  </a:lnTo>
                  <a:lnTo>
                    <a:pt x="15856" y="48730"/>
                  </a:lnTo>
                  <a:lnTo>
                    <a:pt x="15757" y="48557"/>
                  </a:lnTo>
                  <a:lnTo>
                    <a:pt x="15707" y="48383"/>
                  </a:lnTo>
                  <a:lnTo>
                    <a:pt x="15707" y="48210"/>
                  </a:lnTo>
                  <a:lnTo>
                    <a:pt x="15707" y="48037"/>
                  </a:lnTo>
                  <a:lnTo>
                    <a:pt x="15757" y="47839"/>
                  </a:lnTo>
                  <a:lnTo>
                    <a:pt x="15856" y="47691"/>
                  </a:lnTo>
                  <a:lnTo>
                    <a:pt x="15979" y="47542"/>
                  </a:lnTo>
                  <a:lnTo>
                    <a:pt x="16128" y="47419"/>
                  </a:lnTo>
                  <a:lnTo>
                    <a:pt x="16301" y="47320"/>
                  </a:lnTo>
                  <a:lnTo>
                    <a:pt x="16474" y="47270"/>
                  </a:lnTo>
                  <a:lnTo>
                    <a:pt x="16647" y="47246"/>
                  </a:lnTo>
                  <a:close/>
                  <a:moveTo>
                    <a:pt x="52514" y="48952"/>
                  </a:moveTo>
                  <a:lnTo>
                    <a:pt x="52564" y="48977"/>
                  </a:lnTo>
                  <a:lnTo>
                    <a:pt x="52589" y="49027"/>
                  </a:lnTo>
                  <a:lnTo>
                    <a:pt x="52589" y="49101"/>
                  </a:lnTo>
                  <a:lnTo>
                    <a:pt x="52589" y="49150"/>
                  </a:lnTo>
                  <a:lnTo>
                    <a:pt x="52564" y="49200"/>
                  </a:lnTo>
                  <a:lnTo>
                    <a:pt x="52514" y="49224"/>
                  </a:lnTo>
                  <a:lnTo>
                    <a:pt x="52391" y="49224"/>
                  </a:lnTo>
                  <a:lnTo>
                    <a:pt x="52341" y="49200"/>
                  </a:lnTo>
                  <a:lnTo>
                    <a:pt x="52317" y="49150"/>
                  </a:lnTo>
                  <a:lnTo>
                    <a:pt x="52317" y="49101"/>
                  </a:lnTo>
                  <a:lnTo>
                    <a:pt x="52317" y="49027"/>
                  </a:lnTo>
                  <a:lnTo>
                    <a:pt x="52341" y="48977"/>
                  </a:lnTo>
                  <a:lnTo>
                    <a:pt x="52391" y="48952"/>
                  </a:lnTo>
                  <a:close/>
                  <a:moveTo>
                    <a:pt x="20457" y="48062"/>
                  </a:moveTo>
                  <a:lnTo>
                    <a:pt x="20630" y="48087"/>
                  </a:lnTo>
                  <a:lnTo>
                    <a:pt x="20778" y="48111"/>
                  </a:lnTo>
                  <a:lnTo>
                    <a:pt x="20927" y="48210"/>
                  </a:lnTo>
                  <a:lnTo>
                    <a:pt x="21075" y="48309"/>
                  </a:lnTo>
                  <a:lnTo>
                    <a:pt x="21174" y="48433"/>
                  </a:lnTo>
                  <a:lnTo>
                    <a:pt x="21248" y="48581"/>
                  </a:lnTo>
                  <a:lnTo>
                    <a:pt x="21298" y="48755"/>
                  </a:lnTo>
                  <a:lnTo>
                    <a:pt x="21322" y="48903"/>
                  </a:lnTo>
                  <a:lnTo>
                    <a:pt x="21298" y="49076"/>
                  </a:lnTo>
                  <a:lnTo>
                    <a:pt x="21248" y="49224"/>
                  </a:lnTo>
                  <a:lnTo>
                    <a:pt x="21174" y="49373"/>
                  </a:lnTo>
                  <a:lnTo>
                    <a:pt x="21075" y="49521"/>
                  </a:lnTo>
                  <a:lnTo>
                    <a:pt x="20927" y="49620"/>
                  </a:lnTo>
                  <a:lnTo>
                    <a:pt x="20778" y="49694"/>
                  </a:lnTo>
                  <a:lnTo>
                    <a:pt x="20630" y="49744"/>
                  </a:lnTo>
                  <a:lnTo>
                    <a:pt x="20457" y="49769"/>
                  </a:lnTo>
                  <a:lnTo>
                    <a:pt x="20308" y="49744"/>
                  </a:lnTo>
                  <a:lnTo>
                    <a:pt x="20135" y="49694"/>
                  </a:lnTo>
                  <a:lnTo>
                    <a:pt x="19987" y="49620"/>
                  </a:lnTo>
                  <a:lnTo>
                    <a:pt x="19863" y="49521"/>
                  </a:lnTo>
                  <a:lnTo>
                    <a:pt x="19739" y="49373"/>
                  </a:lnTo>
                  <a:lnTo>
                    <a:pt x="19665" y="49224"/>
                  </a:lnTo>
                  <a:lnTo>
                    <a:pt x="19616" y="49076"/>
                  </a:lnTo>
                  <a:lnTo>
                    <a:pt x="19616" y="48903"/>
                  </a:lnTo>
                  <a:lnTo>
                    <a:pt x="19616" y="48755"/>
                  </a:lnTo>
                  <a:lnTo>
                    <a:pt x="19665" y="48581"/>
                  </a:lnTo>
                  <a:lnTo>
                    <a:pt x="19739" y="48433"/>
                  </a:lnTo>
                  <a:lnTo>
                    <a:pt x="19863" y="48309"/>
                  </a:lnTo>
                  <a:lnTo>
                    <a:pt x="19987" y="48210"/>
                  </a:lnTo>
                  <a:lnTo>
                    <a:pt x="20135" y="48111"/>
                  </a:lnTo>
                  <a:lnTo>
                    <a:pt x="20308" y="48087"/>
                  </a:lnTo>
                  <a:lnTo>
                    <a:pt x="20457" y="48062"/>
                  </a:lnTo>
                  <a:close/>
                  <a:moveTo>
                    <a:pt x="105697" y="47221"/>
                  </a:moveTo>
                  <a:lnTo>
                    <a:pt x="105969" y="47246"/>
                  </a:lnTo>
                  <a:lnTo>
                    <a:pt x="106216" y="47320"/>
                  </a:lnTo>
                  <a:lnTo>
                    <a:pt x="106439" y="47444"/>
                  </a:lnTo>
                  <a:lnTo>
                    <a:pt x="106637" y="47617"/>
                  </a:lnTo>
                  <a:lnTo>
                    <a:pt x="106810" y="47815"/>
                  </a:lnTo>
                  <a:lnTo>
                    <a:pt x="106934" y="48062"/>
                  </a:lnTo>
                  <a:lnTo>
                    <a:pt x="107008" y="48309"/>
                  </a:lnTo>
                  <a:lnTo>
                    <a:pt x="107033" y="48557"/>
                  </a:lnTo>
                  <a:lnTo>
                    <a:pt x="107008" y="48804"/>
                  </a:lnTo>
                  <a:lnTo>
                    <a:pt x="106934" y="49051"/>
                  </a:lnTo>
                  <a:lnTo>
                    <a:pt x="106810" y="49299"/>
                  </a:lnTo>
                  <a:lnTo>
                    <a:pt x="106637" y="49497"/>
                  </a:lnTo>
                  <a:lnTo>
                    <a:pt x="106439" y="49670"/>
                  </a:lnTo>
                  <a:lnTo>
                    <a:pt x="106216" y="49793"/>
                  </a:lnTo>
                  <a:lnTo>
                    <a:pt x="105969" y="49868"/>
                  </a:lnTo>
                  <a:lnTo>
                    <a:pt x="105697" y="49892"/>
                  </a:lnTo>
                  <a:lnTo>
                    <a:pt x="105449" y="49868"/>
                  </a:lnTo>
                  <a:lnTo>
                    <a:pt x="105202" y="49793"/>
                  </a:lnTo>
                  <a:lnTo>
                    <a:pt x="104979" y="49670"/>
                  </a:lnTo>
                  <a:lnTo>
                    <a:pt x="104757" y="49497"/>
                  </a:lnTo>
                  <a:lnTo>
                    <a:pt x="104584" y="49299"/>
                  </a:lnTo>
                  <a:lnTo>
                    <a:pt x="104460" y="49051"/>
                  </a:lnTo>
                  <a:lnTo>
                    <a:pt x="104411" y="48804"/>
                  </a:lnTo>
                  <a:lnTo>
                    <a:pt x="104386" y="48557"/>
                  </a:lnTo>
                  <a:lnTo>
                    <a:pt x="104411" y="48309"/>
                  </a:lnTo>
                  <a:lnTo>
                    <a:pt x="104460" y="48062"/>
                  </a:lnTo>
                  <a:lnTo>
                    <a:pt x="104584" y="47815"/>
                  </a:lnTo>
                  <a:lnTo>
                    <a:pt x="104757" y="47617"/>
                  </a:lnTo>
                  <a:lnTo>
                    <a:pt x="104979" y="47444"/>
                  </a:lnTo>
                  <a:lnTo>
                    <a:pt x="105202" y="47320"/>
                  </a:lnTo>
                  <a:lnTo>
                    <a:pt x="105449" y="47246"/>
                  </a:lnTo>
                  <a:lnTo>
                    <a:pt x="105697" y="47221"/>
                  </a:lnTo>
                  <a:close/>
                  <a:moveTo>
                    <a:pt x="90435" y="47988"/>
                  </a:moveTo>
                  <a:lnTo>
                    <a:pt x="90633" y="48012"/>
                  </a:lnTo>
                  <a:lnTo>
                    <a:pt x="90806" y="48062"/>
                  </a:lnTo>
                  <a:lnTo>
                    <a:pt x="90979" y="48136"/>
                  </a:lnTo>
                  <a:lnTo>
                    <a:pt x="91127" y="48260"/>
                  </a:lnTo>
                  <a:lnTo>
                    <a:pt x="91251" y="48433"/>
                  </a:lnTo>
                  <a:lnTo>
                    <a:pt x="91325" y="48581"/>
                  </a:lnTo>
                  <a:lnTo>
                    <a:pt x="91375" y="48779"/>
                  </a:lnTo>
                  <a:lnTo>
                    <a:pt x="91399" y="48952"/>
                  </a:lnTo>
                  <a:lnTo>
                    <a:pt x="91375" y="49126"/>
                  </a:lnTo>
                  <a:lnTo>
                    <a:pt x="91325" y="49323"/>
                  </a:lnTo>
                  <a:lnTo>
                    <a:pt x="91251" y="49472"/>
                  </a:lnTo>
                  <a:lnTo>
                    <a:pt x="91127" y="49645"/>
                  </a:lnTo>
                  <a:lnTo>
                    <a:pt x="90979" y="49769"/>
                  </a:lnTo>
                  <a:lnTo>
                    <a:pt x="90806" y="49843"/>
                  </a:lnTo>
                  <a:lnTo>
                    <a:pt x="90633" y="49892"/>
                  </a:lnTo>
                  <a:lnTo>
                    <a:pt x="90435" y="49917"/>
                  </a:lnTo>
                  <a:lnTo>
                    <a:pt x="90262" y="49892"/>
                  </a:lnTo>
                  <a:lnTo>
                    <a:pt x="90064" y="49843"/>
                  </a:lnTo>
                  <a:lnTo>
                    <a:pt x="89915" y="49769"/>
                  </a:lnTo>
                  <a:lnTo>
                    <a:pt x="89767" y="49645"/>
                  </a:lnTo>
                  <a:lnTo>
                    <a:pt x="89643" y="49472"/>
                  </a:lnTo>
                  <a:lnTo>
                    <a:pt x="89544" y="49323"/>
                  </a:lnTo>
                  <a:lnTo>
                    <a:pt x="89495" y="49126"/>
                  </a:lnTo>
                  <a:lnTo>
                    <a:pt x="89470" y="48952"/>
                  </a:lnTo>
                  <a:lnTo>
                    <a:pt x="89495" y="48779"/>
                  </a:lnTo>
                  <a:lnTo>
                    <a:pt x="89544" y="48581"/>
                  </a:lnTo>
                  <a:lnTo>
                    <a:pt x="89643" y="48433"/>
                  </a:lnTo>
                  <a:lnTo>
                    <a:pt x="89767" y="48260"/>
                  </a:lnTo>
                  <a:lnTo>
                    <a:pt x="89915" y="48136"/>
                  </a:lnTo>
                  <a:lnTo>
                    <a:pt x="90064" y="48062"/>
                  </a:lnTo>
                  <a:lnTo>
                    <a:pt x="90262" y="48012"/>
                  </a:lnTo>
                  <a:lnTo>
                    <a:pt x="90435" y="47988"/>
                  </a:lnTo>
                  <a:close/>
                  <a:moveTo>
                    <a:pt x="86502" y="48285"/>
                  </a:moveTo>
                  <a:lnTo>
                    <a:pt x="86650" y="48334"/>
                  </a:lnTo>
                  <a:lnTo>
                    <a:pt x="86799" y="48408"/>
                  </a:lnTo>
                  <a:lnTo>
                    <a:pt x="86947" y="48532"/>
                  </a:lnTo>
                  <a:lnTo>
                    <a:pt x="87046" y="48656"/>
                  </a:lnTo>
                  <a:lnTo>
                    <a:pt x="87120" y="48804"/>
                  </a:lnTo>
                  <a:lnTo>
                    <a:pt x="87170" y="48977"/>
                  </a:lnTo>
                  <a:lnTo>
                    <a:pt x="87194" y="49150"/>
                  </a:lnTo>
                  <a:lnTo>
                    <a:pt x="87170" y="49299"/>
                  </a:lnTo>
                  <a:lnTo>
                    <a:pt x="87120" y="49472"/>
                  </a:lnTo>
                  <a:lnTo>
                    <a:pt x="87046" y="49620"/>
                  </a:lnTo>
                  <a:lnTo>
                    <a:pt x="86947" y="49744"/>
                  </a:lnTo>
                  <a:lnTo>
                    <a:pt x="86799" y="49868"/>
                  </a:lnTo>
                  <a:lnTo>
                    <a:pt x="86650" y="49942"/>
                  </a:lnTo>
                  <a:lnTo>
                    <a:pt x="86502" y="49991"/>
                  </a:lnTo>
                  <a:lnTo>
                    <a:pt x="86155" y="49991"/>
                  </a:lnTo>
                  <a:lnTo>
                    <a:pt x="86007" y="49942"/>
                  </a:lnTo>
                  <a:lnTo>
                    <a:pt x="85859" y="49868"/>
                  </a:lnTo>
                  <a:lnTo>
                    <a:pt x="85710" y="49744"/>
                  </a:lnTo>
                  <a:lnTo>
                    <a:pt x="85611" y="49620"/>
                  </a:lnTo>
                  <a:lnTo>
                    <a:pt x="85537" y="49472"/>
                  </a:lnTo>
                  <a:lnTo>
                    <a:pt x="85488" y="49299"/>
                  </a:lnTo>
                  <a:lnTo>
                    <a:pt x="85463" y="49150"/>
                  </a:lnTo>
                  <a:lnTo>
                    <a:pt x="85488" y="48977"/>
                  </a:lnTo>
                  <a:lnTo>
                    <a:pt x="85537" y="48804"/>
                  </a:lnTo>
                  <a:lnTo>
                    <a:pt x="85611" y="48656"/>
                  </a:lnTo>
                  <a:lnTo>
                    <a:pt x="85710" y="48532"/>
                  </a:lnTo>
                  <a:lnTo>
                    <a:pt x="85859" y="48408"/>
                  </a:lnTo>
                  <a:lnTo>
                    <a:pt x="86007" y="48334"/>
                  </a:lnTo>
                  <a:lnTo>
                    <a:pt x="86155" y="48285"/>
                  </a:lnTo>
                  <a:close/>
                  <a:moveTo>
                    <a:pt x="77201" y="48829"/>
                  </a:moveTo>
                  <a:lnTo>
                    <a:pt x="77325" y="48853"/>
                  </a:lnTo>
                  <a:lnTo>
                    <a:pt x="77448" y="48878"/>
                  </a:lnTo>
                  <a:lnTo>
                    <a:pt x="77572" y="48952"/>
                  </a:lnTo>
                  <a:lnTo>
                    <a:pt x="77671" y="49027"/>
                  </a:lnTo>
                  <a:lnTo>
                    <a:pt x="77745" y="49126"/>
                  </a:lnTo>
                  <a:lnTo>
                    <a:pt x="77819" y="49249"/>
                  </a:lnTo>
                  <a:lnTo>
                    <a:pt x="77844" y="49373"/>
                  </a:lnTo>
                  <a:lnTo>
                    <a:pt x="77869" y="49497"/>
                  </a:lnTo>
                  <a:lnTo>
                    <a:pt x="77844" y="49620"/>
                  </a:lnTo>
                  <a:lnTo>
                    <a:pt x="77819" y="49744"/>
                  </a:lnTo>
                  <a:lnTo>
                    <a:pt x="77745" y="49868"/>
                  </a:lnTo>
                  <a:lnTo>
                    <a:pt x="77671" y="49967"/>
                  </a:lnTo>
                  <a:lnTo>
                    <a:pt x="77572" y="50066"/>
                  </a:lnTo>
                  <a:lnTo>
                    <a:pt x="77448" y="50115"/>
                  </a:lnTo>
                  <a:lnTo>
                    <a:pt x="77325" y="50164"/>
                  </a:lnTo>
                  <a:lnTo>
                    <a:pt x="77077" y="50164"/>
                  </a:lnTo>
                  <a:lnTo>
                    <a:pt x="76954" y="50115"/>
                  </a:lnTo>
                  <a:lnTo>
                    <a:pt x="76830" y="50066"/>
                  </a:lnTo>
                  <a:lnTo>
                    <a:pt x="76731" y="49967"/>
                  </a:lnTo>
                  <a:lnTo>
                    <a:pt x="76632" y="49868"/>
                  </a:lnTo>
                  <a:lnTo>
                    <a:pt x="76583" y="49744"/>
                  </a:lnTo>
                  <a:lnTo>
                    <a:pt x="76558" y="49620"/>
                  </a:lnTo>
                  <a:lnTo>
                    <a:pt x="76533" y="49497"/>
                  </a:lnTo>
                  <a:lnTo>
                    <a:pt x="76558" y="49373"/>
                  </a:lnTo>
                  <a:lnTo>
                    <a:pt x="76583" y="49249"/>
                  </a:lnTo>
                  <a:lnTo>
                    <a:pt x="76632" y="49126"/>
                  </a:lnTo>
                  <a:lnTo>
                    <a:pt x="76731" y="49027"/>
                  </a:lnTo>
                  <a:lnTo>
                    <a:pt x="76830" y="48952"/>
                  </a:lnTo>
                  <a:lnTo>
                    <a:pt x="76954" y="48878"/>
                  </a:lnTo>
                  <a:lnTo>
                    <a:pt x="77077" y="48853"/>
                  </a:lnTo>
                  <a:lnTo>
                    <a:pt x="77201" y="48829"/>
                  </a:lnTo>
                  <a:close/>
                  <a:moveTo>
                    <a:pt x="24464" y="48853"/>
                  </a:moveTo>
                  <a:lnTo>
                    <a:pt x="24612" y="48903"/>
                  </a:lnTo>
                  <a:lnTo>
                    <a:pt x="24736" y="48977"/>
                  </a:lnTo>
                  <a:lnTo>
                    <a:pt x="24835" y="49051"/>
                  </a:lnTo>
                  <a:lnTo>
                    <a:pt x="24934" y="49175"/>
                  </a:lnTo>
                  <a:lnTo>
                    <a:pt x="25008" y="49299"/>
                  </a:lnTo>
                  <a:lnTo>
                    <a:pt x="25058" y="49447"/>
                  </a:lnTo>
                  <a:lnTo>
                    <a:pt x="25058" y="49596"/>
                  </a:lnTo>
                  <a:lnTo>
                    <a:pt x="25058" y="49719"/>
                  </a:lnTo>
                  <a:lnTo>
                    <a:pt x="25008" y="49868"/>
                  </a:lnTo>
                  <a:lnTo>
                    <a:pt x="24934" y="49991"/>
                  </a:lnTo>
                  <a:lnTo>
                    <a:pt x="24835" y="50115"/>
                  </a:lnTo>
                  <a:lnTo>
                    <a:pt x="24736" y="50214"/>
                  </a:lnTo>
                  <a:lnTo>
                    <a:pt x="24612" y="50263"/>
                  </a:lnTo>
                  <a:lnTo>
                    <a:pt x="24464" y="50313"/>
                  </a:lnTo>
                  <a:lnTo>
                    <a:pt x="24192" y="50313"/>
                  </a:lnTo>
                  <a:lnTo>
                    <a:pt x="24043" y="50263"/>
                  </a:lnTo>
                  <a:lnTo>
                    <a:pt x="23920" y="50214"/>
                  </a:lnTo>
                  <a:lnTo>
                    <a:pt x="23796" y="50115"/>
                  </a:lnTo>
                  <a:lnTo>
                    <a:pt x="23697" y="49991"/>
                  </a:lnTo>
                  <a:lnTo>
                    <a:pt x="23648" y="49868"/>
                  </a:lnTo>
                  <a:lnTo>
                    <a:pt x="23598" y="49719"/>
                  </a:lnTo>
                  <a:lnTo>
                    <a:pt x="23573" y="49596"/>
                  </a:lnTo>
                  <a:lnTo>
                    <a:pt x="23598" y="49447"/>
                  </a:lnTo>
                  <a:lnTo>
                    <a:pt x="23648" y="49299"/>
                  </a:lnTo>
                  <a:lnTo>
                    <a:pt x="23697" y="49175"/>
                  </a:lnTo>
                  <a:lnTo>
                    <a:pt x="23796" y="49051"/>
                  </a:lnTo>
                  <a:lnTo>
                    <a:pt x="23920" y="48977"/>
                  </a:lnTo>
                  <a:lnTo>
                    <a:pt x="24043" y="48903"/>
                  </a:lnTo>
                  <a:lnTo>
                    <a:pt x="24192" y="48853"/>
                  </a:lnTo>
                  <a:close/>
                  <a:moveTo>
                    <a:pt x="28100" y="49126"/>
                  </a:moveTo>
                  <a:lnTo>
                    <a:pt x="28224" y="49150"/>
                  </a:lnTo>
                  <a:lnTo>
                    <a:pt x="28323" y="49175"/>
                  </a:lnTo>
                  <a:lnTo>
                    <a:pt x="28446" y="49224"/>
                  </a:lnTo>
                  <a:lnTo>
                    <a:pt x="28545" y="49323"/>
                  </a:lnTo>
                  <a:lnTo>
                    <a:pt x="28620" y="49422"/>
                  </a:lnTo>
                  <a:lnTo>
                    <a:pt x="28694" y="49521"/>
                  </a:lnTo>
                  <a:lnTo>
                    <a:pt x="28718" y="49645"/>
                  </a:lnTo>
                  <a:lnTo>
                    <a:pt x="28743" y="49769"/>
                  </a:lnTo>
                  <a:lnTo>
                    <a:pt x="28718" y="49892"/>
                  </a:lnTo>
                  <a:lnTo>
                    <a:pt x="28694" y="50016"/>
                  </a:lnTo>
                  <a:lnTo>
                    <a:pt x="28620" y="50140"/>
                  </a:lnTo>
                  <a:lnTo>
                    <a:pt x="28545" y="50239"/>
                  </a:lnTo>
                  <a:lnTo>
                    <a:pt x="28446" y="50313"/>
                  </a:lnTo>
                  <a:lnTo>
                    <a:pt x="28323" y="50362"/>
                  </a:lnTo>
                  <a:lnTo>
                    <a:pt x="28224" y="50412"/>
                  </a:lnTo>
                  <a:lnTo>
                    <a:pt x="27976" y="50412"/>
                  </a:lnTo>
                  <a:lnTo>
                    <a:pt x="27853" y="50362"/>
                  </a:lnTo>
                  <a:lnTo>
                    <a:pt x="27729" y="50313"/>
                  </a:lnTo>
                  <a:lnTo>
                    <a:pt x="27630" y="50239"/>
                  </a:lnTo>
                  <a:lnTo>
                    <a:pt x="27556" y="50140"/>
                  </a:lnTo>
                  <a:lnTo>
                    <a:pt x="27482" y="50016"/>
                  </a:lnTo>
                  <a:lnTo>
                    <a:pt x="27457" y="49892"/>
                  </a:lnTo>
                  <a:lnTo>
                    <a:pt x="27457" y="49769"/>
                  </a:lnTo>
                  <a:lnTo>
                    <a:pt x="27457" y="49645"/>
                  </a:lnTo>
                  <a:lnTo>
                    <a:pt x="27482" y="49521"/>
                  </a:lnTo>
                  <a:lnTo>
                    <a:pt x="27556" y="49422"/>
                  </a:lnTo>
                  <a:lnTo>
                    <a:pt x="27630" y="49323"/>
                  </a:lnTo>
                  <a:lnTo>
                    <a:pt x="27729" y="49224"/>
                  </a:lnTo>
                  <a:lnTo>
                    <a:pt x="27853" y="49175"/>
                  </a:lnTo>
                  <a:lnTo>
                    <a:pt x="27976" y="49150"/>
                  </a:lnTo>
                  <a:lnTo>
                    <a:pt x="28100" y="49126"/>
                  </a:lnTo>
                  <a:close/>
                  <a:moveTo>
                    <a:pt x="70869" y="49398"/>
                  </a:moveTo>
                  <a:lnTo>
                    <a:pt x="70968" y="49422"/>
                  </a:lnTo>
                  <a:lnTo>
                    <a:pt x="71066" y="49447"/>
                  </a:lnTo>
                  <a:lnTo>
                    <a:pt x="71165" y="49497"/>
                  </a:lnTo>
                  <a:lnTo>
                    <a:pt x="71240" y="49571"/>
                  </a:lnTo>
                  <a:lnTo>
                    <a:pt x="71314" y="49645"/>
                  </a:lnTo>
                  <a:lnTo>
                    <a:pt x="71363" y="49744"/>
                  </a:lnTo>
                  <a:lnTo>
                    <a:pt x="71388" y="49843"/>
                  </a:lnTo>
                  <a:lnTo>
                    <a:pt x="71413" y="49942"/>
                  </a:lnTo>
                  <a:lnTo>
                    <a:pt x="71388" y="50041"/>
                  </a:lnTo>
                  <a:lnTo>
                    <a:pt x="71363" y="50140"/>
                  </a:lnTo>
                  <a:lnTo>
                    <a:pt x="71314" y="50239"/>
                  </a:lnTo>
                  <a:lnTo>
                    <a:pt x="71240" y="50313"/>
                  </a:lnTo>
                  <a:lnTo>
                    <a:pt x="71165" y="50387"/>
                  </a:lnTo>
                  <a:lnTo>
                    <a:pt x="71066" y="50437"/>
                  </a:lnTo>
                  <a:lnTo>
                    <a:pt x="70968" y="50461"/>
                  </a:lnTo>
                  <a:lnTo>
                    <a:pt x="70869" y="50486"/>
                  </a:lnTo>
                  <a:lnTo>
                    <a:pt x="70770" y="50461"/>
                  </a:lnTo>
                  <a:lnTo>
                    <a:pt x="70671" y="50437"/>
                  </a:lnTo>
                  <a:lnTo>
                    <a:pt x="70572" y="50387"/>
                  </a:lnTo>
                  <a:lnTo>
                    <a:pt x="70498" y="50313"/>
                  </a:lnTo>
                  <a:lnTo>
                    <a:pt x="70423" y="50239"/>
                  </a:lnTo>
                  <a:lnTo>
                    <a:pt x="70374" y="50140"/>
                  </a:lnTo>
                  <a:lnTo>
                    <a:pt x="70349" y="50041"/>
                  </a:lnTo>
                  <a:lnTo>
                    <a:pt x="70324" y="49942"/>
                  </a:lnTo>
                  <a:lnTo>
                    <a:pt x="70349" y="49843"/>
                  </a:lnTo>
                  <a:lnTo>
                    <a:pt x="70374" y="49744"/>
                  </a:lnTo>
                  <a:lnTo>
                    <a:pt x="70423" y="49645"/>
                  </a:lnTo>
                  <a:lnTo>
                    <a:pt x="70498" y="49571"/>
                  </a:lnTo>
                  <a:lnTo>
                    <a:pt x="70572" y="49497"/>
                  </a:lnTo>
                  <a:lnTo>
                    <a:pt x="70671" y="49447"/>
                  </a:lnTo>
                  <a:lnTo>
                    <a:pt x="70770" y="49422"/>
                  </a:lnTo>
                  <a:lnTo>
                    <a:pt x="70869" y="49398"/>
                  </a:lnTo>
                  <a:close/>
                  <a:moveTo>
                    <a:pt x="112796" y="47765"/>
                  </a:moveTo>
                  <a:lnTo>
                    <a:pt x="113093" y="47815"/>
                  </a:lnTo>
                  <a:lnTo>
                    <a:pt x="113390" y="47889"/>
                  </a:lnTo>
                  <a:lnTo>
                    <a:pt x="113513" y="47938"/>
                  </a:lnTo>
                  <a:lnTo>
                    <a:pt x="113637" y="48037"/>
                  </a:lnTo>
                  <a:lnTo>
                    <a:pt x="113761" y="48111"/>
                  </a:lnTo>
                  <a:lnTo>
                    <a:pt x="113884" y="48210"/>
                  </a:lnTo>
                  <a:lnTo>
                    <a:pt x="113983" y="48334"/>
                  </a:lnTo>
                  <a:lnTo>
                    <a:pt x="114082" y="48458"/>
                  </a:lnTo>
                  <a:lnTo>
                    <a:pt x="114157" y="48581"/>
                  </a:lnTo>
                  <a:lnTo>
                    <a:pt x="114206" y="48730"/>
                  </a:lnTo>
                  <a:lnTo>
                    <a:pt x="114305" y="49002"/>
                  </a:lnTo>
                  <a:lnTo>
                    <a:pt x="114330" y="49299"/>
                  </a:lnTo>
                  <a:lnTo>
                    <a:pt x="114305" y="49596"/>
                  </a:lnTo>
                  <a:lnTo>
                    <a:pt x="114206" y="49868"/>
                  </a:lnTo>
                  <a:lnTo>
                    <a:pt x="114157" y="50016"/>
                  </a:lnTo>
                  <a:lnTo>
                    <a:pt x="114082" y="50140"/>
                  </a:lnTo>
                  <a:lnTo>
                    <a:pt x="113983" y="50263"/>
                  </a:lnTo>
                  <a:lnTo>
                    <a:pt x="113884" y="50387"/>
                  </a:lnTo>
                  <a:lnTo>
                    <a:pt x="113761" y="50486"/>
                  </a:lnTo>
                  <a:lnTo>
                    <a:pt x="113637" y="50560"/>
                  </a:lnTo>
                  <a:lnTo>
                    <a:pt x="113513" y="50634"/>
                  </a:lnTo>
                  <a:lnTo>
                    <a:pt x="113390" y="50709"/>
                  </a:lnTo>
                  <a:lnTo>
                    <a:pt x="113093" y="50783"/>
                  </a:lnTo>
                  <a:lnTo>
                    <a:pt x="112796" y="50832"/>
                  </a:lnTo>
                  <a:lnTo>
                    <a:pt x="112524" y="50783"/>
                  </a:lnTo>
                  <a:lnTo>
                    <a:pt x="112227" y="50709"/>
                  </a:lnTo>
                  <a:lnTo>
                    <a:pt x="112103" y="50634"/>
                  </a:lnTo>
                  <a:lnTo>
                    <a:pt x="111955" y="50560"/>
                  </a:lnTo>
                  <a:lnTo>
                    <a:pt x="111856" y="50486"/>
                  </a:lnTo>
                  <a:lnTo>
                    <a:pt x="111732" y="50387"/>
                  </a:lnTo>
                  <a:lnTo>
                    <a:pt x="111633" y="50263"/>
                  </a:lnTo>
                  <a:lnTo>
                    <a:pt x="111535" y="50140"/>
                  </a:lnTo>
                  <a:lnTo>
                    <a:pt x="111460" y="50016"/>
                  </a:lnTo>
                  <a:lnTo>
                    <a:pt x="111386" y="49868"/>
                  </a:lnTo>
                  <a:lnTo>
                    <a:pt x="111312" y="49596"/>
                  </a:lnTo>
                  <a:lnTo>
                    <a:pt x="111287" y="49299"/>
                  </a:lnTo>
                  <a:lnTo>
                    <a:pt x="111312" y="49002"/>
                  </a:lnTo>
                  <a:lnTo>
                    <a:pt x="111386" y="48730"/>
                  </a:lnTo>
                  <a:lnTo>
                    <a:pt x="111460" y="48581"/>
                  </a:lnTo>
                  <a:lnTo>
                    <a:pt x="111535" y="48458"/>
                  </a:lnTo>
                  <a:lnTo>
                    <a:pt x="111633" y="48334"/>
                  </a:lnTo>
                  <a:lnTo>
                    <a:pt x="111732" y="48210"/>
                  </a:lnTo>
                  <a:lnTo>
                    <a:pt x="111856" y="48111"/>
                  </a:lnTo>
                  <a:lnTo>
                    <a:pt x="111955" y="48037"/>
                  </a:lnTo>
                  <a:lnTo>
                    <a:pt x="112103" y="47938"/>
                  </a:lnTo>
                  <a:lnTo>
                    <a:pt x="112227" y="47889"/>
                  </a:lnTo>
                  <a:lnTo>
                    <a:pt x="112524" y="47815"/>
                  </a:lnTo>
                  <a:lnTo>
                    <a:pt x="112796" y="47765"/>
                  </a:lnTo>
                  <a:close/>
                  <a:moveTo>
                    <a:pt x="32206" y="49868"/>
                  </a:moveTo>
                  <a:lnTo>
                    <a:pt x="32305" y="49892"/>
                  </a:lnTo>
                  <a:lnTo>
                    <a:pt x="32379" y="49942"/>
                  </a:lnTo>
                  <a:lnTo>
                    <a:pt x="32478" y="50016"/>
                  </a:lnTo>
                  <a:lnTo>
                    <a:pt x="32528" y="50090"/>
                  </a:lnTo>
                  <a:lnTo>
                    <a:pt x="32577" y="50189"/>
                  </a:lnTo>
                  <a:lnTo>
                    <a:pt x="32627" y="50288"/>
                  </a:lnTo>
                  <a:lnTo>
                    <a:pt x="32627" y="50387"/>
                  </a:lnTo>
                  <a:lnTo>
                    <a:pt x="32627" y="50486"/>
                  </a:lnTo>
                  <a:lnTo>
                    <a:pt x="32577" y="50585"/>
                  </a:lnTo>
                  <a:lnTo>
                    <a:pt x="32528" y="50684"/>
                  </a:lnTo>
                  <a:lnTo>
                    <a:pt x="32478" y="50758"/>
                  </a:lnTo>
                  <a:lnTo>
                    <a:pt x="32379" y="50832"/>
                  </a:lnTo>
                  <a:lnTo>
                    <a:pt x="32305" y="50882"/>
                  </a:lnTo>
                  <a:lnTo>
                    <a:pt x="32206" y="50907"/>
                  </a:lnTo>
                  <a:lnTo>
                    <a:pt x="32008" y="50907"/>
                  </a:lnTo>
                  <a:lnTo>
                    <a:pt x="31909" y="50882"/>
                  </a:lnTo>
                  <a:lnTo>
                    <a:pt x="31810" y="50832"/>
                  </a:lnTo>
                  <a:lnTo>
                    <a:pt x="31736" y="50758"/>
                  </a:lnTo>
                  <a:lnTo>
                    <a:pt x="31662" y="50684"/>
                  </a:lnTo>
                  <a:lnTo>
                    <a:pt x="31613" y="50585"/>
                  </a:lnTo>
                  <a:lnTo>
                    <a:pt x="31588" y="50486"/>
                  </a:lnTo>
                  <a:lnTo>
                    <a:pt x="31563" y="50387"/>
                  </a:lnTo>
                  <a:lnTo>
                    <a:pt x="31588" y="50288"/>
                  </a:lnTo>
                  <a:lnTo>
                    <a:pt x="31613" y="50189"/>
                  </a:lnTo>
                  <a:lnTo>
                    <a:pt x="31662" y="50090"/>
                  </a:lnTo>
                  <a:lnTo>
                    <a:pt x="31736" y="50016"/>
                  </a:lnTo>
                  <a:lnTo>
                    <a:pt x="31810" y="49942"/>
                  </a:lnTo>
                  <a:lnTo>
                    <a:pt x="31909" y="49892"/>
                  </a:lnTo>
                  <a:lnTo>
                    <a:pt x="32008" y="49868"/>
                  </a:lnTo>
                  <a:close/>
                  <a:moveTo>
                    <a:pt x="109086" y="48037"/>
                  </a:moveTo>
                  <a:lnTo>
                    <a:pt x="109358" y="48062"/>
                  </a:lnTo>
                  <a:lnTo>
                    <a:pt x="109630" y="48161"/>
                  </a:lnTo>
                  <a:lnTo>
                    <a:pt x="109877" y="48285"/>
                  </a:lnTo>
                  <a:lnTo>
                    <a:pt x="110001" y="48359"/>
                  </a:lnTo>
                  <a:lnTo>
                    <a:pt x="110100" y="48458"/>
                  </a:lnTo>
                  <a:lnTo>
                    <a:pt x="110273" y="48680"/>
                  </a:lnTo>
                  <a:lnTo>
                    <a:pt x="110421" y="48928"/>
                  </a:lnTo>
                  <a:lnTo>
                    <a:pt x="110496" y="49200"/>
                  </a:lnTo>
                  <a:lnTo>
                    <a:pt x="110520" y="49472"/>
                  </a:lnTo>
                  <a:lnTo>
                    <a:pt x="110496" y="49744"/>
                  </a:lnTo>
                  <a:lnTo>
                    <a:pt x="110421" y="50016"/>
                  </a:lnTo>
                  <a:lnTo>
                    <a:pt x="110273" y="50263"/>
                  </a:lnTo>
                  <a:lnTo>
                    <a:pt x="110100" y="50486"/>
                  </a:lnTo>
                  <a:lnTo>
                    <a:pt x="110001" y="50585"/>
                  </a:lnTo>
                  <a:lnTo>
                    <a:pt x="109877" y="50659"/>
                  </a:lnTo>
                  <a:lnTo>
                    <a:pt x="109630" y="50808"/>
                  </a:lnTo>
                  <a:lnTo>
                    <a:pt x="109358" y="50882"/>
                  </a:lnTo>
                  <a:lnTo>
                    <a:pt x="109086" y="50907"/>
                  </a:lnTo>
                  <a:lnTo>
                    <a:pt x="108814" y="50882"/>
                  </a:lnTo>
                  <a:lnTo>
                    <a:pt x="108541" y="50808"/>
                  </a:lnTo>
                  <a:lnTo>
                    <a:pt x="108294" y="50659"/>
                  </a:lnTo>
                  <a:lnTo>
                    <a:pt x="108195" y="50585"/>
                  </a:lnTo>
                  <a:lnTo>
                    <a:pt x="108071" y="50486"/>
                  </a:lnTo>
                  <a:lnTo>
                    <a:pt x="107898" y="50263"/>
                  </a:lnTo>
                  <a:lnTo>
                    <a:pt x="107775" y="50016"/>
                  </a:lnTo>
                  <a:lnTo>
                    <a:pt x="107676" y="49744"/>
                  </a:lnTo>
                  <a:lnTo>
                    <a:pt x="107651" y="49472"/>
                  </a:lnTo>
                  <a:lnTo>
                    <a:pt x="107676" y="49200"/>
                  </a:lnTo>
                  <a:lnTo>
                    <a:pt x="107775" y="48928"/>
                  </a:lnTo>
                  <a:lnTo>
                    <a:pt x="107898" y="48680"/>
                  </a:lnTo>
                  <a:lnTo>
                    <a:pt x="107973" y="48581"/>
                  </a:lnTo>
                  <a:lnTo>
                    <a:pt x="108071" y="48458"/>
                  </a:lnTo>
                  <a:lnTo>
                    <a:pt x="108294" y="48285"/>
                  </a:lnTo>
                  <a:lnTo>
                    <a:pt x="108541" y="48161"/>
                  </a:lnTo>
                  <a:lnTo>
                    <a:pt x="108814" y="48062"/>
                  </a:lnTo>
                  <a:lnTo>
                    <a:pt x="109086" y="48037"/>
                  </a:lnTo>
                  <a:close/>
                  <a:moveTo>
                    <a:pt x="55260" y="50412"/>
                  </a:moveTo>
                  <a:lnTo>
                    <a:pt x="55359" y="50437"/>
                  </a:lnTo>
                  <a:lnTo>
                    <a:pt x="55458" y="50486"/>
                  </a:lnTo>
                  <a:lnTo>
                    <a:pt x="55508" y="50560"/>
                  </a:lnTo>
                  <a:lnTo>
                    <a:pt x="55532" y="50659"/>
                  </a:lnTo>
                  <a:lnTo>
                    <a:pt x="55508" y="50758"/>
                  </a:lnTo>
                  <a:lnTo>
                    <a:pt x="55458" y="50857"/>
                  </a:lnTo>
                  <a:lnTo>
                    <a:pt x="55359" y="50907"/>
                  </a:lnTo>
                  <a:lnTo>
                    <a:pt x="55260" y="50931"/>
                  </a:lnTo>
                  <a:lnTo>
                    <a:pt x="55186" y="50907"/>
                  </a:lnTo>
                  <a:lnTo>
                    <a:pt x="55087" y="50857"/>
                  </a:lnTo>
                  <a:lnTo>
                    <a:pt x="55038" y="50758"/>
                  </a:lnTo>
                  <a:lnTo>
                    <a:pt x="55013" y="50659"/>
                  </a:lnTo>
                  <a:lnTo>
                    <a:pt x="55038" y="50560"/>
                  </a:lnTo>
                  <a:lnTo>
                    <a:pt x="55087" y="50486"/>
                  </a:lnTo>
                  <a:lnTo>
                    <a:pt x="55186" y="50437"/>
                  </a:lnTo>
                  <a:lnTo>
                    <a:pt x="55260" y="50412"/>
                  </a:lnTo>
                  <a:close/>
                  <a:moveTo>
                    <a:pt x="2622" y="48408"/>
                  </a:moveTo>
                  <a:lnTo>
                    <a:pt x="2869" y="48433"/>
                  </a:lnTo>
                  <a:lnTo>
                    <a:pt x="3117" y="48507"/>
                  </a:lnTo>
                  <a:lnTo>
                    <a:pt x="3339" y="48631"/>
                  </a:lnTo>
                  <a:lnTo>
                    <a:pt x="3537" y="48804"/>
                  </a:lnTo>
                  <a:lnTo>
                    <a:pt x="3710" y="49002"/>
                  </a:lnTo>
                  <a:lnTo>
                    <a:pt x="3809" y="49224"/>
                  </a:lnTo>
                  <a:lnTo>
                    <a:pt x="3884" y="49447"/>
                  </a:lnTo>
                  <a:lnTo>
                    <a:pt x="3908" y="49694"/>
                  </a:lnTo>
                  <a:lnTo>
                    <a:pt x="3884" y="49942"/>
                  </a:lnTo>
                  <a:lnTo>
                    <a:pt x="3809" y="50189"/>
                  </a:lnTo>
                  <a:lnTo>
                    <a:pt x="3710" y="50412"/>
                  </a:lnTo>
                  <a:lnTo>
                    <a:pt x="3537" y="50610"/>
                  </a:lnTo>
                  <a:lnTo>
                    <a:pt x="3339" y="50783"/>
                  </a:lnTo>
                  <a:lnTo>
                    <a:pt x="3117" y="50907"/>
                  </a:lnTo>
                  <a:lnTo>
                    <a:pt x="2869" y="50956"/>
                  </a:lnTo>
                  <a:lnTo>
                    <a:pt x="2622" y="50981"/>
                  </a:lnTo>
                  <a:lnTo>
                    <a:pt x="2375" y="50956"/>
                  </a:lnTo>
                  <a:lnTo>
                    <a:pt x="2152" y="50907"/>
                  </a:lnTo>
                  <a:lnTo>
                    <a:pt x="1929" y="50783"/>
                  </a:lnTo>
                  <a:lnTo>
                    <a:pt x="1732" y="50610"/>
                  </a:lnTo>
                  <a:lnTo>
                    <a:pt x="1558" y="50412"/>
                  </a:lnTo>
                  <a:lnTo>
                    <a:pt x="1435" y="50189"/>
                  </a:lnTo>
                  <a:lnTo>
                    <a:pt x="1360" y="49942"/>
                  </a:lnTo>
                  <a:lnTo>
                    <a:pt x="1336" y="49694"/>
                  </a:lnTo>
                  <a:lnTo>
                    <a:pt x="1360" y="49447"/>
                  </a:lnTo>
                  <a:lnTo>
                    <a:pt x="1435" y="49224"/>
                  </a:lnTo>
                  <a:lnTo>
                    <a:pt x="1558" y="49002"/>
                  </a:lnTo>
                  <a:lnTo>
                    <a:pt x="1732" y="48804"/>
                  </a:lnTo>
                  <a:lnTo>
                    <a:pt x="1929" y="48631"/>
                  </a:lnTo>
                  <a:lnTo>
                    <a:pt x="2152" y="48507"/>
                  </a:lnTo>
                  <a:lnTo>
                    <a:pt x="2375" y="48433"/>
                  </a:lnTo>
                  <a:lnTo>
                    <a:pt x="2622" y="48408"/>
                  </a:lnTo>
                  <a:close/>
                  <a:moveTo>
                    <a:pt x="93848" y="48878"/>
                  </a:moveTo>
                  <a:lnTo>
                    <a:pt x="94071" y="48903"/>
                  </a:lnTo>
                  <a:lnTo>
                    <a:pt x="94269" y="48952"/>
                  </a:lnTo>
                  <a:lnTo>
                    <a:pt x="94442" y="49051"/>
                  </a:lnTo>
                  <a:lnTo>
                    <a:pt x="94615" y="49200"/>
                  </a:lnTo>
                  <a:lnTo>
                    <a:pt x="94739" y="49348"/>
                  </a:lnTo>
                  <a:lnTo>
                    <a:pt x="94838" y="49546"/>
                  </a:lnTo>
                  <a:lnTo>
                    <a:pt x="94912" y="49744"/>
                  </a:lnTo>
                  <a:lnTo>
                    <a:pt x="94912" y="49942"/>
                  </a:lnTo>
                  <a:lnTo>
                    <a:pt x="94912" y="50140"/>
                  </a:lnTo>
                  <a:lnTo>
                    <a:pt x="94838" y="50338"/>
                  </a:lnTo>
                  <a:lnTo>
                    <a:pt x="94739" y="50535"/>
                  </a:lnTo>
                  <a:lnTo>
                    <a:pt x="94615" y="50709"/>
                  </a:lnTo>
                  <a:lnTo>
                    <a:pt x="94442" y="50832"/>
                  </a:lnTo>
                  <a:lnTo>
                    <a:pt x="94269" y="50931"/>
                  </a:lnTo>
                  <a:lnTo>
                    <a:pt x="94071" y="51005"/>
                  </a:lnTo>
                  <a:lnTo>
                    <a:pt x="93650" y="51005"/>
                  </a:lnTo>
                  <a:lnTo>
                    <a:pt x="93453" y="50931"/>
                  </a:lnTo>
                  <a:lnTo>
                    <a:pt x="93279" y="50832"/>
                  </a:lnTo>
                  <a:lnTo>
                    <a:pt x="93106" y="50709"/>
                  </a:lnTo>
                  <a:lnTo>
                    <a:pt x="92958" y="50535"/>
                  </a:lnTo>
                  <a:lnTo>
                    <a:pt x="92859" y="50338"/>
                  </a:lnTo>
                  <a:lnTo>
                    <a:pt x="92809" y="50140"/>
                  </a:lnTo>
                  <a:lnTo>
                    <a:pt x="92785" y="49942"/>
                  </a:lnTo>
                  <a:lnTo>
                    <a:pt x="92809" y="49744"/>
                  </a:lnTo>
                  <a:lnTo>
                    <a:pt x="92859" y="49546"/>
                  </a:lnTo>
                  <a:lnTo>
                    <a:pt x="92958" y="49348"/>
                  </a:lnTo>
                  <a:lnTo>
                    <a:pt x="93106" y="49200"/>
                  </a:lnTo>
                  <a:lnTo>
                    <a:pt x="93279" y="49051"/>
                  </a:lnTo>
                  <a:lnTo>
                    <a:pt x="93453" y="48952"/>
                  </a:lnTo>
                  <a:lnTo>
                    <a:pt x="93650" y="48903"/>
                  </a:lnTo>
                  <a:lnTo>
                    <a:pt x="93848" y="48878"/>
                  </a:lnTo>
                  <a:close/>
                  <a:moveTo>
                    <a:pt x="6258" y="48656"/>
                  </a:moveTo>
                  <a:lnTo>
                    <a:pt x="6481" y="48680"/>
                  </a:lnTo>
                  <a:lnTo>
                    <a:pt x="6703" y="48730"/>
                  </a:lnTo>
                  <a:lnTo>
                    <a:pt x="6901" y="48853"/>
                  </a:lnTo>
                  <a:lnTo>
                    <a:pt x="7099" y="49002"/>
                  </a:lnTo>
                  <a:lnTo>
                    <a:pt x="7248" y="49200"/>
                  </a:lnTo>
                  <a:lnTo>
                    <a:pt x="7347" y="49398"/>
                  </a:lnTo>
                  <a:lnTo>
                    <a:pt x="7421" y="49620"/>
                  </a:lnTo>
                  <a:lnTo>
                    <a:pt x="7446" y="49843"/>
                  </a:lnTo>
                  <a:lnTo>
                    <a:pt x="7421" y="50066"/>
                  </a:lnTo>
                  <a:lnTo>
                    <a:pt x="7347" y="50288"/>
                  </a:lnTo>
                  <a:lnTo>
                    <a:pt x="7248" y="50511"/>
                  </a:lnTo>
                  <a:lnTo>
                    <a:pt x="7099" y="50684"/>
                  </a:lnTo>
                  <a:lnTo>
                    <a:pt x="6901" y="50857"/>
                  </a:lnTo>
                  <a:lnTo>
                    <a:pt x="6703" y="50956"/>
                  </a:lnTo>
                  <a:lnTo>
                    <a:pt x="6481" y="51030"/>
                  </a:lnTo>
                  <a:lnTo>
                    <a:pt x="6258" y="51055"/>
                  </a:lnTo>
                  <a:lnTo>
                    <a:pt x="6011" y="51030"/>
                  </a:lnTo>
                  <a:lnTo>
                    <a:pt x="5788" y="50956"/>
                  </a:lnTo>
                  <a:lnTo>
                    <a:pt x="5590" y="50857"/>
                  </a:lnTo>
                  <a:lnTo>
                    <a:pt x="5392" y="50684"/>
                  </a:lnTo>
                  <a:lnTo>
                    <a:pt x="5244" y="50511"/>
                  </a:lnTo>
                  <a:lnTo>
                    <a:pt x="5145" y="50288"/>
                  </a:lnTo>
                  <a:lnTo>
                    <a:pt x="5071" y="50066"/>
                  </a:lnTo>
                  <a:lnTo>
                    <a:pt x="5046" y="49843"/>
                  </a:lnTo>
                  <a:lnTo>
                    <a:pt x="5071" y="49620"/>
                  </a:lnTo>
                  <a:lnTo>
                    <a:pt x="5145" y="49398"/>
                  </a:lnTo>
                  <a:lnTo>
                    <a:pt x="5244" y="49200"/>
                  </a:lnTo>
                  <a:lnTo>
                    <a:pt x="5392" y="49002"/>
                  </a:lnTo>
                  <a:lnTo>
                    <a:pt x="5590" y="48853"/>
                  </a:lnTo>
                  <a:lnTo>
                    <a:pt x="5788" y="48730"/>
                  </a:lnTo>
                  <a:lnTo>
                    <a:pt x="6011" y="48680"/>
                  </a:lnTo>
                  <a:lnTo>
                    <a:pt x="6258" y="48656"/>
                  </a:lnTo>
                  <a:close/>
                  <a:moveTo>
                    <a:pt x="36288" y="50511"/>
                  </a:moveTo>
                  <a:lnTo>
                    <a:pt x="36362" y="50535"/>
                  </a:lnTo>
                  <a:lnTo>
                    <a:pt x="36436" y="50560"/>
                  </a:lnTo>
                  <a:lnTo>
                    <a:pt x="36510" y="50610"/>
                  </a:lnTo>
                  <a:lnTo>
                    <a:pt x="36560" y="50684"/>
                  </a:lnTo>
                  <a:lnTo>
                    <a:pt x="36585" y="50758"/>
                  </a:lnTo>
                  <a:lnTo>
                    <a:pt x="36609" y="50832"/>
                  </a:lnTo>
                  <a:lnTo>
                    <a:pt x="36609" y="50907"/>
                  </a:lnTo>
                  <a:lnTo>
                    <a:pt x="36609" y="50981"/>
                  </a:lnTo>
                  <a:lnTo>
                    <a:pt x="36585" y="51055"/>
                  </a:lnTo>
                  <a:lnTo>
                    <a:pt x="36560" y="51129"/>
                  </a:lnTo>
                  <a:lnTo>
                    <a:pt x="36510" y="51203"/>
                  </a:lnTo>
                  <a:lnTo>
                    <a:pt x="36436" y="51253"/>
                  </a:lnTo>
                  <a:lnTo>
                    <a:pt x="36362" y="51278"/>
                  </a:lnTo>
                  <a:lnTo>
                    <a:pt x="36288" y="51302"/>
                  </a:lnTo>
                  <a:lnTo>
                    <a:pt x="36213" y="51327"/>
                  </a:lnTo>
                  <a:lnTo>
                    <a:pt x="36139" y="51302"/>
                  </a:lnTo>
                  <a:lnTo>
                    <a:pt x="36065" y="51278"/>
                  </a:lnTo>
                  <a:lnTo>
                    <a:pt x="35991" y="51253"/>
                  </a:lnTo>
                  <a:lnTo>
                    <a:pt x="35917" y="51203"/>
                  </a:lnTo>
                  <a:lnTo>
                    <a:pt x="35867" y="51129"/>
                  </a:lnTo>
                  <a:lnTo>
                    <a:pt x="35842" y="51055"/>
                  </a:lnTo>
                  <a:lnTo>
                    <a:pt x="35818" y="50981"/>
                  </a:lnTo>
                  <a:lnTo>
                    <a:pt x="35793" y="50907"/>
                  </a:lnTo>
                  <a:lnTo>
                    <a:pt x="35818" y="50832"/>
                  </a:lnTo>
                  <a:lnTo>
                    <a:pt x="35842" y="50758"/>
                  </a:lnTo>
                  <a:lnTo>
                    <a:pt x="35867" y="50684"/>
                  </a:lnTo>
                  <a:lnTo>
                    <a:pt x="35917" y="50610"/>
                  </a:lnTo>
                  <a:lnTo>
                    <a:pt x="35991" y="50560"/>
                  </a:lnTo>
                  <a:lnTo>
                    <a:pt x="36065" y="50535"/>
                  </a:lnTo>
                  <a:lnTo>
                    <a:pt x="36139" y="50511"/>
                  </a:lnTo>
                  <a:close/>
                  <a:moveTo>
                    <a:pt x="40320" y="50808"/>
                  </a:moveTo>
                  <a:lnTo>
                    <a:pt x="40419" y="50832"/>
                  </a:lnTo>
                  <a:lnTo>
                    <a:pt x="40518" y="50882"/>
                  </a:lnTo>
                  <a:lnTo>
                    <a:pt x="40592" y="50981"/>
                  </a:lnTo>
                  <a:lnTo>
                    <a:pt x="40616" y="51080"/>
                  </a:lnTo>
                  <a:lnTo>
                    <a:pt x="40592" y="51203"/>
                  </a:lnTo>
                  <a:lnTo>
                    <a:pt x="40518" y="51302"/>
                  </a:lnTo>
                  <a:lnTo>
                    <a:pt x="40419" y="51352"/>
                  </a:lnTo>
                  <a:lnTo>
                    <a:pt x="40320" y="51377"/>
                  </a:lnTo>
                  <a:lnTo>
                    <a:pt x="40221" y="51352"/>
                  </a:lnTo>
                  <a:lnTo>
                    <a:pt x="40122" y="51302"/>
                  </a:lnTo>
                  <a:lnTo>
                    <a:pt x="40048" y="51203"/>
                  </a:lnTo>
                  <a:lnTo>
                    <a:pt x="40023" y="51080"/>
                  </a:lnTo>
                  <a:lnTo>
                    <a:pt x="40048" y="50981"/>
                  </a:lnTo>
                  <a:lnTo>
                    <a:pt x="40122" y="50882"/>
                  </a:lnTo>
                  <a:lnTo>
                    <a:pt x="40221" y="50832"/>
                  </a:lnTo>
                  <a:lnTo>
                    <a:pt x="40320" y="50808"/>
                  </a:lnTo>
                  <a:close/>
                  <a:moveTo>
                    <a:pt x="80961" y="49991"/>
                  </a:moveTo>
                  <a:lnTo>
                    <a:pt x="81109" y="50041"/>
                  </a:lnTo>
                  <a:lnTo>
                    <a:pt x="81258" y="50115"/>
                  </a:lnTo>
                  <a:lnTo>
                    <a:pt x="81357" y="50214"/>
                  </a:lnTo>
                  <a:lnTo>
                    <a:pt x="81456" y="50338"/>
                  </a:lnTo>
                  <a:lnTo>
                    <a:pt x="81530" y="50461"/>
                  </a:lnTo>
                  <a:lnTo>
                    <a:pt x="81579" y="50610"/>
                  </a:lnTo>
                  <a:lnTo>
                    <a:pt x="81604" y="50758"/>
                  </a:lnTo>
                  <a:lnTo>
                    <a:pt x="81579" y="50907"/>
                  </a:lnTo>
                  <a:lnTo>
                    <a:pt x="81530" y="51030"/>
                  </a:lnTo>
                  <a:lnTo>
                    <a:pt x="81456" y="51179"/>
                  </a:lnTo>
                  <a:lnTo>
                    <a:pt x="81357" y="51302"/>
                  </a:lnTo>
                  <a:lnTo>
                    <a:pt x="81258" y="51401"/>
                  </a:lnTo>
                  <a:lnTo>
                    <a:pt x="81109" y="51475"/>
                  </a:lnTo>
                  <a:lnTo>
                    <a:pt x="80961" y="51500"/>
                  </a:lnTo>
                  <a:lnTo>
                    <a:pt x="80812" y="51525"/>
                  </a:lnTo>
                  <a:lnTo>
                    <a:pt x="80664" y="51500"/>
                  </a:lnTo>
                  <a:lnTo>
                    <a:pt x="80540" y="51475"/>
                  </a:lnTo>
                  <a:lnTo>
                    <a:pt x="80392" y="51401"/>
                  </a:lnTo>
                  <a:lnTo>
                    <a:pt x="80268" y="51302"/>
                  </a:lnTo>
                  <a:lnTo>
                    <a:pt x="80169" y="51179"/>
                  </a:lnTo>
                  <a:lnTo>
                    <a:pt x="80120" y="51030"/>
                  </a:lnTo>
                  <a:lnTo>
                    <a:pt x="80070" y="50907"/>
                  </a:lnTo>
                  <a:lnTo>
                    <a:pt x="80046" y="50758"/>
                  </a:lnTo>
                  <a:lnTo>
                    <a:pt x="80070" y="50610"/>
                  </a:lnTo>
                  <a:lnTo>
                    <a:pt x="80120" y="50461"/>
                  </a:lnTo>
                  <a:lnTo>
                    <a:pt x="80169" y="50338"/>
                  </a:lnTo>
                  <a:lnTo>
                    <a:pt x="80268" y="50214"/>
                  </a:lnTo>
                  <a:lnTo>
                    <a:pt x="80392" y="50115"/>
                  </a:lnTo>
                  <a:lnTo>
                    <a:pt x="80540" y="50041"/>
                  </a:lnTo>
                  <a:lnTo>
                    <a:pt x="80664" y="49991"/>
                  </a:lnTo>
                  <a:close/>
                  <a:moveTo>
                    <a:pt x="44772" y="51253"/>
                  </a:moveTo>
                  <a:lnTo>
                    <a:pt x="44822" y="51278"/>
                  </a:lnTo>
                  <a:lnTo>
                    <a:pt x="44871" y="51302"/>
                  </a:lnTo>
                  <a:lnTo>
                    <a:pt x="44921" y="51352"/>
                  </a:lnTo>
                  <a:lnTo>
                    <a:pt x="44921" y="51401"/>
                  </a:lnTo>
                  <a:lnTo>
                    <a:pt x="44921" y="51475"/>
                  </a:lnTo>
                  <a:lnTo>
                    <a:pt x="44871" y="51525"/>
                  </a:lnTo>
                  <a:lnTo>
                    <a:pt x="44822" y="51550"/>
                  </a:lnTo>
                  <a:lnTo>
                    <a:pt x="44772" y="51574"/>
                  </a:lnTo>
                  <a:lnTo>
                    <a:pt x="44723" y="51550"/>
                  </a:lnTo>
                  <a:lnTo>
                    <a:pt x="44648" y="51525"/>
                  </a:lnTo>
                  <a:lnTo>
                    <a:pt x="44624" y="51475"/>
                  </a:lnTo>
                  <a:lnTo>
                    <a:pt x="44624" y="51401"/>
                  </a:lnTo>
                  <a:lnTo>
                    <a:pt x="44624" y="51352"/>
                  </a:lnTo>
                  <a:lnTo>
                    <a:pt x="44648" y="51302"/>
                  </a:lnTo>
                  <a:lnTo>
                    <a:pt x="44723" y="51278"/>
                  </a:lnTo>
                  <a:lnTo>
                    <a:pt x="44772" y="51253"/>
                  </a:lnTo>
                  <a:close/>
                  <a:moveTo>
                    <a:pt x="10241" y="49497"/>
                  </a:moveTo>
                  <a:lnTo>
                    <a:pt x="10439" y="49571"/>
                  </a:lnTo>
                  <a:lnTo>
                    <a:pt x="10612" y="49670"/>
                  </a:lnTo>
                  <a:lnTo>
                    <a:pt x="10785" y="49793"/>
                  </a:lnTo>
                  <a:lnTo>
                    <a:pt x="10933" y="49967"/>
                  </a:lnTo>
                  <a:lnTo>
                    <a:pt x="11032" y="50164"/>
                  </a:lnTo>
                  <a:lnTo>
                    <a:pt x="11082" y="50362"/>
                  </a:lnTo>
                  <a:lnTo>
                    <a:pt x="11106" y="50560"/>
                  </a:lnTo>
                  <a:lnTo>
                    <a:pt x="11082" y="50758"/>
                  </a:lnTo>
                  <a:lnTo>
                    <a:pt x="11032" y="50981"/>
                  </a:lnTo>
                  <a:lnTo>
                    <a:pt x="10933" y="51154"/>
                  </a:lnTo>
                  <a:lnTo>
                    <a:pt x="10785" y="51327"/>
                  </a:lnTo>
                  <a:lnTo>
                    <a:pt x="10612" y="51451"/>
                  </a:lnTo>
                  <a:lnTo>
                    <a:pt x="10439" y="51550"/>
                  </a:lnTo>
                  <a:lnTo>
                    <a:pt x="10241" y="51624"/>
                  </a:lnTo>
                  <a:lnTo>
                    <a:pt x="10018" y="51649"/>
                  </a:lnTo>
                  <a:lnTo>
                    <a:pt x="9820" y="51624"/>
                  </a:lnTo>
                  <a:lnTo>
                    <a:pt x="9622" y="51550"/>
                  </a:lnTo>
                  <a:lnTo>
                    <a:pt x="9424" y="51451"/>
                  </a:lnTo>
                  <a:lnTo>
                    <a:pt x="9251" y="51327"/>
                  </a:lnTo>
                  <a:lnTo>
                    <a:pt x="9128" y="51154"/>
                  </a:lnTo>
                  <a:lnTo>
                    <a:pt x="9029" y="50981"/>
                  </a:lnTo>
                  <a:lnTo>
                    <a:pt x="8979" y="50758"/>
                  </a:lnTo>
                  <a:lnTo>
                    <a:pt x="8954" y="50560"/>
                  </a:lnTo>
                  <a:lnTo>
                    <a:pt x="8979" y="50362"/>
                  </a:lnTo>
                  <a:lnTo>
                    <a:pt x="9029" y="50164"/>
                  </a:lnTo>
                  <a:lnTo>
                    <a:pt x="9128" y="49967"/>
                  </a:lnTo>
                  <a:lnTo>
                    <a:pt x="9251" y="49793"/>
                  </a:lnTo>
                  <a:lnTo>
                    <a:pt x="9424" y="49670"/>
                  </a:lnTo>
                  <a:lnTo>
                    <a:pt x="9622" y="49571"/>
                  </a:lnTo>
                  <a:lnTo>
                    <a:pt x="9820" y="49497"/>
                  </a:lnTo>
                  <a:close/>
                  <a:moveTo>
                    <a:pt x="67900" y="50733"/>
                  </a:moveTo>
                  <a:lnTo>
                    <a:pt x="67999" y="50758"/>
                  </a:lnTo>
                  <a:lnTo>
                    <a:pt x="68098" y="50783"/>
                  </a:lnTo>
                  <a:lnTo>
                    <a:pt x="68197" y="50832"/>
                  </a:lnTo>
                  <a:lnTo>
                    <a:pt x="68271" y="50882"/>
                  </a:lnTo>
                  <a:lnTo>
                    <a:pt x="68346" y="50981"/>
                  </a:lnTo>
                  <a:lnTo>
                    <a:pt x="68395" y="51055"/>
                  </a:lnTo>
                  <a:lnTo>
                    <a:pt x="68420" y="51154"/>
                  </a:lnTo>
                  <a:lnTo>
                    <a:pt x="68420" y="51253"/>
                  </a:lnTo>
                  <a:lnTo>
                    <a:pt x="68420" y="51352"/>
                  </a:lnTo>
                  <a:lnTo>
                    <a:pt x="68395" y="51451"/>
                  </a:lnTo>
                  <a:lnTo>
                    <a:pt x="68346" y="51525"/>
                  </a:lnTo>
                  <a:lnTo>
                    <a:pt x="68271" y="51599"/>
                  </a:lnTo>
                  <a:lnTo>
                    <a:pt x="68197" y="51673"/>
                  </a:lnTo>
                  <a:lnTo>
                    <a:pt x="68098" y="51723"/>
                  </a:lnTo>
                  <a:lnTo>
                    <a:pt x="67999" y="51748"/>
                  </a:lnTo>
                  <a:lnTo>
                    <a:pt x="67801" y="51748"/>
                  </a:lnTo>
                  <a:lnTo>
                    <a:pt x="67727" y="51723"/>
                  </a:lnTo>
                  <a:lnTo>
                    <a:pt x="67628" y="51673"/>
                  </a:lnTo>
                  <a:lnTo>
                    <a:pt x="67554" y="51599"/>
                  </a:lnTo>
                  <a:lnTo>
                    <a:pt x="67480" y="51525"/>
                  </a:lnTo>
                  <a:lnTo>
                    <a:pt x="67430" y="51451"/>
                  </a:lnTo>
                  <a:lnTo>
                    <a:pt x="67406" y="51352"/>
                  </a:lnTo>
                  <a:lnTo>
                    <a:pt x="67406" y="51253"/>
                  </a:lnTo>
                  <a:lnTo>
                    <a:pt x="67406" y="51154"/>
                  </a:lnTo>
                  <a:lnTo>
                    <a:pt x="67430" y="51055"/>
                  </a:lnTo>
                  <a:lnTo>
                    <a:pt x="67480" y="50981"/>
                  </a:lnTo>
                  <a:lnTo>
                    <a:pt x="67554" y="50882"/>
                  </a:lnTo>
                  <a:lnTo>
                    <a:pt x="67628" y="50832"/>
                  </a:lnTo>
                  <a:lnTo>
                    <a:pt x="67727" y="50783"/>
                  </a:lnTo>
                  <a:lnTo>
                    <a:pt x="67801" y="50758"/>
                  </a:lnTo>
                  <a:lnTo>
                    <a:pt x="67900" y="50733"/>
                  </a:lnTo>
                  <a:close/>
                  <a:moveTo>
                    <a:pt x="49991" y="51475"/>
                  </a:moveTo>
                  <a:lnTo>
                    <a:pt x="50041" y="51500"/>
                  </a:lnTo>
                  <a:lnTo>
                    <a:pt x="50090" y="51525"/>
                  </a:lnTo>
                  <a:lnTo>
                    <a:pt x="50140" y="51574"/>
                  </a:lnTo>
                  <a:lnTo>
                    <a:pt x="50140" y="51649"/>
                  </a:lnTo>
                  <a:lnTo>
                    <a:pt x="50140" y="51698"/>
                  </a:lnTo>
                  <a:lnTo>
                    <a:pt x="50090" y="51748"/>
                  </a:lnTo>
                  <a:lnTo>
                    <a:pt x="50041" y="51772"/>
                  </a:lnTo>
                  <a:lnTo>
                    <a:pt x="49991" y="51797"/>
                  </a:lnTo>
                  <a:lnTo>
                    <a:pt x="49942" y="51772"/>
                  </a:lnTo>
                  <a:lnTo>
                    <a:pt x="49892" y="51748"/>
                  </a:lnTo>
                  <a:lnTo>
                    <a:pt x="49843" y="51698"/>
                  </a:lnTo>
                  <a:lnTo>
                    <a:pt x="49843" y="51649"/>
                  </a:lnTo>
                  <a:lnTo>
                    <a:pt x="49843" y="51574"/>
                  </a:lnTo>
                  <a:lnTo>
                    <a:pt x="49892" y="51525"/>
                  </a:lnTo>
                  <a:lnTo>
                    <a:pt x="49942" y="51500"/>
                  </a:lnTo>
                  <a:lnTo>
                    <a:pt x="49991" y="51475"/>
                  </a:lnTo>
                  <a:close/>
                  <a:moveTo>
                    <a:pt x="116333" y="48606"/>
                  </a:moveTo>
                  <a:lnTo>
                    <a:pt x="116506" y="48631"/>
                  </a:lnTo>
                  <a:lnTo>
                    <a:pt x="116655" y="48656"/>
                  </a:lnTo>
                  <a:lnTo>
                    <a:pt x="116803" y="48705"/>
                  </a:lnTo>
                  <a:lnTo>
                    <a:pt x="116927" y="48779"/>
                  </a:lnTo>
                  <a:lnTo>
                    <a:pt x="117075" y="48853"/>
                  </a:lnTo>
                  <a:lnTo>
                    <a:pt x="117199" y="48952"/>
                  </a:lnTo>
                  <a:lnTo>
                    <a:pt x="117323" y="49076"/>
                  </a:lnTo>
                  <a:lnTo>
                    <a:pt x="117446" y="49200"/>
                  </a:lnTo>
                  <a:lnTo>
                    <a:pt x="117545" y="49323"/>
                  </a:lnTo>
                  <a:lnTo>
                    <a:pt x="117620" y="49472"/>
                  </a:lnTo>
                  <a:lnTo>
                    <a:pt x="117694" y="49620"/>
                  </a:lnTo>
                  <a:lnTo>
                    <a:pt x="117743" y="49769"/>
                  </a:lnTo>
                  <a:lnTo>
                    <a:pt x="117768" y="49917"/>
                  </a:lnTo>
                  <a:lnTo>
                    <a:pt x="117793" y="50066"/>
                  </a:lnTo>
                  <a:lnTo>
                    <a:pt x="117817" y="50214"/>
                  </a:lnTo>
                  <a:lnTo>
                    <a:pt x="117793" y="50362"/>
                  </a:lnTo>
                  <a:lnTo>
                    <a:pt x="117768" y="50535"/>
                  </a:lnTo>
                  <a:lnTo>
                    <a:pt x="117743" y="50684"/>
                  </a:lnTo>
                  <a:lnTo>
                    <a:pt x="117694" y="50832"/>
                  </a:lnTo>
                  <a:lnTo>
                    <a:pt x="117620" y="50981"/>
                  </a:lnTo>
                  <a:lnTo>
                    <a:pt x="117545" y="51104"/>
                  </a:lnTo>
                  <a:lnTo>
                    <a:pt x="117446" y="51228"/>
                  </a:lnTo>
                  <a:lnTo>
                    <a:pt x="117323" y="51352"/>
                  </a:lnTo>
                  <a:lnTo>
                    <a:pt x="117199" y="51475"/>
                  </a:lnTo>
                  <a:lnTo>
                    <a:pt x="117075" y="51574"/>
                  </a:lnTo>
                  <a:lnTo>
                    <a:pt x="116927" y="51649"/>
                  </a:lnTo>
                  <a:lnTo>
                    <a:pt x="116803" y="51723"/>
                  </a:lnTo>
                  <a:lnTo>
                    <a:pt x="116655" y="51772"/>
                  </a:lnTo>
                  <a:lnTo>
                    <a:pt x="116506" y="51797"/>
                  </a:lnTo>
                  <a:lnTo>
                    <a:pt x="116333" y="51822"/>
                  </a:lnTo>
                  <a:lnTo>
                    <a:pt x="116185" y="51847"/>
                  </a:lnTo>
                  <a:lnTo>
                    <a:pt x="116036" y="51822"/>
                  </a:lnTo>
                  <a:lnTo>
                    <a:pt x="115888" y="51797"/>
                  </a:lnTo>
                  <a:lnTo>
                    <a:pt x="115715" y="51772"/>
                  </a:lnTo>
                  <a:lnTo>
                    <a:pt x="115566" y="51723"/>
                  </a:lnTo>
                  <a:lnTo>
                    <a:pt x="115443" y="51649"/>
                  </a:lnTo>
                  <a:lnTo>
                    <a:pt x="115294" y="51574"/>
                  </a:lnTo>
                  <a:lnTo>
                    <a:pt x="115171" y="51475"/>
                  </a:lnTo>
                  <a:lnTo>
                    <a:pt x="115047" y="51352"/>
                  </a:lnTo>
                  <a:lnTo>
                    <a:pt x="114923" y="51228"/>
                  </a:lnTo>
                  <a:lnTo>
                    <a:pt x="114824" y="51104"/>
                  </a:lnTo>
                  <a:lnTo>
                    <a:pt x="114750" y="50981"/>
                  </a:lnTo>
                  <a:lnTo>
                    <a:pt x="114676" y="50832"/>
                  </a:lnTo>
                  <a:lnTo>
                    <a:pt x="114627" y="50684"/>
                  </a:lnTo>
                  <a:lnTo>
                    <a:pt x="114602" y="50535"/>
                  </a:lnTo>
                  <a:lnTo>
                    <a:pt x="114577" y="50362"/>
                  </a:lnTo>
                  <a:lnTo>
                    <a:pt x="114577" y="50214"/>
                  </a:lnTo>
                  <a:lnTo>
                    <a:pt x="114577" y="50066"/>
                  </a:lnTo>
                  <a:lnTo>
                    <a:pt x="114602" y="49917"/>
                  </a:lnTo>
                  <a:lnTo>
                    <a:pt x="114627" y="49769"/>
                  </a:lnTo>
                  <a:lnTo>
                    <a:pt x="114676" y="49620"/>
                  </a:lnTo>
                  <a:lnTo>
                    <a:pt x="114750" y="49472"/>
                  </a:lnTo>
                  <a:lnTo>
                    <a:pt x="114824" y="49323"/>
                  </a:lnTo>
                  <a:lnTo>
                    <a:pt x="114923" y="49200"/>
                  </a:lnTo>
                  <a:lnTo>
                    <a:pt x="115047" y="49076"/>
                  </a:lnTo>
                  <a:lnTo>
                    <a:pt x="115171" y="48952"/>
                  </a:lnTo>
                  <a:lnTo>
                    <a:pt x="115294" y="48853"/>
                  </a:lnTo>
                  <a:lnTo>
                    <a:pt x="115443" y="48779"/>
                  </a:lnTo>
                  <a:lnTo>
                    <a:pt x="115566" y="48705"/>
                  </a:lnTo>
                  <a:lnTo>
                    <a:pt x="115715" y="48656"/>
                  </a:lnTo>
                  <a:lnTo>
                    <a:pt x="115888" y="48631"/>
                  </a:lnTo>
                  <a:lnTo>
                    <a:pt x="116036" y="48606"/>
                  </a:lnTo>
                  <a:close/>
                  <a:moveTo>
                    <a:pt x="101195" y="49472"/>
                  </a:moveTo>
                  <a:lnTo>
                    <a:pt x="101418" y="49497"/>
                  </a:lnTo>
                  <a:lnTo>
                    <a:pt x="101665" y="49571"/>
                  </a:lnTo>
                  <a:lnTo>
                    <a:pt x="101887" y="49670"/>
                  </a:lnTo>
                  <a:lnTo>
                    <a:pt x="102085" y="49843"/>
                  </a:lnTo>
                  <a:lnTo>
                    <a:pt x="102234" y="50041"/>
                  </a:lnTo>
                  <a:lnTo>
                    <a:pt x="102357" y="50263"/>
                  </a:lnTo>
                  <a:lnTo>
                    <a:pt x="102432" y="50486"/>
                  </a:lnTo>
                  <a:lnTo>
                    <a:pt x="102432" y="50733"/>
                  </a:lnTo>
                  <a:lnTo>
                    <a:pt x="102432" y="50956"/>
                  </a:lnTo>
                  <a:lnTo>
                    <a:pt x="102357" y="51203"/>
                  </a:lnTo>
                  <a:lnTo>
                    <a:pt x="102234" y="51426"/>
                  </a:lnTo>
                  <a:lnTo>
                    <a:pt x="102085" y="51624"/>
                  </a:lnTo>
                  <a:lnTo>
                    <a:pt x="101887" y="51772"/>
                  </a:lnTo>
                  <a:lnTo>
                    <a:pt x="101665" y="51896"/>
                  </a:lnTo>
                  <a:lnTo>
                    <a:pt x="101418" y="51970"/>
                  </a:lnTo>
                  <a:lnTo>
                    <a:pt x="101195" y="51995"/>
                  </a:lnTo>
                  <a:lnTo>
                    <a:pt x="100948" y="51970"/>
                  </a:lnTo>
                  <a:lnTo>
                    <a:pt x="100700" y="51896"/>
                  </a:lnTo>
                  <a:lnTo>
                    <a:pt x="100502" y="51772"/>
                  </a:lnTo>
                  <a:lnTo>
                    <a:pt x="100304" y="51624"/>
                  </a:lnTo>
                  <a:lnTo>
                    <a:pt x="100131" y="51426"/>
                  </a:lnTo>
                  <a:lnTo>
                    <a:pt x="100008" y="51203"/>
                  </a:lnTo>
                  <a:lnTo>
                    <a:pt x="99958" y="50956"/>
                  </a:lnTo>
                  <a:lnTo>
                    <a:pt x="99933" y="50733"/>
                  </a:lnTo>
                  <a:lnTo>
                    <a:pt x="99958" y="50486"/>
                  </a:lnTo>
                  <a:lnTo>
                    <a:pt x="100008" y="50263"/>
                  </a:lnTo>
                  <a:lnTo>
                    <a:pt x="100131" y="50041"/>
                  </a:lnTo>
                  <a:lnTo>
                    <a:pt x="100304" y="49843"/>
                  </a:lnTo>
                  <a:lnTo>
                    <a:pt x="100502" y="49670"/>
                  </a:lnTo>
                  <a:lnTo>
                    <a:pt x="100700" y="49571"/>
                  </a:lnTo>
                  <a:lnTo>
                    <a:pt x="100948" y="49497"/>
                  </a:lnTo>
                  <a:lnTo>
                    <a:pt x="101195" y="49472"/>
                  </a:lnTo>
                  <a:close/>
                  <a:moveTo>
                    <a:pt x="58327" y="51352"/>
                  </a:moveTo>
                  <a:lnTo>
                    <a:pt x="58476" y="51377"/>
                  </a:lnTo>
                  <a:lnTo>
                    <a:pt x="58575" y="51451"/>
                  </a:lnTo>
                  <a:lnTo>
                    <a:pt x="58649" y="51550"/>
                  </a:lnTo>
                  <a:lnTo>
                    <a:pt x="58674" y="51698"/>
                  </a:lnTo>
                  <a:lnTo>
                    <a:pt x="58649" y="51822"/>
                  </a:lnTo>
                  <a:lnTo>
                    <a:pt x="58575" y="51945"/>
                  </a:lnTo>
                  <a:lnTo>
                    <a:pt x="58476" y="52020"/>
                  </a:lnTo>
                  <a:lnTo>
                    <a:pt x="58327" y="52044"/>
                  </a:lnTo>
                  <a:lnTo>
                    <a:pt x="58204" y="52020"/>
                  </a:lnTo>
                  <a:lnTo>
                    <a:pt x="58080" y="51945"/>
                  </a:lnTo>
                  <a:lnTo>
                    <a:pt x="58006" y="51822"/>
                  </a:lnTo>
                  <a:lnTo>
                    <a:pt x="57981" y="51698"/>
                  </a:lnTo>
                  <a:lnTo>
                    <a:pt x="58006" y="51550"/>
                  </a:lnTo>
                  <a:lnTo>
                    <a:pt x="58080" y="51451"/>
                  </a:lnTo>
                  <a:lnTo>
                    <a:pt x="58204" y="51377"/>
                  </a:lnTo>
                  <a:lnTo>
                    <a:pt x="58327" y="51352"/>
                  </a:lnTo>
                  <a:close/>
                  <a:moveTo>
                    <a:pt x="97484" y="49769"/>
                  </a:moveTo>
                  <a:lnTo>
                    <a:pt x="97707" y="49843"/>
                  </a:lnTo>
                  <a:lnTo>
                    <a:pt x="97905" y="49942"/>
                  </a:lnTo>
                  <a:lnTo>
                    <a:pt x="98103" y="50090"/>
                  </a:lnTo>
                  <a:lnTo>
                    <a:pt x="98251" y="50288"/>
                  </a:lnTo>
                  <a:lnTo>
                    <a:pt x="98350" y="50486"/>
                  </a:lnTo>
                  <a:lnTo>
                    <a:pt x="98424" y="50709"/>
                  </a:lnTo>
                  <a:lnTo>
                    <a:pt x="98449" y="50931"/>
                  </a:lnTo>
                  <a:lnTo>
                    <a:pt x="98424" y="51154"/>
                  </a:lnTo>
                  <a:lnTo>
                    <a:pt x="98350" y="51377"/>
                  </a:lnTo>
                  <a:lnTo>
                    <a:pt x="98251" y="51574"/>
                  </a:lnTo>
                  <a:lnTo>
                    <a:pt x="98103" y="51748"/>
                  </a:lnTo>
                  <a:lnTo>
                    <a:pt x="97905" y="51896"/>
                  </a:lnTo>
                  <a:lnTo>
                    <a:pt x="97707" y="52020"/>
                  </a:lnTo>
                  <a:lnTo>
                    <a:pt x="97484" y="52069"/>
                  </a:lnTo>
                  <a:lnTo>
                    <a:pt x="97262" y="52094"/>
                  </a:lnTo>
                  <a:lnTo>
                    <a:pt x="97039" y="52069"/>
                  </a:lnTo>
                  <a:lnTo>
                    <a:pt x="96817" y="52020"/>
                  </a:lnTo>
                  <a:lnTo>
                    <a:pt x="96619" y="51896"/>
                  </a:lnTo>
                  <a:lnTo>
                    <a:pt x="96446" y="51748"/>
                  </a:lnTo>
                  <a:lnTo>
                    <a:pt x="96297" y="51574"/>
                  </a:lnTo>
                  <a:lnTo>
                    <a:pt x="96173" y="51377"/>
                  </a:lnTo>
                  <a:lnTo>
                    <a:pt x="96124" y="51154"/>
                  </a:lnTo>
                  <a:lnTo>
                    <a:pt x="96099" y="50931"/>
                  </a:lnTo>
                  <a:lnTo>
                    <a:pt x="96124" y="50709"/>
                  </a:lnTo>
                  <a:lnTo>
                    <a:pt x="96173" y="50486"/>
                  </a:lnTo>
                  <a:lnTo>
                    <a:pt x="96297" y="50288"/>
                  </a:lnTo>
                  <a:lnTo>
                    <a:pt x="96446" y="50090"/>
                  </a:lnTo>
                  <a:lnTo>
                    <a:pt x="96619" y="49942"/>
                  </a:lnTo>
                  <a:lnTo>
                    <a:pt x="96817" y="49843"/>
                  </a:lnTo>
                  <a:lnTo>
                    <a:pt x="97039" y="49769"/>
                  </a:lnTo>
                  <a:close/>
                  <a:moveTo>
                    <a:pt x="13852" y="50288"/>
                  </a:moveTo>
                  <a:lnTo>
                    <a:pt x="14025" y="50313"/>
                  </a:lnTo>
                  <a:lnTo>
                    <a:pt x="14223" y="50362"/>
                  </a:lnTo>
                  <a:lnTo>
                    <a:pt x="14372" y="50437"/>
                  </a:lnTo>
                  <a:lnTo>
                    <a:pt x="14520" y="50560"/>
                  </a:lnTo>
                  <a:lnTo>
                    <a:pt x="14668" y="50733"/>
                  </a:lnTo>
                  <a:lnTo>
                    <a:pt x="14743" y="50882"/>
                  </a:lnTo>
                  <a:lnTo>
                    <a:pt x="14792" y="51080"/>
                  </a:lnTo>
                  <a:lnTo>
                    <a:pt x="14817" y="51253"/>
                  </a:lnTo>
                  <a:lnTo>
                    <a:pt x="14792" y="51451"/>
                  </a:lnTo>
                  <a:lnTo>
                    <a:pt x="14743" y="51624"/>
                  </a:lnTo>
                  <a:lnTo>
                    <a:pt x="14668" y="51797"/>
                  </a:lnTo>
                  <a:lnTo>
                    <a:pt x="14520" y="51945"/>
                  </a:lnTo>
                  <a:lnTo>
                    <a:pt x="14372" y="52069"/>
                  </a:lnTo>
                  <a:lnTo>
                    <a:pt x="14223" y="52168"/>
                  </a:lnTo>
                  <a:lnTo>
                    <a:pt x="14025" y="52218"/>
                  </a:lnTo>
                  <a:lnTo>
                    <a:pt x="13852" y="52242"/>
                  </a:lnTo>
                  <a:lnTo>
                    <a:pt x="13654" y="52218"/>
                  </a:lnTo>
                  <a:lnTo>
                    <a:pt x="13481" y="52168"/>
                  </a:lnTo>
                  <a:lnTo>
                    <a:pt x="13308" y="52069"/>
                  </a:lnTo>
                  <a:lnTo>
                    <a:pt x="13160" y="51945"/>
                  </a:lnTo>
                  <a:lnTo>
                    <a:pt x="13036" y="51797"/>
                  </a:lnTo>
                  <a:lnTo>
                    <a:pt x="12937" y="51624"/>
                  </a:lnTo>
                  <a:lnTo>
                    <a:pt x="12887" y="51451"/>
                  </a:lnTo>
                  <a:lnTo>
                    <a:pt x="12863" y="51253"/>
                  </a:lnTo>
                  <a:lnTo>
                    <a:pt x="12887" y="51080"/>
                  </a:lnTo>
                  <a:lnTo>
                    <a:pt x="12937" y="50882"/>
                  </a:lnTo>
                  <a:lnTo>
                    <a:pt x="13036" y="50733"/>
                  </a:lnTo>
                  <a:lnTo>
                    <a:pt x="13160" y="50560"/>
                  </a:lnTo>
                  <a:lnTo>
                    <a:pt x="13308" y="50437"/>
                  </a:lnTo>
                  <a:lnTo>
                    <a:pt x="13481" y="50362"/>
                  </a:lnTo>
                  <a:lnTo>
                    <a:pt x="13654" y="50313"/>
                  </a:lnTo>
                  <a:lnTo>
                    <a:pt x="13852" y="50288"/>
                  </a:lnTo>
                  <a:close/>
                  <a:moveTo>
                    <a:pt x="17563" y="50560"/>
                  </a:moveTo>
                  <a:lnTo>
                    <a:pt x="17736" y="50585"/>
                  </a:lnTo>
                  <a:lnTo>
                    <a:pt x="17884" y="50634"/>
                  </a:lnTo>
                  <a:lnTo>
                    <a:pt x="18033" y="50709"/>
                  </a:lnTo>
                  <a:lnTo>
                    <a:pt x="18181" y="50808"/>
                  </a:lnTo>
                  <a:lnTo>
                    <a:pt x="18280" y="50956"/>
                  </a:lnTo>
                  <a:lnTo>
                    <a:pt x="18354" y="51104"/>
                  </a:lnTo>
                  <a:lnTo>
                    <a:pt x="18404" y="51278"/>
                  </a:lnTo>
                  <a:lnTo>
                    <a:pt x="18428" y="51426"/>
                  </a:lnTo>
                  <a:lnTo>
                    <a:pt x="18404" y="51599"/>
                  </a:lnTo>
                  <a:lnTo>
                    <a:pt x="18354" y="51748"/>
                  </a:lnTo>
                  <a:lnTo>
                    <a:pt x="18280" y="51921"/>
                  </a:lnTo>
                  <a:lnTo>
                    <a:pt x="18181" y="52044"/>
                  </a:lnTo>
                  <a:lnTo>
                    <a:pt x="18033" y="52168"/>
                  </a:lnTo>
                  <a:lnTo>
                    <a:pt x="17884" y="52242"/>
                  </a:lnTo>
                  <a:lnTo>
                    <a:pt x="17736" y="52292"/>
                  </a:lnTo>
                  <a:lnTo>
                    <a:pt x="17389" y="52292"/>
                  </a:lnTo>
                  <a:lnTo>
                    <a:pt x="17241" y="52242"/>
                  </a:lnTo>
                  <a:lnTo>
                    <a:pt x="17068" y="52168"/>
                  </a:lnTo>
                  <a:lnTo>
                    <a:pt x="16944" y="52044"/>
                  </a:lnTo>
                  <a:lnTo>
                    <a:pt x="16820" y="51921"/>
                  </a:lnTo>
                  <a:lnTo>
                    <a:pt x="16746" y="51748"/>
                  </a:lnTo>
                  <a:lnTo>
                    <a:pt x="16697" y="51599"/>
                  </a:lnTo>
                  <a:lnTo>
                    <a:pt x="16697" y="51426"/>
                  </a:lnTo>
                  <a:lnTo>
                    <a:pt x="16697" y="51278"/>
                  </a:lnTo>
                  <a:lnTo>
                    <a:pt x="16746" y="51104"/>
                  </a:lnTo>
                  <a:lnTo>
                    <a:pt x="16820" y="50956"/>
                  </a:lnTo>
                  <a:lnTo>
                    <a:pt x="16944" y="50808"/>
                  </a:lnTo>
                  <a:lnTo>
                    <a:pt x="17068" y="50709"/>
                  </a:lnTo>
                  <a:lnTo>
                    <a:pt x="17241" y="50634"/>
                  </a:lnTo>
                  <a:lnTo>
                    <a:pt x="17389" y="50585"/>
                  </a:lnTo>
                  <a:lnTo>
                    <a:pt x="17563" y="50560"/>
                  </a:lnTo>
                  <a:close/>
                  <a:moveTo>
                    <a:pt x="74703" y="50981"/>
                  </a:moveTo>
                  <a:lnTo>
                    <a:pt x="74826" y="51005"/>
                  </a:lnTo>
                  <a:lnTo>
                    <a:pt x="74950" y="51030"/>
                  </a:lnTo>
                  <a:lnTo>
                    <a:pt x="75049" y="51104"/>
                  </a:lnTo>
                  <a:lnTo>
                    <a:pt x="75148" y="51179"/>
                  </a:lnTo>
                  <a:lnTo>
                    <a:pt x="75247" y="51278"/>
                  </a:lnTo>
                  <a:lnTo>
                    <a:pt x="75296" y="51401"/>
                  </a:lnTo>
                  <a:lnTo>
                    <a:pt x="75346" y="51525"/>
                  </a:lnTo>
                  <a:lnTo>
                    <a:pt x="75346" y="51649"/>
                  </a:lnTo>
                  <a:lnTo>
                    <a:pt x="75346" y="51772"/>
                  </a:lnTo>
                  <a:lnTo>
                    <a:pt x="75296" y="51896"/>
                  </a:lnTo>
                  <a:lnTo>
                    <a:pt x="75247" y="51995"/>
                  </a:lnTo>
                  <a:lnTo>
                    <a:pt x="75148" y="52119"/>
                  </a:lnTo>
                  <a:lnTo>
                    <a:pt x="75049" y="52193"/>
                  </a:lnTo>
                  <a:lnTo>
                    <a:pt x="74950" y="52242"/>
                  </a:lnTo>
                  <a:lnTo>
                    <a:pt x="74826" y="52292"/>
                  </a:lnTo>
                  <a:lnTo>
                    <a:pt x="74579" y="52292"/>
                  </a:lnTo>
                  <a:lnTo>
                    <a:pt x="74455" y="52242"/>
                  </a:lnTo>
                  <a:lnTo>
                    <a:pt x="74332" y="52193"/>
                  </a:lnTo>
                  <a:lnTo>
                    <a:pt x="74233" y="52119"/>
                  </a:lnTo>
                  <a:lnTo>
                    <a:pt x="74158" y="51995"/>
                  </a:lnTo>
                  <a:lnTo>
                    <a:pt x="74084" y="51896"/>
                  </a:lnTo>
                  <a:lnTo>
                    <a:pt x="74060" y="51772"/>
                  </a:lnTo>
                  <a:lnTo>
                    <a:pt x="74035" y="51649"/>
                  </a:lnTo>
                  <a:lnTo>
                    <a:pt x="74060" y="51525"/>
                  </a:lnTo>
                  <a:lnTo>
                    <a:pt x="74084" y="51401"/>
                  </a:lnTo>
                  <a:lnTo>
                    <a:pt x="74158" y="51278"/>
                  </a:lnTo>
                  <a:lnTo>
                    <a:pt x="74233" y="51179"/>
                  </a:lnTo>
                  <a:lnTo>
                    <a:pt x="74332" y="51104"/>
                  </a:lnTo>
                  <a:lnTo>
                    <a:pt x="74455" y="51030"/>
                  </a:lnTo>
                  <a:lnTo>
                    <a:pt x="74579" y="51005"/>
                  </a:lnTo>
                  <a:lnTo>
                    <a:pt x="74703" y="50981"/>
                  </a:lnTo>
                  <a:close/>
                  <a:moveTo>
                    <a:pt x="64858" y="51525"/>
                  </a:moveTo>
                  <a:lnTo>
                    <a:pt x="64932" y="51550"/>
                  </a:lnTo>
                  <a:lnTo>
                    <a:pt x="65031" y="51599"/>
                  </a:lnTo>
                  <a:lnTo>
                    <a:pt x="65105" y="51649"/>
                  </a:lnTo>
                  <a:lnTo>
                    <a:pt x="65155" y="51723"/>
                  </a:lnTo>
                  <a:lnTo>
                    <a:pt x="65204" y="51822"/>
                  </a:lnTo>
                  <a:lnTo>
                    <a:pt x="65229" y="51896"/>
                  </a:lnTo>
                  <a:lnTo>
                    <a:pt x="65229" y="51995"/>
                  </a:lnTo>
                  <a:lnTo>
                    <a:pt x="65229" y="52069"/>
                  </a:lnTo>
                  <a:lnTo>
                    <a:pt x="65204" y="52168"/>
                  </a:lnTo>
                  <a:lnTo>
                    <a:pt x="65155" y="52242"/>
                  </a:lnTo>
                  <a:lnTo>
                    <a:pt x="65105" y="52316"/>
                  </a:lnTo>
                  <a:lnTo>
                    <a:pt x="65031" y="52391"/>
                  </a:lnTo>
                  <a:lnTo>
                    <a:pt x="64932" y="52415"/>
                  </a:lnTo>
                  <a:lnTo>
                    <a:pt x="64858" y="52440"/>
                  </a:lnTo>
                  <a:lnTo>
                    <a:pt x="64759" y="52465"/>
                  </a:lnTo>
                  <a:lnTo>
                    <a:pt x="64685" y="52440"/>
                  </a:lnTo>
                  <a:lnTo>
                    <a:pt x="64586" y="52415"/>
                  </a:lnTo>
                  <a:lnTo>
                    <a:pt x="64511" y="52391"/>
                  </a:lnTo>
                  <a:lnTo>
                    <a:pt x="64437" y="52316"/>
                  </a:lnTo>
                  <a:lnTo>
                    <a:pt x="64363" y="52242"/>
                  </a:lnTo>
                  <a:lnTo>
                    <a:pt x="64338" y="52168"/>
                  </a:lnTo>
                  <a:lnTo>
                    <a:pt x="64289" y="52069"/>
                  </a:lnTo>
                  <a:lnTo>
                    <a:pt x="64289" y="51995"/>
                  </a:lnTo>
                  <a:lnTo>
                    <a:pt x="64289" y="51896"/>
                  </a:lnTo>
                  <a:lnTo>
                    <a:pt x="64338" y="51822"/>
                  </a:lnTo>
                  <a:lnTo>
                    <a:pt x="64363" y="51723"/>
                  </a:lnTo>
                  <a:lnTo>
                    <a:pt x="64437" y="51649"/>
                  </a:lnTo>
                  <a:lnTo>
                    <a:pt x="64511" y="51599"/>
                  </a:lnTo>
                  <a:lnTo>
                    <a:pt x="64586" y="51550"/>
                  </a:lnTo>
                  <a:lnTo>
                    <a:pt x="64685" y="51525"/>
                  </a:lnTo>
                  <a:close/>
                  <a:moveTo>
                    <a:pt x="61617" y="51723"/>
                  </a:moveTo>
                  <a:lnTo>
                    <a:pt x="61692" y="51748"/>
                  </a:lnTo>
                  <a:lnTo>
                    <a:pt x="61766" y="51797"/>
                  </a:lnTo>
                  <a:lnTo>
                    <a:pt x="61840" y="51847"/>
                  </a:lnTo>
                  <a:lnTo>
                    <a:pt x="61889" y="51896"/>
                  </a:lnTo>
                  <a:lnTo>
                    <a:pt x="61914" y="51970"/>
                  </a:lnTo>
                  <a:lnTo>
                    <a:pt x="61939" y="52069"/>
                  </a:lnTo>
                  <a:lnTo>
                    <a:pt x="61964" y="52143"/>
                  </a:lnTo>
                  <a:lnTo>
                    <a:pt x="61939" y="52218"/>
                  </a:lnTo>
                  <a:lnTo>
                    <a:pt x="61914" y="52292"/>
                  </a:lnTo>
                  <a:lnTo>
                    <a:pt x="61889" y="52366"/>
                  </a:lnTo>
                  <a:lnTo>
                    <a:pt x="61840" y="52440"/>
                  </a:lnTo>
                  <a:lnTo>
                    <a:pt x="61766" y="52490"/>
                  </a:lnTo>
                  <a:lnTo>
                    <a:pt x="61692" y="52514"/>
                  </a:lnTo>
                  <a:lnTo>
                    <a:pt x="61617" y="52539"/>
                  </a:lnTo>
                  <a:lnTo>
                    <a:pt x="61543" y="52564"/>
                  </a:lnTo>
                  <a:lnTo>
                    <a:pt x="61469" y="52539"/>
                  </a:lnTo>
                  <a:lnTo>
                    <a:pt x="61370" y="52514"/>
                  </a:lnTo>
                  <a:lnTo>
                    <a:pt x="61320" y="52490"/>
                  </a:lnTo>
                  <a:lnTo>
                    <a:pt x="61246" y="52440"/>
                  </a:lnTo>
                  <a:lnTo>
                    <a:pt x="61197" y="52366"/>
                  </a:lnTo>
                  <a:lnTo>
                    <a:pt x="61147" y="52292"/>
                  </a:lnTo>
                  <a:lnTo>
                    <a:pt x="61123" y="52218"/>
                  </a:lnTo>
                  <a:lnTo>
                    <a:pt x="61123" y="52143"/>
                  </a:lnTo>
                  <a:lnTo>
                    <a:pt x="61123" y="52069"/>
                  </a:lnTo>
                  <a:lnTo>
                    <a:pt x="61147" y="51970"/>
                  </a:lnTo>
                  <a:lnTo>
                    <a:pt x="61197" y="51896"/>
                  </a:lnTo>
                  <a:lnTo>
                    <a:pt x="61246" y="51847"/>
                  </a:lnTo>
                  <a:lnTo>
                    <a:pt x="61320" y="51797"/>
                  </a:lnTo>
                  <a:lnTo>
                    <a:pt x="61370" y="51748"/>
                  </a:lnTo>
                  <a:lnTo>
                    <a:pt x="61469" y="51723"/>
                  </a:lnTo>
                  <a:close/>
                  <a:moveTo>
                    <a:pt x="84572" y="51055"/>
                  </a:moveTo>
                  <a:lnTo>
                    <a:pt x="84721" y="51104"/>
                  </a:lnTo>
                  <a:lnTo>
                    <a:pt x="84869" y="51203"/>
                  </a:lnTo>
                  <a:lnTo>
                    <a:pt x="85018" y="51302"/>
                  </a:lnTo>
                  <a:lnTo>
                    <a:pt x="85141" y="51451"/>
                  </a:lnTo>
                  <a:lnTo>
                    <a:pt x="85215" y="51599"/>
                  </a:lnTo>
                  <a:lnTo>
                    <a:pt x="85265" y="51748"/>
                  </a:lnTo>
                  <a:lnTo>
                    <a:pt x="85265" y="51921"/>
                  </a:lnTo>
                  <a:lnTo>
                    <a:pt x="85265" y="52094"/>
                  </a:lnTo>
                  <a:lnTo>
                    <a:pt x="85215" y="52242"/>
                  </a:lnTo>
                  <a:lnTo>
                    <a:pt x="85141" y="52391"/>
                  </a:lnTo>
                  <a:lnTo>
                    <a:pt x="85018" y="52539"/>
                  </a:lnTo>
                  <a:lnTo>
                    <a:pt x="84869" y="52663"/>
                  </a:lnTo>
                  <a:lnTo>
                    <a:pt x="84721" y="52737"/>
                  </a:lnTo>
                  <a:lnTo>
                    <a:pt x="84572" y="52786"/>
                  </a:lnTo>
                  <a:lnTo>
                    <a:pt x="84226" y="52786"/>
                  </a:lnTo>
                  <a:lnTo>
                    <a:pt x="84078" y="52737"/>
                  </a:lnTo>
                  <a:lnTo>
                    <a:pt x="83929" y="52663"/>
                  </a:lnTo>
                  <a:lnTo>
                    <a:pt x="83781" y="52539"/>
                  </a:lnTo>
                  <a:lnTo>
                    <a:pt x="83682" y="52391"/>
                  </a:lnTo>
                  <a:lnTo>
                    <a:pt x="83583" y="52242"/>
                  </a:lnTo>
                  <a:lnTo>
                    <a:pt x="83533" y="52094"/>
                  </a:lnTo>
                  <a:lnTo>
                    <a:pt x="83533" y="51921"/>
                  </a:lnTo>
                  <a:lnTo>
                    <a:pt x="83533" y="51748"/>
                  </a:lnTo>
                  <a:lnTo>
                    <a:pt x="83583" y="51599"/>
                  </a:lnTo>
                  <a:lnTo>
                    <a:pt x="83682" y="51451"/>
                  </a:lnTo>
                  <a:lnTo>
                    <a:pt x="83781" y="51302"/>
                  </a:lnTo>
                  <a:lnTo>
                    <a:pt x="83929" y="51203"/>
                  </a:lnTo>
                  <a:lnTo>
                    <a:pt x="84078" y="51104"/>
                  </a:lnTo>
                  <a:lnTo>
                    <a:pt x="84226" y="51055"/>
                  </a:lnTo>
                  <a:close/>
                  <a:moveTo>
                    <a:pt x="88975" y="50832"/>
                  </a:moveTo>
                  <a:lnTo>
                    <a:pt x="89148" y="50907"/>
                  </a:lnTo>
                  <a:lnTo>
                    <a:pt x="89322" y="50981"/>
                  </a:lnTo>
                  <a:lnTo>
                    <a:pt x="89470" y="51104"/>
                  </a:lnTo>
                  <a:lnTo>
                    <a:pt x="89618" y="51278"/>
                  </a:lnTo>
                  <a:lnTo>
                    <a:pt x="89693" y="51451"/>
                  </a:lnTo>
                  <a:lnTo>
                    <a:pt x="89742" y="51624"/>
                  </a:lnTo>
                  <a:lnTo>
                    <a:pt x="89767" y="51822"/>
                  </a:lnTo>
                  <a:lnTo>
                    <a:pt x="89742" y="51995"/>
                  </a:lnTo>
                  <a:lnTo>
                    <a:pt x="89693" y="52168"/>
                  </a:lnTo>
                  <a:lnTo>
                    <a:pt x="89618" y="52341"/>
                  </a:lnTo>
                  <a:lnTo>
                    <a:pt x="89470" y="52514"/>
                  </a:lnTo>
                  <a:lnTo>
                    <a:pt x="89322" y="52638"/>
                  </a:lnTo>
                  <a:lnTo>
                    <a:pt x="89148" y="52712"/>
                  </a:lnTo>
                  <a:lnTo>
                    <a:pt x="88975" y="52786"/>
                  </a:lnTo>
                  <a:lnTo>
                    <a:pt x="88604" y="52786"/>
                  </a:lnTo>
                  <a:lnTo>
                    <a:pt x="88406" y="52712"/>
                  </a:lnTo>
                  <a:lnTo>
                    <a:pt x="88233" y="52638"/>
                  </a:lnTo>
                  <a:lnTo>
                    <a:pt x="88085" y="52514"/>
                  </a:lnTo>
                  <a:lnTo>
                    <a:pt x="87961" y="52341"/>
                  </a:lnTo>
                  <a:lnTo>
                    <a:pt x="87862" y="52168"/>
                  </a:lnTo>
                  <a:lnTo>
                    <a:pt x="87813" y="51995"/>
                  </a:lnTo>
                  <a:lnTo>
                    <a:pt x="87813" y="51822"/>
                  </a:lnTo>
                  <a:lnTo>
                    <a:pt x="87813" y="51624"/>
                  </a:lnTo>
                  <a:lnTo>
                    <a:pt x="87862" y="51451"/>
                  </a:lnTo>
                  <a:lnTo>
                    <a:pt x="87961" y="51278"/>
                  </a:lnTo>
                  <a:lnTo>
                    <a:pt x="88085" y="51104"/>
                  </a:lnTo>
                  <a:lnTo>
                    <a:pt x="88233" y="50981"/>
                  </a:lnTo>
                  <a:lnTo>
                    <a:pt x="88406" y="50907"/>
                  </a:lnTo>
                  <a:lnTo>
                    <a:pt x="88604" y="50832"/>
                  </a:lnTo>
                  <a:close/>
                  <a:moveTo>
                    <a:pt x="21471" y="51302"/>
                  </a:moveTo>
                  <a:lnTo>
                    <a:pt x="21619" y="51327"/>
                  </a:lnTo>
                  <a:lnTo>
                    <a:pt x="21768" y="51377"/>
                  </a:lnTo>
                  <a:lnTo>
                    <a:pt x="21891" y="51451"/>
                  </a:lnTo>
                  <a:lnTo>
                    <a:pt x="22015" y="51550"/>
                  </a:lnTo>
                  <a:lnTo>
                    <a:pt x="22114" y="51649"/>
                  </a:lnTo>
                  <a:lnTo>
                    <a:pt x="22188" y="51797"/>
                  </a:lnTo>
                  <a:lnTo>
                    <a:pt x="22238" y="51921"/>
                  </a:lnTo>
                  <a:lnTo>
                    <a:pt x="22238" y="52069"/>
                  </a:lnTo>
                  <a:lnTo>
                    <a:pt x="22238" y="52218"/>
                  </a:lnTo>
                  <a:lnTo>
                    <a:pt x="22188" y="52366"/>
                  </a:lnTo>
                  <a:lnTo>
                    <a:pt x="22114" y="52490"/>
                  </a:lnTo>
                  <a:lnTo>
                    <a:pt x="22015" y="52613"/>
                  </a:lnTo>
                  <a:lnTo>
                    <a:pt x="21891" y="52712"/>
                  </a:lnTo>
                  <a:lnTo>
                    <a:pt x="21768" y="52786"/>
                  </a:lnTo>
                  <a:lnTo>
                    <a:pt x="21619" y="52836"/>
                  </a:lnTo>
                  <a:lnTo>
                    <a:pt x="21322" y="52836"/>
                  </a:lnTo>
                  <a:lnTo>
                    <a:pt x="21199" y="52786"/>
                  </a:lnTo>
                  <a:lnTo>
                    <a:pt x="21050" y="52712"/>
                  </a:lnTo>
                  <a:lnTo>
                    <a:pt x="20927" y="52613"/>
                  </a:lnTo>
                  <a:lnTo>
                    <a:pt x="20828" y="52490"/>
                  </a:lnTo>
                  <a:lnTo>
                    <a:pt x="20778" y="52366"/>
                  </a:lnTo>
                  <a:lnTo>
                    <a:pt x="20729" y="52218"/>
                  </a:lnTo>
                  <a:lnTo>
                    <a:pt x="20704" y="52069"/>
                  </a:lnTo>
                  <a:lnTo>
                    <a:pt x="20729" y="51921"/>
                  </a:lnTo>
                  <a:lnTo>
                    <a:pt x="20778" y="51797"/>
                  </a:lnTo>
                  <a:lnTo>
                    <a:pt x="20828" y="51649"/>
                  </a:lnTo>
                  <a:lnTo>
                    <a:pt x="20927" y="51550"/>
                  </a:lnTo>
                  <a:lnTo>
                    <a:pt x="21050" y="51451"/>
                  </a:lnTo>
                  <a:lnTo>
                    <a:pt x="21199" y="51377"/>
                  </a:lnTo>
                  <a:lnTo>
                    <a:pt x="21322" y="51327"/>
                  </a:lnTo>
                  <a:lnTo>
                    <a:pt x="21471" y="51302"/>
                  </a:lnTo>
                  <a:close/>
                  <a:moveTo>
                    <a:pt x="104584" y="50313"/>
                  </a:moveTo>
                  <a:lnTo>
                    <a:pt x="104831" y="50338"/>
                  </a:lnTo>
                  <a:lnTo>
                    <a:pt x="105078" y="50412"/>
                  </a:lnTo>
                  <a:lnTo>
                    <a:pt x="105326" y="50560"/>
                  </a:lnTo>
                  <a:lnTo>
                    <a:pt x="105548" y="50733"/>
                  </a:lnTo>
                  <a:lnTo>
                    <a:pt x="105722" y="50931"/>
                  </a:lnTo>
                  <a:lnTo>
                    <a:pt x="105845" y="51179"/>
                  </a:lnTo>
                  <a:lnTo>
                    <a:pt x="105919" y="51426"/>
                  </a:lnTo>
                  <a:lnTo>
                    <a:pt x="105944" y="51698"/>
                  </a:lnTo>
                  <a:lnTo>
                    <a:pt x="105919" y="51945"/>
                  </a:lnTo>
                  <a:lnTo>
                    <a:pt x="105845" y="52193"/>
                  </a:lnTo>
                  <a:lnTo>
                    <a:pt x="105722" y="52440"/>
                  </a:lnTo>
                  <a:lnTo>
                    <a:pt x="105548" y="52663"/>
                  </a:lnTo>
                  <a:lnTo>
                    <a:pt x="105326" y="52836"/>
                  </a:lnTo>
                  <a:lnTo>
                    <a:pt x="105078" y="52960"/>
                  </a:lnTo>
                  <a:lnTo>
                    <a:pt x="104831" y="53034"/>
                  </a:lnTo>
                  <a:lnTo>
                    <a:pt x="104584" y="53059"/>
                  </a:lnTo>
                  <a:lnTo>
                    <a:pt x="104312" y="53034"/>
                  </a:lnTo>
                  <a:lnTo>
                    <a:pt x="104064" y="52960"/>
                  </a:lnTo>
                  <a:lnTo>
                    <a:pt x="103817" y="52836"/>
                  </a:lnTo>
                  <a:lnTo>
                    <a:pt x="103619" y="52663"/>
                  </a:lnTo>
                  <a:lnTo>
                    <a:pt x="103446" y="52440"/>
                  </a:lnTo>
                  <a:lnTo>
                    <a:pt x="103322" y="52193"/>
                  </a:lnTo>
                  <a:lnTo>
                    <a:pt x="103248" y="51945"/>
                  </a:lnTo>
                  <a:lnTo>
                    <a:pt x="103223" y="51698"/>
                  </a:lnTo>
                  <a:lnTo>
                    <a:pt x="103248" y="51426"/>
                  </a:lnTo>
                  <a:lnTo>
                    <a:pt x="103322" y="51179"/>
                  </a:lnTo>
                  <a:lnTo>
                    <a:pt x="103446" y="50931"/>
                  </a:lnTo>
                  <a:lnTo>
                    <a:pt x="103619" y="50733"/>
                  </a:lnTo>
                  <a:lnTo>
                    <a:pt x="103817" y="50560"/>
                  </a:lnTo>
                  <a:lnTo>
                    <a:pt x="104064" y="50412"/>
                  </a:lnTo>
                  <a:lnTo>
                    <a:pt x="104312" y="50338"/>
                  </a:lnTo>
                  <a:lnTo>
                    <a:pt x="104584" y="50313"/>
                  </a:lnTo>
                  <a:close/>
                  <a:moveTo>
                    <a:pt x="25453" y="52020"/>
                  </a:moveTo>
                  <a:lnTo>
                    <a:pt x="25577" y="52044"/>
                  </a:lnTo>
                  <a:lnTo>
                    <a:pt x="25701" y="52069"/>
                  </a:lnTo>
                  <a:lnTo>
                    <a:pt x="25824" y="52143"/>
                  </a:lnTo>
                  <a:lnTo>
                    <a:pt x="25923" y="52218"/>
                  </a:lnTo>
                  <a:lnTo>
                    <a:pt x="25998" y="52316"/>
                  </a:lnTo>
                  <a:lnTo>
                    <a:pt x="26072" y="52440"/>
                  </a:lnTo>
                  <a:lnTo>
                    <a:pt x="26096" y="52564"/>
                  </a:lnTo>
                  <a:lnTo>
                    <a:pt x="26121" y="52688"/>
                  </a:lnTo>
                  <a:lnTo>
                    <a:pt x="26096" y="52811"/>
                  </a:lnTo>
                  <a:lnTo>
                    <a:pt x="26072" y="52935"/>
                  </a:lnTo>
                  <a:lnTo>
                    <a:pt x="25998" y="53034"/>
                  </a:lnTo>
                  <a:lnTo>
                    <a:pt x="25923" y="53133"/>
                  </a:lnTo>
                  <a:lnTo>
                    <a:pt x="25824" y="53232"/>
                  </a:lnTo>
                  <a:lnTo>
                    <a:pt x="25701" y="53281"/>
                  </a:lnTo>
                  <a:lnTo>
                    <a:pt x="25577" y="53331"/>
                  </a:lnTo>
                  <a:lnTo>
                    <a:pt x="25330" y="53331"/>
                  </a:lnTo>
                  <a:lnTo>
                    <a:pt x="25231" y="53281"/>
                  </a:lnTo>
                  <a:lnTo>
                    <a:pt x="25107" y="53232"/>
                  </a:lnTo>
                  <a:lnTo>
                    <a:pt x="25008" y="53133"/>
                  </a:lnTo>
                  <a:lnTo>
                    <a:pt x="24934" y="53034"/>
                  </a:lnTo>
                  <a:lnTo>
                    <a:pt x="24860" y="52935"/>
                  </a:lnTo>
                  <a:lnTo>
                    <a:pt x="24835" y="52811"/>
                  </a:lnTo>
                  <a:lnTo>
                    <a:pt x="24810" y="52688"/>
                  </a:lnTo>
                  <a:lnTo>
                    <a:pt x="24835" y="52564"/>
                  </a:lnTo>
                  <a:lnTo>
                    <a:pt x="24860" y="52440"/>
                  </a:lnTo>
                  <a:lnTo>
                    <a:pt x="24934" y="52316"/>
                  </a:lnTo>
                  <a:lnTo>
                    <a:pt x="25008" y="52218"/>
                  </a:lnTo>
                  <a:lnTo>
                    <a:pt x="25107" y="52143"/>
                  </a:lnTo>
                  <a:lnTo>
                    <a:pt x="25231" y="52069"/>
                  </a:lnTo>
                  <a:lnTo>
                    <a:pt x="25330" y="52044"/>
                  </a:lnTo>
                  <a:lnTo>
                    <a:pt x="25453" y="52020"/>
                  </a:lnTo>
                  <a:close/>
                  <a:moveTo>
                    <a:pt x="29485" y="52341"/>
                  </a:moveTo>
                  <a:lnTo>
                    <a:pt x="29584" y="52366"/>
                  </a:lnTo>
                  <a:lnTo>
                    <a:pt x="29683" y="52415"/>
                  </a:lnTo>
                  <a:lnTo>
                    <a:pt x="29757" y="52490"/>
                  </a:lnTo>
                  <a:lnTo>
                    <a:pt x="29832" y="52589"/>
                  </a:lnTo>
                  <a:lnTo>
                    <a:pt x="29881" y="52663"/>
                  </a:lnTo>
                  <a:lnTo>
                    <a:pt x="29906" y="52762"/>
                  </a:lnTo>
                  <a:lnTo>
                    <a:pt x="29931" y="52885"/>
                  </a:lnTo>
                  <a:lnTo>
                    <a:pt x="29906" y="52984"/>
                  </a:lnTo>
                  <a:lnTo>
                    <a:pt x="29881" y="53083"/>
                  </a:lnTo>
                  <a:lnTo>
                    <a:pt x="29832" y="53182"/>
                  </a:lnTo>
                  <a:lnTo>
                    <a:pt x="29757" y="53256"/>
                  </a:lnTo>
                  <a:lnTo>
                    <a:pt x="29683" y="53331"/>
                  </a:lnTo>
                  <a:lnTo>
                    <a:pt x="29584" y="53380"/>
                  </a:lnTo>
                  <a:lnTo>
                    <a:pt x="29485" y="53405"/>
                  </a:lnTo>
                  <a:lnTo>
                    <a:pt x="29386" y="53430"/>
                  </a:lnTo>
                  <a:lnTo>
                    <a:pt x="29263" y="53405"/>
                  </a:lnTo>
                  <a:lnTo>
                    <a:pt x="29164" y="53380"/>
                  </a:lnTo>
                  <a:lnTo>
                    <a:pt x="29090" y="53331"/>
                  </a:lnTo>
                  <a:lnTo>
                    <a:pt x="28991" y="53256"/>
                  </a:lnTo>
                  <a:lnTo>
                    <a:pt x="28916" y="53182"/>
                  </a:lnTo>
                  <a:lnTo>
                    <a:pt x="28867" y="53083"/>
                  </a:lnTo>
                  <a:lnTo>
                    <a:pt x="28842" y="52984"/>
                  </a:lnTo>
                  <a:lnTo>
                    <a:pt x="28842" y="52885"/>
                  </a:lnTo>
                  <a:lnTo>
                    <a:pt x="28842" y="52762"/>
                  </a:lnTo>
                  <a:lnTo>
                    <a:pt x="28867" y="52663"/>
                  </a:lnTo>
                  <a:lnTo>
                    <a:pt x="28916" y="52589"/>
                  </a:lnTo>
                  <a:lnTo>
                    <a:pt x="28991" y="52490"/>
                  </a:lnTo>
                  <a:lnTo>
                    <a:pt x="29090" y="52415"/>
                  </a:lnTo>
                  <a:lnTo>
                    <a:pt x="29164" y="52366"/>
                  </a:lnTo>
                  <a:lnTo>
                    <a:pt x="29263" y="52341"/>
                  </a:lnTo>
                  <a:close/>
                  <a:moveTo>
                    <a:pt x="52787" y="53083"/>
                  </a:moveTo>
                  <a:lnTo>
                    <a:pt x="52910" y="53108"/>
                  </a:lnTo>
                  <a:lnTo>
                    <a:pt x="52984" y="53182"/>
                  </a:lnTo>
                  <a:lnTo>
                    <a:pt x="53059" y="53256"/>
                  </a:lnTo>
                  <a:lnTo>
                    <a:pt x="53059" y="53355"/>
                  </a:lnTo>
                  <a:lnTo>
                    <a:pt x="53059" y="53479"/>
                  </a:lnTo>
                  <a:lnTo>
                    <a:pt x="52984" y="53553"/>
                  </a:lnTo>
                  <a:lnTo>
                    <a:pt x="52910" y="53627"/>
                  </a:lnTo>
                  <a:lnTo>
                    <a:pt x="52688" y="53627"/>
                  </a:lnTo>
                  <a:lnTo>
                    <a:pt x="52613" y="53553"/>
                  </a:lnTo>
                  <a:lnTo>
                    <a:pt x="52539" y="53479"/>
                  </a:lnTo>
                  <a:lnTo>
                    <a:pt x="52514" y="53355"/>
                  </a:lnTo>
                  <a:lnTo>
                    <a:pt x="52539" y="53256"/>
                  </a:lnTo>
                  <a:lnTo>
                    <a:pt x="52613" y="53182"/>
                  </a:lnTo>
                  <a:lnTo>
                    <a:pt x="52688" y="53108"/>
                  </a:lnTo>
                  <a:lnTo>
                    <a:pt x="52787" y="53083"/>
                  </a:lnTo>
                  <a:close/>
                  <a:moveTo>
                    <a:pt x="33567" y="52960"/>
                  </a:moveTo>
                  <a:lnTo>
                    <a:pt x="33641" y="52984"/>
                  </a:lnTo>
                  <a:lnTo>
                    <a:pt x="33715" y="52984"/>
                  </a:lnTo>
                  <a:lnTo>
                    <a:pt x="33789" y="53034"/>
                  </a:lnTo>
                  <a:lnTo>
                    <a:pt x="33864" y="53083"/>
                  </a:lnTo>
                  <a:lnTo>
                    <a:pt x="33913" y="53158"/>
                  </a:lnTo>
                  <a:lnTo>
                    <a:pt x="33938" y="53232"/>
                  </a:lnTo>
                  <a:lnTo>
                    <a:pt x="33962" y="53306"/>
                  </a:lnTo>
                  <a:lnTo>
                    <a:pt x="33962" y="53380"/>
                  </a:lnTo>
                  <a:lnTo>
                    <a:pt x="33962" y="53454"/>
                  </a:lnTo>
                  <a:lnTo>
                    <a:pt x="33938" y="53529"/>
                  </a:lnTo>
                  <a:lnTo>
                    <a:pt x="33913" y="53603"/>
                  </a:lnTo>
                  <a:lnTo>
                    <a:pt x="33864" y="53677"/>
                  </a:lnTo>
                  <a:lnTo>
                    <a:pt x="33789" y="53726"/>
                  </a:lnTo>
                  <a:lnTo>
                    <a:pt x="33715" y="53776"/>
                  </a:lnTo>
                  <a:lnTo>
                    <a:pt x="33641" y="53801"/>
                  </a:lnTo>
                  <a:lnTo>
                    <a:pt x="33468" y="53801"/>
                  </a:lnTo>
                  <a:lnTo>
                    <a:pt x="33394" y="53776"/>
                  </a:lnTo>
                  <a:lnTo>
                    <a:pt x="33319" y="53726"/>
                  </a:lnTo>
                  <a:lnTo>
                    <a:pt x="33270" y="53677"/>
                  </a:lnTo>
                  <a:lnTo>
                    <a:pt x="33220" y="53603"/>
                  </a:lnTo>
                  <a:lnTo>
                    <a:pt x="33171" y="53529"/>
                  </a:lnTo>
                  <a:lnTo>
                    <a:pt x="33146" y="53454"/>
                  </a:lnTo>
                  <a:lnTo>
                    <a:pt x="33146" y="53380"/>
                  </a:lnTo>
                  <a:lnTo>
                    <a:pt x="33146" y="53306"/>
                  </a:lnTo>
                  <a:lnTo>
                    <a:pt x="33171" y="53232"/>
                  </a:lnTo>
                  <a:lnTo>
                    <a:pt x="33220" y="53158"/>
                  </a:lnTo>
                  <a:lnTo>
                    <a:pt x="33270" y="53083"/>
                  </a:lnTo>
                  <a:lnTo>
                    <a:pt x="33319" y="53034"/>
                  </a:lnTo>
                  <a:lnTo>
                    <a:pt x="33394" y="52984"/>
                  </a:lnTo>
                  <a:lnTo>
                    <a:pt x="33468" y="52984"/>
                  </a:lnTo>
                  <a:lnTo>
                    <a:pt x="33567" y="52960"/>
                  </a:lnTo>
                  <a:close/>
                  <a:moveTo>
                    <a:pt x="78463" y="52341"/>
                  </a:moveTo>
                  <a:lnTo>
                    <a:pt x="78611" y="52366"/>
                  </a:lnTo>
                  <a:lnTo>
                    <a:pt x="78735" y="52415"/>
                  </a:lnTo>
                  <a:lnTo>
                    <a:pt x="78883" y="52465"/>
                  </a:lnTo>
                  <a:lnTo>
                    <a:pt x="79007" y="52564"/>
                  </a:lnTo>
                  <a:lnTo>
                    <a:pt x="79106" y="52688"/>
                  </a:lnTo>
                  <a:lnTo>
                    <a:pt x="79180" y="52836"/>
                  </a:lnTo>
                  <a:lnTo>
                    <a:pt x="79205" y="52960"/>
                  </a:lnTo>
                  <a:lnTo>
                    <a:pt x="79229" y="53108"/>
                  </a:lnTo>
                  <a:lnTo>
                    <a:pt x="79205" y="53256"/>
                  </a:lnTo>
                  <a:lnTo>
                    <a:pt x="79180" y="53405"/>
                  </a:lnTo>
                  <a:lnTo>
                    <a:pt x="79106" y="53553"/>
                  </a:lnTo>
                  <a:lnTo>
                    <a:pt x="79007" y="53652"/>
                  </a:lnTo>
                  <a:lnTo>
                    <a:pt x="78883" y="53751"/>
                  </a:lnTo>
                  <a:lnTo>
                    <a:pt x="78735" y="53825"/>
                  </a:lnTo>
                  <a:lnTo>
                    <a:pt x="78611" y="53875"/>
                  </a:lnTo>
                  <a:lnTo>
                    <a:pt x="78314" y="53875"/>
                  </a:lnTo>
                  <a:lnTo>
                    <a:pt x="78166" y="53825"/>
                  </a:lnTo>
                  <a:lnTo>
                    <a:pt x="78042" y="53751"/>
                  </a:lnTo>
                  <a:lnTo>
                    <a:pt x="77918" y="53652"/>
                  </a:lnTo>
                  <a:lnTo>
                    <a:pt x="77819" y="53553"/>
                  </a:lnTo>
                  <a:lnTo>
                    <a:pt x="77745" y="53405"/>
                  </a:lnTo>
                  <a:lnTo>
                    <a:pt x="77696" y="53256"/>
                  </a:lnTo>
                  <a:lnTo>
                    <a:pt x="77696" y="53108"/>
                  </a:lnTo>
                  <a:lnTo>
                    <a:pt x="77696" y="52960"/>
                  </a:lnTo>
                  <a:lnTo>
                    <a:pt x="77745" y="52836"/>
                  </a:lnTo>
                  <a:lnTo>
                    <a:pt x="77819" y="52688"/>
                  </a:lnTo>
                  <a:lnTo>
                    <a:pt x="77918" y="52564"/>
                  </a:lnTo>
                  <a:lnTo>
                    <a:pt x="78042" y="52465"/>
                  </a:lnTo>
                  <a:lnTo>
                    <a:pt x="78166" y="52415"/>
                  </a:lnTo>
                  <a:lnTo>
                    <a:pt x="78314" y="52366"/>
                  </a:lnTo>
                  <a:lnTo>
                    <a:pt x="78463" y="52341"/>
                  </a:lnTo>
                  <a:close/>
                  <a:moveTo>
                    <a:pt x="92463" y="51797"/>
                  </a:moveTo>
                  <a:lnTo>
                    <a:pt x="92661" y="51871"/>
                  </a:lnTo>
                  <a:lnTo>
                    <a:pt x="92859" y="51970"/>
                  </a:lnTo>
                  <a:lnTo>
                    <a:pt x="93032" y="52094"/>
                  </a:lnTo>
                  <a:lnTo>
                    <a:pt x="93156" y="52267"/>
                  </a:lnTo>
                  <a:lnTo>
                    <a:pt x="93255" y="52465"/>
                  </a:lnTo>
                  <a:lnTo>
                    <a:pt x="93329" y="52663"/>
                  </a:lnTo>
                  <a:lnTo>
                    <a:pt x="93354" y="52861"/>
                  </a:lnTo>
                  <a:lnTo>
                    <a:pt x="93329" y="53083"/>
                  </a:lnTo>
                  <a:lnTo>
                    <a:pt x="93255" y="53281"/>
                  </a:lnTo>
                  <a:lnTo>
                    <a:pt x="93156" y="53479"/>
                  </a:lnTo>
                  <a:lnTo>
                    <a:pt x="93032" y="53627"/>
                  </a:lnTo>
                  <a:lnTo>
                    <a:pt x="92859" y="53776"/>
                  </a:lnTo>
                  <a:lnTo>
                    <a:pt x="92661" y="53875"/>
                  </a:lnTo>
                  <a:lnTo>
                    <a:pt x="92463" y="53924"/>
                  </a:lnTo>
                  <a:lnTo>
                    <a:pt x="92265" y="53949"/>
                  </a:lnTo>
                  <a:lnTo>
                    <a:pt x="92043" y="53924"/>
                  </a:lnTo>
                  <a:lnTo>
                    <a:pt x="91845" y="53875"/>
                  </a:lnTo>
                  <a:lnTo>
                    <a:pt x="91647" y="53776"/>
                  </a:lnTo>
                  <a:lnTo>
                    <a:pt x="91498" y="53627"/>
                  </a:lnTo>
                  <a:lnTo>
                    <a:pt x="91350" y="53479"/>
                  </a:lnTo>
                  <a:lnTo>
                    <a:pt x="91251" y="53281"/>
                  </a:lnTo>
                  <a:lnTo>
                    <a:pt x="91202" y="53083"/>
                  </a:lnTo>
                  <a:lnTo>
                    <a:pt x="91177" y="52861"/>
                  </a:lnTo>
                  <a:lnTo>
                    <a:pt x="91202" y="52663"/>
                  </a:lnTo>
                  <a:lnTo>
                    <a:pt x="91251" y="52465"/>
                  </a:lnTo>
                  <a:lnTo>
                    <a:pt x="91350" y="52267"/>
                  </a:lnTo>
                  <a:lnTo>
                    <a:pt x="91498" y="52094"/>
                  </a:lnTo>
                  <a:lnTo>
                    <a:pt x="91647" y="51970"/>
                  </a:lnTo>
                  <a:lnTo>
                    <a:pt x="91845" y="51871"/>
                  </a:lnTo>
                  <a:lnTo>
                    <a:pt x="92043" y="51797"/>
                  </a:lnTo>
                  <a:close/>
                  <a:moveTo>
                    <a:pt x="111782" y="50882"/>
                  </a:moveTo>
                  <a:lnTo>
                    <a:pt x="112079" y="50907"/>
                  </a:lnTo>
                  <a:lnTo>
                    <a:pt x="112376" y="51005"/>
                  </a:lnTo>
                  <a:lnTo>
                    <a:pt x="112499" y="51055"/>
                  </a:lnTo>
                  <a:lnTo>
                    <a:pt x="112648" y="51129"/>
                  </a:lnTo>
                  <a:lnTo>
                    <a:pt x="112771" y="51228"/>
                  </a:lnTo>
                  <a:lnTo>
                    <a:pt x="112895" y="51327"/>
                  </a:lnTo>
                  <a:lnTo>
                    <a:pt x="112994" y="51451"/>
                  </a:lnTo>
                  <a:lnTo>
                    <a:pt x="113093" y="51574"/>
                  </a:lnTo>
                  <a:lnTo>
                    <a:pt x="113167" y="51723"/>
                  </a:lnTo>
                  <a:lnTo>
                    <a:pt x="113217" y="51847"/>
                  </a:lnTo>
                  <a:lnTo>
                    <a:pt x="113316" y="52143"/>
                  </a:lnTo>
                  <a:lnTo>
                    <a:pt x="113340" y="52440"/>
                  </a:lnTo>
                  <a:lnTo>
                    <a:pt x="113316" y="52737"/>
                  </a:lnTo>
                  <a:lnTo>
                    <a:pt x="113217" y="53034"/>
                  </a:lnTo>
                  <a:lnTo>
                    <a:pt x="113167" y="53158"/>
                  </a:lnTo>
                  <a:lnTo>
                    <a:pt x="113093" y="53281"/>
                  </a:lnTo>
                  <a:lnTo>
                    <a:pt x="112994" y="53430"/>
                  </a:lnTo>
                  <a:lnTo>
                    <a:pt x="112895" y="53529"/>
                  </a:lnTo>
                  <a:lnTo>
                    <a:pt x="112771" y="53652"/>
                  </a:lnTo>
                  <a:lnTo>
                    <a:pt x="112648" y="53726"/>
                  </a:lnTo>
                  <a:lnTo>
                    <a:pt x="112499" y="53825"/>
                  </a:lnTo>
                  <a:lnTo>
                    <a:pt x="112376" y="53875"/>
                  </a:lnTo>
                  <a:lnTo>
                    <a:pt x="112079" y="53974"/>
                  </a:lnTo>
                  <a:lnTo>
                    <a:pt x="111782" y="53999"/>
                  </a:lnTo>
                  <a:lnTo>
                    <a:pt x="111485" y="53974"/>
                  </a:lnTo>
                  <a:lnTo>
                    <a:pt x="111213" y="53875"/>
                  </a:lnTo>
                  <a:lnTo>
                    <a:pt x="111065" y="53825"/>
                  </a:lnTo>
                  <a:lnTo>
                    <a:pt x="110941" y="53726"/>
                  </a:lnTo>
                  <a:lnTo>
                    <a:pt x="110817" y="53652"/>
                  </a:lnTo>
                  <a:lnTo>
                    <a:pt x="110693" y="53529"/>
                  </a:lnTo>
                  <a:lnTo>
                    <a:pt x="110570" y="53430"/>
                  </a:lnTo>
                  <a:lnTo>
                    <a:pt x="110496" y="53281"/>
                  </a:lnTo>
                  <a:lnTo>
                    <a:pt x="110421" y="53158"/>
                  </a:lnTo>
                  <a:lnTo>
                    <a:pt x="110347" y="53034"/>
                  </a:lnTo>
                  <a:lnTo>
                    <a:pt x="110248" y="52737"/>
                  </a:lnTo>
                  <a:lnTo>
                    <a:pt x="110224" y="52440"/>
                  </a:lnTo>
                  <a:lnTo>
                    <a:pt x="110248" y="52143"/>
                  </a:lnTo>
                  <a:lnTo>
                    <a:pt x="110347" y="51847"/>
                  </a:lnTo>
                  <a:lnTo>
                    <a:pt x="110421" y="51723"/>
                  </a:lnTo>
                  <a:lnTo>
                    <a:pt x="110496" y="51574"/>
                  </a:lnTo>
                  <a:lnTo>
                    <a:pt x="110570" y="51451"/>
                  </a:lnTo>
                  <a:lnTo>
                    <a:pt x="110693" y="51327"/>
                  </a:lnTo>
                  <a:lnTo>
                    <a:pt x="110817" y="51228"/>
                  </a:lnTo>
                  <a:lnTo>
                    <a:pt x="110941" y="51129"/>
                  </a:lnTo>
                  <a:lnTo>
                    <a:pt x="111065" y="51055"/>
                  </a:lnTo>
                  <a:lnTo>
                    <a:pt x="111213" y="51005"/>
                  </a:lnTo>
                  <a:lnTo>
                    <a:pt x="111485" y="50907"/>
                  </a:lnTo>
                  <a:lnTo>
                    <a:pt x="111782" y="50882"/>
                  </a:lnTo>
                  <a:close/>
                  <a:moveTo>
                    <a:pt x="42299" y="53726"/>
                  </a:moveTo>
                  <a:lnTo>
                    <a:pt x="42348" y="53751"/>
                  </a:lnTo>
                  <a:lnTo>
                    <a:pt x="42397" y="53825"/>
                  </a:lnTo>
                  <a:lnTo>
                    <a:pt x="42397" y="53875"/>
                  </a:lnTo>
                  <a:lnTo>
                    <a:pt x="42397" y="53924"/>
                  </a:lnTo>
                  <a:lnTo>
                    <a:pt x="42348" y="53999"/>
                  </a:lnTo>
                  <a:lnTo>
                    <a:pt x="42299" y="54023"/>
                  </a:lnTo>
                  <a:lnTo>
                    <a:pt x="42175" y="54023"/>
                  </a:lnTo>
                  <a:lnTo>
                    <a:pt x="42125" y="53999"/>
                  </a:lnTo>
                  <a:lnTo>
                    <a:pt x="42101" y="53924"/>
                  </a:lnTo>
                  <a:lnTo>
                    <a:pt x="42076" y="53875"/>
                  </a:lnTo>
                  <a:lnTo>
                    <a:pt x="42101" y="53825"/>
                  </a:lnTo>
                  <a:lnTo>
                    <a:pt x="42125" y="53751"/>
                  </a:lnTo>
                  <a:lnTo>
                    <a:pt x="42175" y="53726"/>
                  </a:lnTo>
                  <a:close/>
                  <a:moveTo>
                    <a:pt x="72006" y="52737"/>
                  </a:moveTo>
                  <a:lnTo>
                    <a:pt x="72130" y="52786"/>
                  </a:lnTo>
                  <a:lnTo>
                    <a:pt x="72229" y="52836"/>
                  </a:lnTo>
                  <a:lnTo>
                    <a:pt x="72328" y="52910"/>
                  </a:lnTo>
                  <a:lnTo>
                    <a:pt x="72427" y="53009"/>
                  </a:lnTo>
                  <a:lnTo>
                    <a:pt x="72476" y="53133"/>
                  </a:lnTo>
                  <a:lnTo>
                    <a:pt x="72501" y="53256"/>
                  </a:lnTo>
                  <a:lnTo>
                    <a:pt x="72526" y="53380"/>
                  </a:lnTo>
                  <a:lnTo>
                    <a:pt x="72501" y="53504"/>
                  </a:lnTo>
                  <a:lnTo>
                    <a:pt x="72476" y="53603"/>
                  </a:lnTo>
                  <a:lnTo>
                    <a:pt x="72427" y="53726"/>
                  </a:lnTo>
                  <a:lnTo>
                    <a:pt x="72328" y="53825"/>
                  </a:lnTo>
                  <a:lnTo>
                    <a:pt x="72229" y="53900"/>
                  </a:lnTo>
                  <a:lnTo>
                    <a:pt x="72130" y="53974"/>
                  </a:lnTo>
                  <a:lnTo>
                    <a:pt x="72006" y="53999"/>
                  </a:lnTo>
                  <a:lnTo>
                    <a:pt x="71883" y="54023"/>
                  </a:lnTo>
                  <a:lnTo>
                    <a:pt x="71759" y="53999"/>
                  </a:lnTo>
                  <a:lnTo>
                    <a:pt x="71635" y="53974"/>
                  </a:lnTo>
                  <a:lnTo>
                    <a:pt x="71536" y="53900"/>
                  </a:lnTo>
                  <a:lnTo>
                    <a:pt x="71438" y="53825"/>
                  </a:lnTo>
                  <a:lnTo>
                    <a:pt x="71339" y="53726"/>
                  </a:lnTo>
                  <a:lnTo>
                    <a:pt x="71289" y="53603"/>
                  </a:lnTo>
                  <a:lnTo>
                    <a:pt x="71264" y="53504"/>
                  </a:lnTo>
                  <a:lnTo>
                    <a:pt x="71240" y="53380"/>
                  </a:lnTo>
                  <a:lnTo>
                    <a:pt x="71264" y="53256"/>
                  </a:lnTo>
                  <a:lnTo>
                    <a:pt x="71289" y="53133"/>
                  </a:lnTo>
                  <a:lnTo>
                    <a:pt x="71339" y="53009"/>
                  </a:lnTo>
                  <a:lnTo>
                    <a:pt x="71438" y="52910"/>
                  </a:lnTo>
                  <a:lnTo>
                    <a:pt x="71536" y="52836"/>
                  </a:lnTo>
                  <a:lnTo>
                    <a:pt x="71635" y="52786"/>
                  </a:lnTo>
                  <a:lnTo>
                    <a:pt x="71759" y="52737"/>
                  </a:lnTo>
                  <a:close/>
                  <a:moveTo>
                    <a:pt x="37871" y="53479"/>
                  </a:moveTo>
                  <a:lnTo>
                    <a:pt x="37970" y="53504"/>
                  </a:lnTo>
                  <a:lnTo>
                    <a:pt x="38069" y="53553"/>
                  </a:lnTo>
                  <a:lnTo>
                    <a:pt x="38143" y="53652"/>
                  </a:lnTo>
                  <a:lnTo>
                    <a:pt x="38168" y="53776"/>
                  </a:lnTo>
                  <a:lnTo>
                    <a:pt x="38143" y="53875"/>
                  </a:lnTo>
                  <a:lnTo>
                    <a:pt x="38069" y="53974"/>
                  </a:lnTo>
                  <a:lnTo>
                    <a:pt x="37970" y="54048"/>
                  </a:lnTo>
                  <a:lnTo>
                    <a:pt x="37747" y="54048"/>
                  </a:lnTo>
                  <a:lnTo>
                    <a:pt x="37648" y="53974"/>
                  </a:lnTo>
                  <a:lnTo>
                    <a:pt x="37599" y="53875"/>
                  </a:lnTo>
                  <a:lnTo>
                    <a:pt x="37574" y="53776"/>
                  </a:lnTo>
                  <a:lnTo>
                    <a:pt x="37599" y="53652"/>
                  </a:lnTo>
                  <a:lnTo>
                    <a:pt x="37648" y="53553"/>
                  </a:lnTo>
                  <a:lnTo>
                    <a:pt x="37747" y="53504"/>
                  </a:lnTo>
                  <a:lnTo>
                    <a:pt x="37871" y="53479"/>
                  </a:lnTo>
                  <a:close/>
                  <a:moveTo>
                    <a:pt x="107973" y="51179"/>
                  </a:moveTo>
                  <a:lnTo>
                    <a:pt x="108245" y="51203"/>
                  </a:lnTo>
                  <a:lnTo>
                    <a:pt x="108517" y="51278"/>
                  </a:lnTo>
                  <a:lnTo>
                    <a:pt x="108764" y="51401"/>
                  </a:lnTo>
                  <a:lnTo>
                    <a:pt x="108888" y="51500"/>
                  </a:lnTo>
                  <a:lnTo>
                    <a:pt x="109011" y="51599"/>
                  </a:lnTo>
                  <a:lnTo>
                    <a:pt x="109110" y="51698"/>
                  </a:lnTo>
                  <a:lnTo>
                    <a:pt x="109185" y="51822"/>
                  </a:lnTo>
                  <a:lnTo>
                    <a:pt x="109333" y="52069"/>
                  </a:lnTo>
                  <a:lnTo>
                    <a:pt x="109407" y="52341"/>
                  </a:lnTo>
                  <a:lnTo>
                    <a:pt x="109432" y="52638"/>
                  </a:lnTo>
                  <a:lnTo>
                    <a:pt x="109407" y="52910"/>
                  </a:lnTo>
                  <a:lnTo>
                    <a:pt x="109333" y="53182"/>
                  </a:lnTo>
                  <a:lnTo>
                    <a:pt x="109185" y="53430"/>
                  </a:lnTo>
                  <a:lnTo>
                    <a:pt x="109110" y="53553"/>
                  </a:lnTo>
                  <a:lnTo>
                    <a:pt x="109011" y="53652"/>
                  </a:lnTo>
                  <a:lnTo>
                    <a:pt x="108888" y="53776"/>
                  </a:lnTo>
                  <a:lnTo>
                    <a:pt x="108764" y="53850"/>
                  </a:lnTo>
                  <a:lnTo>
                    <a:pt x="108517" y="53974"/>
                  </a:lnTo>
                  <a:lnTo>
                    <a:pt x="108245" y="54073"/>
                  </a:lnTo>
                  <a:lnTo>
                    <a:pt x="107973" y="54097"/>
                  </a:lnTo>
                  <a:lnTo>
                    <a:pt x="107700" y="54073"/>
                  </a:lnTo>
                  <a:lnTo>
                    <a:pt x="107428" y="53974"/>
                  </a:lnTo>
                  <a:lnTo>
                    <a:pt x="107156" y="53850"/>
                  </a:lnTo>
                  <a:lnTo>
                    <a:pt x="107057" y="53776"/>
                  </a:lnTo>
                  <a:lnTo>
                    <a:pt x="106934" y="53652"/>
                  </a:lnTo>
                  <a:lnTo>
                    <a:pt x="106835" y="53553"/>
                  </a:lnTo>
                  <a:lnTo>
                    <a:pt x="106760" y="53430"/>
                  </a:lnTo>
                  <a:lnTo>
                    <a:pt x="106612" y="53182"/>
                  </a:lnTo>
                  <a:lnTo>
                    <a:pt x="106538" y="52910"/>
                  </a:lnTo>
                  <a:lnTo>
                    <a:pt x="106513" y="52638"/>
                  </a:lnTo>
                  <a:lnTo>
                    <a:pt x="106538" y="52341"/>
                  </a:lnTo>
                  <a:lnTo>
                    <a:pt x="106612" y="52069"/>
                  </a:lnTo>
                  <a:lnTo>
                    <a:pt x="106760" y="51822"/>
                  </a:lnTo>
                  <a:lnTo>
                    <a:pt x="106835" y="51698"/>
                  </a:lnTo>
                  <a:lnTo>
                    <a:pt x="106934" y="51599"/>
                  </a:lnTo>
                  <a:lnTo>
                    <a:pt x="107057" y="51500"/>
                  </a:lnTo>
                  <a:lnTo>
                    <a:pt x="107156" y="51401"/>
                  </a:lnTo>
                  <a:lnTo>
                    <a:pt x="107428" y="51278"/>
                  </a:lnTo>
                  <a:lnTo>
                    <a:pt x="107700" y="51203"/>
                  </a:lnTo>
                  <a:lnTo>
                    <a:pt x="107973" y="51179"/>
                  </a:lnTo>
                  <a:close/>
                  <a:moveTo>
                    <a:pt x="3389" y="51698"/>
                  </a:moveTo>
                  <a:lnTo>
                    <a:pt x="3636" y="51723"/>
                  </a:lnTo>
                  <a:lnTo>
                    <a:pt x="3859" y="51797"/>
                  </a:lnTo>
                  <a:lnTo>
                    <a:pt x="4057" y="51896"/>
                  </a:lnTo>
                  <a:lnTo>
                    <a:pt x="4255" y="52069"/>
                  </a:lnTo>
                  <a:lnTo>
                    <a:pt x="4403" y="52242"/>
                  </a:lnTo>
                  <a:lnTo>
                    <a:pt x="4527" y="52465"/>
                  </a:lnTo>
                  <a:lnTo>
                    <a:pt x="4576" y="52688"/>
                  </a:lnTo>
                  <a:lnTo>
                    <a:pt x="4601" y="52910"/>
                  </a:lnTo>
                  <a:lnTo>
                    <a:pt x="4576" y="53133"/>
                  </a:lnTo>
                  <a:lnTo>
                    <a:pt x="4527" y="53355"/>
                  </a:lnTo>
                  <a:lnTo>
                    <a:pt x="4403" y="53578"/>
                  </a:lnTo>
                  <a:lnTo>
                    <a:pt x="4255" y="53776"/>
                  </a:lnTo>
                  <a:lnTo>
                    <a:pt x="4057" y="53924"/>
                  </a:lnTo>
                  <a:lnTo>
                    <a:pt x="3859" y="54023"/>
                  </a:lnTo>
                  <a:lnTo>
                    <a:pt x="3636" y="54097"/>
                  </a:lnTo>
                  <a:lnTo>
                    <a:pt x="3389" y="54122"/>
                  </a:lnTo>
                  <a:lnTo>
                    <a:pt x="3166" y="54097"/>
                  </a:lnTo>
                  <a:lnTo>
                    <a:pt x="2944" y="54023"/>
                  </a:lnTo>
                  <a:lnTo>
                    <a:pt x="2746" y="53924"/>
                  </a:lnTo>
                  <a:lnTo>
                    <a:pt x="2548" y="53776"/>
                  </a:lnTo>
                  <a:lnTo>
                    <a:pt x="2399" y="53578"/>
                  </a:lnTo>
                  <a:lnTo>
                    <a:pt x="2276" y="53355"/>
                  </a:lnTo>
                  <a:lnTo>
                    <a:pt x="2202" y="53133"/>
                  </a:lnTo>
                  <a:lnTo>
                    <a:pt x="2202" y="52910"/>
                  </a:lnTo>
                  <a:lnTo>
                    <a:pt x="2202" y="52688"/>
                  </a:lnTo>
                  <a:lnTo>
                    <a:pt x="2276" y="52465"/>
                  </a:lnTo>
                  <a:lnTo>
                    <a:pt x="2399" y="52242"/>
                  </a:lnTo>
                  <a:lnTo>
                    <a:pt x="2548" y="52069"/>
                  </a:lnTo>
                  <a:lnTo>
                    <a:pt x="2746" y="51896"/>
                  </a:lnTo>
                  <a:lnTo>
                    <a:pt x="2944" y="51797"/>
                  </a:lnTo>
                  <a:lnTo>
                    <a:pt x="3166" y="51723"/>
                  </a:lnTo>
                  <a:lnTo>
                    <a:pt x="3389" y="51698"/>
                  </a:lnTo>
                  <a:close/>
                  <a:moveTo>
                    <a:pt x="7074" y="51970"/>
                  </a:moveTo>
                  <a:lnTo>
                    <a:pt x="7297" y="51995"/>
                  </a:lnTo>
                  <a:lnTo>
                    <a:pt x="7495" y="52044"/>
                  </a:lnTo>
                  <a:lnTo>
                    <a:pt x="7693" y="52143"/>
                  </a:lnTo>
                  <a:lnTo>
                    <a:pt x="7866" y="52292"/>
                  </a:lnTo>
                  <a:lnTo>
                    <a:pt x="8014" y="52465"/>
                  </a:lnTo>
                  <a:lnTo>
                    <a:pt x="8113" y="52663"/>
                  </a:lnTo>
                  <a:lnTo>
                    <a:pt x="8188" y="52861"/>
                  </a:lnTo>
                  <a:lnTo>
                    <a:pt x="8188" y="53083"/>
                  </a:lnTo>
                  <a:lnTo>
                    <a:pt x="8188" y="53306"/>
                  </a:lnTo>
                  <a:lnTo>
                    <a:pt x="8113" y="53504"/>
                  </a:lnTo>
                  <a:lnTo>
                    <a:pt x="8014" y="53702"/>
                  </a:lnTo>
                  <a:lnTo>
                    <a:pt x="7866" y="53875"/>
                  </a:lnTo>
                  <a:lnTo>
                    <a:pt x="7693" y="54023"/>
                  </a:lnTo>
                  <a:lnTo>
                    <a:pt x="7495" y="54122"/>
                  </a:lnTo>
                  <a:lnTo>
                    <a:pt x="7297" y="54172"/>
                  </a:lnTo>
                  <a:lnTo>
                    <a:pt x="7074" y="54196"/>
                  </a:lnTo>
                  <a:lnTo>
                    <a:pt x="6877" y="54172"/>
                  </a:lnTo>
                  <a:lnTo>
                    <a:pt x="6654" y="54122"/>
                  </a:lnTo>
                  <a:lnTo>
                    <a:pt x="6456" y="54023"/>
                  </a:lnTo>
                  <a:lnTo>
                    <a:pt x="6283" y="53875"/>
                  </a:lnTo>
                  <a:lnTo>
                    <a:pt x="6159" y="53702"/>
                  </a:lnTo>
                  <a:lnTo>
                    <a:pt x="6036" y="53504"/>
                  </a:lnTo>
                  <a:lnTo>
                    <a:pt x="5986" y="53306"/>
                  </a:lnTo>
                  <a:lnTo>
                    <a:pt x="5961" y="53083"/>
                  </a:lnTo>
                  <a:lnTo>
                    <a:pt x="5986" y="52861"/>
                  </a:lnTo>
                  <a:lnTo>
                    <a:pt x="6036" y="52663"/>
                  </a:lnTo>
                  <a:lnTo>
                    <a:pt x="6159" y="52465"/>
                  </a:lnTo>
                  <a:lnTo>
                    <a:pt x="6283" y="52292"/>
                  </a:lnTo>
                  <a:lnTo>
                    <a:pt x="6456" y="52143"/>
                  </a:lnTo>
                  <a:lnTo>
                    <a:pt x="6654" y="52044"/>
                  </a:lnTo>
                  <a:lnTo>
                    <a:pt x="6877" y="51995"/>
                  </a:lnTo>
                  <a:lnTo>
                    <a:pt x="7074" y="51970"/>
                  </a:lnTo>
                  <a:close/>
                  <a:moveTo>
                    <a:pt x="47592" y="54023"/>
                  </a:moveTo>
                  <a:lnTo>
                    <a:pt x="47641" y="54073"/>
                  </a:lnTo>
                  <a:lnTo>
                    <a:pt x="47666" y="54122"/>
                  </a:lnTo>
                  <a:lnTo>
                    <a:pt x="47691" y="54172"/>
                  </a:lnTo>
                  <a:lnTo>
                    <a:pt x="47666" y="54246"/>
                  </a:lnTo>
                  <a:lnTo>
                    <a:pt x="47641" y="54295"/>
                  </a:lnTo>
                  <a:lnTo>
                    <a:pt x="47592" y="54320"/>
                  </a:lnTo>
                  <a:lnTo>
                    <a:pt x="47468" y="54320"/>
                  </a:lnTo>
                  <a:lnTo>
                    <a:pt x="47419" y="54295"/>
                  </a:lnTo>
                  <a:lnTo>
                    <a:pt x="47394" y="54246"/>
                  </a:lnTo>
                  <a:lnTo>
                    <a:pt x="47369" y="54172"/>
                  </a:lnTo>
                  <a:lnTo>
                    <a:pt x="47394" y="54122"/>
                  </a:lnTo>
                  <a:lnTo>
                    <a:pt x="47419" y="54073"/>
                  </a:lnTo>
                  <a:lnTo>
                    <a:pt x="47468" y="54023"/>
                  </a:lnTo>
                  <a:close/>
                  <a:moveTo>
                    <a:pt x="10933" y="52762"/>
                  </a:moveTo>
                  <a:lnTo>
                    <a:pt x="11131" y="52786"/>
                  </a:lnTo>
                  <a:lnTo>
                    <a:pt x="11329" y="52836"/>
                  </a:lnTo>
                  <a:lnTo>
                    <a:pt x="11502" y="52935"/>
                  </a:lnTo>
                  <a:lnTo>
                    <a:pt x="11651" y="53059"/>
                  </a:lnTo>
                  <a:lnTo>
                    <a:pt x="11774" y="53207"/>
                  </a:lnTo>
                  <a:lnTo>
                    <a:pt x="11873" y="53380"/>
                  </a:lnTo>
                  <a:lnTo>
                    <a:pt x="11923" y="53553"/>
                  </a:lnTo>
                  <a:lnTo>
                    <a:pt x="11947" y="53751"/>
                  </a:lnTo>
                  <a:lnTo>
                    <a:pt x="11923" y="53949"/>
                  </a:lnTo>
                  <a:lnTo>
                    <a:pt x="11873" y="54122"/>
                  </a:lnTo>
                  <a:lnTo>
                    <a:pt x="11774" y="54295"/>
                  </a:lnTo>
                  <a:lnTo>
                    <a:pt x="11651" y="54444"/>
                  </a:lnTo>
                  <a:lnTo>
                    <a:pt x="11502" y="54592"/>
                  </a:lnTo>
                  <a:lnTo>
                    <a:pt x="11329" y="54666"/>
                  </a:lnTo>
                  <a:lnTo>
                    <a:pt x="11131" y="54716"/>
                  </a:lnTo>
                  <a:lnTo>
                    <a:pt x="10933" y="54741"/>
                  </a:lnTo>
                  <a:lnTo>
                    <a:pt x="10760" y="54716"/>
                  </a:lnTo>
                  <a:lnTo>
                    <a:pt x="10562" y="54666"/>
                  </a:lnTo>
                  <a:lnTo>
                    <a:pt x="10389" y="54592"/>
                  </a:lnTo>
                  <a:lnTo>
                    <a:pt x="10241" y="54444"/>
                  </a:lnTo>
                  <a:lnTo>
                    <a:pt x="10117" y="54295"/>
                  </a:lnTo>
                  <a:lnTo>
                    <a:pt x="10018" y="54122"/>
                  </a:lnTo>
                  <a:lnTo>
                    <a:pt x="9969" y="53949"/>
                  </a:lnTo>
                  <a:lnTo>
                    <a:pt x="9944" y="53751"/>
                  </a:lnTo>
                  <a:lnTo>
                    <a:pt x="9969" y="53553"/>
                  </a:lnTo>
                  <a:lnTo>
                    <a:pt x="10018" y="53380"/>
                  </a:lnTo>
                  <a:lnTo>
                    <a:pt x="10117" y="53207"/>
                  </a:lnTo>
                  <a:lnTo>
                    <a:pt x="10241" y="53059"/>
                  </a:lnTo>
                  <a:lnTo>
                    <a:pt x="10389" y="52935"/>
                  </a:lnTo>
                  <a:lnTo>
                    <a:pt x="10562" y="52836"/>
                  </a:lnTo>
                  <a:lnTo>
                    <a:pt x="10760" y="52786"/>
                  </a:lnTo>
                  <a:lnTo>
                    <a:pt x="10933" y="52762"/>
                  </a:lnTo>
                  <a:close/>
                  <a:moveTo>
                    <a:pt x="55854" y="54246"/>
                  </a:moveTo>
                  <a:lnTo>
                    <a:pt x="55978" y="54295"/>
                  </a:lnTo>
                  <a:lnTo>
                    <a:pt x="56052" y="54320"/>
                  </a:lnTo>
                  <a:lnTo>
                    <a:pt x="56101" y="54370"/>
                  </a:lnTo>
                  <a:lnTo>
                    <a:pt x="56151" y="54419"/>
                  </a:lnTo>
                  <a:lnTo>
                    <a:pt x="56200" y="54493"/>
                  </a:lnTo>
                  <a:lnTo>
                    <a:pt x="56225" y="54617"/>
                  </a:lnTo>
                  <a:lnTo>
                    <a:pt x="56200" y="54765"/>
                  </a:lnTo>
                  <a:lnTo>
                    <a:pt x="56151" y="54840"/>
                  </a:lnTo>
                  <a:lnTo>
                    <a:pt x="56101" y="54889"/>
                  </a:lnTo>
                  <a:lnTo>
                    <a:pt x="56052" y="54938"/>
                  </a:lnTo>
                  <a:lnTo>
                    <a:pt x="55978" y="54963"/>
                  </a:lnTo>
                  <a:lnTo>
                    <a:pt x="55854" y="55013"/>
                  </a:lnTo>
                  <a:lnTo>
                    <a:pt x="55705" y="54963"/>
                  </a:lnTo>
                  <a:lnTo>
                    <a:pt x="55631" y="54938"/>
                  </a:lnTo>
                  <a:lnTo>
                    <a:pt x="55582" y="54889"/>
                  </a:lnTo>
                  <a:lnTo>
                    <a:pt x="55532" y="54840"/>
                  </a:lnTo>
                  <a:lnTo>
                    <a:pt x="55508" y="54765"/>
                  </a:lnTo>
                  <a:lnTo>
                    <a:pt x="55483" y="54617"/>
                  </a:lnTo>
                  <a:lnTo>
                    <a:pt x="55508" y="54493"/>
                  </a:lnTo>
                  <a:lnTo>
                    <a:pt x="55532" y="54419"/>
                  </a:lnTo>
                  <a:lnTo>
                    <a:pt x="55582" y="54370"/>
                  </a:lnTo>
                  <a:lnTo>
                    <a:pt x="55631" y="54320"/>
                  </a:lnTo>
                  <a:lnTo>
                    <a:pt x="55705" y="54295"/>
                  </a:lnTo>
                  <a:lnTo>
                    <a:pt x="55854" y="54246"/>
                  </a:lnTo>
                  <a:close/>
                  <a:moveTo>
                    <a:pt x="99810" y="52440"/>
                  </a:moveTo>
                  <a:lnTo>
                    <a:pt x="100057" y="52465"/>
                  </a:lnTo>
                  <a:lnTo>
                    <a:pt x="100280" y="52539"/>
                  </a:lnTo>
                  <a:lnTo>
                    <a:pt x="100502" y="52663"/>
                  </a:lnTo>
                  <a:lnTo>
                    <a:pt x="100700" y="52811"/>
                  </a:lnTo>
                  <a:lnTo>
                    <a:pt x="100873" y="53009"/>
                  </a:lnTo>
                  <a:lnTo>
                    <a:pt x="100997" y="53232"/>
                  </a:lnTo>
                  <a:lnTo>
                    <a:pt x="101071" y="53479"/>
                  </a:lnTo>
                  <a:lnTo>
                    <a:pt x="101096" y="53726"/>
                  </a:lnTo>
                  <a:lnTo>
                    <a:pt x="101071" y="53974"/>
                  </a:lnTo>
                  <a:lnTo>
                    <a:pt x="100997" y="54196"/>
                  </a:lnTo>
                  <a:lnTo>
                    <a:pt x="100873" y="54419"/>
                  </a:lnTo>
                  <a:lnTo>
                    <a:pt x="100700" y="54642"/>
                  </a:lnTo>
                  <a:lnTo>
                    <a:pt x="100502" y="54790"/>
                  </a:lnTo>
                  <a:lnTo>
                    <a:pt x="100280" y="54914"/>
                  </a:lnTo>
                  <a:lnTo>
                    <a:pt x="100057" y="54988"/>
                  </a:lnTo>
                  <a:lnTo>
                    <a:pt x="99810" y="55013"/>
                  </a:lnTo>
                  <a:lnTo>
                    <a:pt x="99562" y="54988"/>
                  </a:lnTo>
                  <a:lnTo>
                    <a:pt x="99315" y="54914"/>
                  </a:lnTo>
                  <a:lnTo>
                    <a:pt x="99092" y="54790"/>
                  </a:lnTo>
                  <a:lnTo>
                    <a:pt x="98894" y="54642"/>
                  </a:lnTo>
                  <a:lnTo>
                    <a:pt x="98721" y="54419"/>
                  </a:lnTo>
                  <a:lnTo>
                    <a:pt x="98622" y="54196"/>
                  </a:lnTo>
                  <a:lnTo>
                    <a:pt x="98548" y="53974"/>
                  </a:lnTo>
                  <a:lnTo>
                    <a:pt x="98523" y="53726"/>
                  </a:lnTo>
                  <a:lnTo>
                    <a:pt x="98548" y="53479"/>
                  </a:lnTo>
                  <a:lnTo>
                    <a:pt x="98622" y="53232"/>
                  </a:lnTo>
                  <a:lnTo>
                    <a:pt x="98721" y="53009"/>
                  </a:lnTo>
                  <a:lnTo>
                    <a:pt x="98894" y="52811"/>
                  </a:lnTo>
                  <a:lnTo>
                    <a:pt x="99092" y="52663"/>
                  </a:lnTo>
                  <a:lnTo>
                    <a:pt x="99315" y="52539"/>
                  </a:lnTo>
                  <a:lnTo>
                    <a:pt x="99562" y="52465"/>
                  </a:lnTo>
                  <a:lnTo>
                    <a:pt x="99810" y="52440"/>
                  </a:lnTo>
                  <a:close/>
                  <a:moveTo>
                    <a:pt x="95703" y="52712"/>
                  </a:moveTo>
                  <a:lnTo>
                    <a:pt x="95951" y="52737"/>
                  </a:lnTo>
                  <a:lnTo>
                    <a:pt x="96173" y="52811"/>
                  </a:lnTo>
                  <a:lnTo>
                    <a:pt x="96371" y="52910"/>
                  </a:lnTo>
                  <a:lnTo>
                    <a:pt x="96545" y="53059"/>
                  </a:lnTo>
                  <a:lnTo>
                    <a:pt x="96718" y="53256"/>
                  </a:lnTo>
                  <a:lnTo>
                    <a:pt x="96817" y="53454"/>
                  </a:lnTo>
                  <a:lnTo>
                    <a:pt x="96891" y="53677"/>
                  </a:lnTo>
                  <a:lnTo>
                    <a:pt x="96916" y="53900"/>
                  </a:lnTo>
                  <a:lnTo>
                    <a:pt x="96891" y="54147"/>
                  </a:lnTo>
                  <a:lnTo>
                    <a:pt x="96817" y="54345"/>
                  </a:lnTo>
                  <a:lnTo>
                    <a:pt x="96718" y="54567"/>
                  </a:lnTo>
                  <a:lnTo>
                    <a:pt x="96545" y="54741"/>
                  </a:lnTo>
                  <a:lnTo>
                    <a:pt x="96371" y="54914"/>
                  </a:lnTo>
                  <a:lnTo>
                    <a:pt x="96173" y="55013"/>
                  </a:lnTo>
                  <a:lnTo>
                    <a:pt x="95951" y="55087"/>
                  </a:lnTo>
                  <a:lnTo>
                    <a:pt x="95481" y="55087"/>
                  </a:lnTo>
                  <a:lnTo>
                    <a:pt x="95258" y="55013"/>
                  </a:lnTo>
                  <a:lnTo>
                    <a:pt x="95060" y="54914"/>
                  </a:lnTo>
                  <a:lnTo>
                    <a:pt x="94862" y="54741"/>
                  </a:lnTo>
                  <a:lnTo>
                    <a:pt x="94714" y="54567"/>
                  </a:lnTo>
                  <a:lnTo>
                    <a:pt x="94615" y="54345"/>
                  </a:lnTo>
                  <a:lnTo>
                    <a:pt x="94541" y="54147"/>
                  </a:lnTo>
                  <a:lnTo>
                    <a:pt x="94516" y="53900"/>
                  </a:lnTo>
                  <a:lnTo>
                    <a:pt x="94541" y="53677"/>
                  </a:lnTo>
                  <a:lnTo>
                    <a:pt x="94615" y="53454"/>
                  </a:lnTo>
                  <a:lnTo>
                    <a:pt x="94714" y="53256"/>
                  </a:lnTo>
                  <a:lnTo>
                    <a:pt x="94862" y="53059"/>
                  </a:lnTo>
                  <a:lnTo>
                    <a:pt x="95060" y="52910"/>
                  </a:lnTo>
                  <a:lnTo>
                    <a:pt x="95258" y="52811"/>
                  </a:lnTo>
                  <a:lnTo>
                    <a:pt x="95481" y="52737"/>
                  </a:lnTo>
                  <a:lnTo>
                    <a:pt x="95703" y="52712"/>
                  </a:lnTo>
                  <a:close/>
                  <a:moveTo>
                    <a:pt x="68964" y="54023"/>
                  </a:moveTo>
                  <a:lnTo>
                    <a:pt x="69063" y="54073"/>
                  </a:lnTo>
                  <a:lnTo>
                    <a:pt x="69162" y="54122"/>
                  </a:lnTo>
                  <a:lnTo>
                    <a:pt x="69261" y="54196"/>
                  </a:lnTo>
                  <a:lnTo>
                    <a:pt x="69335" y="54295"/>
                  </a:lnTo>
                  <a:lnTo>
                    <a:pt x="69409" y="54394"/>
                  </a:lnTo>
                  <a:lnTo>
                    <a:pt x="69434" y="54518"/>
                  </a:lnTo>
                  <a:lnTo>
                    <a:pt x="69459" y="54642"/>
                  </a:lnTo>
                  <a:lnTo>
                    <a:pt x="69434" y="54741"/>
                  </a:lnTo>
                  <a:lnTo>
                    <a:pt x="69409" y="54864"/>
                  </a:lnTo>
                  <a:lnTo>
                    <a:pt x="69335" y="54963"/>
                  </a:lnTo>
                  <a:lnTo>
                    <a:pt x="69261" y="55062"/>
                  </a:lnTo>
                  <a:lnTo>
                    <a:pt x="69162" y="55136"/>
                  </a:lnTo>
                  <a:lnTo>
                    <a:pt x="69063" y="55211"/>
                  </a:lnTo>
                  <a:lnTo>
                    <a:pt x="68964" y="55235"/>
                  </a:lnTo>
                  <a:lnTo>
                    <a:pt x="68717" y="55235"/>
                  </a:lnTo>
                  <a:lnTo>
                    <a:pt x="68593" y="55211"/>
                  </a:lnTo>
                  <a:lnTo>
                    <a:pt x="68494" y="55136"/>
                  </a:lnTo>
                  <a:lnTo>
                    <a:pt x="68395" y="55062"/>
                  </a:lnTo>
                  <a:lnTo>
                    <a:pt x="68321" y="54963"/>
                  </a:lnTo>
                  <a:lnTo>
                    <a:pt x="68271" y="54864"/>
                  </a:lnTo>
                  <a:lnTo>
                    <a:pt x="68247" y="54741"/>
                  </a:lnTo>
                  <a:lnTo>
                    <a:pt x="68222" y="54642"/>
                  </a:lnTo>
                  <a:lnTo>
                    <a:pt x="68247" y="54518"/>
                  </a:lnTo>
                  <a:lnTo>
                    <a:pt x="68271" y="54394"/>
                  </a:lnTo>
                  <a:lnTo>
                    <a:pt x="68321" y="54295"/>
                  </a:lnTo>
                  <a:lnTo>
                    <a:pt x="68395" y="54196"/>
                  </a:lnTo>
                  <a:lnTo>
                    <a:pt x="68494" y="54122"/>
                  </a:lnTo>
                  <a:lnTo>
                    <a:pt x="68593" y="54073"/>
                  </a:lnTo>
                  <a:lnTo>
                    <a:pt x="68717" y="54023"/>
                  </a:lnTo>
                  <a:close/>
                  <a:moveTo>
                    <a:pt x="14866" y="53504"/>
                  </a:moveTo>
                  <a:lnTo>
                    <a:pt x="15039" y="53529"/>
                  </a:lnTo>
                  <a:lnTo>
                    <a:pt x="15188" y="53578"/>
                  </a:lnTo>
                  <a:lnTo>
                    <a:pt x="15361" y="53652"/>
                  </a:lnTo>
                  <a:lnTo>
                    <a:pt x="15485" y="53776"/>
                  </a:lnTo>
                  <a:lnTo>
                    <a:pt x="15608" y="53900"/>
                  </a:lnTo>
                  <a:lnTo>
                    <a:pt x="15683" y="54073"/>
                  </a:lnTo>
                  <a:lnTo>
                    <a:pt x="15732" y="54221"/>
                  </a:lnTo>
                  <a:lnTo>
                    <a:pt x="15757" y="54394"/>
                  </a:lnTo>
                  <a:lnTo>
                    <a:pt x="15732" y="54567"/>
                  </a:lnTo>
                  <a:lnTo>
                    <a:pt x="15683" y="54741"/>
                  </a:lnTo>
                  <a:lnTo>
                    <a:pt x="15608" y="54889"/>
                  </a:lnTo>
                  <a:lnTo>
                    <a:pt x="15485" y="55013"/>
                  </a:lnTo>
                  <a:lnTo>
                    <a:pt x="15361" y="55136"/>
                  </a:lnTo>
                  <a:lnTo>
                    <a:pt x="15188" y="55211"/>
                  </a:lnTo>
                  <a:lnTo>
                    <a:pt x="15039" y="55260"/>
                  </a:lnTo>
                  <a:lnTo>
                    <a:pt x="14866" y="55285"/>
                  </a:lnTo>
                  <a:lnTo>
                    <a:pt x="14693" y="55260"/>
                  </a:lnTo>
                  <a:lnTo>
                    <a:pt x="14520" y="55211"/>
                  </a:lnTo>
                  <a:lnTo>
                    <a:pt x="14372" y="55136"/>
                  </a:lnTo>
                  <a:lnTo>
                    <a:pt x="14248" y="55013"/>
                  </a:lnTo>
                  <a:lnTo>
                    <a:pt x="14124" y="54889"/>
                  </a:lnTo>
                  <a:lnTo>
                    <a:pt x="14050" y="54741"/>
                  </a:lnTo>
                  <a:lnTo>
                    <a:pt x="14001" y="54567"/>
                  </a:lnTo>
                  <a:lnTo>
                    <a:pt x="13976" y="54394"/>
                  </a:lnTo>
                  <a:lnTo>
                    <a:pt x="14001" y="54221"/>
                  </a:lnTo>
                  <a:lnTo>
                    <a:pt x="14050" y="54073"/>
                  </a:lnTo>
                  <a:lnTo>
                    <a:pt x="14124" y="53900"/>
                  </a:lnTo>
                  <a:lnTo>
                    <a:pt x="14248" y="53776"/>
                  </a:lnTo>
                  <a:lnTo>
                    <a:pt x="14372" y="53652"/>
                  </a:lnTo>
                  <a:lnTo>
                    <a:pt x="14520" y="53578"/>
                  </a:lnTo>
                  <a:lnTo>
                    <a:pt x="14693" y="53529"/>
                  </a:lnTo>
                  <a:lnTo>
                    <a:pt x="14866" y="53504"/>
                  </a:lnTo>
                  <a:close/>
                  <a:moveTo>
                    <a:pt x="82148" y="53553"/>
                  </a:moveTo>
                  <a:lnTo>
                    <a:pt x="82321" y="53578"/>
                  </a:lnTo>
                  <a:lnTo>
                    <a:pt x="82494" y="53627"/>
                  </a:lnTo>
                  <a:lnTo>
                    <a:pt x="82643" y="53702"/>
                  </a:lnTo>
                  <a:lnTo>
                    <a:pt x="82791" y="53825"/>
                  </a:lnTo>
                  <a:lnTo>
                    <a:pt x="82890" y="53974"/>
                  </a:lnTo>
                  <a:lnTo>
                    <a:pt x="82964" y="54122"/>
                  </a:lnTo>
                  <a:lnTo>
                    <a:pt x="83014" y="54271"/>
                  </a:lnTo>
                  <a:lnTo>
                    <a:pt x="83039" y="54444"/>
                  </a:lnTo>
                  <a:lnTo>
                    <a:pt x="83014" y="54617"/>
                  </a:lnTo>
                  <a:lnTo>
                    <a:pt x="82964" y="54790"/>
                  </a:lnTo>
                  <a:lnTo>
                    <a:pt x="82890" y="54938"/>
                  </a:lnTo>
                  <a:lnTo>
                    <a:pt x="82791" y="55087"/>
                  </a:lnTo>
                  <a:lnTo>
                    <a:pt x="82643" y="55186"/>
                  </a:lnTo>
                  <a:lnTo>
                    <a:pt x="82494" y="55285"/>
                  </a:lnTo>
                  <a:lnTo>
                    <a:pt x="82321" y="55334"/>
                  </a:lnTo>
                  <a:lnTo>
                    <a:pt x="81975" y="55334"/>
                  </a:lnTo>
                  <a:lnTo>
                    <a:pt x="81827" y="55285"/>
                  </a:lnTo>
                  <a:lnTo>
                    <a:pt x="81653" y="55186"/>
                  </a:lnTo>
                  <a:lnTo>
                    <a:pt x="81530" y="55087"/>
                  </a:lnTo>
                  <a:lnTo>
                    <a:pt x="81406" y="54938"/>
                  </a:lnTo>
                  <a:lnTo>
                    <a:pt x="81332" y="54790"/>
                  </a:lnTo>
                  <a:lnTo>
                    <a:pt x="81282" y="54617"/>
                  </a:lnTo>
                  <a:lnTo>
                    <a:pt x="81258" y="54444"/>
                  </a:lnTo>
                  <a:lnTo>
                    <a:pt x="81282" y="54271"/>
                  </a:lnTo>
                  <a:lnTo>
                    <a:pt x="81332" y="54122"/>
                  </a:lnTo>
                  <a:lnTo>
                    <a:pt x="81406" y="53974"/>
                  </a:lnTo>
                  <a:lnTo>
                    <a:pt x="81530" y="53825"/>
                  </a:lnTo>
                  <a:lnTo>
                    <a:pt x="81653" y="53702"/>
                  </a:lnTo>
                  <a:lnTo>
                    <a:pt x="81827" y="53627"/>
                  </a:lnTo>
                  <a:lnTo>
                    <a:pt x="81975" y="53578"/>
                  </a:lnTo>
                  <a:lnTo>
                    <a:pt x="82148" y="53553"/>
                  </a:lnTo>
                  <a:close/>
                  <a:moveTo>
                    <a:pt x="18676" y="53801"/>
                  </a:moveTo>
                  <a:lnTo>
                    <a:pt x="18824" y="53825"/>
                  </a:lnTo>
                  <a:lnTo>
                    <a:pt x="18972" y="53850"/>
                  </a:lnTo>
                  <a:lnTo>
                    <a:pt x="19121" y="53924"/>
                  </a:lnTo>
                  <a:lnTo>
                    <a:pt x="19245" y="54023"/>
                  </a:lnTo>
                  <a:lnTo>
                    <a:pt x="19344" y="54147"/>
                  </a:lnTo>
                  <a:lnTo>
                    <a:pt x="19393" y="54295"/>
                  </a:lnTo>
                  <a:lnTo>
                    <a:pt x="19442" y="54444"/>
                  </a:lnTo>
                  <a:lnTo>
                    <a:pt x="19467" y="54592"/>
                  </a:lnTo>
                  <a:lnTo>
                    <a:pt x="19442" y="54741"/>
                  </a:lnTo>
                  <a:lnTo>
                    <a:pt x="19393" y="54889"/>
                  </a:lnTo>
                  <a:lnTo>
                    <a:pt x="19344" y="55013"/>
                  </a:lnTo>
                  <a:lnTo>
                    <a:pt x="19245" y="55136"/>
                  </a:lnTo>
                  <a:lnTo>
                    <a:pt x="19121" y="55235"/>
                  </a:lnTo>
                  <a:lnTo>
                    <a:pt x="18972" y="55310"/>
                  </a:lnTo>
                  <a:lnTo>
                    <a:pt x="18824" y="55359"/>
                  </a:lnTo>
                  <a:lnTo>
                    <a:pt x="18527" y="55359"/>
                  </a:lnTo>
                  <a:lnTo>
                    <a:pt x="18379" y="55310"/>
                  </a:lnTo>
                  <a:lnTo>
                    <a:pt x="18255" y="55235"/>
                  </a:lnTo>
                  <a:lnTo>
                    <a:pt x="18131" y="55136"/>
                  </a:lnTo>
                  <a:lnTo>
                    <a:pt x="18033" y="55013"/>
                  </a:lnTo>
                  <a:lnTo>
                    <a:pt x="17958" y="54889"/>
                  </a:lnTo>
                  <a:lnTo>
                    <a:pt x="17909" y="54741"/>
                  </a:lnTo>
                  <a:lnTo>
                    <a:pt x="17884" y="54592"/>
                  </a:lnTo>
                  <a:lnTo>
                    <a:pt x="17909" y="54444"/>
                  </a:lnTo>
                  <a:lnTo>
                    <a:pt x="17958" y="54295"/>
                  </a:lnTo>
                  <a:lnTo>
                    <a:pt x="18033" y="54147"/>
                  </a:lnTo>
                  <a:lnTo>
                    <a:pt x="18131" y="54023"/>
                  </a:lnTo>
                  <a:lnTo>
                    <a:pt x="18255" y="53924"/>
                  </a:lnTo>
                  <a:lnTo>
                    <a:pt x="18379" y="53850"/>
                  </a:lnTo>
                  <a:lnTo>
                    <a:pt x="18527" y="53825"/>
                  </a:lnTo>
                  <a:lnTo>
                    <a:pt x="18676" y="53801"/>
                  </a:lnTo>
                  <a:close/>
                  <a:moveTo>
                    <a:pt x="86848" y="53479"/>
                  </a:moveTo>
                  <a:lnTo>
                    <a:pt x="87021" y="53504"/>
                  </a:lnTo>
                  <a:lnTo>
                    <a:pt x="87219" y="53553"/>
                  </a:lnTo>
                  <a:lnTo>
                    <a:pt x="87392" y="53652"/>
                  </a:lnTo>
                  <a:lnTo>
                    <a:pt x="87541" y="53776"/>
                  </a:lnTo>
                  <a:lnTo>
                    <a:pt x="87664" y="53924"/>
                  </a:lnTo>
                  <a:lnTo>
                    <a:pt x="87763" y="54097"/>
                  </a:lnTo>
                  <a:lnTo>
                    <a:pt x="87813" y="54295"/>
                  </a:lnTo>
                  <a:lnTo>
                    <a:pt x="87837" y="54469"/>
                  </a:lnTo>
                  <a:lnTo>
                    <a:pt x="87813" y="54666"/>
                  </a:lnTo>
                  <a:lnTo>
                    <a:pt x="87763" y="54840"/>
                  </a:lnTo>
                  <a:lnTo>
                    <a:pt x="87664" y="55013"/>
                  </a:lnTo>
                  <a:lnTo>
                    <a:pt x="87541" y="55186"/>
                  </a:lnTo>
                  <a:lnTo>
                    <a:pt x="87392" y="55310"/>
                  </a:lnTo>
                  <a:lnTo>
                    <a:pt x="87219" y="55408"/>
                  </a:lnTo>
                  <a:lnTo>
                    <a:pt x="87021" y="55458"/>
                  </a:lnTo>
                  <a:lnTo>
                    <a:pt x="86650" y="55458"/>
                  </a:lnTo>
                  <a:lnTo>
                    <a:pt x="86477" y="55408"/>
                  </a:lnTo>
                  <a:lnTo>
                    <a:pt x="86304" y="55310"/>
                  </a:lnTo>
                  <a:lnTo>
                    <a:pt x="86131" y="55186"/>
                  </a:lnTo>
                  <a:lnTo>
                    <a:pt x="86007" y="55013"/>
                  </a:lnTo>
                  <a:lnTo>
                    <a:pt x="85933" y="54840"/>
                  </a:lnTo>
                  <a:lnTo>
                    <a:pt x="85859" y="54666"/>
                  </a:lnTo>
                  <a:lnTo>
                    <a:pt x="85859" y="54469"/>
                  </a:lnTo>
                  <a:lnTo>
                    <a:pt x="85859" y="54295"/>
                  </a:lnTo>
                  <a:lnTo>
                    <a:pt x="85933" y="54097"/>
                  </a:lnTo>
                  <a:lnTo>
                    <a:pt x="86007" y="53924"/>
                  </a:lnTo>
                  <a:lnTo>
                    <a:pt x="86131" y="53776"/>
                  </a:lnTo>
                  <a:lnTo>
                    <a:pt x="86304" y="53652"/>
                  </a:lnTo>
                  <a:lnTo>
                    <a:pt x="86477" y="53553"/>
                  </a:lnTo>
                  <a:lnTo>
                    <a:pt x="86650" y="53504"/>
                  </a:lnTo>
                  <a:lnTo>
                    <a:pt x="86848" y="53479"/>
                  </a:lnTo>
                  <a:close/>
                  <a:moveTo>
                    <a:pt x="22708" y="54493"/>
                  </a:moveTo>
                  <a:lnTo>
                    <a:pt x="22856" y="54518"/>
                  </a:lnTo>
                  <a:lnTo>
                    <a:pt x="22980" y="54543"/>
                  </a:lnTo>
                  <a:lnTo>
                    <a:pt x="23079" y="54617"/>
                  </a:lnTo>
                  <a:lnTo>
                    <a:pt x="23202" y="54691"/>
                  </a:lnTo>
                  <a:lnTo>
                    <a:pt x="23277" y="54790"/>
                  </a:lnTo>
                  <a:lnTo>
                    <a:pt x="23326" y="54914"/>
                  </a:lnTo>
                  <a:lnTo>
                    <a:pt x="23375" y="55037"/>
                  </a:lnTo>
                  <a:lnTo>
                    <a:pt x="23375" y="55161"/>
                  </a:lnTo>
                  <a:lnTo>
                    <a:pt x="23375" y="55285"/>
                  </a:lnTo>
                  <a:lnTo>
                    <a:pt x="23326" y="55408"/>
                  </a:lnTo>
                  <a:lnTo>
                    <a:pt x="23277" y="55532"/>
                  </a:lnTo>
                  <a:lnTo>
                    <a:pt x="23202" y="55631"/>
                  </a:lnTo>
                  <a:lnTo>
                    <a:pt x="23079" y="55730"/>
                  </a:lnTo>
                  <a:lnTo>
                    <a:pt x="22980" y="55780"/>
                  </a:lnTo>
                  <a:lnTo>
                    <a:pt x="22856" y="55829"/>
                  </a:lnTo>
                  <a:lnTo>
                    <a:pt x="22584" y="55829"/>
                  </a:lnTo>
                  <a:lnTo>
                    <a:pt x="22460" y="55780"/>
                  </a:lnTo>
                  <a:lnTo>
                    <a:pt x="22361" y="55730"/>
                  </a:lnTo>
                  <a:lnTo>
                    <a:pt x="22238" y="55631"/>
                  </a:lnTo>
                  <a:lnTo>
                    <a:pt x="22163" y="55532"/>
                  </a:lnTo>
                  <a:lnTo>
                    <a:pt x="22114" y="55408"/>
                  </a:lnTo>
                  <a:lnTo>
                    <a:pt x="22064" y="55285"/>
                  </a:lnTo>
                  <a:lnTo>
                    <a:pt x="22064" y="55161"/>
                  </a:lnTo>
                  <a:lnTo>
                    <a:pt x="22064" y="55037"/>
                  </a:lnTo>
                  <a:lnTo>
                    <a:pt x="22114" y="54914"/>
                  </a:lnTo>
                  <a:lnTo>
                    <a:pt x="22163" y="54790"/>
                  </a:lnTo>
                  <a:lnTo>
                    <a:pt x="22238" y="54691"/>
                  </a:lnTo>
                  <a:lnTo>
                    <a:pt x="22361" y="54617"/>
                  </a:lnTo>
                  <a:lnTo>
                    <a:pt x="22460" y="54543"/>
                  </a:lnTo>
                  <a:lnTo>
                    <a:pt x="22584" y="54518"/>
                  </a:lnTo>
                  <a:lnTo>
                    <a:pt x="22708" y="54493"/>
                  </a:lnTo>
                  <a:close/>
                  <a:moveTo>
                    <a:pt x="59144" y="54938"/>
                  </a:moveTo>
                  <a:lnTo>
                    <a:pt x="59218" y="54963"/>
                  </a:lnTo>
                  <a:lnTo>
                    <a:pt x="59292" y="55013"/>
                  </a:lnTo>
                  <a:lnTo>
                    <a:pt x="59366" y="55087"/>
                  </a:lnTo>
                  <a:lnTo>
                    <a:pt x="59441" y="55136"/>
                  </a:lnTo>
                  <a:lnTo>
                    <a:pt x="59465" y="55235"/>
                  </a:lnTo>
                  <a:lnTo>
                    <a:pt x="59490" y="55310"/>
                  </a:lnTo>
                  <a:lnTo>
                    <a:pt x="59515" y="55408"/>
                  </a:lnTo>
                  <a:lnTo>
                    <a:pt x="59490" y="55483"/>
                  </a:lnTo>
                  <a:lnTo>
                    <a:pt x="59465" y="55582"/>
                  </a:lnTo>
                  <a:lnTo>
                    <a:pt x="59441" y="55656"/>
                  </a:lnTo>
                  <a:lnTo>
                    <a:pt x="59366" y="55730"/>
                  </a:lnTo>
                  <a:lnTo>
                    <a:pt x="59292" y="55780"/>
                  </a:lnTo>
                  <a:lnTo>
                    <a:pt x="59218" y="55829"/>
                  </a:lnTo>
                  <a:lnTo>
                    <a:pt x="59144" y="55854"/>
                  </a:lnTo>
                  <a:lnTo>
                    <a:pt x="58971" y="55854"/>
                  </a:lnTo>
                  <a:lnTo>
                    <a:pt x="58872" y="55829"/>
                  </a:lnTo>
                  <a:lnTo>
                    <a:pt x="58797" y="55780"/>
                  </a:lnTo>
                  <a:lnTo>
                    <a:pt x="58723" y="55730"/>
                  </a:lnTo>
                  <a:lnTo>
                    <a:pt x="58674" y="55656"/>
                  </a:lnTo>
                  <a:lnTo>
                    <a:pt x="58624" y="55582"/>
                  </a:lnTo>
                  <a:lnTo>
                    <a:pt x="58600" y="55483"/>
                  </a:lnTo>
                  <a:lnTo>
                    <a:pt x="58600" y="55408"/>
                  </a:lnTo>
                  <a:lnTo>
                    <a:pt x="58600" y="55310"/>
                  </a:lnTo>
                  <a:lnTo>
                    <a:pt x="58624" y="55235"/>
                  </a:lnTo>
                  <a:lnTo>
                    <a:pt x="58674" y="55136"/>
                  </a:lnTo>
                  <a:lnTo>
                    <a:pt x="58723" y="55087"/>
                  </a:lnTo>
                  <a:lnTo>
                    <a:pt x="58797" y="55013"/>
                  </a:lnTo>
                  <a:lnTo>
                    <a:pt x="58872" y="54963"/>
                  </a:lnTo>
                  <a:lnTo>
                    <a:pt x="58971" y="54938"/>
                  </a:lnTo>
                  <a:close/>
                  <a:moveTo>
                    <a:pt x="75939" y="54394"/>
                  </a:moveTo>
                  <a:lnTo>
                    <a:pt x="76088" y="54444"/>
                  </a:lnTo>
                  <a:lnTo>
                    <a:pt x="76212" y="54518"/>
                  </a:lnTo>
                  <a:lnTo>
                    <a:pt x="76335" y="54617"/>
                  </a:lnTo>
                  <a:lnTo>
                    <a:pt x="76434" y="54716"/>
                  </a:lnTo>
                  <a:lnTo>
                    <a:pt x="76484" y="54864"/>
                  </a:lnTo>
                  <a:lnTo>
                    <a:pt x="76533" y="54988"/>
                  </a:lnTo>
                  <a:lnTo>
                    <a:pt x="76558" y="55136"/>
                  </a:lnTo>
                  <a:lnTo>
                    <a:pt x="76533" y="55285"/>
                  </a:lnTo>
                  <a:lnTo>
                    <a:pt x="76484" y="55433"/>
                  </a:lnTo>
                  <a:lnTo>
                    <a:pt x="76434" y="55557"/>
                  </a:lnTo>
                  <a:lnTo>
                    <a:pt x="76335" y="55681"/>
                  </a:lnTo>
                  <a:lnTo>
                    <a:pt x="76212" y="55780"/>
                  </a:lnTo>
                  <a:lnTo>
                    <a:pt x="76088" y="55854"/>
                  </a:lnTo>
                  <a:lnTo>
                    <a:pt x="75939" y="55878"/>
                  </a:lnTo>
                  <a:lnTo>
                    <a:pt x="75791" y="55903"/>
                  </a:lnTo>
                  <a:lnTo>
                    <a:pt x="75643" y="55878"/>
                  </a:lnTo>
                  <a:lnTo>
                    <a:pt x="75519" y="55854"/>
                  </a:lnTo>
                  <a:lnTo>
                    <a:pt x="75371" y="55780"/>
                  </a:lnTo>
                  <a:lnTo>
                    <a:pt x="75247" y="55681"/>
                  </a:lnTo>
                  <a:lnTo>
                    <a:pt x="75173" y="55557"/>
                  </a:lnTo>
                  <a:lnTo>
                    <a:pt x="75098" y="55433"/>
                  </a:lnTo>
                  <a:lnTo>
                    <a:pt x="75049" y="55285"/>
                  </a:lnTo>
                  <a:lnTo>
                    <a:pt x="75049" y="55136"/>
                  </a:lnTo>
                  <a:lnTo>
                    <a:pt x="75049" y="54988"/>
                  </a:lnTo>
                  <a:lnTo>
                    <a:pt x="75098" y="54864"/>
                  </a:lnTo>
                  <a:lnTo>
                    <a:pt x="75173" y="54716"/>
                  </a:lnTo>
                  <a:lnTo>
                    <a:pt x="75247" y="54617"/>
                  </a:lnTo>
                  <a:lnTo>
                    <a:pt x="75371" y="54518"/>
                  </a:lnTo>
                  <a:lnTo>
                    <a:pt x="75519" y="54444"/>
                  </a:lnTo>
                  <a:lnTo>
                    <a:pt x="75643" y="54394"/>
                  </a:lnTo>
                  <a:close/>
                  <a:moveTo>
                    <a:pt x="65625" y="54815"/>
                  </a:moveTo>
                  <a:lnTo>
                    <a:pt x="65748" y="54840"/>
                  </a:lnTo>
                  <a:lnTo>
                    <a:pt x="65847" y="54864"/>
                  </a:lnTo>
                  <a:lnTo>
                    <a:pt x="65946" y="54914"/>
                  </a:lnTo>
                  <a:lnTo>
                    <a:pt x="66045" y="54988"/>
                  </a:lnTo>
                  <a:lnTo>
                    <a:pt x="66119" y="55087"/>
                  </a:lnTo>
                  <a:lnTo>
                    <a:pt x="66169" y="55186"/>
                  </a:lnTo>
                  <a:lnTo>
                    <a:pt x="66193" y="55285"/>
                  </a:lnTo>
                  <a:lnTo>
                    <a:pt x="66193" y="55408"/>
                  </a:lnTo>
                  <a:lnTo>
                    <a:pt x="66193" y="55507"/>
                  </a:lnTo>
                  <a:lnTo>
                    <a:pt x="66169" y="55606"/>
                  </a:lnTo>
                  <a:lnTo>
                    <a:pt x="66119" y="55705"/>
                  </a:lnTo>
                  <a:lnTo>
                    <a:pt x="66045" y="55804"/>
                  </a:lnTo>
                  <a:lnTo>
                    <a:pt x="65946" y="55878"/>
                  </a:lnTo>
                  <a:lnTo>
                    <a:pt x="65847" y="55928"/>
                  </a:lnTo>
                  <a:lnTo>
                    <a:pt x="65748" y="55953"/>
                  </a:lnTo>
                  <a:lnTo>
                    <a:pt x="65625" y="55977"/>
                  </a:lnTo>
                  <a:lnTo>
                    <a:pt x="65526" y="55953"/>
                  </a:lnTo>
                  <a:lnTo>
                    <a:pt x="65402" y="55928"/>
                  </a:lnTo>
                  <a:lnTo>
                    <a:pt x="65303" y="55878"/>
                  </a:lnTo>
                  <a:lnTo>
                    <a:pt x="65229" y="55804"/>
                  </a:lnTo>
                  <a:lnTo>
                    <a:pt x="65155" y="55705"/>
                  </a:lnTo>
                  <a:lnTo>
                    <a:pt x="65105" y="55606"/>
                  </a:lnTo>
                  <a:lnTo>
                    <a:pt x="65056" y="55507"/>
                  </a:lnTo>
                  <a:lnTo>
                    <a:pt x="65056" y="55408"/>
                  </a:lnTo>
                  <a:lnTo>
                    <a:pt x="65056" y="55285"/>
                  </a:lnTo>
                  <a:lnTo>
                    <a:pt x="65105" y="55186"/>
                  </a:lnTo>
                  <a:lnTo>
                    <a:pt x="65155" y="55087"/>
                  </a:lnTo>
                  <a:lnTo>
                    <a:pt x="65229" y="54988"/>
                  </a:lnTo>
                  <a:lnTo>
                    <a:pt x="65303" y="54914"/>
                  </a:lnTo>
                  <a:lnTo>
                    <a:pt x="65402" y="54864"/>
                  </a:lnTo>
                  <a:lnTo>
                    <a:pt x="65526" y="54840"/>
                  </a:lnTo>
                  <a:lnTo>
                    <a:pt x="65625" y="54815"/>
                  </a:lnTo>
                  <a:close/>
                  <a:moveTo>
                    <a:pt x="103223" y="53331"/>
                  </a:moveTo>
                  <a:lnTo>
                    <a:pt x="103495" y="53355"/>
                  </a:lnTo>
                  <a:lnTo>
                    <a:pt x="103743" y="53430"/>
                  </a:lnTo>
                  <a:lnTo>
                    <a:pt x="103990" y="53553"/>
                  </a:lnTo>
                  <a:lnTo>
                    <a:pt x="104213" y="53751"/>
                  </a:lnTo>
                  <a:lnTo>
                    <a:pt x="104386" y="53949"/>
                  </a:lnTo>
                  <a:lnTo>
                    <a:pt x="104510" y="54196"/>
                  </a:lnTo>
                  <a:lnTo>
                    <a:pt x="104584" y="54469"/>
                  </a:lnTo>
                  <a:lnTo>
                    <a:pt x="104608" y="54716"/>
                  </a:lnTo>
                  <a:lnTo>
                    <a:pt x="104584" y="54988"/>
                  </a:lnTo>
                  <a:lnTo>
                    <a:pt x="104510" y="55235"/>
                  </a:lnTo>
                  <a:lnTo>
                    <a:pt x="104386" y="55483"/>
                  </a:lnTo>
                  <a:lnTo>
                    <a:pt x="104213" y="55705"/>
                  </a:lnTo>
                  <a:lnTo>
                    <a:pt x="103990" y="55878"/>
                  </a:lnTo>
                  <a:lnTo>
                    <a:pt x="103743" y="56002"/>
                  </a:lnTo>
                  <a:lnTo>
                    <a:pt x="103495" y="56076"/>
                  </a:lnTo>
                  <a:lnTo>
                    <a:pt x="103223" y="56101"/>
                  </a:lnTo>
                  <a:lnTo>
                    <a:pt x="102951" y="56076"/>
                  </a:lnTo>
                  <a:lnTo>
                    <a:pt x="102704" y="56002"/>
                  </a:lnTo>
                  <a:lnTo>
                    <a:pt x="102456" y="55878"/>
                  </a:lnTo>
                  <a:lnTo>
                    <a:pt x="102234" y="55705"/>
                  </a:lnTo>
                  <a:lnTo>
                    <a:pt x="102061" y="55483"/>
                  </a:lnTo>
                  <a:lnTo>
                    <a:pt x="101937" y="55235"/>
                  </a:lnTo>
                  <a:lnTo>
                    <a:pt x="101863" y="54988"/>
                  </a:lnTo>
                  <a:lnTo>
                    <a:pt x="101838" y="54716"/>
                  </a:lnTo>
                  <a:lnTo>
                    <a:pt x="101863" y="54469"/>
                  </a:lnTo>
                  <a:lnTo>
                    <a:pt x="101937" y="54196"/>
                  </a:lnTo>
                  <a:lnTo>
                    <a:pt x="102061" y="53949"/>
                  </a:lnTo>
                  <a:lnTo>
                    <a:pt x="102234" y="53751"/>
                  </a:lnTo>
                  <a:lnTo>
                    <a:pt x="102456" y="53553"/>
                  </a:lnTo>
                  <a:lnTo>
                    <a:pt x="102704" y="53430"/>
                  </a:lnTo>
                  <a:lnTo>
                    <a:pt x="102951" y="53355"/>
                  </a:lnTo>
                  <a:lnTo>
                    <a:pt x="103223" y="53331"/>
                  </a:lnTo>
                  <a:close/>
                  <a:moveTo>
                    <a:pt x="62434" y="55136"/>
                  </a:moveTo>
                  <a:lnTo>
                    <a:pt x="62533" y="55186"/>
                  </a:lnTo>
                  <a:lnTo>
                    <a:pt x="62631" y="55235"/>
                  </a:lnTo>
                  <a:lnTo>
                    <a:pt x="62706" y="55285"/>
                  </a:lnTo>
                  <a:lnTo>
                    <a:pt x="62780" y="55384"/>
                  </a:lnTo>
                  <a:lnTo>
                    <a:pt x="62829" y="55458"/>
                  </a:lnTo>
                  <a:lnTo>
                    <a:pt x="62854" y="55557"/>
                  </a:lnTo>
                  <a:lnTo>
                    <a:pt x="62854" y="55656"/>
                  </a:lnTo>
                  <a:lnTo>
                    <a:pt x="62854" y="55755"/>
                  </a:lnTo>
                  <a:lnTo>
                    <a:pt x="62829" y="55854"/>
                  </a:lnTo>
                  <a:lnTo>
                    <a:pt x="62780" y="55953"/>
                  </a:lnTo>
                  <a:lnTo>
                    <a:pt x="62706" y="56027"/>
                  </a:lnTo>
                  <a:lnTo>
                    <a:pt x="62631" y="56101"/>
                  </a:lnTo>
                  <a:lnTo>
                    <a:pt x="62533" y="56151"/>
                  </a:lnTo>
                  <a:lnTo>
                    <a:pt x="62434" y="56175"/>
                  </a:lnTo>
                  <a:lnTo>
                    <a:pt x="62236" y="56175"/>
                  </a:lnTo>
                  <a:lnTo>
                    <a:pt x="62137" y="56151"/>
                  </a:lnTo>
                  <a:lnTo>
                    <a:pt x="62063" y="56101"/>
                  </a:lnTo>
                  <a:lnTo>
                    <a:pt x="61964" y="56027"/>
                  </a:lnTo>
                  <a:lnTo>
                    <a:pt x="61914" y="55953"/>
                  </a:lnTo>
                  <a:lnTo>
                    <a:pt x="61865" y="55854"/>
                  </a:lnTo>
                  <a:lnTo>
                    <a:pt x="61840" y="55755"/>
                  </a:lnTo>
                  <a:lnTo>
                    <a:pt x="61815" y="55656"/>
                  </a:lnTo>
                  <a:lnTo>
                    <a:pt x="61840" y="55557"/>
                  </a:lnTo>
                  <a:lnTo>
                    <a:pt x="61865" y="55458"/>
                  </a:lnTo>
                  <a:lnTo>
                    <a:pt x="61914" y="55384"/>
                  </a:lnTo>
                  <a:lnTo>
                    <a:pt x="61964" y="55285"/>
                  </a:lnTo>
                  <a:lnTo>
                    <a:pt x="62063" y="55235"/>
                  </a:lnTo>
                  <a:lnTo>
                    <a:pt x="62137" y="55186"/>
                  </a:lnTo>
                  <a:lnTo>
                    <a:pt x="62236" y="55136"/>
                  </a:lnTo>
                  <a:close/>
                  <a:moveTo>
                    <a:pt x="26962" y="55136"/>
                  </a:moveTo>
                  <a:lnTo>
                    <a:pt x="27061" y="55186"/>
                  </a:lnTo>
                  <a:lnTo>
                    <a:pt x="27135" y="55235"/>
                  </a:lnTo>
                  <a:lnTo>
                    <a:pt x="27234" y="55285"/>
                  </a:lnTo>
                  <a:lnTo>
                    <a:pt x="27309" y="55384"/>
                  </a:lnTo>
                  <a:lnTo>
                    <a:pt x="27358" y="55483"/>
                  </a:lnTo>
                  <a:lnTo>
                    <a:pt x="27383" y="55582"/>
                  </a:lnTo>
                  <a:lnTo>
                    <a:pt x="27383" y="55681"/>
                  </a:lnTo>
                  <a:lnTo>
                    <a:pt x="27383" y="55780"/>
                  </a:lnTo>
                  <a:lnTo>
                    <a:pt x="27358" y="55878"/>
                  </a:lnTo>
                  <a:lnTo>
                    <a:pt x="27309" y="55977"/>
                  </a:lnTo>
                  <a:lnTo>
                    <a:pt x="27234" y="56052"/>
                  </a:lnTo>
                  <a:lnTo>
                    <a:pt x="27135" y="56126"/>
                  </a:lnTo>
                  <a:lnTo>
                    <a:pt x="27061" y="56175"/>
                  </a:lnTo>
                  <a:lnTo>
                    <a:pt x="26962" y="56200"/>
                  </a:lnTo>
                  <a:lnTo>
                    <a:pt x="26839" y="56225"/>
                  </a:lnTo>
                  <a:lnTo>
                    <a:pt x="26740" y="56200"/>
                  </a:lnTo>
                  <a:lnTo>
                    <a:pt x="26641" y="56175"/>
                  </a:lnTo>
                  <a:lnTo>
                    <a:pt x="26542" y="56126"/>
                  </a:lnTo>
                  <a:lnTo>
                    <a:pt x="26467" y="56052"/>
                  </a:lnTo>
                  <a:lnTo>
                    <a:pt x="26393" y="55977"/>
                  </a:lnTo>
                  <a:lnTo>
                    <a:pt x="26344" y="55878"/>
                  </a:lnTo>
                  <a:lnTo>
                    <a:pt x="26319" y="55780"/>
                  </a:lnTo>
                  <a:lnTo>
                    <a:pt x="26319" y="55681"/>
                  </a:lnTo>
                  <a:lnTo>
                    <a:pt x="26319" y="55582"/>
                  </a:lnTo>
                  <a:lnTo>
                    <a:pt x="26344" y="55483"/>
                  </a:lnTo>
                  <a:lnTo>
                    <a:pt x="26393" y="55384"/>
                  </a:lnTo>
                  <a:lnTo>
                    <a:pt x="26467" y="55285"/>
                  </a:lnTo>
                  <a:lnTo>
                    <a:pt x="26542" y="55235"/>
                  </a:lnTo>
                  <a:lnTo>
                    <a:pt x="26641" y="55186"/>
                  </a:lnTo>
                  <a:lnTo>
                    <a:pt x="26740" y="55136"/>
                  </a:lnTo>
                  <a:close/>
                  <a:moveTo>
                    <a:pt x="31019" y="55433"/>
                  </a:moveTo>
                  <a:lnTo>
                    <a:pt x="31093" y="55458"/>
                  </a:lnTo>
                  <a:lnTo>
                    <a:pt x="31167" y="55507"/>
                  </a:lnTo>
                  <a:lnTo>
                    <a:pt x="31242" y="55557"/>
                  </a:lnTo>
                  <a:lnTo>
                    <a:pt x="31291" y="55631"/>
                  </a:lnTo>
                  <a:lnTo>
                    <a:pt x="31340" y="55705"/>
                  </a:lnTo>
                  <a:lnTo>
                    <a:pt x="31365" y="55780"/>
                  </a:lnTo>
                  <a:lnTo>
                    <a:pt x="31365" y="55854"/>
                  </a:lnTo>
                  <a:lnTo>
                    <a:pt x="31365" y="55928"/>
                  </a:lnTo>
                  <a:lnTo>
                    <a:pt x="31340" y="56027"/>
                  </a:lnTo>
                  <a:lnTo>
                    <a:pt x="31291" y="56101"/>
                  </a:lnTo>
                  <a:lnTo>
                    <a:pt x="31242" y="56151"/>
                  </a:lnTo>
                  <a:lnTo>
                    <a:pt x="31167" y="56225"/>
                  </a:lnTo>
                  <a:lnTo>
                    <a:pt x="31093" y="56249"/>
                  </a:lnTo>
                  <a:lnTo>
                    <a:pt x="31019" y="56274"/>
                  </a:lnTo>
                  <a:lnTo>
                    <a:pt x="30920" y="56299"/>
                  </a:lnTo>
                  <a:lnTo>
                    <a:pt x="30846" y="56274"/>
                  </a:lnTo>
                  <a:lnTo>
                    <a:pt x="30772" y="56249"/>
                  </a:lnTo>
                  <a:lnTo>
                    <a:pt x="30697" y="56225"/>
                  </a:lnTo>
                  <a:lnTo>
                    <a:pt x="30623" y="56151"/>
                  </a:lnTo>
                  <a:lnTo>
                    <a:pt x="30574" y="56101"/>
                  </a:lnTo>
                  <a:lnTo>
                    <a:pt x="30524" y="56027"/>
                  </a:lnTo>
                  <a:lnTo>
                    <a:pt x="30499" y="55928"/>
                  </a:lnTo>
                  <a:lnTo>
                    <a:pt x="30499" y="55854"/>
                  </a:lnTo>
                  <a:lnTo>
                    <a:pt x="30499" y="55780"/>
                  </a:lnTo>
                  <a:lnTo>
                    <a:pt x="30524" y="55705"/>
                  </a:lnTo>
                  <a:lnTo>
                    <a:pt x="30574" y="55631"/>
                  </a:lnTo>
                  <a:lnTo>
                    <a:pt x="30623" y="55557"/>
                  </a:lnTo>
                  <a:lnTo>
                    <a:pt x="30697" y="55507"/>
                  </a:lnTo>
                  <a:lnTo>
                    <a:pt x="30772" y="55458"/>
                  </a:lnTo>
                  <a:lnTo>
                    <a:pt x="30846" y="55433"/>
                  </a:lnTo>
                  <a:close/>
                  <a:moveTo>
                    <a:pt x="50338" y="55730"/>
                  </a:moveTo>
                  <a:lnTo>
                    <a:pt x="50437" y="55755"/>
                  </a:lnTo>
                  <a:lnTo>
                    <a:pt x="50536" y="55829"/>
                  </a:lnTo>
                  <a:lnTo>
                    <a:pt x="50585" y="55903"/>
                  </a:lnTo>
                  <a:lnTo>
                    <a:pt x="50610" y="56027"/>
                  </a:lnTo>
                  <a:lnTo>
                    <a:pt x="50585" y="56126"/>
                  </a:lnTo>
                  <a:lnTo>
                    <a:pt x="50536" y="56225"/>
                  </a:lnTo>
                  <a:lnTo>
                    <a:pt x="50437" y="56274"/>
                  </a:lnTo>
                  <a:lnTo>
                    <a:pt x="50338" y="56299"/>
                  </a:lnTo>
                  <a:lnTo>
                    <a:pt x="50214" y="56274"/>
                  </a:lnTo>
                  <a:lnTo>
                    <a:pt x="50140" y="56225"/>
                  </a:lnTo>
                  <a:lnTo>
                    <a:pt x="50066" y="56126"/>
                  </a:lnTo>
                  <a:lnTo>
                    <a:pt x="50041" y="56027"/>
                  </a:lnTo>
                  <a:lnTo>
                    <a:pt x="50066" y="55903"/>
                  </a:lnTo>
                  <a:lnTo>
                    <a:pt x="50140" y="55829"/>
                  </a:lnTo>
                  <a:lnTo>
                    <a:pt x="50214" y="55755"/>
                  </a:lnTo>
                  <a:lnTo>
                    <a:pt x="50338" y="55730"/>
                  </a:lnTo>
                  <a:close/>
                  <a:moveTo>
                    <a:pt x="35298" y="55928"/>
                  </a:moveTo>
                  <a:lnTo>
                    <a:pt x="35397" y="55953"/>
                  </a:lnTo>
                  <a:lnTo>
                    <a:pt x="35496" y="56027"/>
                  </a:lnTo>
                  <a:lnTo>
                    <a:pt x="35570" y="56126"/>
                  </a:lnTo>
                  <a:lnTo>
                    <a:pt x="35595" y="56225"/>
                  </a:lnTo>
                  <a:lnTo>
                    <a:pt x="35570" y="56348"/>
                  </a:lnTo>
                  <a:lnTo>
                    <a:pt x="35496" y="56447"/>
                  </a:lnTo>
                  <a:lnTo>
                    <a:pt x="35397" y="56497"/>
                  </a:lnTo>
                  <a:lnTo>
                    <a:pt x="35298" y="56522"/>
                  </a:lnTo>
                  <a:lnTo>
                    <a:pt x="35175" y="56497"/>
                  </a:lnTo>
                  <a:lnTo>
                    <a:pt x="35076" y="56447"/>
                  </a:lnTo>
                  <a:lnTo>
                    <a:pt x="35026" y="56348"/>
                  </a:lnTo>
                  <a:lnTo>
                    <a:pt x="35001" y="56225"/>
                  </a:lnTo>
                  <a:lnTo>
                    <a:pt x="35026" y="56126"/>
                  </a:lnTo>
                  <a:lnTo>
                    <a:pt x="35076" y="56027"/>
                  </a:lnTo>
                  <a:lnTo>
                    <a:pt x="35175" y="55953"/>
                  </a:lnTo>
                  <a:lnTo>
                    <a:pt x="35298" y="55928"/>
                  </a:lnTo>
                  <a:close/>
                  <a:moveTo>
                    <a:pt x="39874" y="56274"/>
                  </a:moveTo>
                  <a:lnTo>
                    <a:pt x="39924" y="56324"/>
                  </a:lnTo>
                  <a:lnTo>
                    <a:pt x="39949" y="56373"/>
                  </a:lnTo>
                  <a:lnTo>
                    <a:pt x="39973" y="56423"/>
                  </a:lnTo>
                  <a:lnTo>
                    <a:pt x="39949" y="56497"/>
                  </a:lnTo>
                  <a:lnTo>
                    <a:pt x="39924" y="56546"/>
                  </a:lnTo>
                  <a:lnTo>
                    <a:pt x="39874" y="56571"/>
                  </a:lnTo>
                  <a:lnTo>
                    <a:pt x="39800" y="56596"/>
                  </a:lnTo>
                  <a:lnTo>
                    <a:pt x="39751" y="56571"/>
                  </a:lnTo>
                  <a:lnTo>
                    <a:pt x="39701" y="56546"/>
                  </a:lnTo>
                  <a:lnTo>
                    <a:pt x="39652" y="56497"/>
                  </a:lnTo>
                  <a:lnTo>
                    <a:pt x="39652" y="56423"/>
                  </a:lnTo>
                  <a:lnTo>
                    <a:pt x="39652" y="56373"/>
                  </a:lnTo>
                  <a:lnTo>
                    <a:pt x="39701" y="56324"/>
                  </a:lnTo>
                  <a:lnTo>
                    <a:pt x="39751" y="56274"/>
                  </a:lnTo>
                  <a:close/>
                  <a:moveTo>
                    <a:pt x="90385" y="54518"/>
                  </a:moveTo>
                  <a:lnTo>
                    <a:pt x="90583" y="54543"/>
                  </a:lnTo>
                  <a:lnTo>
                    <a:pt x="90806" y="54617"/>
                  </a:lnTo>
                  <a:lnTo>
                    <a:pt x="90979" y="54716"/>
                  </a:lnTo>
                  <a:lnTo>
                    <a:pt x="91152" y="54840"/>
                  </a:lnTo>
                  <a:lnTo>
                    <a:pt x="91300" y="55013"/>
                  </a:lnTo>
                  <a:lnTo>
                    <a:pt x="91399" y="55211"/>
                  </a:lnTo>
                  <a:lnTo>
                    <a:pt x="91474" y="55408"/>
                  </a:lnTo>
                  <a:lnTo>
                    <a:pt x="91474" y="55631"/>
                  </a:lnTo>
                  <a:lnTo>
                    <a:pt x="91474" y="55829"/>
                  </a:lnTo>
                  <a:lnTo>
                    <a:pt x="91399" y="56052"/>
                  </a:lnTo>
                  <a:lnTo>
                    <a:pt x="91300" y="56225"/>
                  </a:lnTo>
                  <a:lnTo>
                    <a:pt x="91152" y="56398"/>
                  </a:lnTo>
                  <a:lnTo>
                    <a:pt x="90979" y="56546"/>
                  </a:lnTo>
                  <a:lnTo>
                    <a:pt x="90806" y="56645"/>
                  </a:lnTo>
                  <a:lnTo>
                    <a:pt x="90583" y="56719"/>
                  </a:lnTo>
                  <a:lnTo>
                    <a:pt x="90163" y="56719"/>
                  </a:lnTo>
                  <a:lnTo>
                    <a:pt x="89965" y="56645"/>
                  </a:lnTo>
                  <a:lnTo>
                    <a:pt x="89792" y="56546"/>
                  </a:lnTo>
                  <a:lnTo>
                    <a:pt x="89618" y="56398"/>
                  </a:lnTo>
                  <a:lnTo>
                    <a:pt x="89470" y="56225"/>
                  </a:lnTo>
                  <a:lnTo>
                    <a:pt x="89371" y="56052"/>
                  </a:lnTo>
                  <a:lnTo>
                    <a:pt x="89297" y="55829"/>
                  </a:lnTo>
                  <a:lnTo>
                    <a:pt x="89297" y="55631"/>
                  </a:lnTo>
                  <a:lnTo>
                    <a:pt x="89297" y="55408"/>
                  </a:lnTo>
                  <a:lnTo>
                    <a:pt x="89371" y="55211"/>
                  </a:lnTo>
                  <a:lnTo>
                    <a:pt x="89470" y="55013"/>
                  </a:lnTo>
                  <a:lnTo>
                    <a:pt x="89618" y="54840"/>
                  </a:lnTo>
                  <a:lnTo>
                    <a:pt x="89792" y="54716"/>
                  </a:lnTo>
                  <a:lnTo>
                    <a:pt x="89965" y="54617"/>
                  </a:lnTo>
                  <a:lnTo>
                    <a:pt x="90163" y="54543"/>
                  </a:lnTo>
                  <a:lnTo>
                    <a:pt x="90385" y="54518"/>
                  </a:lnTo>
                  <a:close/>
                  <a:moveTo>
                    <a:pt x="45118" y="56546"/>
                  </a:moveTo>
                  <a:lnTo>
                    <a:pt x="45168" y="56571"/>
                  </a:lnTo>
                  <a:lnTo>
                    <a:pt x="45217" y="56645"/>
                  </a:lnTo>
                  <a:lnTo>
                    <a:pt x="45217" y="56695"/>
                  </a:lnTo>
                  <a:lnTo>
                    <a:pt x="45217" y="56744"/>
                  </a:lnTo>
                  <a:lnTo>
                    <a:pt x="45168" y="56818"/>
                  </a:lnTo>
                  <a:lnTo>
                    <a:pt x="45118" y="56843"/>
                  </a:lnTo>
                  <a:lnTo>
                    <a:pt x="44995" y="56843"/>
                  </a:lnTo>
                  <a:lnTo>
                    <a:pt x="44945" y="56818"/>
                  </a:lnTo>
                  <a:lnTo>
                    <a:pt x="44921" y="56744"/>
                  </a:lnTo>
                  <a:lnTo>
                    <a:pt x="44896" y="56695"/>
                  </a:lnTo>
                  <a:lnTo>
                    <a:pt x="44921" y="56645"/>
                  </a:lnTo>
                  <a:lnTo>
                    <a:pt x="44945" y="56571"/>
                  </a:lnTo>
                  <a:lnTo>
                    <a:pt x="44995" y="56546"/>
                  </a:lnTo>
                  <a:close/>
                  <a:moveTo>
                    <a:pt x="110570" y="53924"/>
                  </a:moveTo>
                  <a:lnTo>
                    <a:pt x="110867" y="53949"/>
                  </a:lnTo>
                  <a:lnTo>
                    <a:pt x="111015" y="53974"/>
                  </a:lnTo>
                  <a:lnTo>
                    <a:pt x="111163" y="54048"/>
                  </a:lnTo>
                  <a:lnTo>
                    <a:pt x="111312" y="54097"/>
                  </a:lnTo>
                  <a:lnTo>
                    <a:pt x="111436" y="54172"/>
                  </a:lnTo>
                  <a:lnTo>
                    <a:pt x="111584" y="54271"/>
                  </a:lnTo>
                  <a:lnTo>
                    <a:pt x="111683" y="54394"/>
                  </a:lnTo>
                  <a:lnTo>
                    <a:pt x="111807" y="54493"/>
                  </a:lnTo>
                  <a:lnTo>
                    <a:pt x="111906" y="54642"/>
                  </a:lnTo>
                  <a:lnTo>
                    <a:pt x="111980" y="54765"/>
                  </a:lnTo>
                  <a:lnTo>
                    <a:pt x="112029" y="54914"/>
                  </a:lnTo>
                  <a:lnTo>
                    <a:pt x="112103" y="55062"/>
                  </a:lnTo>
                  <a:lnTo>
                    <a:pt x="112128" y="55211"/>
                  </a:lnTo>
                  <a:lnTo>
                    <a:pt x="112153" y="55507"/>
                  </a:lnTo>
                  <a:lnTo>
                    <a:pt x="112128" y="55804"/>
                  </a:lnTo>
                  <a:lnTo>
                    <a:pt x="112103" y="55953"/>
                  </a:lnTo>
                  <a:lnTo>
                    <a:pt x="112029" y="56101"/>
                  </a:lnTo>
                  <a:lnTo>
                    <a:pt x="111980" y="56249"/>
                  </a:lnTo>
                  <a:lnTo>
                    <a:pt x="111906" y="56373"/>
                  </a:lnTo>
                  <a:lnTo>
                    <a:pt x="111807" y="56497"/>
                  </a:lnTo>
                  <a:lnTo>
                    <a:pt x="111683" y="56621"/>
                  </a:lnTo>
                  <a:lnTo>
                    <a:pt x="111584" y="56744"/>
                  </a:lnTo>
                  <a:lnTo>
                    <a:pt x="111436" y="56843"/>
                  </a:lnTo>
                  <a:lnTo>
                    <a:pt x="111312" y="56917"/>
                  </a:lnTo>
                  <a:lnTo>
                    <a:pt x="111163" y="56967"/>
                  </a:lnTo>
                  <a:lnTo>
                    <a:pt x="111015" y="57016"/>
                  </a:lnTo>
                  <a:lnTo>
                    <a:pt x="110867" y="57066"/>
                  </a:lnTo>
                  <a:lnTo>
                    <a:pt x="110570" y="57091"/>
                  </a:lnTo>
                  <a:lnTo>
                    <a:pt x="110273" y="57066"/>
                  </a:lnTo>
                  <a:lnTo>
                    <a:pt x="110125" y="57016"/>
                  </a:lnTo>
                  <a:lnTo>
                    <a:pt x="109976" y="56967"/>
                  </a:lnTo>
                  <a:lnTo>
                    <a:pt x="109828" y="56917"/>
                  </a:lnTo>
                  <a:lnTo>
                    <a:pt x="109704" y="56843"/>
                  </a:lnTo>
                  <a:lnTo>
                    <a:pt x="109580" y="56744"/>
                  </a:lnTo>
                  <a:lnTo>
                    <a:pt x="109457" y="56621"/>
                  </a:lnTo>
                  <a:lnTo>
                    <a:pt x="109333" y="56497"/>
                  </a:lnTo>
                  <a:lnTo>
                    <a:pt x="109259" y="56373"/>
                  </a:lnTo>
                  <a:lnTo>
                    <a:pt x="109160" y="56249"/>
                  </a:lnTo>
                  <a:lnTo>
                    <a:pt x="109110" y="56101"/>
                  </a:lnTo>
                  <a:lnTo>
                    <a:pt x="109061" y="55953"/>
                  </a:lnTo>
                  <a:lnTo>
                    <a:pt x="109011" y="55804"/>
                  </a:lnTo>
                  <a:lnTo>
                    <a:pt x="108987" y="55507"/>
                  </a:lnTo>
                  <a:lnTo>
                    <a:pt x="109011" y="55211"/>
                  </a:lnTo>
                  <a:lnTo>
                    <a:pt x="109061" y="55062"/>
                  </a:lnTo>
                  <a:lnTo>
                    <a:pt x="109110" y="54914"/>
                  </a:lnTo>
                  <a:lnTo>
                    <a:pt x="109160" y="54765"/>
                  </a:lnTo>
                  <a:lnTo>
                    <a:pt x="109259" y="54642"/>
                  </a:lnTo>
                  <a:lnTo>
                    <a:pt x="109333" y="54493"/>
                  </a:lnTo>
                  <a:lnTo>
                    <a:pt x="109457" y="54394"/>
                  </a:lnTo>
                  <a:lnTo>
                    <a:pt x="109580" y="54271"/>
                  </a:lnTo>
                  <a:lnTo>
                    <a:pt x="109704" y="54172"/>
                  </a:lnTo>
                  <a:lnTo>
                    <a:pt x="109828" y="54097"/>
                  </a:lnTo>
                  <a:lnTo>
                    <a:pt x="109976" y="54048"/>
                  </a:lnTo>
                  <a:lnTo>
                    <a:pt x="110125" y="53974"/>
                  </a:lnTo>
                  <a:lnTo>
                    <a:pt x="110273" y="53949"/>
                  </a:lnTo>
                  <a:lnTo>
                    <a:pt x="110570" y="53924"/>
                  </a:lnTo>
                  <a:close/>
                  <a:moveTo>
                    <a:pt x="4329" y="54963"/>
                  </a:moveTo>
                  <a:lnTo>
                    <a:pt x="4551" y="54988"/>
                  </a:lnTo>
                  <a:lnTo>
                    <a:pt x="4749" y="55037"/>
                  </a:lnTo>
                  <a:lnTo>
                    <a:pt x="4947" y="55136"/>
                  </a:lnTo>
                  <a:lnTo>
                    <a:pt x="5120" y="55285"/>
                  </a:lnTo>
                  <a:lnTo>
                    <a:pt x="5269" y="55458"/>
                  </a:lnTo>
                  <a:lnTo>
                    <a:pt x="5368" y="55656"/>
                  </a:lnTo>
                  <a:lnTo>
                    <a:pt x="5442" y="55854"/>
                  </a:lnTo>
                  <a:lnTo>
                    <a:pt x="5442" y="56076"/>
                  </a:lnTo>
                  <a:lnTo>
                    <a:pt x="5442" y="56299"/>
                  </a:lnTo>
                  <a:lnTo>
                    <a:pt x="5368" y="56497"/>
                  </a:lnTo>
                  <a:lnTo>
                    <a:pt x="5269" y="56695"/>
                  </a:lnTo>
                  <a:lnTo>
                    <a:pt x="5120" y="56868"/>
                  </a:lnTo>
                  <a:lnTo>
                    <a:pt x="4947" y="57016"/>
                  </a:lnTo>
                  <a:lnTo>
                    <a:pt x="4749" y="57115"/>
                  </a:lnTo>
                  <a:lnTo>
                    <a:pt x="4551" y="57165"/>
                  </a:lnTo>
                  <a:lnTo>
                    <a:pt x="4329" y="57189"/>
                  </a:lnTo>
                  <a:lnTo>
                    <a:pt x="4131" y="57165"/>
                  </a:lnTo>
                  <a:lnTo>
                    <a:pt x="3908" y="57115"/>
                  </a:lnTo>
                  <a:lnTo>
                    <a:pt x="3710" y="57016"/>
                  </a:lnTo>
                  <a:lnTo>
                    <a:pt x="3537" y="56868"/>
                  </a:lnTo>
                  <a:lnTo>
                    <a:pt x="3389" y="56695"/>
                  </a:lnTo>
                  <a:lnTo>
                    <a:pt x="3290" y="56497"/>
                  </a:lnTo>
                  <a:lnTo>
                    <a:pt x="3240" y="56299"/>
                  </a:lnTo>
                  <a:lnTo>
                    <a:pt x="3216" y="56076"/>
                  </a:lnTo>
                  <a:lnTo>
                    <a:pt x="3240" y="55854"/>
                  </a:lnTo>
                  <a:lnTo>
                    <a:pt x="3290" y="55656"/>
                  </a:lnTo>
                  <a:lnTo>
                    <a:pt x="3389" y="55458"/>
                  </a:lnTo>
                  <a:lnTo>
                    <a:pt x="3537" y="55285"/>
                  </a:lnTo>
                  <a:lnTo>
                    <a:pt x="3710" y="55136"/>
                  </a:lnTo>
                  <a:lnTo>
                    <a:pt x="3908" y="55037"/>
                  </a:lnTo>
                  <a:lnTo>
                    <a:pt x="4131" y="54988"/>
                  </a:lnTo>
                  <a:lnTo>
                    <a:pt x="4329" y="54963"/>
                  </a:lnTo>
                  <a:close/>
                  <a:moveTo>
                    <a:pt x="106637" y="54221"/>
                  </a:moveTo>
                  <a:lnTo>
                    <a:pt x="106909" y="54246"/>
                  </a:lnTo>
                  <a:lnTo>
                    <a:pt x="107206" y="54320"/>
                  </a:lnTo>
                  <a:lnTo>
                    <a:pt x="107453" y="54444"/>
                  </a:lnTo>
                  <a:lnTo>
                    <a:pt x="107577" y="54543"/>
                  </a:lnTo>
                  <a:lnTo>
                    <a:pt x="107700" y="54642"/>
                  </a:lnTo>
                  <a:lnTo>
                    <a:pt x="107799" y="54765"/>
                  </a:lnTo>
                  <a:lnTo>
                    <a:pt x="107874" y="54889"/>
                  </a:lnTo>
                  <a:lnTo>
                    <a:pt x="108022" y="55136"/>
                  </a:lnTo>
                  <a:lnTo>
                    <a:pt x="108096" y="55408"/>
                  </a:lnTo>
                  <a:lnTo>
                    <a:pt x="108121" y="55705"/>
                  </a:lnTo>
                  <a:lnTo>
                    <a:pt x="108096" y="55977"/>
                  </a:lnTo>
                  <a:lnTo>
                    <a:pt x="108022" y="56249"/>
                  </a:lnTo>
                  <a:lnTo>
                    <a:pt x="107874" y="56522"/>
                  </a:lnTo>
                  <a:lnTo>
                    <a:pt x="107799" y="56645"/>
                  </a:lnTo>
                  <a:lnTo>
                    <a:pt x="107700" y="56744"/>
                  </a:lnTo>
                  <a:lnTo>
                    <a:pt x="107577" y="56868"/>
                  </a:lnTo>
                  <a:lnTo>
                    <a:pt x="107453" y="56942"/>
                  </a:lnTo>
                  <a:lnTo>
                    <a:pt x="107206" y="57091"/>
                  </a:lnTo>
                  <a:lnTo>
                    <a:pt x="106909" y="57165"/>
                  </a:lnTo>
                  <a:lnTo>
                    <a:pt x="106637" y="57189"/>
                  </a:lnTo>
                  <a:lnTo>
                    <a:pt x="106340" y="57165"/>
                  </a:lnTo>
                  <a:lnTo>
                    <a:pt x="106068" y="57091"/>
                  </a:lnTo>
                  <a:lnTo>
                    <a:pt x="105821" y="56942"/>
                  </a:lnTo>
                  <a:lnTo>
                    <a:pt x="105697" y="56868"/>
                  </a:lnTo>
                  <a:lnTo>
                    <a:pt x="105573" y="56744"/>
                  </a:lnTo>
                  <a:lnTo>
                    <a:pt x="105474" y="56645"/>
                  </a:lnTo>
                  <a:lnTo>
                    <a:pt x="105400" y="56522"/>
                  </a:lnTo>
                  <a:lnTo>
                    <a:pt x="105252" y="56249"/>
                  </a:lnTo>
                  <a:lnTo>
                    <a:pt x="105177" y="55977"/>
                  </a:lnTo>
                  <a:lnTo>
                    <a:pt x="105153" y="55705"/>
                  </a:lnTo>
                  <a:lnTo>
                    <a:pt x="105177" y="55408"/>
                  </a:lnTo>
                  <a:lnTo>
                    <a:pt x="105252" y="55136"/>
                  </a:lnTo>
                  <a:lnTo>
                    <a:pt x="105400" y="54889"/>
                  </a:lnTo>
                  <a:lnTo>
                    <a:pt x="105474" y="54765"/>
                  </a:lnTo>
                  <a:lnTo>
                    <a:pt x="105573" y="54642"/>
                  </a:lnTo>
                  <a:lnTo>
                    <a:pt x="105697" y="54543"/>
                  </a:lnTo>
                  <a:lnTo>
                    <a:pt x="105821" y="54444"/>
                  </a:lnTo>
                  <a:lnTo>
                    <a:pt x="106068" y="54320"/>
                  </a:lnTo>
                  <a:lnTo>
                    <a:pt x="106340" y="54246"/>
                  </a:lnTo>
                  <a:lnTo>
                    <a:pt x="106637" y="54221"/>
                  </a:lnTo>
                  <a:close/>
                  <a:moveTo>
                    <a:pt x="8089" y="55235"/>
                  </a:moveTo>
                  <a:lnTo>
                    <a:pt x="8287" y="55260"/>
                  </a:lnTo>
                  <a:lnTo>
                    <a:pt x="8484" y="55310"/>
                  </a:lnTo>
                  <a:lnTo>
                    <a:pt x="8658" y="55408"/>
                  </a:lnTo>
                  <a:lnTo>
                    <a:pt x="8806" y="55532"/>
                  </a:lnTo>
                  <a:lnTo>
                    <a:pt x="8954" y="55705"/>
                  </a:lnTo>
                  <a:lnTo>
                    <a:pt x="9029" y="55878"/>
                  </a:lnTo>
                  <a:lnTo>
                    <a:pt x="9103" y="56076"/>
                  </a:lnTo>
                  <a:lnTo>
                    <a:pt x="9128" y="56274"/>
                  </a:lnTo>
                  <a:lnTo>
                    <a:pt x="9103" y="56472"/>
                  </a:lnTo>
                  <a:lnTo>
                    <a:pt x="9029" y="56645"/>
                  </a:lnTo>
                  <a:lnTo>
                    <a:pt x="8954" y="56818"/>
                  </a:lnTo>
                  <a:lnTo>
                    <a:pt x="8806" y="56992"/>
                  </a:lnTo>
                  <a:lnTo>
                    <a:pt x="8658" y="57115"/>
                  </a:lnTo>
                  <a:lnTo>
                    <a:pt x="8484" y="57214"/>
                  </a:lnTo>
                  <a:lnTo>
                    <a:pt x="8287" y="57264"/>
                  </a:lnTo>
                  <a:lnTo>
                    <a:pt x="8089" y="57288"/>
                  </a:lnTo>
                  <a:lnTo>
                    <a:pt x="7891" y="57264"/>
                  </a:lnTo>
                  <a:lnTo>
                    <a:pt x="7718" y="57214"/>
                  </a:lnTo>
                  <a:lnTo>
                    <a:pt x="7520" y="57115"/>
                  </a:lnTo>
                  <a:lnTo>
                    <a:pt x="7371" y="56992"/>
                  </a:lnTo>
                  <a:lnTo>
                    <a:pt x="7248" y="56818"/>
                  </a:lnTo>
                  <a:lnTo>
                    <a:pt x="7149" y="56645"/>
                  </a:lnTo>
                  <a:lnTo>
                    <a:pt x="7099" y="56472"/>
                  </a:lnTo>
                  <a:lnTo>
                    <a:pt x="7074" y="56274"/>
                  </a:lnTo>
                  <a:lnTo>
                    <a:pt x="7099" y="56076"/>
                  </a:lnTo>
                  <a:lnTo>
                    <a:pt x="7149" y="55878"/>
                  </a:lnTo>
                  <a:lnTo>
                    <a:pt x="7248" y="55705"/>
                  </a:lnTo>
                  <a:lnTo>
                    <a:pt x="7371" y="55532"/>
                  </a:lnTo>
                  <a:lnTo>
                    <a:pt x="7520" y="55408"/>
                  </a:lnTo>
                  <a:lnTo>
                    <a:pt x="7718" y="55310"/>
                  </a:lnTo>
                  <a:lnTo>
                    <a:pt x="7891" y="55260"/>
                  </a:lnTo>
                  <a:lnTo>
                    <a:pt x="8089" y="55235"/>
                  </a:lnTo>
                  <a:close/>
                  <a:moveTo>
                    <a:pt x="73021" y="56052"/>
                  </a:moveTo>
                  <a:lnTo>
                    <a:pt x="73169" y="56101"/>
                  </a:lnTo>
                  <a:lnTo>
                    <a:pt x="73293" y="56175"/>
                  </a:lnTo>
                  <a:lnTo>
                    <a:pt x="73416" y="56249"/>
                  </a:lnTo>
                  <a:lnTo>
                    <a:pt x="73491" y="56373"/>
                  </a:lnTo>
                  <a:lnTo>
                    <a:pt x="73565" y="56497"/>
                  </a:lnTo>
                  <a:lnTo>
                    <a:pt x="73614" y="56645"/>
                  </a:lnTo>
                  <a:lnTo>
                    <a:pt x="73614" y="56794"/>
                  </a:lnTo>
                  <a:lnTo>
                    <a:pt x="73614" y="56917"/>
                  </a:lnTo>
                  <a:lnTo>
                    <a:pt x="73565" y="57066"/>
                  </a:lnTo>
                  <a:lnTo>
                    <a:pt x="73491" y="57189"/>
                  </a:lnTo>
                  <a:lnTo>
                    <a:pt x="73416" y="57313"/>
                  </a:lnTo>
                  <a:lnTo>
                    <a:pt x="73293" y="57412"/>
                  </a:lnTo>
                  <a:lnTo>
                    <a:pt x="73169" y="57486"/>
                  </a:lnTo>
                  <a:lnTo>
                    <a:pt x="73021" y="57511"/>
                  </a:lnTo>
                  <a:lnTo>
                    <a:pt x="72872" y="57536"/>
                  </a:lnTo>
                  <a:lnTo>
                    <a:pt x="72749" y="57511"/>
                  </a:lnTo>
                  <a:lnTo>
                    <a:pt x="72600" y="57486"/>
                  </a:lnTo>
                  <a:lnTo>
                    <a:pt x="72476" y="57412"/>
                  </a:lnTo>
                  <a:lnTo>
                    <a:pt x="72353" y="57313"/>
                  </a:lnTo>
                  <a:lnTo>
                    <a:pt x="72254" y="57189"/>
                  </a:lnTo>
                  <a:lnTo>
                    <a:pt x="72180" y="57066"/>
                  </a:lnTo>
                  <a:lnTo>
                    <a:pt x="72155" y="56917"/>
                  </a:lnTo>
                  <a:lnTo>
                    <a:pt x="72130" y="56794"/>
                  </a:lnTo>
                  <a:lnTo>
                    <a:pt x="72155" y="56645"/>
                  </a:lnTo>
                  <a:lnTo>
                    <a:pt x="72180" y="56497"/>
                  </a:lnTo>
                  <a:lnTo>
                    <a:pt x="72254" y="56373"/>
                  </a:lnTo>
                  <a:lnTo>
                    <a:pt x="72353" y="56249"/>
                  </a:lnTo>
                  <a:lnTo>
                    <a:pt x="72476" y="56175"/>
                  </a:lnTo>
                  <a:lnTo>
                    <a:pt x="72600" y="56101"/>
                  </a:lnTo>
                  <a:lnTo>
                    <a:pt x="72749" y="56052"/>
                  </a:lnTo>
                  <a:close/>
                  <a:moveTo>
                    <a:pt x="79798" y="55829"/>
                  </a:moveTo>
                  <a:lnTo>
                    <a:pt x="79947" y="55878"/>
                  </a:lnTo>
                  <a:lnTo>
                    <a:pt x="80095" y="55977"/>
                  </a:lnTo>
                  <a:lnTo>
                    <a:pt x="80244" y="56076"/>
                  </a:lnTo>
                  <a:lnTo>
                    <a:pt x="80342" y="56225"/>
                  </a:lnTo>
                  <a:lnTo>
                    <a:pt x="80441" y="56373"/>
                  </a:lnTo>
                  <a:lnTo>
                    <a:pt x="80491" y="56522"/>
                  </a:lnTo>
                  <a:lnTo>
                    <a:pt x="80491" y="56695"/>
                  </a:lnTo>
                  <a:lnTo>
                    <a:pt x="80491" y="56868"/>
                  </a:lnTo>
                  <a:lnTo>
                    <a:pt x="80441" y="57016"/>
                  </a:lnTo>
                  <a:lnTo>
                    <a:pt x="80342" y="57189"/>
                  </a:lnTo>
                  <a:lnTo>
                    <a:pt x="80244" y="57313"/>
                  </a:lnTo>
                  <a:lnTo>
                    <a:pt x="80095" y="57437"/>
                  </a:lnTo>
                  <a:lnTo>
                    <a:pt x="79947" y="57511"/>
                  </a:lnTo>
                  <a:lnTo>
                    <a:pt x="79798" y="57561"/>
                  </a:lnTo>
                  <a:lnTo>
                    <a:pt x="79625" y="57585"/>
                  </a:lnTo>
                  <a:lnTo>
                    <a:pt x="79452" y="57561"/>
                  </a:lnTo>
                  <a:lnTo>
                    <a:pt x="79304" y="57511"/>
                  </a:lnTo>
                  <a:lnTo>
                    <a:pt x="79130" y="57437"/>
                  </a:lnTo>
                  <a:lnTo>
                    <a:pt x="79007" y="57313"/>
                  </a:lnTo>
                  <a:lnTo>
                    <a:pt x="78883" y="57189"/>
                  </a:lnTo>
                  <a:lnTo>
                    <a:pt x="78809" y="57016"/>
                  </a:lnTo>
                  <a:lnTo>
                    <a:pt x="78759" y="56868"/>
                  </a:lnTo>
                  <a:lnTo>
                    <a:pt x="78759" y="56695"/>
                  </a:lnTo>
                  <a:lnTo>
                    <a:pt x="78759" y="56522"/>
                  </a:lnTo>
                  <a:lnTo>
                    <a:pt x="78809" y="56373"/>
                  </a:lnTo>
                  <a:lnTo>
                    <a:pt x="78883" y="56225"/>
                  </a:lnTo>
                  <a:lnTo>
                    <a:pt x="79007" y="56076"/>
                  </a:lnTo>
                  <a:lnTo>
                    <a:pt x="79130" y="55977"/>
                  </a:lnTo>
                  <a:lnTo>
                    <a:pt x="79304" y="55878"/>
                  </a:lnTo>
                  <a:lnTo>
                    <a:pt x="79452" y="55829"/>
                  </a:lnTo>
                  <a:close/>
                  <a:moveTo>
                    <a:pt x="12046" y="55977"/>
                  </a:moveTo>
                  <a:lnTo>
                    <a:pt x="12220" y="56002"/>
                  </a:lnTo>
                  <a:lnTo>
                    <a:pt x="12393" y="56052"/>
                  </a:lnTo>
                  <a:lnTo>
                    <a:pt x="12541" y="56126"/>
                  </a:lnTo>
                  <a:lnTo>
                    <a:pt x="12690" y="56249"/>
                  </a:lnTo>
                  <a:lnTo>
                    <a:pt x="12813" y="56398"/>
                  </a:lnTo>
                  <a:lnTo>
                    <a:pt x="12887" y="56546"/>
                  </a:lnTo>
                  <a:lnTo>
                    <a:pt x="12937" y="56719"/>
                  </a:lnTo>
                  <a:lnTo>
                    <a:pt x="12962" y="56893"/>
                  </a:lnTo>
                  <a:lnTo>
                    <a:pt x="12937" y="57066"/>
                  </a:lnTo>
                  <a:lnTo>
                    <a:pt x="12887" y="57214"/>
                  </a:lnTo>
                  <a:lnTo>
                    <a:pt x="12813" y="57387"/>
                  </a:lnTo>
                  <a:lnTo>
                    <a:pt x="12690" y="57536"/>
                  </a:lnTo>
                  <a:lnTo>
                    <a:pt x="12541" y="57635"/>
                  </a:lnTo>
                  <a:lnTo>
                    <a:pt x="12393" y="57734"/>
                  </a:lnTo>
                  <a:lnTo>
                    <a:pt x="12220" y="57783"/>
                  </a:lnTo>
                  <a:lnTo>
                    <a:pt x="11873" y="57783"/>
                  </a:lnTo>
                  <a:lnTo>
                    <a:pt x="11725" y="57734"/>
                  </a:lnTo>
                  <a:lnTo>
                    <a:pt x="11552" y="57635"/>
                  </a:lnTo>
                  <a:lnTo>
                    <a:pt x="11403" y="57536"/>
                  </a:lnTo>
                  <a:lnTo>
                    <a:pt x="11304" y="57387"/>
                  </a:lnTo>
                  <a:lnTo>
                    <a:pt x="11205" y="57214"/>
                  </a:lnTo>
                  <a:lnTo>
                    <a:pt x="11156" y="57066"/>
                  </a:lnTo>
                  <a:lnTo>
                    <a:pt x="11156" y="56893"/>
                  </a:lnTo>
                  <a:lnTo>
                    <a:pt x="11156" y="56719"/>
                  </a:lnTo>
                  <a:lnTo>
                    <a:pt x="11205" y="56546"/>
                  </a:lnTo>
                  <a:lnTo>
                    <a:pt x="11304" y="56398"/>
                  </a:lnTo>
                  <a:lnTo>
                    <a:pt x="11403" y="56249"/>
                  </a:lnTo>
                  <a:lnTo>
                    <a:pt x="11552" y="56126"/>
                  </a:lnTo>
                  <a:lnTo>
                    <a:pt x="11725" y="56052"/>
                  </a:lnTo>
                  <a:lnTo>
                    <a:pt x="11873" y="56002"/>
                  </a:lnTo>
                  <a:lnTo>
                    <a:pt x="12046" y="55977"/>
                  </a:lnTo>
                  <a:close/>
                  <a:moveTo>
                    <a:pt x="53356" y="57066"/>
                  </a:moveTo>
                  <a:lnTo>
                    <a:pt x="53504" y="57091"/>
                  </a:lnTo>
                  <a:lnTo>
                    <a:pt x="53578" y="57115"/>
                  </a:lnTo>
                  <a:lnTo>
                    <a:pt x="53628" y="57189"/>
                  </a:lnTo>
                  <a:lnTo>
                    <a:pt x="53677" y="57239"/>
                  </a:lnTo>
                  <a:lnTo>
                    <a:pt x="53727" y="57313"/>
                  </a:lnTo>
                  <a:lnTo>
                    <a:pt x="53751" y="57462"/>
                  </a:lnTo>
                  <a:lnTo>
                    <a:pt x="53727" y="57610"/>
                  </a:lnTo>
                  <a:lnTo>
                    <a:pt x="53677" y="57659"/>
                  </a:lnTo>
                  <a:lnTo>
                    <a:pt x="53628" y="57734"/>
                  </a:lnTo>
                  <a:lnTo>
                    <a:pt x="53578" y="57783"/>
                  </a:lnTo>
                  <a:lnTo>
                    <a:pt x="53504" y="57808"/>
                  </a:lnTo>
                  <a:lnTo>
                    <a:pt x="53356" y="57857"/>
                  </a:lnTo>
                  <a:lnTo>
                    <a:pt x="53207" y="57808"/>
                  </a:lnTo>
                  <a:lnTo>
                    <a:pt x="53133" y="57783"/>
                  </a:lnTo>
                  <a:lnTo>
                    <a:pt x="53083" y="57734"/>
                  </a:lnTo>
                  <a:lnTo>
                    <a:pt x="53034" y="57659"/>
                  </a:lnTo>
                  <a:lnTo>
                    <a:pt x="52984" y="57610"/>
                  </a:lnTo>
                  <a:lnTo>
                    <a:pt x="52960" y="57462"/>
                  </a:lnTo>
                  <a:lnTo>
                    <a:pt x="52984" y="57313"/>
                  </a:lnTo>
                  <a:lnTo>
                    <a:pt x="53034" y="57239"/>
                  </a:lnTo>
                  <a:lnTo>
                    <a:pt x="53083" y="57189"/>
                  </a:lnTo>
                  <a:lnTo>
                    <a:pt x="53133" y="57115"/>
                  </a:lnTo>
                  <a:lnTo>
                    <a:pt x="53207" y="57091"/>
                  </a:lnTo>
                  <a:lnTo>
                    <a:pt x="53356" y="57066"/>
                  </a:lnTo>
                  <a:close/>
                  <a:moveTo>
                    <a:pt x="98424" y="55310"/>
                  </a:moveTo>
                  <a:lnTo>
                    <a:pt x="98672" y="55384"/>
                  </a:lnTo>
                  <a:lnTo>
                    <a:pt x="98894" y="55507"/>
                  </a:lnTo>
                  <a:lnTo>
                    <a:pt x="99117" y="55681"/>
                  </a:lnTo>
                  <a:lnTo>
                    <a:pt x="99265" y="55878"/>
                  </a:lnTo>
                  <a:lnTo>
                    <a:pt x="99389" y="56101"/>
                  </a:lnTo>
                  <a:lnTo>
                    <a:pt x="99463" y="56348"/>
                  </a:lnTo>
                  <a:lnTo>
                    <a:pt x="99488" y="56596"/>
                  </a:lnTo>
                  <a:lnTo>
                    <a:pt x="99463" y="56843"/>
                  </a:lnTo>
                  <a:lnTo>
                    <a:pt x="99389" y="57091"/>
                  </a:lnTo>
                  <a:lnTo>
                    <a:pt x="99265" y="57313"/>
                  </a:lnTo>
                  <a:lnTo>
                    <a:pt x="99117" y="57511"/>
                  </a:lnTo>
                  <a:lnTo>
                    <a:pt x="98894" y="57684"/>
                  </a:lnTo>
                  <a:lnTo>
                    <a:pt x="98672" y="57808"/>
                  </a:lnTo>
                  <a:lnTo>
                    <a:pt x="98424" y="57882"/>
                  </a:lnTo>
                  <a:lnTo>
                    <a:pt x="98177" y="57907"/>
                  </a:lnTo>
                  <a:lnTo>
                    <a:pt x="97930" y="57882"/>
                  </a:lnTo>
                  <a:lnTo>
                    <a:pt x="97707" y="57808"/>
                  </a:lnTo>
                  <a:lnTo>
                    <a:pt x="97460" y="57684"/>
                  </a:lnTo>
                  <a:lnTo>
                    <a:pt x="97262" y="57511"/>
                  </a:lnTo>
                  <a:lnTo>
                    <a:pt x="97089" y="57313"/>
                  </a:lnTo>
                  <a:lnTo>
                    <a:pt x="96990" y="57091"/>
                  </a:lnTo>
                  <a:lnTo>
                    <a:pt x="96916" y="56843"/>
                  </a:lnTo>
                  <a:lnTo>
                    <a:pt x="96891" y="56596"/>
                  </a:lnTo>
                  <a:lnTo>
                    <a:pt x="96916" y="56348"/>
                  </a:lnTo>
                  <a:lnTo>
                    <a:pt x="96990" y="56101"/>
                  </a:lnTo>
                  <a:lnTo>
                    <a:pt x="97089" y="55878"/>
                  </a:lnTo>
                  <a:lnTo>
                    <a:pt x="97262" y="55681"/>
                  </a:lnTo>
                  <a:lnTo>
                    <a:pt x="97460" y="55507"/>
                  </a:lnTo>
                  <a:lnTo>
                    <a:pt x="97707" y="55384"/>
                  </a:lnTo>
                  <a:lnTo>
                    <a:pt x="97930" y="55310"/>
                  </a:lnTo>
                  <a:close/>
                  <a:moveTo>
                    <a:pt x="84622" y="55928"/>
                  </a:moveTo>
                  <a:lnTo>
                    <a:pt x="84820" y="55953"/>
                  </a:lnTo>
                  <a:lnTo>
                    <a:pt x="85018" y="56002"/>
                  </a:lnTo>
                  <a:lnTo>
                    <a:pt x="85191" y="56101"/>
                  </a:lnTo>
                  <a:lnTo>
                    <a:pt x="85339" y="56225"/>
                  </a:lnTo>
                  <a:lnTo>
                    <a:pt x="85463" y="56373"/>
                  </a:lnTo>
                  <a:lnTo>
                    <a:pt x="85562" y="56546"/>
                  </a:lnTo>
                  <a:lnTo>
                    <a:pt x="85611" y="56744"/>
                  </a:lnTo>
                  <a:lnTo>
                    <a:pt x="85636" y="56917"/>
                  </a:lnTo>
                  <a:lnTo>
                    <a:pt x="85611" y="57115"/>
                  </a:lnTo>
                  <a:lnTo>
                    <a:pt x="85562" y="57313"/>
                  </a:lnTo>
                  <a:lnTo>
                    <a:pt x="85463" y="57486"/>
                  </a:lnTo>
                  <a:lnTo>
                    <a:pt x="85339" y="57635"/>
                  </a:lnTo>
                  <a:lnTo>
                    <a:pt x="85191" y="57758"/>
                  </a:lnTo>
                  <a:lnTo>
                    <a:pt x="85018" y="57857"/>
                  </a:lnTo>
                  <a:lnTo>
                    <a:pt x="84820" y="57907"/>
                  </a:lnTo>
                  <a:lnTo>
                    <a:pt x="84622" y="57932"/>
                  </a:lnTo>
                  <a:lnTo>
                    <a:pt x="84449" y="57907"/>
                  </a:lnTo>
                  <a:lnTo>
                    <a:pt x="84251" y="57857"/>
                  </a:lnTo>
                  <a:lnTo>
                    <a:pt x="84078" y="57758"/>
                  </a:lnTo>
                  <a:lnTo>
                    <a:pt x="83929" y="57635"/>
                  </a:lnTo>
                  <a:lnTo>
                    <a:pt x="83805" y="57486"/>
                  </a:lnTo>
                  <a:lnTo>
                    <a:pt x="83707" y="57313"/>
                  </a:lnTo>
                  <a:lnTo>
                    <a:pt x="83657" y="57115"/>
                  </a:lnTo>
                  <a:lnTo>
                    <a:pt x="83632" y="56917"/>
                  </a:lnTo>
                  <a:lnTo>
                    <a:pt x="83657" y="56744"/>
                  </a:lnTo>
                  <a:lnTo>
                    <a:pt x="83707" y="56546"/>
                  </a:lnTo>
                  <a:lnTo>
                    <a:pt x="83805" y="56373"/>
                  </a:lnTo>
                  <a:lnTo>
                    <a:pt x="83929" y="56225"/>
                  </a:lnTo>
                  <a:lnTo>
                    <a:pt x="84078" y="56101"/>
                  </a:lnTo>
                  <a:lnTo>
                    <a:pt x="84251" y="56002"/>
                  </a:lnTo>
                  <a:lnTo>
                    <a:pt x="84449" y="55953"/>
                  </a:lnTo>
                  <a:lnTo>
                    <a:pt x="84622" y="55928"/>
                  </a:lnTo>
                  <a:close/>
                  <a:moveTo>
                    <a:pt x="93898" y="55532"/>
                  </a:moveTo>
                  <a:lnTo>
                    <a:pt x="94145" y="55557"/>
                  </a:lnTo>
                  <a:lnTo>
                    <a:pt x="94368" y="55631"/>
                  </a:lnTo>
                  <a:lnTo>
                    <a:pt x="94566" y="55730"/>
                  </a:lnTo>
                  <a:lnTo>
                    <a:pt x="94764" y="55878"/>
                  </a:lnTo>
                  <a:lnTo>
                    <a:pt x="94912" y="56076"/>
                  </a:lnTo>
                  <a:lnTo>
                    <a:pt x="95036" y="56274"/>
                  </a:lnTo>
                  <a:lnTo>
                    <a:pt x="95085" y="56522"/>
                  </a:lnTo>
                  <a:lnTo>
                    <a:pt x="95110" y="56744"/>
                  </a:lnTo>
                  <a:lnTo>
                    <a:pt x="95085" y="56967"/>
                  </a:lnTo>
                  <a:lnTo>
                    <a:pt x="95036" y="57189"/>
                  </a:lnTo>
                  <a:lnTo>
                    <a:pt x="94912" y="57412"/>
                  </a:lnTo>
                  <a:lnTo>
                    <a:pt x="94764" y="57585"/>
                  </a:lnTo>
                  <a:lnTo>
                    <a:pt x="94566" y="57758"/>
                  </a:lnTo>
                  <a:lnTo>
                    <a:pt x="94368" y="57857"/>
                  </a:lnTo>
                  <a:lnTo>
                    <a:pt x="94145" y="57932"/>
                  </a:lnTo>
                  <a:lnTo>
                    <a:pt x="93898" y="57956"/>
                  </a:lnTo>
                  <a:lnTo>
                    <a:pt x="93675" y="57932"/>
                  </a:lnTo>
                  <a:lnTo>
                    <a:pt x="93453" y="57857"/>
                  </a:lnTo>
                  <a:lnTo>
                    <a:pt x="93230" y="57758"/>
                  </a:lnTo>
                  <a:lnTo>
                    <a:pt x="93057" y="57585"/>
                  </a:lnTo>
                  <a:lnTo>
                    <a:pt x="92908" y="57412"/>
                  </a:lnTo>
                  <a:lnTo>
                    <a:pt x="92785" y="57189"/>
                  </a:lnTo>
                  <a:lnTo>
                    <a:pt x="92710" y="56967"/>
                  </a:lnTo>
                  <a:lnTo>
                    <a:pt x="92686" y="56744"/>
                  </a:lnTo>
                  <a:lnTo>
                    <a:pt x="92710" y="56522"/>
                  </a:lnTo>
                  <a:lnTo>
                    <a:pt x="92785" y="56274"/>
                  </a:lnTo>
                  <a:lnTo>
                    <a:pt x="92908" y="56076"/>
                  </a:lnTo>
                  <a:lnTo>
                    <a:pt x="93057" y="55878"/>
                  </a:lnTo>
                  <a:lnTo>
                    <a:pt x="93230" y="55730"/>
                  </a:lnTo>
                  <a:lnTo>
                    <a:pt x="93453" y="55631"/>
                  </a:lnTo>
                  <a:lnTo>
                    <a:pt x="93675" y="55557"/>
                  </a:lnTo>
                  <a:lnTo>
                    <a:pt x="93898" y="55532"/>
                  </a:lnTo>
                  <a:close/>
                  <a:moveTo>
                    <a:pt x="16078" y="56670"/>
                  </a:moveTo>
                  <a:lnTo>
                    <a:pt x="16227" y="56695"/>
                  </a:lnTo>
                  <a:lnTo>
                    <a:pt x="16375" y="56744"/>
                  </a:lnTo>
                  <a:lnTo>
                    <a:pt x="16524" y="56818"/>
                  </a:lnTo>
                  <a:lnTo>
                    <a:pt x="16647" y="56917"/>
                  </a:lnTo>
                  <a:lnTo>
                    <a:pt x="16746" y="57041"/>
                  </a:lnTo>
                  <a:lnTo>
                    <a:pt x="16820" y="57165"/>
                  </a:lnTo>
                  <a:lnTo>
                    <a:pt x="16845" y="57313"/>
                  </a:lnTo>
                  <a:lnTo>
                    <a:pt x="16870" y="57462"/>
                  </a:lnTo>
                  <a:lnTo>
                    <a:pt x="16845" y="57610"/>
                  </a:lnTo>
                  <a:lnTo>
                    <a:pt x="16820" y="57758"/>
                  </a:lnTo>
                  <a:lnTo>
                    <a:pt x="16746" y="57907"/>
                  </a:lnTo>
                  <a:lnTo>
                    <a:pt x="16647" y="58030"/>
                  </a:lnTo>
                  <a:lnTo>
                    <a:pt x="16524" y="58129"/>
                  </a:lnTo>
                  <a:lnTo>
                    <a:pt x="16375" y="58204"/>
                  </a:lnTo>
                  <a:lnTo>
                    <a:pt x="16227" y="58253"/>
                  </a:lnTo>
                  <a:lnTo>
                    <a:pt x="15930" y="58253"/>
                  </a:lnTo>
                  <a:lnTo>
                    <a:pt x="15782" y="58204"/>
                  </a:lnTo>
                  <a:lnTo>
                    <a:pt x="15633" y="58129"/>
                  </a:lnTo>
                  <a:lnTo>
                    <a:pt x="15509" y="58030"/>
                  </a:lnTo>
                  <a:lnTo>
                    <a:pt x="15411" y="57907"/>
                  </a:lnTo>
                  <a:lnTo>
                    <a:pt x="15336" y="57758"/>
                  </a:lnTo>
                  <a:lnTo>
                    <a:pt x="15312" y="57610"/>
                  </a:lnTo>
                  <a:lnTo>
                    <a:pt x="15287" y="57462"/>
                  </a:lnTo>
                  <a:lnTo>
                    <a:pt x="15312" y="57313"/>
                  </a:lnTo>
                  <a:lnTo>
                    <a:pt x="15336" y="57165"/>
                  </a:lnTo>
                  <a:lnTo>
                    <a:pt x="15411" y="57041"/>
                  </a:lnTo>
                  <a:lnTo>
                    <a:pt x="15509" y="56917"/>
                  </a:lnTo>
                  <a:lnTo>
                    <a:pt x="15633" y="56818"/>
                  </a:lnTo>
                  <a:lnTo>
                    <a:pt x="15782" y="56744"/>
                  </a:lnTo>
                  <a:lnTo>
                    <a:pt x="15930" y="56695"/>
                  </a:lnTo>
                  <a:lnTo>
                    <a:pt x="16078" y="56670"/>
                  </a:lnTo>
                  <a:close/>
                  <a:moveTo>
                    <a:pt x="20135" y="56992"/>
                  </a:moveTo>
                  <a:lnTo>
                    <a:pt x="20259" y="57041"/>
                  </a:lnTo>
                  <a:lnTo>
                    <a:pt x="20382" y="57091"/>
                  </a:lnTo>
                  <a:lnTo>
                    <a:pt x="20481" y="57189"/>
                  </a:lnTo>
                  <a:lnTo>
                    <a:pt x="20580" y="57288"/>
                  </a:lnTo>
                  <a:lnTo>
                    <a:pt x="20630" y="57412"/>
                  </a:lnTo>
                  <a:lnTo>
                    <a:pt x="20679" y="57536"/>
                  </a:lnTo>
                  <a:lnTo>
                    <a:pt x="20679" y="57659"/>
                  </a:lnTo>
                  <a:lnTo>
                    <a:pt x="20679" y="57783"/>
                  </a:lnTo>
                  <a:lnTo>
                    <a:pt x="20630" y="57907"/>
                  </a:lnTo>
                  <a:lnTo>
                    <a:pt x="20580" y="58030"/>
                  </a:lnTo>
                  <a:lnTo>
                    <a:pt x="20481" y="58129"/>
                  </a:lnTo>
                  <a:lnTo>
                    <a:pt x="20382" y="58228"/>
                  </a:lnTo>
                  <a:lnTo>
                    <a:pt x="20259" y="58278"/>
                  </a:lnTo>
                  <a:lnTo>
                    <a:pt x="20135" y="58327"/>
                  </a:lnTo>
                  <a:lnTo>
                    <a:pt x="19888" y="58327"/>
                  </a:lnTo>
                  <a:lnTo>
                    <a:pt x="19764" y="58278"/>
                  </a:lnTo>
                  <a:lnTo>
                    <a:pt x="19640" y="58228"/>
                  </a:lnTo>
                  <a:lnTo>
                    <a:pt x="19541" y="58129"/>
                  </a:lnTo>
                  <a:lnTo>
                    <a:pt x="19442" y="58030"/>
                  </a:lnTo>
                  <a:lnTo>
                    <a:pt x="19393" y="57907"/>
                  </a:lnTo>
                  <a:lnTo>
                    <a:pt x="19344" y="57783"/>
                  </a:lnTo>
                  <a:lnTo>
                    <a:pt x="19344" y="57659"/>
                  </a:lnTo>
                  <a:lnTo>
                    <a:pt x="19344" y="57536"/>
                  </a:lnTo>
                  <a:lnTo>
                    <a:pt x="19393" y="57412"/>
                  </a:lnTo>
                  <a:lnTo>
                    <a:pt x="19442" y="57288"/>
                  </a:lnTo>
                  <a:lnTo>
                    <a:pt x="19541" y="57189"/>
                  </a:lnTo>
                  <a:lnTo>
                    <a:pt x="19640" y="57091"/>
                  </a:lnTo>
                  <a:lnTo>
                    <a:pt x="19764" y="57041"/>
                  </a:lnTo>
                  <a:lnTo>
                    <a:pt x="19888" y="56992"/>
                  </a:lnTo>
                  <a:close/>
                  <a:moveTo>
                    <a:pt x="24192" y="57585"/>
                  </a:moveTo>
                  <a:lnTo>
                    <a:pt x="24291" y="57610"/>
                  </a:lnTo>
                  <a:lnTo>
                    <a:pt x="24390" y="57635"/>
                  </a:lnTo>
                  <a:lnTo>
                    <a:pt x="24489" y="57684"/>
                  </a:lnTo>
                  <a:lnTo>
                    <a:pt x="24588" y="57758"/>
                  </a:lnTo>
                  <a:lnTo>
                    <a:pt x="24662" y="57833"/>
                  </a:lnTo>
                  <a:lnTo>
                    <a:pt x="24711" y="57932"/>
                  </a:lnTo>
                  <a:lnTo>
                    <a:pt x="24736" y="58030"/>
                  </a:lnTo>
                  <a:lnTo>
                    <a:pt x="24736" y="58154"/>
                  </a:lnTo>
                  <a:lnTo>
                    <a:pt x="24736" y="58253"/>
                  </a:lnTo>
                  <a:lnTo>
                    <a:pt x="24711" y="58352"/>
                  </a:lnTo>
                  <a:lnTo>
                    <a:pt x="24662" y="58451"/>
                  </a:lnTo>
                  <a:lnTo>
                    <a:pt x="24588" y="58550"/>
                  </a:lnTo>
                  <a:lnTo>
                    <a:pt x="24489" y="58599"/>
                  </a:lnTo>
                  <a:lnTo>
                    <a:pt x="24390" y="58674"/>
                  </a:lnTo>
                  <a:lnTo>
                    <a:pt x="24291" y="58698"/>
                  </a:lnTo>
                  <a:lnTo>
                    <a:pt x="24093" y="58698"/>
                  </a:lnTo>
                  <a:lnTo>
                    <a:pt x="23969" y="58674"/>
                  </a:lnTo>
                  <a:lnTo>
                    <a:pt x="23870" y="58599"/>
                  </a:lnTo>
                  <a:lnTo>
                    <a:pt x="23796" y="58550"/>
                  </a:lnTo>
                  <a:lnTo>
                    <a:pt x="23722" y="58451"/>
                  </a:lnTo>
                  <a:lnTo>
                    <a:pt x="23672" y="58352"/>
                  </a:lnTo>
                  <a:lnTo>
                    <a:pt x="23648" y="58253"/>
                  </a:lnTo>
                  <a:lnTo>
                    <a:pt x="23623" y="58154"/>
                  </a:lnTo>
                  <a:lnTo>
                    <a:pt x="23648" y="58030"/>
                  </a:lnTo>
                  <a:lnTo>
                    <a:pt x="23672" y="57932"/>
                  </a:lnTo>
                  <a:lnTo>
                    <a:pt x="23722" y="57833"/>
                  </a:lnTo>
                  <a:lnTo>
                    <a:pt x="23796" y="57758"/>
                  </a:lnTo>
                  <a:lnTo>
                    <a:pt x="23870" y="57684"/>
                  </a:lnTo>
                  <a:lnTo>
                    <a:pt x="23969" y="57635"/>
                  </a:lnTo>
                  <a:lnTo>
                    <a:pt x="24093" y="57610"/>
                  </a:lnTo>
                  <a:lnTo>
                    <a:pt x="24192" y="57585"/>
                  </a:lnTo>
                  <a:close/>
                  <a:moveTo>
                    <a:pt x="69904" y="57313"/>
                  </a:moveTo>
                  <a:lnTo>
                    <a:pt x="70028" y="57363"/>
                  </a:lnTo>
                  <a:lnTo>
                    <a:pt x="70151" y="57412"/>
                  </a:lnTo>
                  <a:lnTo>
                    <a:pt x="70275" y="57511"/>
                  </a:lnTo>
                  <a:lnTo>
                    <a:pt x="70349" y="57635"/>
                  </a:lnTo>
                  <a:lnTo>
                    <a:pt x="70423" y="57758"/>
                  </a:lnTo>
                  <a:lnTo>
                    <a:pt x="70473" y="57882"/>
                  </a:lnTo>
                  <a:lnTo>
                    <a:pt x="70473" y="58006"/>
                  </a:lnTo>
                  <a:lnTo>
                    <a:pt x="70473" y="58154"/>
                  </a:lnTo>
                  <a:lnTo>
                    <a:pt x="70423" y="58278"/>
                  </a:lnTo>
                  <a:lnTo>
                    <a:pt x="70349" y="58402"/>
                  </a:lnTo>
                  <a:lnTo>
                    <a:pt x="70275" y="58525"/>
                  </a:lnTo>
                  <a:lnTo>
                    <a:pt x="70151" y="58599"/>
                  </a:lnTo>
                  <a:lnTo>
                    <a:pt x="70028" y="58674"/>
                  </a:lnTo>
                  <a:lnTo>
                    <a:pt x="69904" y="58698"/>
                  </a:lnTo>
                  <a:lnTo>
                    <a:pt x="69755" y="58723"/>
                  </a:lnTo>
                  <a:lnTo>
                    <a:pt x="69632" y="58698"/>
                  </a:lnTo>
                  <a:lnTo>
                    <a:pt x="69508" y="58674"/>
                  </a:lnTo>
                  <a:lnTo>
                    <a:pt x="69384" y="58599"/>
                  </a:lnTo>
                  <a:lnTo>
                    <a:pt x="69261" y="58525"/>
                  </a:lnTo>
                  <a:lnTo>
                    <a:pt x="69162" y="58402"/>
                  </a:lnTo>
                  <a:lnTo>
                    <a:pt x="69112" y="58278"/>
                  </a:lnTo>
                  <a:lnTo>
                    <a:pt x="69063" y="58154"/>
                  </a:lnTo>
                  <a:lnTo>
                    <a:pt x="69063" y="58006"/>
                  </a:lnTo>
                  <a:lnTo>
                    <a:pt x="69063" y="57882"/>
                  </a:lnTo>
                  <a:lnTo>
                    <a:pt x="69112" y="57758"/>
                  </a:lnTo>
                  <a:lnTo>
                    <a:pt x="69162" y="57635"/>
                  </a:lnTo>
                  <a:lnTo>
                    <a:pt x="69261" y="57511"/>
                  </a:lnTo>
                  <a:lnTo>
                    <a:pt x="69384" y="57412"/>
                  </a:lnTo>
                  <a:lnTo>
                    <a:pt x="69508" y="57363"/>
                  </a:lnTo>
                  <a:lnTo>
                    <a:pt x="69632" y="57313"/>
                  </a:lnTo>
                  <a:close/>
                  <a:moveTo>
                    <a:pt x="47839" y="58327"/>
                  </a:moveTo>
                  <a:lnTo>
                    <a:pt x="47963" y="58352"/>
                  </a:lnTo>
                  <a:lnTo>
                    <a:pt x="48062" y="58402"/>
                  </a:lnTo>
                  <a:lnTo>
                    <a:pt x="48111" y="58500"/>
                  </a:lnTo>
                  <a:lnTo>
                    <a:pt x="48136" y="58624"/>
                  </a:lnTo>
                  <a:lnTo>
                    <a:pt x="48111" y="58723"/>
                  </a:lnTo>
                  <a:lnTo>
                    <a:pt x="48062" y="58822"/>
                  </a:lnTo>
                  <a:lnTo>
                    <a:pt x="47963" y="58896"/>
                  </a:lnTo>
                  <a:lnTo>
                    <a:pt x="47839" y="58921"/>
                  </a:lnTo>
                  <a:lnTo>
                    <a:pt x="47740" y="58896"/>
                  </a:lnTo>
                  <a:lnTo>
                    <a:pt x="47641" y="58822"/>
                  </a:lnTo>
                  <a:lnTo>
                    <a:pt x="47567" y="58723"/>
                  </a:lnTo>
                  <a:lnTo>
                    <a:pt x="47543" y="58624"/>
                  </a:lnTo>
                  <a:lnTo>
                    <a:pt x="47567" y="58500"/>
                  </a:lnTo>
                  <a:lnTo>
                    <a:pt x="47641" y="58402"/>
                  </a:lnTo>
                  <a:lnTo>
                    <a:pt x="47740" y="58352"/>
                  </a:lnTo>
                  <a:lnTo>
                    <a:pt x="47839" y="58327"/>
                  </a:lnTo>
                  <a:close/>
                  <a:moveTo>
                    <a:pt x="56546" y="57981"/>
                  </a:moveTo>
                  <a:lnTo>
                    <a:pt x="56645" y="58006"/>
                  </a:lnTo>
                  <a:lnTo>
                    <a:pt x="56720" y="58030"/>
                  </a:lnTo>
                  <a:lnTo>
                    <a:pt x="56819" y="58055"/>
                  </a:lnTo>
                  <a:lnTo>
                    <a:pt x="56893" y="58129"/>
                  </a:lnTo>
                  <a:lnTo>
                    <a:pt x="56942" y="58204"/>
                  </a:lnTo>
                  <a:lnTo>
                    <a:pt x="56992" y="58278"/>
                  </a:lnTo>
                  <a:lnTo>
                    <a:pt x="57016" y="58377"/>
                  </a:lnTo>
                  <a:lnTo>
                    <a:pt x="57016" y="58476"/>
                  </a:lnTo>
                  <a:lnTo>
                    <a:pt x="57016" y="58550"/>
                  </a:lnTo>
                  <a:lnTo>
                    <a:pt x="56992" y="58649"/>
                  </a:lnTo>
                  <a:lnTo>
                    <a:pt x="56942" y="58723"/>
                  </a:lnTo>
                  <a:lnTo>
                    <a:pt x="56893" y="58797"/>
                  </a:lnTo>
                  <a:lnTo>
                    <a:pt x="56819" y="58872"/>
                  </a:lnTo>
                  <a:lnTo>
                    <a:pt x="56720" y="58921"/>
                  </a:lnTo>
                  <a:lnTo>
                    <a:pt x="56645" y="58946"/>
                  </a:lnTo>
                  <a:lnTo>
                    <a:pt x="56448" y="58946"/>
                  </a:lnTo>
                  <a:lnTo>
                    <a:pt x="56373" y="58921"/>
                  </a:lnTo>
                  <a:lnTo>
                    <a:pt x="56274" y="58872"/>
                  </a:lnTo>
                  <a:lnTo>
                    <a:pt x="56200" y="58797"/>
                  </a:lnTo>
                  <a:lnTo>
                    <a:pt x="56151" y="58723"/>
                  </a:lnTo>
                  <a:lnTo>
                    <a:pt x="56101" y="58649"/>
                  </a:lnTo>
                  <a:lnTo>
                    <a:pt x="56076" y="58550"/>
                  </a:lnTo>
                  <a:lnTo>
                    <a:pt x="56052" y="58476"/>
                  </a:lnTo>
                  <a:lnTo>
                    <a:pt x="56076" y="58377"/>
                  </a:lnTo>
                  <a:lnTo>
                    <a:pt x="56101" y="58278"/>
                  </a:lnTo>
                  <a:lnTo>
                    <a:pt x="56151" y="58204"/>
                  </a:lnTo>
                  <a:lnTo>
                    <a:pt x="56200" y="58129"/>
                  </a:lnTo>
                  <a:lnTo>
                    <a:pt x="56274" y="58055"/>
                  </a:lnTo>
                  <a:lnTo>
                    <a:pt x="56373" y="58030"/>
                  </a:lnTo>
                  <a:lnTo>
                    <a:pt x="56448" y="58006"/>
                  </a:lnTo>
                  <a:lnTo>
                    <a:pt x="56546" y="57981"/>
                  </a:lnTo>
                  <a:close/>
                  <a:moveTo>
                    <a:pt x="28545" y="58129"/>
                  </a:moveTo>
                  <a:lnTo>
                    <a:pt x="28620" y="58154"/>
                  </a:lnTo>
                  <a:lnTo>
                    <a:pt x="28694" y="58204"/>
                  </a:lnTo>
                  <a:lnTo>
                    <a:pt x="28768" y="58253"/>
                  </a:lnTo>
                  <a:lnTo>
                    <a:pt x="28817" y="58327"/>
                  </a:lnTo>
                  <a:lnTo>
                    <a:pt x="28867" y="58402"/>
                  </a:lnTo>
                  <a:lnTo>
                    <a:pt x="28892" y="58476"/>
                  </a:lnTo>
                  <a:lnTo>
                    <a:pt x="28892" y="58550"/>
                  </a:lnTo>
                  <a:lnTo>
                    <a:pt x="28892" y="58649"/>
                  </a:lnTo>
                  <a:lnTo>
                    <a:pt x="28867" y="58723"/>
                  </a:lnTo>
                  <a:lnTo>
                    <a:pt x="28817" y="58797"/>
                  </a:lnTo>
                  <a:lnTo>
                    <a:pt x="28768" y="58872"/>
                  </a:lnTo>
                  <a:lnTo>
                    <a:pt x="28694" y="58921"/>
                  </a:lnTo>
                  <a:lnTo>
                    <a:pt x="28620" y="58946"/>
                  </a:lnTo>
                  <a:lnTo>
                    <a:pt x="28545" y="58970"/>
                  </a:lnTo>
                  <a:lnTo>
                    <a:pt x="28471" y="58995"/>
                  </a:lnTo>
                  <a:lnTo>
                    <a:pt x="28372" y="58970"/>
                  </a:lnTo>
                  <a:lnTo>
                    <a:pt x="28298" y="58946"/>
                  </a:lnTo>
                  <a:lnTo>
                    <a:pt x="28224" y="58921"/>
                  </a:lnTo>
                  <a:lnTo>
                    <a:pt x="28150" y="58872"/>
                  </a:lnTo>
                  <a:lnTo>
                    <a:pt x="28100" y="58797"/>
                  </a:lnTo>
                  <a:lnTo>
                    <a:pt x="28075" y="58723"/>
                  </a:lnTo>
                  <a:lnTo>
                    <a:pt x="28051" y="58649"/>
                  </a:lnTo>
                  <a:lnTo>
                    <a:pt x="28026" y="58550"/>
                  </a:lnTo>
                  <a:lnTo>
                    <a:pt x="28051" y="58476"/>
                  </a:lnTo>
                  <a:lnTo>
                    <a:pt x="28075" y="58402"/>
                  </a:lnTo>
                  <a:lnTo>
                    <a:pt x="28100" y="58327"/>
                  </a:lnTo>
                  <a:lnTo>
                    <a:pt x="28150" y="58253"/>
                  </a:lnTo>
                  <a:lnTo>
                    <a:pt x="28224" y="58204"/>
                  </a:lnTo>
                  <a:lnTo>
                    <a:pt x="28298" y="58154"/>
                  </a:lnTo>
                  <a:lnTo>
                    <a:pt x="28372" y="58129"/>
                  </a:lnTo>
                  <a:close/>
                  <a:moveTo>
                    <a:pt x="32750" y="58377"/>
                  </a:moveTo>
                  <a:lnTo>
                    <a:pt x="32849" y="58402"/>
                  </a:lnTo>
                  <a:lnTo>
                    <a:pt x="32948" y="58476"/>
                  </a:lnTo>
                  <a:lnTo>
                    <a:pt x="33023" y="58575"/>
                  </a:lnTo>
                  <a:lnTo>
                    <a:pt x="33047" y="58698"/>
                  </a:lnTo>
                  <a:lnTo>
                    <a:pt x="33023" y="58797"/>
                  </a:lnTo>
                  <a:lnTo>
                    <a:pt x="32948" y="58896"/>
                  </a:lnTo>
                  <a:lnTo>
                    <a:pt x="32849" y="58970"/>
                  </a:lnTo>
                  <a:lnTo>
                    <a:pt x="32750" y="58995"/>
                  </a:lnTo>
                  <a:lnTo>
                    <a:pt x="32627" y="58970"/>
                  </a:lnTo>
                  <a:lnTo>
                    <a:pt x="32528" y="58896"/>
                  </a:lnTo>
                  <a:lnTo>
                    <a:pt x="32454" y="58797"/>
                  </a:lnTo>
                  <a:lnTo>
                    <a:pt x="32429" y="58698"/>
                  </a:lnTo>
                  <a:lnTo>
                    <a:pt x="32454" y="58575"/>
                  </a:lnTo>
                  <a:lnTo>
                    <a:pt x="32528" y="58476"/>
                  </a:lnTo>
                  <a:lnTo>
                    <a:pt x="32627" y="58402"/>
                  </a:lnTo>
                  <a:lnTo>
                    <a:pt x="32750" y="58377"/>
                  </a:lnTo>
                  <a:close/>
                  <a:moveTo>
                    <a:pt x="37302" y="58723"/>
                  </a:moveTo>
                  <a:lnTo>
                    <a:pt x="37351" y="58748"/>
                  </a:lnTo>
                  <a:lnTo>
                    <a:pt x="37401" y="58773"/>
                  </a:lnTo>
                  <a:lnTo>
                    <a:pt x="37450" y="58822"/>
                  </a:lnTo>
                  <a:lnTo>
                    <a:pt x="37450" y="58896"/>
                  </a:lnTo>
                  <a:lnTo>
                    <a:pt x="37450" y="58946"/>
                  </a:lnTo>
                  <a:lnTo>
                    <a:pt x="37401" y="58995"/>
                  </a:lnTo>
                  <a:lnTo>
                    <a:pt x="37351" y="59045"/>
                  </a:lnTo>
                  <a:lnTo>
                    <a:pt x="37228" y="59045"/>
                  </a:lnTo>
                  <a:lnTo>
                    <a:pt x="37178" y="58995"/>
                  </a:lnTo>
                  <a:lnTo>
                    <a:pt x="37153" y="58946"/>
                  </a:lnTo>
                  <a:lnTo>
                    <a:pt x="37129" y="58896"/>
                  </a:lnTo>
                  <a:lnTo>
                    <a:pt x="37153" y="58822"/>
                  </a:lnTo>
                  <a:lnTo>
                    <a:pt x="37178" y="58773"/>
                  </a:lnTo>
                  <a:lnTo>
                    <a:pt x="37228" y="58748"/>
                  </a:lnTo>
                  <a:lnTo>
                    <a:pt x="37302" y="58723"/>
                  </a:lnTo>
                  <a:close/>
                  <a:moveTo>
                    <a:pt x="101640" y="56249"/>
                  </a:moveTo>
                  <a:lnTo>
                    <a:pt x="101912" y="56274"/>
                  </a:lnTo>
                  <a:lnTo>
                    <a:pt x="102160" y="56348"/>
                  </a:lnTo>
                  <a:lnTo>
                    <a:pt x="102407" y="56472"/>
                  </a:lnTo>
                  <a:lnTo>
                    <a:pt x="102630" y="56645"/>
                  </a:lnTo>
                  <a:lnTo>
                    <a:pt x="102827" y="56868"/>
                  </a:lnTo>
                  <a:lnTo>
                    <a:pt x="102951" y="57115"/>
                  </a:lnTo>
                  <a:lnTo>
                    <a:pt x="103025" y="57387"/>
                  </a:lnTo>
                  <a:lnTo>
                    <a:pt x="103050" y="57659"/>
                  </a:lnTo>
                  <a:lnTo>
                    <a:pt x="103025" y="57932"/>
                  </a:lnTo>
                  <a:lnTo>
                    <a:pt x="102951" y="58179"/>
                  </a:lnTo>
                  <a:lnTo>
                    <a:pt x="102827" y="58426"/>
                  </a:lnTo>
                  <a:lnTo>
                    <a:pt x="102630" y="58649"/>
                  </a:lnTo>
                  <a:lnTo>
                    <a:pt x="102407" y="58822"/>
                  </a:lnTo>
                  <a:lnTo>
                    <a:pt x="102160" y="58946"/>
                  </a:lnTo>
                  <a:lnTo>
                    <a:pt x="101912" y="59045"/>
                  </a:lnTo>
                  <a:lnTo>
                    <a:pt x="101640" y="59069"/>
                  </a:lnTo>
                  <a:lnTo>
                    <a:pt x="101368" y="59045"/>
                  </a:lnTo>
                  <a:lnTo>
                    <a:pt x="101121" y="58946"/>
                  </a:lnTo>
                  <a:lnTo>
                    <a:pt x="100873" y="58822"/>
                  </a:lnTo>
                  <a:lnTo>
                    <a:pt x="100651" y="58649"/>
                  </a:lnTo>
                  <a:lnTo>
                    <a:pt x="100453" y="58426"/>
                  </a:lnTo>
                  <a:lnTo>
                    <a:pt x="100329" y="58179"/>
                  </a:lnTo>
                  <a:lnTo>
                    <a:pt x="100255" y="57932"/>
                  </a:lnTo>
                  <a:lnTo>
                    <a:pt x="100230" y="57659"/>
                  </a:lnTo>
                  <a:lnTo>
                    <a:pt x="100255" y="57387"/>
                  </a:lnTo>
                  <a:lnTo>
                    <a:pt x="100329" y="57115"/>
                  </a:lnTo>
                  <a:lnTo>
                    <a:pt x="100453" y="56868"/>
                  </a:lnTo>
                  <a:lnTo>
                    <a:pt x="100651" y="56645"/>
                  </a:lnTo>
                  <a:lnTo>
                    <a:pt x="100873" y="56472"/>
                  </a:lnTo>
                  <a:lnTo>
                    <a:pt x="101121" y="56348"/>
                  </a:lnTo>
                  <a:lnTo>
                    <a:pt x="101368" y="56274"/>
                  </a:lnTo>
                  <a:lnTo>
                    <a:pt x="101640" y="56249"/>
                  </a:lnTo>
                  <a:close/>
                  <a:moveTo>
                    <a:pt x="42521" y="58970"/>
                  </a:moveTo>
                  <a:lnTo>
                    <a:pt x="42571" y="58995"/>
                  </a:lnTo>
                  <a:lnTo>
                    <a:pt x="42620" y="59020"/>
                  </a:lnTo>
                  <a:lnTo>
                    <a:pt x="42670" y="59069"/>
                  </a:lnTo>
                  <a:lnTo>
                    <a:pt x="42670" y="59144"/>
                  </a:lnTo>
                  <a:lnTo>
                    <a:pt x="42670" y="59193"/>
                  </a:lnTo>
                  <a:lnTo>
                    <a:pt x="42620" y="59243"/>
                  </a:lnTo>
                  <a:lnTo>
                    <a:pt x="42571" y="59292"/>
                  </a:lnTo>
                  <a:lnTo>
                    <a:pt x="42447" y="59292"/>
                  </a:lnTo>
                  <a:lnTo>
                    <a:pt x="42397" y="59243"/>
                  </a:lnTo>
                  <a:lnTo>
                    <a:pt x="42373" y="59193"/>
                  </a:lnTo>
                  <a:lnTo>
                    <a:pt x="42348" y="59144"/>
                  </a:lnTo>
                  <a:lnTo>
                    <a:pt x="42373" y="59069"/>
                  </a:lnTo>
                  <a:lnTo>
                    <a:pt x="42397" y="59020"/>
                  </a:lnTo>
                  <a:lnTo>
                    <a:pt x="42447" y="58995"/>
                  </a:lnTo>
                  <a:lnTo>
                    <a:pt x="42521" y="58970"/>
                  </a:lnTo>
                  <a:close/>
                  <a:moveTo>
                    <a:pt x="88258" y="57091"/>
                  </a:moveTo>
                  <a:lnTo>
                    <a:pt x="88481" y="57115"/>
                  </a:lnTo>
                  <a:lnTo>
                    <a:pt x="88678" y="57165"/>
                  </a:lnTo>
                  <a:lnTo>
                    <a:pt x="88876" y="57264"/>
                  </a:lnTo>
                  <a:lnTo>
                    <a:pt x="89050" y="57412"/>
                  </a:lnTo>
                  <a:lnTo>
                    <a:pt x="89173" y="57585"/>
                  </a:lnTo>
                  <a:lnTo>
                    <a:pt x="89272" y="57783"/>
                  </a:lnTo>
                  <a:lnTo>
                    <a:pt x="89346" y="57981"/>
                  </a:lnTo>
                  <a:lnTo>
                    <a:pt x="89371" y="58204"/>
                  </a:lnTo>
                  <a:lnTo>
                    <a:pt x="89346" y="58402"/>
                  </a:lnTo>
                  <a:lnTo>
                    <a:pt x="89272" y="58624"/>
                  </a:lnTo>
                  <a:lnTo>
                    <a:pt x="89173" y="58797"/>
                  </a:lnTo>
                  <a:lnTo>
                    <a:pt x="89050" y="58970"/>
                  </a:lnTo>
                  <a:lnTo>
                    <a:pt x="88876" y="59119"/>
                  </a:lnTo>
                  <a:lnTo>
                    <a:pt x="88678" y="59218"/>
                  </a:lnTo>
                  <a:lnTo>
                    <a:pt x="88481" y="59292"/>
                  </a:lnTo>
                  <a:lnTo>
                    <a:pt x="88035" y="59292"/>
                  </a:lnTo>
                  <a:lnTo>
                    <a:pt x="87837" y="59218"/>
                  </a:lnTo>
                  <a:lnTo>
                    <a:pt x="87640" y="59119"/>
                  </a:lnTo>
                  <a:lnTo>
                    <a:pt x="87466" y="58970"/>
                  </a:lnTo>
                  <a:lnTo>
                    <a:pt x="87343" y="58797"/>
                  </a:lnTo>
                  <a:lnTo>
                    <a:pt x="87244" y="58624"/>
                  </a:lnTo>
                  <a:lnTo>
                    <a:pt x="87170" y="58402"/>
                  </a:lnTo>
                  <a:lnTo>
                    <a:pt x="87145" y="58204"/>
                  </a:lnTo>
                  <a:lnTo>
                    <a:pt x="87170" y="57981"/>
                  </a:lnTo>
                  <a:lnTo>
                    <a:pt x="87244" y="57783"/>
                  </a:lnTo>
                  <a:lnTo>
                    <a:pt x="87343" y="57585"/>
                  </a:lnTo>
                  <a:lnTo>
                    <a:pt x="87466" y="57412"/>
                  </a:lnTo>
                  <a:lnTo>
                    <a:pt x="87640" y="57264"/>
                  </a:lnTo>
                  <a:lnTo>
                    <a:pt x="87837" y="57165"/>
                  </a:lnTo>
                  <a:lnTo>
                    <a:pt x="88035" y="57115"/>
                  </a:lnTo>
                  <a:lnTo>
                    <a:pt x="88258" y="57091"/>
                  </a:lnTo>
                  <a:close/>
                  <a:moveTo>
                    <a:pt x="66515" y="58129"/>
                  </a:moveTo>
                  <a:lnTo>
                    <a:pt x="66639" y="58154"/>
                  </a:lnTo>
                  <a:lnTo>
                    <a:pt x="66762" y="58179"/>
                  </a:lnTo>
                  <a:lnTo>
                    <a:pt x="66886" y="58253"/>
                  </a:lnTo>
                  <a:lnTo>
                    <a:pt x="66985" y="58327"/>
                  </a:lnTo>
                  <a:lnTo>
                    <a:pt x="67084" y="58426"/>
                  </a:lnTo>
                  <a:lnTo>
                    <a:pt x="67133" y="58550"/>
                  </a:lnTo>
                  <a:lnTo>
                    <a:pt x="67183" y="58674"/>
                  </a:lnTo>
                  <a:lnTo>
                    <a:pt x="67183" y="58797"/>
                  </a:lnTo>
                  <a:lnTo>
                    <a:pt x="67183" y="58921"/>
                  </a:lnTo>
                  <a:lnTo>
                    <a:pt x="67133" y="59069"/>
                  </a:lnTo>
                  <a:lnTo>
                    <a:pt x="67084" y="59168"/>
                  </a:lnTo>
                  <a:lnTo>
                    <a:pt x="66985" y="59267"/>
                  </a:lnTo>
                  <a:lnTo>
                    <a:pt x="66886" y="59366"/>
                  </a:lnTo>
                  <a:lnTo>
                    <a:pt x="66762" y="59416"/>
                  </a:lnTo>
                  <a:lnTo>
                    <a:pt x="66639" y="59465"/>
                  </a:lnTo>
                  <a:lnTo>
                    <a:pt x="66391" y="59465"/>
                  </a:lnTo>
                  <a:lnTo>
                    <a:pt x="66268" y="59416"/>
                  </a:lnTo>
                  <a:lnTo>
                    <a:pt x="66144" y="59366"/>
                  </a:lnTo>
                  <a:lnTo>
                    <a:pt x="66045" y="59267"/>
                  </a:lnTo>
                  <a:lnTo>
                    <a:pt x="65946" y="59168"/>
                  </a:lnTo>
                  <a:lnTo>
                    <a:pt x="65897" y="59069"/>
                  </a:lnTo>
                  <a:lnTo>
                    <a:pt x="65847" y="58921"/>
                  </a:lnTo>
                  <a:lnTo>
                    <a:pt x="65847" y="58797"/>
                  </a:lnTo>
                  <a:lnTo>
                    <a:pt x="65847" y="58674"/>
                  </a:lnTo>
                  <a:lnTo>
                    <a:pt x="65897" y="58550"/>
                  </a:lnTo>
                  <a:lnTo>
                    <a:pt x="65946" y="58426"/>
                  </a:lnTo>
                  <a:lnTo>
                    <a:pt x="66045" y="58327"/>
                  </a:lnTo>
                  <a:lnTo>
                    <a:pt x="66144" y="58253"/>
                  </a:lnTo>
                  <a:lnTo>
                    <a:pt x="66268" y="58179"/>
                  </a:lnTo>
                  <a:lnTo>
                    <a:pt x="66391" y="58154"/>
                  </a:lnTo>
                  <a:lnTo>
                    <a:pt x="66515" y="58129"/>
                  </a:lnTo>
                  <a:close/>
                  <a:moveTo>
                    <a:pt x="76830" y="57758"/>
                  </a:moveTo>
                  <a:lnTo>
                    <a:pt x="77003" y="57783"/>
                  </a:lnTo>
                  <a:lnTo>
                    <a:pt x="77176" y="57833"/>
                  </a:lnTo>
                  <a:lnTo>
                    <a:pt x="77325" y="57907"/>
                  </a:lnTo>
                  <a:lnTo>
                    <a:pt x="77448" y="58006"/>
                  </a:lnTo>
                  <a:lnTo>
                    <a:pt x="77572" y="58154"/>
                  </a:lnTo>
                  <a:lnTo>
                    <a:pt x="77646" y="58303"/>
                  </a:lnTo>
                  <a:lnTo>
                    <a:pt x="77696" y="58451"/>
                  </a:lnTo>
                  <a:lnTo>
                    <a:pt x="77696" y="58624"/>
                  </a:lnTo>
                  <a:lnTo>
                    <a:pt x="77696" y="58797"/>
                  </a:lnTo>
                  <a:lnTo>
                    <a:pt x="77646" y="58946"/>
                  </a:lnTo>
                  <a:lnTo>
                    <a:pt x="77572" y="59094"/>
                  </a:lnTo>
                  <a:lnTo>
                    <a:pt x="77448" y="59243"/>
                  </a:lnTo>
                  <a:lnTo>
                    <a:pt x="77325" y="59341"/>
                  </a:lnTo>
                  <a:lnTo>
                    <a:pt x="77176" y="59416"/>
                  </a:lnTo>
                  <a:lnTo>
                    <a:pt x="77003" y="59465"/>
                  </a:lnTo>
                  <a:lnTo>
                    <a:pt x="76830" y="59490"/>
                  </a:lnTo>
                  <a:lnTo>
                    <a:pt x="76682" y="59465"/>
                  </a:lnTo>
                  <a:lnTo>
                    <a:pt x="76508" y="59416"/>
                  </a:lnTo>
                  <a:lnTo>
                    <a:pt x="76360" y="59341"/>
                  </a:lnTo>
                  <a:lnTo>
                    <a:pt x="76236" y="59243"/>
                  </a:lnTo>
                  <a:lnTo>
                    <a:pt x="76113" y="59094"/>
                  </a:lnTo>
                  <a:lnTo>
                    <a:pt x="76038" y="58946"/>
                  </a:lnTo>
                  <a:lnTo>
                    <a:pt x="75989" y="58797"/>
                  </a:lnTo>
                  <a:lnTo>
                    <a:pt x="75989" y="58624"/>
                  </a:lnTo>
                  <a:lnTo>
                    <a:pt x="75989" y="58451"/>
                  </a:lnTo>
                  <a:lnTo>
                    <a:pt x="76038" y="58303"/>
                  </a:lnTo>
                  <a:lnTo>
                    <a:pt x="76113" y="58154"/>
                  </a:lnTo>
                  <a:lnTo>
                    <a:pt x="76236" y="58006"/>
                  </a:lnTo>
                  <a:lnTo>
                    <a:pt x="76360" y="57907"/>
                  </a:lnTo>
                  <a:lnTo>
                    <a:pt x="76508" y="57833"/>
                  </a:lnTo>
                  <a:lnTo>
                    <a:pt x="76682" y="57783"/>
                  </a:lnTo>
                  <a:lnTo>
                    <a:pt x="76830" y="57758"/>
                  </a:lnTo>
                  <a:close/>
                  <a:moveTo>
                    <a:pt x="59935" y="58476"/>
                  </a:moveTo>
                  <a:lnTo>
                    <a:pt x="60059" y="58525"/>
                  </a:lnTo>
                  <a:lnTo>
                    <a:pt x="60158" y="58575"/>
                  </a:lnTo>
                  <a:lnTo>
                    <a:pt x="60232" y="58649"/>
                  </a:lnTo>
                  <a:lnTo>
                    <a:pt x="60306" y="58723"/>
                  </a:lnTo>
                  <a:lnTo>
                    <a:pt x="60356" y="58822"/>
                  </a:lnTo>
                  <a:lnTo>
                    <a:pt x="60381" y="58921"/>
                  </a:lnTo>
                  <a:lnTo>
                    <a:pt x="60405" y="59020"/>
                  </a:lnTo>
                  <a:lnTo>
                    <a:pt x="60381" y="59144"/>
                  </a:lnTo>
                  <a:lnTo>
                    <a:pt x="60356" y="59243"/>
                  </a:lnTo>
                  <a:lnTo>
                    <a:pt x="60306" y="59341"/>
                  </a:lnTo>
                  <a:lnTo>
                    <a:pt x="60232" y="59416"/>
                  </a:lnTo>
                  <a:lnTo>
                    <a:pt x="60158" y="59490"/>
                  </a:lnTo>
                  <a:lnTo>
                    <a:pt x="60059" y="59539"/>
                  </a:lnTo>
                  <a:lnTo>
                    <a:pt x="59935" y="59589"/>
                  </a:lnTo>
                  <a:lnTo>
                    <a:pt x="59737" y="59589"/>
                  </a:lnTo>
                  <a:lnTo>
                    <a:pt x="59638" y="59539"/>
                  </a:lnTo>
                  <a:lnTo>
                    <a:pt x="59539" y="59490"/>
                  </a:lnTo>
                  <a:lnTo>
                    <a:pt x="59441" y="59416"/>
                  </a:lnTo>
                  <a:lnTo>
                    <a:pt x="59366" y="59341"/>
                  </a:lnTo>
                  <a:lnTo>
                    <a:pt x="59317" y="59243"/>
                  </a:lnTo>
                  <a:lnTo>
                    <a:pt x="59292" y="59144"/>
                  </a:lnTo>
                  <a:lnTo>
                    <a:pt x="59292" y="59020"/>
                  </a:lnTo>
                  <a:lnTo>
                    <a:pt x="59292" y="58921"/>
                  </a:lnTo>
                  <a:lnTo>
                    <a:pt x="59317" y="58822"/>
                  </a:lnTo>
                  <a:lnTo>
                    <a:pt x="59366" y="58723"/>
                  </a:lnTo>
                  <a:lnTo>
                    <a:pt x="59441" y="58649"/>
                  </a:lnTo>
                  <a:lnTo>
                    <a:pt x="59539" y="58575"/>
                  </a:lnTo>
                  <a:lnTo>
                    <a:pt x="59638" y="58525"/>
                  </a:lnTo>
                  <a:lnTo>
                    <a:pt x="59737" y="58476"/>
                  </a:lnTo>
                  <a:close/>
                  <a:moveTo>
                    <a:pt x="1484" y="57437"/>
                  </a:moveTo>
                  <a:lnTo>
                    <a:pt x="1707" y="57462"/>
                  </a:lnTo>
                  <a:lnTo>
                    <a:pt x="1905" y="57511"/>
                  </a:lnTo>
                  <a:lnTo>
                    <a:pt x="2103" y="57635"/>
                  </a:lnTo>
                  <a:lnTo>
                    <a:pt x="2276" y="57758"/>
                  </a:lnTo>
                  <a:lnTo>
                    <a:pt x="2424" y="57956"/>
                  </a:lnTo>
                  <a:lnTo>
                    <a:pt x="2548" y="58154"/>
                  </a:lnTo>
                  <a:lnTo>
                    <a:pt x="2597" y="58352"/>
                  </a:lnTo>
                  <a:lnTo>
                    <a:pt x="2622" y="58575"/>
                  </a:lnTo>
                  <a:lnTo>
                    <a:pt x="2597" y="58797"/>
                  </a:lnTo>
                  <a:lnTo>
                    <a:pt x="2548" y="58995"/>
                  </a:lnTo>
                  <a:lnTo>
                    <a:pt x="2424" y="59218"/>
                  </a:lnTo>
                  <a:lnTo>
                    <a:pt x="2276" y="59391"/>
                  </a:lnTo>
                  <a:lnTo>
                    <a:pt x="2103" y="59539"/>
                  </a:lnTo>
                  <a:lnTo>
                    <a:pt x="1905" y="59638"/>
                  </a:lnTo>
                  <a:lnTo>
                    <a:pt x="1707" y="59688"/>
                  </a:lnTo>
                  <a:lnTo>
                    <a:pt x="1484" y="59713"/>
                  </a:lnTo>
                  <a:lnTo>
                    <a:pt x="1262" y="59688"/>
                  </a:lnTo>
                  <a:lnTo>
                    <a:pt x="1039" y="59638"/>
                  </a:lnTo>
                  <a:lnTo>
                    <a:pt x="841" y="59539"/>
                  </a:lnTo>
                  <a:lnTo>
                    <a:pt x="668" y="59391"/>
                  </a:lnTo>
                  <a:lnTo>
                    <a:pt x="519" y="59218"/>
                  </a:lnTo>
                  <a:lnTo>
                    <a:pt x="421" y="58995"/>
                  </a:lnTo>
                  <a:lnTo>
                    <a:pt x="346" y="58797"/>
                  </a:lnTo>
                  <a:lnTo>
                    <a:pt x="346" y="58575"/>
                  </a:lnTo>
                  <a:lnTo>
                    <a:pt x="346" y="58352"/>
                  </a:lnTo>
                  <a:lnTo>
                    <a:pt x="421" y="58154"/>
                  </a:lnTo>
                  <a:lnTo>
                    <a:pt x="519" y="57956"/>
                  </a:lnTo>
                  <a:lnTo>
                    <a:pt x="668" y="57758"/>
                  </a:lnTo>
                  <a:lnTo>
                    <a:pt x="841" y="57635"/>
                  </a:lnTo>
                  <a:lnTo>
                    <a:pt x="1039" y="57511"/>
                  </a:lnTo>
                  <a:lnTo>
                    <a:pt x="1262" y="57462"/>
                  </a:lnTo>
                  <a:lnTo>
                    <a:pt x="1484" y="57437"/>
                  </a:lnTo>
                  <a:close/>
                  <a:moveTo>
                    <a:pt x="63176" y="58525"/>
                  </a:moveTo>
                  <a:lnTo>
                    <a:pt x="63299" y="58550"/>
                  </a:lnTo>
                  <a:lnTo>
                    <a:pt x="63423" y="58575"/>
                  </a:lnTo>
                  <a:lnTo>
                    <a:pt x="63522" y="58624"/>
                  </a:lnTo>
                  <a:lnTo>
                    <a:pt x="63621" y="58698"/>
                  </a:lnTo>
                  <a:lnTo>
                    <a:pt x="63695" y="58797"/>
                  </a:lnTo>
                  <a:lnTo>
                    <a:pt x="63769" y="58921"/>
                  </a:lnTo>
                  <a:lnTo>
                    <a:pt x="63794" y="59020"/>
                  </a:lnTo>
                  <a:lnTo>
                    <a:pt x="63794" y="59144"/>
                  </a:lnTo>
                  <a:lnTo>
                    <a:pt x="63794" y="59267"/>
                  </a:lnTo>
                  <a:lnTo>
                    <a:pt x="63769" y="59366"/>
                  </a:lnTo>
                  <a:lnTo>
                    <a:pt x="63695" y="59490"/>
                  </a:lnTo>
                  <a:lnTo>
                    <a:pt x="63621" y="59589"/>
                  </a:lnTo>
                  <a:lnTo>
                    <a:pt x="63522" y="59663"/>
                  </a:lnTo>
                  <a:lnTo>
                    <a:pt x="63423" y="59713"/>
                  </a:lnTo>
                  <a:lnTo>
                    <a:pt x="63299" y="59762"/>
                  </a:lnTo>
                  <a:lnTo>
                    <a:pt x="63077" y="59762"/>
                  </a:lnTo>
                  <a:lnTo>
                    <a:pt x="62953" y="59713"/>
                  </a:lnTo>
                  <a:lnTo>
                    <a:pt x="62854" y="59663"/>
                  </a:lnTo>
                  <a:lnTo>
                    <a:pt x="62755" y="59589"/>
                  </a:lnTo>
                  <a:lnTo>
                    <a:pt x="62656" y="59490"/>
                  </a:lnTo>
                  <a:lnTo>
                    <a:pt x="62607" y="59366"/>
                  </a:lnTo>
                  <a:lnTo>
                    <a:pt x="62582" y="59267"/>
                  </a:lnTo>
                  <a:lnTo>
                    <a:pt x="62557" y="59144"/>
                  </a:lnTo>
                  <a:lnTo>
                    <a:pt x="62582" y="59020"/>
                  </a:lnTo>
                  <a:lnTo>
                    <a:pt x="62607" y="58921"/>
                  </a:lnTo>
                  <a:lnTo>
                    <a:pt x="62656" y="58797"/>
                  </a:lnTo>
                  <a:lnTo>
                    <a:pt x="62755" y="58698"/>
                  </a:lnTo>
                  <a:lnTo>
                    <a:pt x="62854" y="58624"/>
                  </a:lnTo>
                  <a:lnTo>
                    <a:pt x="62953" y="58575"/>
                  </a:lnTo>
                  <a:lnTo>
                    <a:pt x="63077" y="58550"/>
                  </a:lnTo>
                  <a:lnTo>
                    <a:pt x="63176" y="58525"/>
                  </a:lnTo>
                  <a:close/>
                  <a:moveTo>
                    <a:pt x="109160" y="56893"/>
                  </a:moveTo>
                  <a:lnTo>
                    <a:pt x="109481" y="56917"/>
                  </a:lnTo>
                  <a:lnTo>
                    <a:pt x="109630" y="56942"/>
                  </a:lnTo>
                  <a:lnTo>
                    <a:pt x="109778" y="56992"/>
                  </a:lnTo>
                  <a:lnTo>
                    <a:pt x="109902" y="57066"/>
                  </a:lnTo>
                  <a:lnTo>
                    <a:pt x="110050" y="57140"/>
                  </a:lnTo>
                  <a:lnTo>
                    <a:pt x="110174" y="57239"/>
                  </a:lnTo>
                  <a:lnTo>
                    <a:pt x="110298" y="57363"/>
                  </a:lnTo>
                  <a:lnTo>
                    <a:pt x="110421" y="57486"/>
                  </a:lnTo>
                  <a:lnTo>
                    <a:pt x="110520" y="57610"/>
                  </a:lnTo>
                  <a:lnTo>
                    <a:pt x="110595" y="57734"/>
                  </a:lnTo>
                  <a:lnTo>
                    <a:pt x="110644" y="57882"/>
                  </a:lnTo>
                  <a:lnTo>
                    <a:pt x="110718" y="58030"/>
                  </a:lnTo>
                  <a:lnTo>
                    <a:pt x="110743" y="58179"/>
                  </a:lnTo>
                  <a:lnTo>
                    <a:pt x="110768" y="58500"/>
                  </a:lnTo>
                  <a:lnTo>
                    <a:pt x="110743" y="58797"/>
                  </a:lnTo>
                  <a:lnTo>
                    <a:pt x="110718" y="58946"/>
                  </a:lnTo>
                  <a:lnTo>
                    <a:pt x="110644" y="59094"/>
                  </a:lnTo>
                  <a:lnTo>
                    <a:pt x="110595" y="59243"/>
                  </a:lnTo>
                  <a:lnTo>
                    <a:pt x="110520" y="59366"/>
                  </a:lnTo>
                  <a:lnTo>
                    <a:pt x="110421" y="59515"/>
                  </a:lnTo>
                  <a:lnTo>
                    <a:pt x="110298" y="59638"/>
                  </a:lnTo>
                  <a:lnTo>
                    <a:pt x="110174" y="59737"/>
                  </a:lnTo>
                  <a:lnTo>
                    <a:pt x="110050" y="59836"/>
                  </a:lnTo>
                  <a:lnTo>
                    <a:pt x="109902" y="59910"/>
                  </a:lnTo>
                  <a:lnTo>
                    <a:pt x="109778" y="59985"/>
                  </a:lnTo>
                  <a:lnTo>
                    <a:pt x="109630" y="60034"/>
                  </a:lnTo>
                  <a:lnTo>
                    <a:pt x="109481" y="60059"/>
                  </a:lnTo>
                  <a:lnTo>
                    <a:pt x="109160" y="60108"/>
                  </a:lnTo>
                  <a:lnTo>
                    <a:pt x="108863" y="60059"/>
                  </a:lnTo>
                  <a:lnTo>
                    <a:pt x="108715" y="60034"/>
                  </a:lnTo>
                  <a:lnTo>
                    <a:pt x="108566" y="59985"/>
                  </a:lnTo>
                  <a:lnTo>
                    <a:pt x="108418" y="59910"/>
                  </a:lnTo>
                  <a:lnTo>
                    <a:pt x="108269" y="59836"/>
                  </a:lnTo>
                  <a:lnTo>
                    <a:pt x="108146" y="59737"/>
                  </a:lnTo>
                  <a:lnTo>
                    <a:pt x="108022" y="59638"/>
                  </a:lnTo>
                  <a:lnTo>
                    <a:pt x="107923" y="59515"/>
                  </a:lnTo>
                  <a:lnTo>
                    <a:pt x="107824" y="59366"/>
                  </a:lnTo>
                  <a:lnTo>
                    <a:pt x="107750" y="59243"/>
                  </a:lnTo>
                  <a:lnTo>
                    <a:pt x="107676" y="59094"/>
                  </a:lnTo>
                  <a:lnTo>
                    <a:pt x="107626" y="58946"/>
                  </a:lnTo>
                  <a:lnTo>
                    <a:pt x="107577" y="58797"/>
                  </a:lnTo>
                  <a:lnTo>
                    <a:pt x="107552" y="58500"/>
                  </a:lnTo>
                  <a:lnTo>
                    <a:pt x="107577" y="58179"/>
                  </a:lnTo>
                  <a:lnTo>
                    <a:pt x="107626" y="58030"/>
                  </a:lnTo>
                  <a:lnTo>
                    <a:pt x="107676" y="57882"/>
                  </a:lnTo>
                  <a:lnTo>
                    <a:pt x="107750" y="57734"/>
                  </a:lnTo>
                  <a:lnTo>
                    <a:pt x="107824" y="57610"/>
                  </a:lnTo>
                  <a:lnTo>
                    <a:pt x="107923" y="57486"/>
                  </a:lnTo>
                  <a:lnTo>
                    <a:pt x="108022" y="57363"/>
                  </a:lnTo>
                  <a:lnTo>
                    <a:pt x="108146" y="57239"/>
                  </a:lnTo>
                  <a:lnTo>
                    <a:pt x="108269" y="57140"/>
                  </a:lnTo>
                  <a:lnTo>
                    <a:pt x="108418" y="57066"/>
                  </a:lnTo>
                  <a:lnTo>
                    <a:pt x="108566" y="56992"/>
                  </a:lnTo>
                  <a:lnTo>
                    <a:pt x="108715" y="56942"/>
                  </a:lnTo>
                  <a:lnTo>
                    <a:pt x="108863" y="56917"/>
                  </a:lnTo>
                  <a:lnTo>
                    <a:pt x="109160" y="56893"/>
                  </a:lnTo>
                  <a:close/>
                  <a:moveTo>
                    <a:pt x="82371" y="58154"/>
                  </a:moveTo>
                  <a:lnTo>
                    <a:pt x="82544" y="58228"/>
                  </a:lnTo>
                  <a:lnTo>
                    <a:pt x="82717" y="58303"/>
                  </a:lnTo>
                  <a:lnTo>
                    <a:pt x="82890" y="58426"/>
                  </a:lnTo>
                  <a:lnTo>
                    <a:pt x="83014" y="58599"/>
                  </a:lnTo>
                  <a:lnTo>
                    <a:pt x="83088" y="58773"/>
                  </a:lnTo>
                  <a:lnTo>
                    <a:pt x="83162" y="58946"/>
                  </a:lnTo>
                  <a:lnTo>
                    <a:pt x="83162" y="59144"/>
                  </a:lnTo>
                  <a:lnTo>
                    <a:pt x="83162" y="59317"/>
                  </a:lnTo>
                  <a:lnTo>
                    <a:pt x="83088" y="59515"/>
                  </a:lnTo>
                  <a:lnTo>
                    <a:pt x="83014" y="59688"/>
                  </a:lnTo>
                  <a:lnTo>
                    <a:pt x="82890" y="59836"/>
                  </a:lnTo>
                  <a:lnTo>
                    <a:pt x="82717" y="59960"/>
                  </a:lnTo>
                  <a:lnTo>
                    <a:pt x="82544" y="60059"/>
                  </a:lnTo>
                  <a:lnTo>
                    <a:pt x="82371" y="60108"/>
                  </a:lnTo>
                  <a:lnTo>
                    <a:pt x="82173" y="60133"/>
                  </a:lnTo>
                  <a:lnTo>
                    <a:pt x="82000" y="60108"/>
                  </a:lnTo>
                  <a:lnTo>
                    <a:pt x="81802" y="60059"/>
                  </a:lnTo>
                  <a:lnTo>
                    <a:pt x="81629" y="59960"/>
                  </a:lnTo>
                  <a:lnTo>
                    <a:pt x="81480" y="59836"/>
                  </a:lnTo>
                  <a:lnTo>
                    <a:pt x="81357" y="59688"/>
                  </a:lnTo>
                  <a:lnTo>
                    <a:pt x="81258" y="59515"/>
                  </a:lnTo>
                  <a:lnTo>
                    <a:pt x="81208" y="59317"/>
                  </a:lnTo>
                  <a:lnTo>
                    <a:pt x="81183" y="59144"/>
                  </a:lnTo>
                  <a:lnTo>
                    <a:pt x="81208" y="58946"/>
                  </a:lnTo>
                  <a:lnTo>
                    <a:pt x="81258" y="58773"/>
                  </a:lnTo>
                  <a:lnTo>
                    <a:pt x="81357" y="58599"/>
                  </a:lnTo>
                  <a:lnTo>
                    <a:pt x="81480" y="58426"/>
                  </a:lnTo>
                  <a:lnTo>
                    <a:pt x="81629" y="58303"/>
                  </a:lnTo>
                  <a:lnTo>
                    <a:pt x="81802" y="58228"/>
                  </a:lnTo>
                  <a:lnTo>
                    <a:pt x="82000" y="58154"/>
                  </a:lnTo>
                  <a:close/>
                  <a:moveTo>
                    <a:pt x="105103" y="57165"/>
                  </a:moveTo>
                  <a:lnTo>
                    <a:pt x="105375" y="57189"/>
                  </a:lnTo>
                  <a:lnTo>
                    <a:pt x="105672" y="57264"/>
                  </a:lnTo>
                  <a:lnTo>
                    <a:pt x="105796" y="57338"/>
                  </a:lnTo>
                  <a:lnTo>
                    <a:pt x="105919" y="57412"/>
                  </a:lnTo>
                  <a:lnTo>
                    <a:pt x="106043" y="57511"/>
                  </a:lnTo>
                  <a:lnTo>
                    <a:pt x="106167" y="57610"/>
                  </a:lnTo>
                  <a:lnTo>
                    <a:pt x="106266" y="57709"/>
                  </a:lnTo>
                  <a:lnTo>
                    <a:pt x="106365" y="57833"/>
                  </a:lnTo>
                  <a:lnTo>
                    <a:pt x="106439" y="57981"/>
                  </a:lnTo>
                  <a:lnTo>
                    <a:pt x="106488" y="58105"/>
                  </a:lnTo>
                  <a:lnTo>
                    <a:pt x="106587" y="58377"/>
                  </a:lnTo>
                  <a:lnTo>
                    <a:pt x="106612" y="58674"/>
                  </a:lnTo>
                  <a:lnTo>
                    <a:pt x="106587" y="58970"/>
                  </a:lnTo>
                  <a:lnTo>
                    <a:pt x="106488" y="59243"/>
                  </a:lnTo>
                  <a:lnTo>
                    <a:pt x="106439" y="59366"/>
                  </a:lnTo>
                  <a:lnTo>
                    <a:pt x="106365" y="59515"/>
                  </a:lnTo>
                  <a:lnTo>
                    <a:pt x="106266" y="59614"/>
                  </a:lnTo>
                  <a:lnTo>
                    <a:pt x="106167" y="59737"/>
                  </a:lnTo>
                  <a:lnTo>
                    <a:pt x="106043" y="59836"/>
                  </a:lnTo>
                  <a:lnTo>
                    <a:pt x="105919" y="59935"/>
                  </a:lnTo>
                  <a:lnTo>
                    <a:pt x="105796" y="60009"/>
                  </a:lnTo>
                  <a:lnTo>
                    <a:pt x="105672" y="60084"/>
                  </a:lnTo>
                  <a:lnTo>
                    <a:pt x="105375" y="60158"/>
                  </a:lnTo>
                  <a:lnTo>
                    <a:pt x="105103" y="60183"/>
                  </a:lnTo>
                  <a:lnTo>
                    <a:pt x="104806" y="60158"/>
                  </a:lnTo>
                  <a:lnTo>
                    <a:pt x="104534" y="60084"/>
                  </a:lnTo>
                  <a:lnTo>
                    <a:pt x="104386" y="60009"/>
                  </a:lnTo>
                  <a:lnTo>
                    <a:pt x="104262" y="59935"/>
                  </a:lnTo>
                  <a:lnTo>
                    <a:pt x="104138" y="59836"/>
                  </a:lnTo>
                  <a:lnTo>
                    <a:pt x="104015" y="59737"/>
                  </a:lnTo>
                  <a:lnTo>
                    <a:pt x="103916" y="59614"/>
                  </a:lnTo>
                  <a:lnTo>
                    <a:pt x="103842" y="59515"/>
                  </a:lnTo>
                  <a:lnTo>
                    <a:pt x="103767" y="59366"/>
                  </a:lnTo>
                  <a:lnTo>
                    <a:pt x="103693" y="59243"/>
                  </a:lnTo>
                  <a:lnTo>
                    <a:pt x="103619" y="58970"/>
                  </a:lnTo>
                  <a:lnTo>
                    <a:pt x="103594" y="58674"/>
                  </a:lnTo>
                  <a:lnTo>
                    <a:pt x="103619" y="58377"/>
                  </a:lnTo>
                  <a:lnTo>
                    <a:pt x="103693" y="58105"/>
                  </a:lnTo>
                  <a:lnTo>
                    <a:pt x="103767" y="57981"/>
                  </a:lnTo>
                  <a:lnTo>
                    <a:pt x="103842" y="57833"/>
                  </a:lnTo>
                  <a:lnTo>
                    <a:pt x="103916" y="57709"/>
                  </a:lnTo>
                  <a:lnTo>
                    <a:pt x="104015" y="57610"/>
                  </a:lnTo>
                  <a:lnTo>
                    <a:pt x="104138" y="57511"/>
                  </a:lnTo>
                  <a:lnTo>
                    <a:pt x="104262" y="57412"/>
                  </a:lnTo>
                  <a:lnTo>
                    <a:pt x="104386" y="57338"/>
                  </a:lnTo>
                  <a:lnTo>
                    <a:pt x="104534" y="57264"/>
                  </a:lnTo>
                  <a:lnTo>
                    <a:pt x="104806" y="57189"/>
                  </a:lnTo>
                  <a:lnTo>
                    <a:pt x="105103" y="57165"/>
                  </a:lnTo>
                  <a:close/>
                  <a:moveTo>
                    <a:pt x="5442" y="58154"/>
                  </a:moveTo>
                  <a:lnTo>
                    <a:pt x="5640" y="58179"/>
                  </a:lnTo>
                  <a:lnTo>
                    <a:pt x="5813" y="58228"/>
                  </a:lnTo>
                  <a:lnTo>
                    <a:pt x="5986" y="58327"/>
                  </a:lnTo>
                  <a:lnTo>
                    <a:pt x="6159" y="58476"/>
                  </a:lnTo>
                  <a:lnTo>
                    <a:pt x="6283" y="58624"/>
                  </a:lnTo>
                  <a:lnTo>
                    <a:pt x="6382" y="58797"/>
                  </a:lnTo>
                  <a:lnTo>
                    <a:pt x="6431" y="58995"/>
                  </a:lnTo>
                  <a:lnTo>
                    <a:pt x="6456" y="59193"/>
                  </a:lnTo>
                  <a:lnTo>
                    <a:pt x="6431" y="59391"/>
                  </a:lnTo>
                  <a:lnTo>
                    <a:pt x="6382" y="59564"/>
                  </a:lnTo>
                  <a:lnTo>
                    <a:pt x="6283" y="59762"/>
                  </a:lnTo>
                  <a:lnTo>
                    <a:pt x="6159" y="59910"/>
                  </a:lnTo>
                  <a:lnTo>
                    <a:pt x="5986" y="60034"/>
                  </a:lnTo>
                  <a:lnTo>
                    <a:pt x="5813" y="60133"/>
                  </a:lnTo>
                  <a:lnTo>
                    <a:pt x="5640" y="60207"/>
                  </a:lnTo>
                  <a:lnTo>
                    <a:pt x="5244" y="60207"/>
                  </a:lnTo>
                  <a:lnTo>
                    <a:pt x="5046" y="60133"/>
                  </a:lnTo>
                  <a:lnTo>
                    <a:pt x="4873" y="60034"/>
                  </a:lnTo>
                  <a:lnTo>
                    <a:pt x="4700" y="59910"/>
                  </a:lnTo>
                  <a:lnTo>
                    <a:pt x="4576" y="59762"/>
                  </a:lnTo>
                  <a:lnTo>
                    <a:pt x="4477" y="59564"/>
                  </a:lnTo>
                  <a:lnTo>
                    <a:pt x="4428" y="59391"/>
                  </a:lnTo>
                  <a:lnTo>
                    <a:pt x="4403" y="59193"/>
                  </a:lnTo>
                  <a:lnTo>
                    <a:pt x="4428" y="58995"/>
                  </a:lnTo>
                  <a:lnTo>
                    <a:pt x="4477" y="58797"/>
                  </a:lnTo>
                  <a:lnTo>
                    <a:pt x="4576" y="58624"/>
                  </a:lnTo>
                  <a:lnTo>
                    <a:pt x="4700" y="58476"/>
                  </a:lnTo>
                  <a:lnTo>
                    <a:pt x="4873" y="58327"/>
                  </a:lnTo>
                  <a:lnTo>
                    <a:pt x="5046" y="58228"/>
                  </a:lnTo>
                  <a:lnTo>
                    <a:pt x="5244" y="58179"/>
                  </a:lnTo>
                  <a:lnTo>
                    <a:pt x="5442" y="58154"/>
                  </a:lnTo>
                  <a:close/>
                  <a:moveTo>
                    <a:pt x="9276" y="58451"/>
                  </a:moveTo>
                  <a:lnTo>
                    <a:pt x="9449" y="58476"/>
                  </a:lnTo>
                  <a:lnTo>
                    <a:pt x="9622" y="58525"/>
                  </a:lnTo>
                  <a:lnTo>
                    <a:pt x="9795" y="58624"/>
                  </a:lnTo>
                  <a:lnTo>
                    <a:pt x="9944" y="58723"/>
                  </a:lnTo>
                  <a:lnTo>
                    <a:pt x="10068" y="58872"/>
                  </a:lnTo>
                  <a:lnTo>
                    <a:pt x="10142" y="59045"/>
                  </a:lnTo>
                  <a:lnTo>
                    <a:pt x="10191" y="59218"/>
                  </a:lnTo>
                  <a:lnTo>
                    <a:pt x="10216" y="59391"/>
                  </a:lnTo>
                  <a:lnTo>
                    <a:pt x="10191" y="59564"/>
                  </a:lnTo>
                  <a:lnTo>
                    <a:pt x="10142" y="59737"/>
                  </a:lnTo>
                  <a:lnTo>
                    <a:pt x="10068" y="59886"/>
                  </a:lnTo>
                  <a:lnTo>
                    <a:pt x="9944" y="60034"/>
                  </a:lnTo>
                  <a:lnTo>
                    <a:pt x="9795" y="60158"/>
                  </a:lnTo>
                  <a:lnTo>
                    <a:pt x="9622" y="60257"/>
                  </a:lnTo>
                  <a:lnTo>
                    <a:pt x="9449" y="60306"/>
                  </a:lnTo>
                  <a:lnTo>
                    <a:pt x="9103" y="60306"/>
                  </a:lnTo>
                  <a:lnTo>
                    <a:pt x="8930" y="60257"/>
                  </a:lnTo>
                  <a:lnTo>
                    <a:pt x="8781" y="60158"/>
                  </a:lnTo>
                  <a:lnTo>
                    <a:pt x="8633" y="60034"/>
                  </a:lnTo>
                  <a:lnTo>
                    <a:pt x="8509" y="59886"/>
                  </a:lnTo>
                  <a:lnTo>
                    <a:pt x="8435" y="59737"/>
                  </a:lnTo>
                  <a:lnTo>
                    <a:pt x="8385" y="59564"/>
                  </a:lnTo>
                  <a:lnTo>
                    <a:pt x="8361" y="59391"/>
                  </a:lnTo>
                  <a:lnTo>
                    <a:pt x="8385" y="59218"/>
                  </a:lnTo>
                  <a:lnTo>
                    <a:pt x="8435" y="59045"/>
                  </a:lnTo>
                  <a:lnTo>
                    <a:pt x="8509" y="58872"/>
                  </a:lnTo>
                  <a:lnTo>
                    <a:pt x="8633" y="58723"/>
                  </a:lnTo>
                  <a:lnTo>
                    <a:pt x="8781" y="58624"/>
                  </a:lnTo>
                  <a:lnTo>
                    <a:pt x="8930" y="58525"/>
                  </a:lnTo>
                  <a:lnTo>
                    <a:pt x="9103" y="58476"/>
                  </a:lnTo>
                  <a:lnTo>
                    <a:pt x="9276" y="58451"/>
                  </a:lnTo>
                  <a:close/>
                  <a:moveTo>
                    <a:pt x="50931" y="59787"/>
                  </a:moveTo>
                  <a:lnTo>
                    <a:pt x="51006" y="59811"/>
                  </a:lnTo>
                  <a:lnTo>
                    <a:pt x="51055" y="59861"/>
                  </a:lnTo>
                  <a:lnTo>
                    <a:pt x="51129" y="59910"/>
                  </a:lnTo>
                  <a:lnTo>
                    <a:pt x="51179" y="59960"/>
                  </a:lnTo>
                  <a:lnTo>
                    <a:pt x="51228" y="60034"/>
                  </a:lnTo>
                  <a:lnTo>
                    <a:pt x="51253" y="60108"/>
                  </a:lnTo>
                  <a:lnTo>
                    <a:pt x="51253" y="60207"/>
                  </a:lnTo>
                  <a:lnTo>
                    <a:pt x="51253" y="60281"/>
                  </a:lnTo>
                  <a:lnTo>
                    <a:pt x="51228" y="60356"/>
                  </a:lnTo>
                  <a:lnTo>
                    <a:pt x="51179" y="60430"/>
                  </a:lnTo>
                  <a:lnTo>
                    <a:pt x="51129" y="60479"/>
                  </a:lnTo>
                  <a:lnTo>
                    <a:pt x="51055" y="60529"/>
                  </a:lnTo>
                  <a:lnTo>
                    <a:pt x="51006" y="60578"/>
                  </a:lnTo>
                  <a:lnTo>
                    <a:pt x="50931" y="60603"/>
                  </a:lnTo>
                  <a:lnTo>
                    <a:pt x="50758" y="60603"/>
                  </a:lnTo>
                  <a:lnTo>
                    <a:pt x="50684" y="60578"/>
                  </a:lnTo>
                  <a:lnTo>
                    <a:pt x="50610" y="60529"/>
                  </a:lnTo>
                  <a:lnTo>
                    <a:pt x="50560" y="60479"/>
                  </a:lnTo>
                  <a:lnTo>
                    <a:pt x="50511" y="60430"/>
                  </a:lnTo>
                  <a:lnTo>
                    <a:pt x="50461" y="60356"/>
                  </a:lnTo>
                  <a:lnTo>
                    <a:pt x="50437" y="60281"/>
                  </a:lnTo>
                  <a:lnTo>
                    <a:pt x="50437" y="60207"/>
                  </a:lnTo>
                  <a:lnTo>
                    <a:pt x="50437" y="60108"/>
                  </a:lnTo>
                  <a:lnTo>
                    <a:pt x="50461" y="60034"/>
                  </a:lnTo>
                  <a:lnTo>
                    <a:pt x="50511" y="59960"/>
                  </a:lnTo>
                  <a:lnTo>
                    <a:pt x="50560" y="59910"/>
                  </a:lnTo>
                  <a:lnTo>
                    <a:pt x="50610" y="59861"/>
                  </a:lnTo>
                  <a:lnTo>
                    <a:pt x="50684" y="59811"/>
                  </a:lnTo>
                  <a:lnTo>
                    <a:pt x="50758" y="59787"/>
                  </a:lnTo>
                  <a:close/>
                  <a:moveTo>
                    <a:pt x="91845" y="58179"/>
                  </a:moveTo>
                  <a:lnTo>
                    <a:pt x="92092" y="58204"/>
                  </a:lnTo>
                  <a:lnTo>
                    <a:pt x="92315" y="58278"/>
                  </a:lnTo>
                  <a:lnTo>
                    <a:pt x="92513" y="58402"/>
                  </a:lnTo>
                  <a:lnTo>
                    <a:pt x="92710" y="58550"/>
                  </a:lnTo>
                  <a:lnTo>
                    <a:pt x="92859" y="58748"/>
                  </a:lnTo>
                  <a:lnTo>
                    <a:pt x="92983" y="58946"/>
                  </a:lnTo>
                  <a:lnTo>
                    <a:pt x="93057" y="59168"/>
                  </a:lnTo>
                  <a:lnTo>
                    <a:pt x="93057" y="59416"/>
                  </a:lnTo>
                  <a:lnTo>
                    <a:pt x="93057" y="59638"/>
                  </a:lnTo>
                  <a:lnTo>
                    <a:pt x="92983" y="59861"/>
                  </a:lnTo>
                  <a:lnTo>
                    <a:pt x="92859" y="60084"/>
                  </a:lnTo>
                  <a:lnTo>
                    <a:pt x="92710" y="60257"/>
                  </a:lnTo>
                  <a:lnTo>
                    <a:pt x="92513" y="60430"/>
                  </a:lnTo>
                  <a:lnTo>
                    <a:pt x="92315" y="60529"/>
                  </a:lnTo>
                  <a:lnTo>
                    <a:pt x="92092" y="60603"/>
                  </a:lnTo>
                  <a:lnTo>
                    <a:pt x="91845" y="60628"/>
                  </a:lnTo>
                  <a:lnTo>
                    <a:pt x="91622" y="60603"/>
                  </a:lnTo>
                  <a:lnTo>
                    <a:pt x="91399" y="60529"/>
                  </a:lnTo>
                  <a:lnTo>
                    <a:pt x="91177" y="60430"/>
                  </a:lnTo>
                  <a:lnTo>
                    <a:pt x="91004" y="60257"/>
                  </a:lnTo>
                  <a:lnTo>
                    <a:pt x="90831" y="60084"/>
                  </a:lnTo>
                  <a:lnTo>
                    <a:pt x="90732" y="59861"/>
                  </a:lnTo>
                  <a:lnTo>
                    <a:pt x="90657" y="59638"/>
                  </a:lnTo>
                  <a:lnTo>
                    <a:pt x="90633" y="59416"/>
                  </a:lnTo>
                  <a:lnTo>
                    <a:pt x="90657" y="59168"/>
                  </a:lnTo>
                  <a:lnTo>
                    <a:pt x="90732" y="58946"/>
                  </a:lnTo>
                  <a:lnTo>
                    <a:pt x="90831" y="58748"/>
                  </a:lnTo>
                  <a:lnTo>
                    <a:pt x="91004" y="58550"/>
                  </a:lnTo>
                  <a:lnTo>
                    <a:pt x="91177" y="58402"/>
                  </a:lnTo>
                  <a:lnTo>
                    <a:pt x="91399" y="58278"/>
                  </a:lnTo>
                  <a:lnTo>
                    <a:pt x="91622" y="58204"/>
                  </a:lnTo>
                  <a:lnTo>
                    <a:pt x="91845" y="58179"/>
                  </a:lnTo>
                  <a:close/>
                  <a:moveTo>
                    <a:pt x="96347" y="58030"/>
                  </a:moveTo>
                  <a:lnTo>
                    <a:pt x="96594" y="58055"/>
                  </a:lnTo>
                  <a:lnTo>
                    <a:pt x="96841" y="58129"/>
                  </a:lnTo>
                  <a:lnTo>
                    <a:pt x="97064" y="58253"/>
                  </a:lnTo>
                  <a:lnTo>
                    <a:pt x="97287" y="58402"/>
                  </a:lnTo>
                  <a:lnTo>
                    <a:pt x="97460" y="58624"/>
                  </a:lnTo>
                  <a:lnTo>
                    <a:pt x="97583" y="58847"/>
                  </a:lnTo>
                  <a:lnTo>
                    <a:pt x="97633" y="59094"/>
                  </a:lnTo>
                  <a:lnTo>
                    <a:pt x="97658" y="59341"/>
                  </a:lnTo>
                  <a:lnTo>
                    <a:pt x="97633" y="59589"/>
                  </a:lnTo>
                  <a:lnTo>
                    <a:pt x="97583" y="59836"/>
                  </a:lnTo>
                  <a:lnTo>
                    <a:pt x="97460" y="60059"/>
                  </a:lnTo>
                  <a:lnTo>
                    <a:pt x="97287" y="60281"/>
                  </a:lnTo>
                  <a:lnTo>
                    <a:pt x="97064" y="60455"/>
                  </a:lnTo>
                  <a:lnTo>
                    <a:pt x="96841" y="60554"/>
                  </a:lnTo>
                  <a:lnTo>
                    <a:pt x="96594" y="60628"/>
                  </a:lnTo>
                  <a:lnTo>
                    <a:pt x="96347" y="60652"/>
                  </a:lnTo>
                  <a:lnTo>
                    <a:pt x="96099" y="60628"/>
                  </a:lnTo>
                  <a:lnTo>
                    <a:pt x="95852" y="60554"/>
                  </a:lnTo>
                  <a:lnTo>
                    <a:pt x="95629" y="60455"/>
                  </a:lnTo>
                  <a:lnTo>
                    <a:pt x="95407" y="60281"/>
                  </a:lnTo>
                  <a:lnTo>
                    <a:pt x="95258" y="60059"/>
                  </a:lnTo>
                  <a:lnTo>
                    <a:pt x="95135" y="59836"/>
                  </a:lnTo>
                  <a:lnTo>
                    <a:pt x="95060" y="59589"/>
                  </a:lnTo>
                  <a:lnTo>
                    <a:pt x="95036" y="59341"/>
                  </a:lnTo>
                  <a:lnTo>
                    <a:pt x="95060" y="59094"/>
                  </a:lnTo>
                  <a:lnTo>
                    <a:pt x="95135" y="58847"/>
                  </a:lnTo>
                  <a:lnTo>
                    <a:pt x="95258" y="58624"/>
                  </a:lnTo>
                  <a:lnTo>
                    <a:pt x="95407" y="58402"/>
                  </a:lnTo>
                  <a:lnTo>
                    <a:pt x="95629" y="58253"/>
                  </a:lnTo>
                  <a:lnTo>
                    <a:pt x="95852" y="58129"/>
                  </a:lnTo>
                  <a:lnTo>
                    <a:pt x="96099" y="58055"/>
                  </a:lnTo>
                  <a:lnTo>
                    <a:pt x="96347" y="58030"/>
                  </a:lnTo>
                  <a:close/>
                  <a:moveTo>
                    <a:pt x="13357" y="59144"/>
                  </a:moveTo>
                  <a:lnTo>
                    <a:pt x="13506" y="59168"/>
                  </a:lnTo>
                  <a:lnTo>
                    <a:pt x="13654" y="59193"/>
                  </a:lnTo>
                  <a:lnTo>
                    <a:pt x="13778" y="59267"/>
                  </a:lnTo>
                  <a:lnTo>
                    <a:pt x="13902" y="59391"/>
                  </a:lnTo>
                  <a:lnTo>
                    <a:pt x="14025" y="59515"/>
                  </a:lnTo>
                  <a:lnTo>
                    <a:pt x="14100" y="59638"/>
                  </a:lnTo>
                  <a:lnTo>
                    <a:pt x="14124" y="59787"/>
                  </a:lnTo>
                  <a:lnTo>
                    <a:pt x="14149" y="59935"/>
                  </a:lnTo>
                  <a:lnTo>
                    <a:pt x="14124" y="60108"/>
                  </a:lnTo>
                  <a:lnTo>
                    <a:pt x="14100" y="60232"/>
                  </a:lnTo>
                  <a:lnTo>
                    <a:pt x="14025" y="60380"/>
                  </a:lnTo>
                  <a:lnTo>
                    <a:pt x="13902" y="60504"/>
                  </a:lnTo>
                  <a:lnTo>
                    <a:pt x="13778" y="60603"/>
                  </a:lnTo>
                  <a:lnTo>
                    <a:pt x="13654" y="60677"/>
                  </a:lnTo>
                  <a:lnTo>
                    <a:pt x="13506" y="60727"/>
                  </a:lnTo>
                  <a:lnTo>
                    <a:pt x="13357" y="60751"/>
                  </a:lnTo>
                  <a:lnTo>
                    <a:pt x="13184" y="60727"/>
                  </a:lnTo>
                  <a:lnTo>
                    <a:pt x="13036" y="60677"/>
                  </a:lnTo>
                  <a:lnTo>
                    <a:pt x="12912" y="60603"/>
                  </a:lnTo>
                  <a:lnTo>
                    <a:pt x="12789" y="60504"/>
                  </a:lnTo>
                  <a:lnTo>
                    <a:pt x="12690" y="60380"/>
                  </a:lnTo>
                  <a:lnTo>
                    <a:pt x="12615" y="60232"/>
                  </a:lnTo>
                  <a:lnTo>
                    <a:pt x="12566" y="60108"/>
                  </a:lnTo>
                  <a:lnTo>
                    <a:pt x="12541" y="59935"/>
                  </a:lnTo>
                  <a:lnTo>
                    <a:pt x="12566" y="59787"/>
                  </a:lnTo>
                  <a:lnTo>
                    <a:pt x="12615" y="59638"/>
                  </a:lnTo>
                  <a:lnTo>
                    <a:pt x="12690" y="59515"/>
                  </a:lnTo>
                  <a:lnTo>
                    <a:pt x="12789" y="59391"/>
                  </a:lnTo>
                  <a:lnTo>
                    <a:pt x="12912" y="59267"/>
                  </a:lnTo>
                  <a:lnTo>
                    <a:pt x="13036" y="59193"/>
                  </a:lnTo>
                  <a:lnTo>
                    <a:pt x="13184" y="59168"/>
                  </a:lnTo>
                  <a:lnTo>
                    <a:pt x="13357" y="59144"/>
                  </a:lnTo>
                  <a:close/>
                  <a:moveTo>
                    <a:pt x="73837" y="59341"/>
                  </a:moveTo>
                  <a:lnTo>
                    <a:pt x="74010" y="59366"/>
                  </a:lnTo>
                  <a:lnTo>
                    <a:pt x="74158" y="59416"/>
                  </a:lnTo>
                  <a:lnTo>
                    <a:pt x="74307" y="59490"/>
                  </a:lnTo>
                  <a:lnTo>
                    <a:pt x="74455" y="59589"/>
                  </a:lnTo>
                  <a:lnTo>
                    <a:pt x="74554" y="59737"/>
                  </a:lnTo>
                  <a:lnTo>
                    <a:pt x="74628" y="59886"/>
                  </a:lnTo>
                  <a:lnTo>
                    <a:pt x="74678" y="60034"/>
                  </a:lnTo>
                  <a:lnTo>
                    <a:pt x="74703" y="60207"/>
                  </a:lnTo>
                  <a:lnTo>
                    <a:pt x="74678" y="60356"/>
                  </a:lnTo>
                  <a:lnTo>
                    <a:pt x="74628" y="60529"/>
                  </a:lnTo>
                  <a:lnTo>
                    <a:pt x="74554" y="60677"/>
                  </a:lnTo>
                  <a:lnTo>
                    <a:pt x="74455" y="60801"/>
                  </a:lnTo>
                  <a:lnTo>
                    <a:pt x="74307" y="60900"/>
                  </a:lnTo>
                  <a:lnTo>
                    <a:pt x="74158" y="60974"/>
                  </a:lnTo>
                  <a:lnTo>
                    <a:pt x="74010" y="61024"/>
                  </a:lnTo>
                  <a:lnTo>
                    <a:pt x="73837" y="61048"/>
                  </a:lnTo>
                  <a:lnTo>
                    <a:pt x="73688" y="61024"/>
                  </a:lnTo>
                  <a:lnTo>
                    <a:pt x="73515" y="60974"/>
                  </a:lnTo>
                  <a:lnTo>
                    <a:pt x="73367" y="60900"/>
                  </a:lnTo>
                  <a:lnTo>
                    <a:pt x="73243" y="60801"/>
                  </a:lnTo>
                  <a:lnTo>
                    <a:pt x="73144" y="60677"/>
                  </a:lnTo>
                  <a:lnTo>
                    <a:pt x="73045" y="60529"/>
                  </a:lnTo>
                  <a:lnTo>
                    <a:pt x="73021" y="60356"/>
                  </a:lnTo>
                  <a:lnTo>
                    <a:pt x="72996" y="60207"/>
                  </a:lnTo>
                  <a:lnTo>
                    <a:pt x="73021" y="60034"/>
                  </a:lnTo>
                  <a:lnTo>
                    <a:pt x="73045" y="59886"/>
                  </a:lnTo>
                  <a:lnTo>
                    <a:pt x="73144" y="59737"/>
                  </a:lnTo>
                  <a:lnTo>
                    <a:pt x="73243" y="59589"/>
                  </a:lnTo>
                  <a:lnTo>
                    <a:pt x="73367" y="59490"/>
                  </a:lnTo>
                  <a:lnTo>
                    <a:pt x="73515" y="59416"/>
                  </a:lnTo>
                  <a:lnTo>
                    <a:pt x="73688" y="59366"/>
                  </a:lnTo>
                  <a:lnTo>
                    <a:pt x="73837" y="59341"/>
                  </a:lnTo>
                  <a:close/>
                  <a:moveTo>
                    <a:pt x="17488" y="59762"/>
                  </a:moveTo>
                  <a:lnTo>
                    <a:pt x="17612" y="59787"/>
                  </a:lnTo>
                  <a:lnTo>
                    <a:pt x="17736" y="59836"/>
                  </a:lnTo>
                  <a:lnTo>
                    <a:pt x="17859" y="59886"/>
                  </a:lnTo>
                  <a:lnTo>
                    <a:pt x="17958" y="59985"/>
                  </a:lnTo>
                  <a:lnTo>
                    <a:pt x="18057" y="60084"/>
                  </a:lnTo>
                  <a:lnTo>
                    <a:pt x="18107" y="60207"/>
                  </a:lnTo>
                  <a:lnTo>
                    <a:pt x="18156" y="60331"/>
                  </a:lnTo>
                  <a:lnTo>
                    <a:pt x="18156" y="60455"/>
                  </a:lnTo>
                  <a:lnTo>
                    <a:pt x="18156" y="60578"/>
                  </a:lnTo>
                  <a:lnTo>
                    <a:pt x="18107" y="60702"/>
                  </a:lnTo>
                  <a:lnTo>
                    <a:pt x="18057" y="60826"/>
                  </a:lnTo>
                  <a:lnTo>
                    <a:pt x="17958" y="60925"/>
                  </a:lnTo>
                  <a:lnTo>
                    <a:pt x="17859" y="61024"/>
                  </a:lnTo>
                  <a:lnTo>
                    <a:pt x="17736" y="61073"/>
                  </a:lnTo>
                  <a:lnTo>
                    <a:pt x="17612" y="61122"/>
                  </a:lnTo>
                  <a:lnTo>
                    <a:pt x="17365" y="61122"/>
                  </a:lnTo>
                  <a:lnTo>
                    <a:pt x="17241" y="61073"/>
                  </a:lnTo>
                  <a:lnTo>
                    <a:pt x="17117" y="61024"/>
                  </a:lnTo>
                  <a:lnTo>
                    <a:pt x="17018" y="60925"/>
                  </a:lnTo>
                  <a:lnTo>
                    <a:pt x="16919" y="60826"/>
                  </a:lnTo>
                  <a:lnTo>
                    <a:pt x="16845" y="60702"/>
                  </a:lnTo>
                  <a:lnTo>
                    <a:pt x="16820" y="60578"/>
                  </a:lnTo>
                  <a:lnTo>
                    <a:pt x="16796" y="60455"/>
                  </a:lnTo>
                  <a:lnTo>
                    <a:pt x="16820" y="60331"/>
                  </a:lnTo>
                  <a:lnTo>
                    <a:pt x="16845" y="60207"/>
                  </a:lnTo>
                  <a:lnTo>
                    <a:pt x="16919" y="60084"/>
                  </a:lnTo>
                  <a:lnTo>
                    <a:pt x="17018" y="59985"/>
                  </a:lnTo>
                  <a:lnTo>
                    <a:pt x="17117" y="59886"/>
                  </a:lnTo>
                  <a:lnTo>
                    <a:pt x="17241" y="59836"/>
                  </a:lnTo>
                  <a:lnTo>
                    <a:pt x="17365" y="59787"/>
                  </a:lnTo>
                  <a:lnTo>
                    <a:pt x="17488" y="59762"/>
                  </a:lnTo>
                  <a:close/>
                  <a:moveTo>
                    <a:pt x="21545" y="60059"/>
                  </a:moveTo>
                  <a:lnTo>
                    <a:pt x="21669" y="60084"/>
                  </a:lnTo>
                  <a:lnTo>
                    <a:pt x="21768" y="60108"/>
                  </a:lnTo>
                  <a:lnTo>
                    <a:pt x="21867" y="60158"/>
                  </a:lnTo>
                  <a:lnTo>
                    <a:pt x="21966" y="60232"/>
                  </a:lnTo>
                  <a:lnTo>
                    <a:pt x="22015" y="60331"/>
                  </a:lnTo>
                  <a:lnTo>
                    <a:pt x="22089" y="60405"/>
                  </a:lnTo>
                  <a:lnTo>
                    <a:pt x="22114" y="60529"/>
                  </a:lnTo>
                  <a:lnTo>
                    <a:pt x="22114" y="60628"/>
                  </a:lnTo>
                  <a:lnTo>
                    <a:pt x="22114" y="60727"/>
                  </a:lnTo>
                  <a:lnTo>
                    <a:pt x="22089" y="60850"/>
                  </a:lnTo>
                  <a:lnTo>
                    <a:pt x="22015" y="60949"/>
                  </a:lnTo>
                  <a:lnTo>
                    <a:pt x="21966" y="61024"/>
                  </a:lnTo>
                  <a:lnTo>
                    <a:pt x="21867" y="61098"/>
                  </a:lnTo>
                  <a:lnTo>
                    <a:pt x="21768" y="61147"/>
                  </a:lnTo>
                  <a:lnTo>
                    <a:pt x="21669" y="61172"/>
                  </a:lnTo>
                  <a:lnTo>
                    <a:pt x="21545" y="61197"/>
                  </a:lnTo>
                  <a:lnTo>
                    <a:pt x="21446" y="61172"/>
                  </a:lnTo>
                  <a:lnTo>
                    <a:pt x="21347" y="61147"/>
                  </a:lnTo>
                  <a:lnTo>
                    <a:pt x="21248" y="61098"/>
                  </a:lnTo>
                  <a:lnTo>
                    <a:pt x="21149" y="61024"/>
                  </a:lnTo>
                  <a:lnTo>
                    <a:pt x="21075" y="60949"/>
                  </a:lnTo>
                  <a:lnTo>
                    <a:pt x="21026" y="60850"/>
                  </a:lnTo>
                  <a:lnTo>
                    <a:pt x="21001" y="60727"/>
                  </a:lnTo>
                  <a:lnTo>
                    <a:pt x="21001" y="60628"/>
                  </a:lnTo>
                  <a:lnTo>
                    <a:pt x="21001" y="60529"/>
                  </a:lnTo>
                  <a:lnTo>
                    <a:pt x="21026" y="60405"/>
                  </a:lnTo>
                  <a:lnTo>
                    <a:pt x="21075" y="60331"/>
                  </a:lnTo>
                  <a:lnTo>
                    <a:pt x="21149" y="60232"/>
                  </a:lnTo>
                  <a:lnTo>
                    <a:pt x="21248" y="60158"/>
                  </a:lnTo>
                  <a:lnTo>
                    <a:pt x="21347" y="60108"/>
                  </a:lnTo>
                  <a:lnTo>
                    <a:pt x="21446" y="60084"/>
                  </a:lnTo>
                  <a:lnTo>
                    <a:pt x="21545" y="60059"/>
                  </a:lnTo>
                  <a:close/>
                  <a:moveTo>
                    <a:pt x="45292" y="60801"/>
                  </a:moveTo>
                  <a:lnTo>
                    <a:pt x="45391" y="60875"/>
                  </a:lnTo>
                  <a:lnTo>
                    <a:pt x="45440" y="60974"/>
                  </a:lnTo>
                  <a:lnTo>
                    <a:pt x="45465" y="61073"/>
                  </a:lnTo>
                  <a:lnTo>
                    <a:pt x="45440" y="61197"/>
                  </a:lnTo>
                  <a:lnTo>
                    <a:pt x="45391" y="61296"/>
                  </a:lnTo>
                  <a:lnTo>
                    <a:pt x="45292" y="61345"/>
                  </a:lnTo>
                  <a:lnTo>
                    <a:pt x="45168" y="61370"/>
                  </a:lnTo>
                  <a:lnTo>
                    <a:pt x="45069" y="61345"/>
                  </a:lnTo>
                  <a:lnTo>
                    <a:pt x="44970" y="61296"/>
                  </a:lnTo>
                  <a:lnTo>
                    <a:pt x="44921" y="61197"/>
                  </a:lnTo>
                  <a:lnTo>
                    <a:pt x="44896" y="61073"/>
                  </a:lnTo>
                  <a:lnTo>
                    <a:pt x="44921" y="60974"/>
                  </a:lnTo>
                  <a:lnTo>
                    <a:pt x="44970" y="60875"/>
                  </a:lnTo>
                  <a:lnTo>
                    <a:pt x="45069" y="60801"/>
                  </a:lnTo>
                  <a:close/>
                  <a:moveTo>
                    <a:pt x="25948" y="60578"/>
                  </a:moveTo>
                  <a:lnTo>
                    <a:pt x="26047" y="60603"/>
                  </a:lnTo>
                  <a:lnTo>
                    <a:pt x="26121" y="60652"/>
                  </a:lnTo>
                  <a:lnTo>
                    <a:pt x="26171" y="60702"/>
                  </a:lnTo>
                  <a:lnTo>
                    <a:pt x="26245" y="60776"/>
                  </a:lnTo>
                  <a:lnTo>
                    <a:pt x="26270" y="60850"/>
                  </a:lnTo>
                  <a:lnTo>
                    <a:pt x="26294" y="60925"/>
                  </a:lnTo>
                  <a:lnTo>
                    <a:pt x="26319" y="61024"/>
                  </a:lnTo>
                  <a:lnTo>
                    <a:pt x="26294" y="61098"/>
                  </a:lnTo>
                  <a:lnTo>
                    <a:pt x="26270" y="61172"/>
                  </a:lnTo>
                  <a:lnTo>
                    <a:pt x="26245" y="61271"/>
                  </a:lnTo>
                  <a:lnTo>
                    <a:pt x="26171" y="61320"/>
                  </a:lnTo>
                  <a:lnTo>
                    <a:pt x="26121" y="61395"/>
                  </a:lnTo>
                  <a:lnTo>
                    <a:pt x="26047" y="61419"/>
                  </a:lnTo>
                  <a:lnTo>
                    <a:pt x="25948" y="61444"/>
                  </a:lnTo>
                  <a:lnTo>
                    <a:pt x="25874" y="61469"/>
                  </a:lnTo>
                  <a:lnTo>
                    <a:pt x="25775" y="61444"/>
                  </a:lnTo>
                  <a:lnTo>
                    <a:pt x="25701" y="61419"/>
                  </a:lnTo>
                  <a:lnTo>
                    <a:pt x="25626" y="61395"/>
                  </a:lnTo>
                  <a:lnTo>
                    <a:pt x="25552" y="61320"/>
                  </a:lnTo>
                  <a:lnTo>
                    <a:pt x="25503" y="61271"/>
                  </a:lnTo>
                  <a:lnTo>
                    <a:pt x="25453" y="61172"/>
                  </a:lnTo>
                  <a:lnTo>
                    <a:pt x="25429" y="61098"/>
                  </a:lnTo>
                  <a:lnTo>
                    <a:pt x="25429" y="61024"/>
                  </a:lnTo>
                  <a:lnTo>
                    <a:pt x="25429" y="60925"/>
                  </a:lnTo>
                  <a:lnTo>
                    <a:pt x="25453" y="60850"/>
                  </a:lnTo>
                  <a:lnTo>
                    <a:pt x="25503" y="60776"/>
                  </a:lnTo>
                  <a:lnTo>
                    <a:pt x="25552" y="60702"/>
                  </a:lnTo>
                  <a:lnTo>
                    <a:pt x="25626" y="60652"/>
                  </a:lnTo>
                  <a:lnTo>
                    <a:pt x="25701" y="60603"/>
                  </a:lnTo>
                  <a:lnTo>
                    <a:pt x="25775" y="60578"/>
                  </a:lnTo>
                  <a:close/>
                  <a:moveTo>
                    <a:pt x="34853" y="61197"/>
                  </a:moveTo>
                  <a:lnTo>
                    <a:pt x="34902" y="61246"/>
                  </a:lnTo>
                  <a:lnTo>
                    <a:pt x="34952" y="61296"/>
                  </a:lnTo>
                  <a:lnTo>
                    <a:pt x="34952" y="61345"/>
                  </a:lnTo>
                  <a:lnTo>
                    <a:pt x="34952" y="61419"/>
                  </a:lnTo>
                  <a:lnTo>
                    <a:pt x="34902" y="61469"/>
                  </a:lnTo>
                  <a:lnTo>
                    <a:pt x="34853" y="61494"/>
                  </a:lnTo>
                  <a:lnTo>
                    <a:pt x="34779" y="61518"/>
                  </a:lnTo>
                  <a:lnTo>
                    <a:pt x="34729" y="61494"/>
                  </a:lnTo>
                  <a:lnTo>
                    <a:pt x="34680" y="61469"/>
                  </a:lnTo>
                  <a:lnTo>
                    <a:pt x="34630" y="61419"/>
                  </a:lnTo>
                  <a:lnTo>
                    <a:pt x="34630" y="61345"/>
                  </a:lnTo>
                  <a:lnTo>
                    <a:pt x="34630" y="61296"/>
                  </a:lnTo>
                  <a:lnTo>
                    <a:pt x="34680" y="61246"/>
                  </a:lnTo>
                  <a:lnTo>
                    <a:pt x="34729" y="61197"/>
                  </a:lnTo>
                  <a:close/>
                  <a:moveTo>
                    <a:pt x="30302" y="60999"/>
                  </a:moveTo>
                  <a:lnTo>
                    <a:pt x="30425" y="61024"/>
                  </a:lnTo>
                  <a:lnTo>
                    <a:pt x="30524" y="61098"/>
                  </a:lnTo>
                  <a:lnTo>
                    <a:pt x="30574" y="61197"/>
                  </a:lnTo>
                  <a:lnTo>
                    <a:pt x="30598" y="61296"/>
                  </a:lnTo>
                  <a:lnTo>
                    <a:pt x="30574" y="61419"/>
                  </a:lnTo>
                  <a:lnTo>
                    <a:pt x="30524" y="61518"/>
                  </a:lnTo>
                  <a:lnTo>
                    <a:pt x="30425" y="61568"/>
                  </a:lnTo>
                  <a:lnTo>
                    <a:pt x="30302" y="61592"/>
                  </a:lnTo>
                  <a:lnTo>
                    <a:pt x="30178" y="61568"/>
                  </a:lnTo>
                  <a:lnTo>
                    <a:pt x="30079" y="61518"/>
                  </a:lnTo>
                  <a:lnTo>
                    <a:pt x="30029" y="61419"/>
                  </a:lnTo>
                  <a:lnTo>
                    <a:pt x="30005" y="61296"/>
                  </a:lnTo>
                  <a:lnTo>
                    <a:pt x="30029" y="61197"/>
                  </a:lnTo>
                  <a:lnTo>
                    <a:pt x="30079" y="61098"/>
                  </a:lnTo>
                  <a:lnTo>
                    <a:pt x="30178" y="61024"/>
                  </a:lnTo>
                  <a:lnTo>
                    <a:pt x="30302" y="60999"/>
                  </a:lnTo>
                  <a:close/>
                  <a:moveTo>
                    <a:pt x="85908" y="59440"/>
                  </a:moveTo>
                  <a:lnTo>
                    <a:pt x="86106" y="59465"/>
                  </a:lnTo>
                  <a:lnTo>
                    <a:pt x="86329" y="59539"/>
                  </a:lnTo>
                  <a:lnTo>
                    <a:pt x="86502" y="59638"/>
                  </a:lnTo>
                  <a:lnTo>
                    <a:pt x="86675" y="59762"/>
                  </a:lnTo>
                  <a:lnTo>
                    <a:pt x="86823" y="59935"/>
                  </a:lnTo>
                  <a:lnTo>
                    <a:pt x="86922" y="60133"/>
                  </a:lnTo>
                  <a:lnTo>
                    <a:pt x="86996" y="60331"/>
                  </a:lnTo>
                  <a:lnTo>
                    <a:pt x="86996" y="60554"/>
                  </a:lnTo>
                  <a:lnTo>
                    <a:pt x="86996" y="60776"/>
                  </a:lnTo>
                  <a:lnTo>
                    <a:pt x="86922" y="60974"/>
                  </a:lnTo>
                  <a:lnTo>
                    <a:pt x="86823" y="61172"/>
                  </a:lnTo>
                  <a:lnTo>
                    <a:pt x="86675" y="61345"/>
                  </a:lnTo>
                  <a:lnTo>
                    <a:pt x="86502" y="61469"/>
                  </a:lnTo>
                  <a:lnTo>
                    <a:pt x="86329" y="61568"/>
                  </a:lnTo>
                  <a:lnTo>
                    <a:pt x="86106" y="61642"/>
                  </a:lnTo>
                  <a:lnTo>
                    <a:pt x="85908" y="61667"/>
                  </a:lnTo>
                  <a:lnTo>
                    <a:pt x="85685" y="61642"/>
                  </a:lnTo>
                  <a:lnTo>
                    <a:pt x="85488" y="61568"/>
                  </a:lnTo>
                  <a:lnTo>
                    <a:pt x="85290" y="61469"/>
                  </a:lnTo>
                  <a:lnTo>
                    <a:pt x="85116" y="61345"/>
                  </a:lnTo>
                  <a:lnTo>
                    <a:pt x="84968" y="61172"/>
                  </a:lnTo>
                  <a:lnTo>
                    <a:pt x="84869" y="60974"/>
                  </a:lnTo>
                  <a:lnTo>
                    <a:pt x="84820" y="60776"/>
                  </a:lnTo>
                  <a:lnTo>
                    <a:pt x="84795" y="60554"/>
                  </a:lnTo>
                  <a:lnTo>
                    <a:pt x="84820" y="60331"/>
                  </a:lnTo>
                  <a:lnTo>
                    <a:pt x="84869" y="60133"/>
                  </a:lnTo>
                  <a:lnTo>
                    <a:pt x="84968" y="59935"/>
                  </a:lnTo>
                  <a:lnTo>
                    <a:pt x="85116" y="59762"/>
                  </a:lnTo>
                  <a:lnTo>
                    <a:pt x="85290" y="59638"/>
                  </a:lnTo>
                  <a:lnTo>
                    <a:pt x="85488" y="59539"/>
                  </a:lnTo>
                  <a:lnTo>
                    <a:pt x="85685" y="59465"/>
                  </a:lnTo>
                  <a:lnTo>
                    <a:pt x="85908" y="59440"/>
                  </a:lnTo>
                  <a:close/>
                  <a:moveTo>
                    <a:pt x="40122" y="61494"/>
                  </a:moveTo>
                  <a:lnTo>
                    <a:pt x="40171" y="61543"/>
                  </a:lnTo>
                  <a:lnTo>
                    <a:pt x="40196" y="61592"/>
                  </a:lnTo>
                  <a:lnTo>
                    <a:pt x="40221" y="61642"/>
                  </a:lnTo>
                  <a:lnTo>
                    <a:pt x="40196" y="61716"/>
                  </a:lnTo>
                  <a:lnTo>
                    <a:pt x="40171" y="61766"/>
                  </a:lnTo>
                  <a:lnTo>
                    <a:pt x="40122" y="61790"/>
                  </a:lnTo>
                  <a:lnTo>
                    <a:pt x="40048" y="61815"/>
                  </a:lnTo>
                  <a:lnTo>
                    <a:pt x="39998" y="61790"/>
                  </a:lnTo>
                  <a:lnTo>
                    <a:pt x="39949" y="61766"/>
                  </a:lnTo>
                  <a:lnTo>
                    <a:pt x="39899" y="61716"/>
                  </a:lnTo>
                  <a:lnTo>
                    <a:pt x="39899" y="61642"/>
                  </a:lnTo>
                  <a:lnTo>
                    <a:pt x="39899" y="61592"/>
                  </a:lnTo>
                  <a:lnTo>
                    <a:pt x="39949" y="61543"/>
                  </a:lnTo>
                  <a:lnTo>
                    <a:pt x="39998" y="61494"/>
                  </a:lnTo>
                  <a:close/>
                  <a:moveTo>
                    <a:pt x="54098" y="60900"/>
                  </a:moveTo>
                  <a:lnTo>
                    <a:pt x="54197" y="60925"/>
                  </a:lnTo>
                  <a:lnTo>
                    <a:pt x="54295" y="60974"/>
                  </a:lnTo>
                  <a:lnTo>
                    <a:pt x="54370" y="61048"/>
                  </a:lnTo>
                  <a:lnTo>
                    <a:pt x="54419" y="61122"/>
                  </a:lnTo>
                  <a:lnTo>
                    <a:pt x="54469" y="61197"/>
                  </a:lnTo>
                  <a:lnTo>
                    <a:pt x="54493" y="61296"/>
                  </a:lnTo>
                  <a:lnTo>
                    <a:pt x="54518" y="61395"/>
                  </a:lnTo>
                  <a:lnTo>
                    <a:pt x="54493" y="61494"/>
                  </a:lnTo>
                  <a:lnTo>
                    <a:pt x="54469" y="61592"/>
                  </a:lnTo>
                  <a:lnTo>
                    <a:pt x="54419" y="61667"/>
                  </a:lnTo>
                  <a:lnTo>
                    <a:pt x="54370" y="61741"/>
                  </a:lnTo>
                  <a:lnTo>
                    <a:pt x="54295" y="61815"/>
                  </a:lnTo>
                  <a:lnTo>
                    <a:pt x="54197" y="61865"/>
                  </a:lnTo>
                  <a:lnTo>
                    <a:pt x="54098" y="61889"/>
                  </a:lnTo>
                  <a:lnTo>
                    <a:pt x="53900" y="61889"/>
                  </a:lnTo>
                  <a:lnTo>
                    <a:pt x="53825" y="61865"/>
                  </a:lnTo>
                  <a:lnTo>
                    <a:pt x="53727" y="61815"/>
                  </a:lnTo>
                  <a:lnTo>
                    <a:pt x="53652" y="61741"/>
                  </a:lnTo>
                  <a:lnTo>
                    <a:pt x="53578" y="61667"/>
                  </a:lnTo>
                  <a:lnTo>
                    <a:pt x="53529" y="61592"/>
                  </a:lnTo>
                  <a:lnTo>
                    <a:pt x="53504" y="61494"/>
                  </a:lnTo>
                  <a:lnTo>
                    <a:pt x="53504" y="61395"/>
                  </a:lnTo>
                  <a:lnTo>
                    <a:pt x="53504" y="61296"/>
                  </a:lnTo>
                  <a:lnTo>
                    <a:pt x="53529" y="61197"/>
                  </a:lnTo>
                  <a:lnTo>
                    <a:pt x="53578" y="61122"/>
                  </a:lnTo>
                  <a:lnTo>
                    <a:pt x="53652" y="61048"/>
                  </a:lnTo>
                  <a:lnTo>
                    <a:pt x="53727" y="60974"/>
                  </a:lnTo>
                  <a:lnTo>
                    <a:pt x="53825" y="60925"/>
                  </a:lnTo>
                  <a:lnTo>
                    <a:pt x="53900" y="60900"/>
                  </a:lnTo>
                  <a:close/>
                  <a:moveTo>
                    <a:pt x="99859" y="59020"/>
                  </a:moveTo>
                  <a:lnTo>
                    <a:pt x="100131" y="59045"/>
                  </a:lnTo>
                  <a:lnTo>
                    <a:pt x="100379" y="59144"/>
                  </a:lnTo>
                  <a:lnTo>
                    <a:pt x="100626" y="59267"/>
                  </a:lnTo>
                  <a:lnTo>
                    <a:pt x="100873" y="59440"/>
                  </a:lnTo>
                  <a:lnTo>
                    <a:pt x="101046" y="59663"/>
                  </a:lnTo>
                  <a:lnTo>
                    <a:pt x="101170" y="59910"/>
                  </a:lnTo>
                  <a:lnTo>
                    <a:pt x="101244" y="60183"/>
                  </a:lnTo>
                  <a:lnTo>
                    <a:pt x="101269" y="60455"/>
                  </a:lnTo>
                  <a:lnTo>
                    <a:pt x="101244" y="60727"/>
                  </a:lnTo>
                  <a:lnTo>
                    <a:pt x="101170" y="60999"/>
                  </a:lnTo>
                  <a:lnTo>
                    <a:pt x="101046" y="61246"/>
                  </a:lnTo>
                  <a:lnTo>
                    <a:pt x="100873" y="61469"/>
                  </a:lnTo>
                  <a:lnTo>
                    <a:pt x="100626" y="61642"/>
                  </a:lnTo>
                  <a:lnTo>
                    <a:pt x="100379" y="61766"/>
                  </a:lnTo>
                  <a:lnTo>
                    <a:pt x="100131" y="61865"/>
                  </a:lnTo>
                  <a:lnTo>
                    <a:pt x="99859" y="61889"/>
                  </a:lnTo>
                  <a:lnTo>
                    <a:pt x="99587" y="61865"/>
                  </a:lnTo>
                  <a:lnTo>
                    <a:pt x="99315" y="61766"/>
                  </a:lnTo>
                  <a:lnTo>
                    <a:pt x="99068" y="61642"/>
                  </a:lnTo>
                  <a:lnTo>
                    <a:pt x="98845" y="61469"/>
                  </a:lnTo>
                  <a:lnTo>
                    <a:pt x="98672" y="61246"/>
                  </a:lnTo>
                  <a:lnTo>
                    <a:pt x="98523" y="60999"/>
                  </a:lnTo>
                  <a:lnTo>
                    <a:pt x="98449" y="60727"/>
                  </a:lnTo>
                  <a:lnTo>
                    <a:pt x="98424" y="60455"/>
                  </a:lnTo>
                  <a:lnTo>
                    <a:pt x="98449" y="60183"/>
                  </a:lnTo>
                  <a:lnTo>
                    <a:pt x="98523" y="59910"/>
                  </a:lnTo>
                  <a:lnTo>
                    <a:pt x="98672" y="59663"/>
                  </a:lnTo>
                  <a:lnTo>
                    <a:pt x="98845" y="59440"/>
                  </a:lnTo>
                  <a:lnTo>
                    <a:pt x="99068" y="59267"/>
                  </a:lnTo>
                  <a:lnTo>
                    <a:pt x="99315" y="59144"/>
                  </a:lnTo>
                  <a:lnTo>
                    <a:pt x="99587" y="59045"/>
                  </a:lnTo>
                  <a:lnTo>
                    <a:pt x="99859" y="59020"/>
                  </a:lnTo>
                  <a:close/>
                  <a:moveTo>
                    <a:pt x="79699" y="60108"/>
                  </a:moveTo>
                  <a:lnTo>
                    <a:pt x="79872" y="60183"/>
                  </a:lnTo>
                  <a:lnTo>
                    <a:pt x="80046" y="60257"/>
                  </a:lnTo>
                  <a:lnTo>
                    <a:pt x="80219" y="60380"/>
                  </a:lnTo>
                  <a:lnTo>
                    <a:pt x="80342" y="60529"/>
                  </a:lnTo>
                  <a:lnTo>
                    <a:pt x="80417" y="60702"/>
                  </a:lnTo>
                  <a:lnTo>
                    <a:pt x="80466" y="60900"/>
                  </a:lnTo>
                  <a:lnTo>
                    <a:pt x="80491" y="61073"/>
                  </a:lnTo>
                  <a:lnTo>
                    <a:pt x="80466" y="61271"/>
                  </a:lnTo>
                  <a:lnTo>
                    <a:pt x="80417" y="61444"/>
                  </a:lnTo>
                  <a:lnTo>
                    <a:pt x="80342" y="61617"/>
                  </a:lnTo>
                  <a:lnTo>
                    <a:pt x="80219" y="61766"/>
                  </a:lnTo>
                  <a:lnTo>
                    <a:pt x="80046" y="61889"/>
                  </a:lnTo>
                  <a:lnTo>
                    <a:pt x="79872" y="61988"/>
                  </a:lnTo>
                  <a:lnTo>
                    <a:pt x="79699" y="62038"/>
                  </a:lnTo>
                  <a:lnTo>
                    <a:pt x="79501" y="62062"/>
                  </a:lnTo>
                  <a:lnTo>
                    <a:pt x="79328" y="62038"/>
                  </a:lnTo>
                  <a:lnTo>
                    <a:pt x="79155" y="61988"/>
                  </a:lnTo>
                  <a:lnTo>
                    <a:pt x="78982" y="61889"/>
                  </a:lnTo>
                  <a:lnTo>
                    <a:pt x="78809" y="61766"/>
                  </a:lnTo>
                  <a:lnTo>
                    <a:pt x="78685" y="61617"/>
                  </a:lnTo>
                  <a:lnTo>
                    <a:pt x="78611" y="61444"/>
                  </a:lnTo>
                  <a:lnTo>
                    <a:pt x="78561" y="61271"/>
                  </a:lnTo>
                  <a:lnTo>
                    <a:pt x="78537" y="61073"/>
                  </a:lnTo>
                  <a:lnTo>
                    <a:pt x="78561" y="60900"/>
                  </a:lnTo>
                  <a:lnTo>
                    <a:pt x="78611" y="60702"/>
                  </a:lnTo>
                  <a:lnTo>
                    <a:pt x="78685" y="60529"/>
                  </a:lnTo>
                  <a:lnTo>
                    <a:pt x="78809" y="60380"/>
                  </a:lnTo>
                  <a:lnTo>
                    <a:pt x="78982" y="60257"/>
                  </a:lnTo>
                  <a:lnTo>
                    <a:pt x="79155" y="60183"/>
                  </a:lnTo>
                  <a:lnTo>
                    <a:pt x="79328" y="60108"/>
                  </a:lnTo>
                  <a:close/>
                  <a:moveTo>
                    <a:pt x="70671" y="60578"/>
                  </a:moveTo>
                  <a:lnTo>
                    <a:pt x="70844" y="60603"/>
                  </a:lnTo>
                  <a:lnTo>
                    <a:pt x="70992" y="60652"/>
                  </a:lnTo>
                  <a:lnTo>
                    <a:pt x="71116" y="60727"/>
                  </a:lnTo>
                  <a:lnTo>
                    <a:pt x="71264" y="60826"/>
                  </a:lnTo>
                  <a:lnTo>
                    <a:pt x="71363" y="60949"/>
                  </a:lnTo>
                  <a:lnTo>
                    <a:pt x="71438" y="61098"/>
                  </a:lnTo>
                  <a:lnTo>
                    <a:pt x="71487" y="61246"/>
                  </a:lnTo>
                  <a:lnTo>
                    <a:pt x="71487" y="61395"/>
                  </a:lnTo>
                  <a:lnTo>
                    <a:pt x="71487" y="61543"/>
                  </a:lnTo>
                  <a:lnTo>
                    <a:pt x="71438" y="61691"/>
                  </a:lnTo>
                  <a:lnTo>
                    <a:pt x="71363" y="61840"/>
                  </a:lnTo>
                  <a:lnTo>
                    <a:pt x="71264" y="61963"/>
                  </a:lnTo>
                  <a:lnTo>
                    <a:pt x="71116" y="62087"/>
                  </a:lnTo>
                  <a:lnTo>
                    <a:pt x="70992" y="62161"/>
                  </a:lnTo>
                  <a:lnTo>
                    <a:pt x="70844" y="62186"/>
                  </a:lnTo>
                  <a:lnTo>
                    <a:pt x="70671" y="62211"/>
                  </a:lnTo>
                  <a:lnTo>
                    <a:pt x="70522" y="62186"/>
                  </a:lnTo>
                  <a:lnTo>
                    <a:pt x="70374" y="62161"/>
                  </a:lnTo>
                  <a:lnTo>
                    <a:pt x="70225" y="62087"/>
                  </a:lnTo>
                  <a:lnTo>
                    <a:pt x="70102" y="61963"/>
                  </a:lnTo>
                  <a:lnTo>
                    <a:pt x="70003" y="61840"/>
                  </a:lnTo>
                  <a:lnTo>
                    <a:pt x="69929" y="61691"/>
                  </a:lnTo>
                  <a:lnTo>
                    <a:pt x="69879" y="61543"/>
                  </a:lnTo>
                  <a:lnTo>
                    <a:pt x="69879" y="61395"/>
                  </a:lnTo>
                  <a:lnTo>
                    <a:pt x="69879" y="61246"/>
                  </a:lnTo>
                  <a:lnTo>
                    <a:pt x="69929" y="61098"/>
                  </a:lnTo>
                  <a:lnTo>
                    <a:pt x="70003" y="60949"/>
                  </a:lnTo>
                  <a:lnTo>
                    <a:pt x="70102" y="60826"/>
                  </a:lnTo>
                  <a:lnTo>
                    <a:pt x="70225" y="60727"/>
                  </a:lnTo>
                  <a:lnTo>
                    <a:pt x="70374" y="60652"/>
                  </a:lnTo>
                  <a:lnTo>
                    <a:pt x="70522" y="60603"/>
                  </a:lnTo>
                  <a:lnTo>
                    <a:pt x="70671" y="60578"/>
                  </a:lnTo>
                  <a:close/>
                  <a:moveTo>
                    <a:pt x="2647" y="60628"/>
                  </a:moveTo>
                  <a:lnTo>
                    <a:pt x="2845" y="60652"/>
                  </a:lnTo>
                  <a:lnTo>
                    <a:pt x="3043" y="60702"/>
                  </a:lnTo>
                  <a:lnTo>
                    <a:pt x="3240" y="60801"/>
                  </a:lnTo>
                  <a:lnTo>
                    <a:pt x="3389" y="60949"/>
                  </a:lnTo>
                  <a:lnTo>
                    <a:pt x="3537" y="61098"/>
                  </a:lnTo>
                  <a:lnTo>
                    <a:pt x="3636" y="61296"/>
                  </a:lnTo>
                  <a:lnTo>
                    <a:pt x="3686" y="61469"/>
                  </a:lnTo>
                  <a:lnTo>
                    <a:pt x="3710" y="61691"/>
                  </a:lnTo>
                  <a:lnTo>
                    <a:pt x="3686" y="61889"/>
                  </a:lnTo>
                  <a:lnTo>
                    <a:pt x="3636" y="62087"/>
                  </a:lnTo>
                  <a:lnTo>
                    <a:pt x="3537" y="62260"/>
                  </a:lnTo>
                  <a:lnTo>
                    <a:pt x="3389" y="62433"/>
                  </a:lnTo>
                  <a:lnTo>
                    <a:pt x="3240" y="62557"/>
                  </a:lnTo>
                  <a:lnTo>
                    <a:pt x="3043" y="62656"/>
                  </a:lnTo>
                  <a:lnTo>
                    <a:pt x="2845" y="62706"/>
                  </a:lnTo>
                  <a:lnTo>
                    <a:pt x="2647" y="62730"/>
                  </a:lnTo>
                  <a:lnTo>
                    <a:pt x="2449" y="62706"/>
                  </a:lnTo>
                  <a:lnTo>
                    <a:pt x="2251" y="62656"/>
                  </a:lnTo>
                  <a:lnTo>
                    <a:pt x="2078" y="62557"/>
                  </a:lnTo>
                  <a:lnTo>
                    <a:pt x="1905" y="62433"/>
                  </a:lnTo>
                  <a:lnTo>
                    <a:pt x="1781" y="62260"/>
                  </a:lnTo>
                  <a:lnTo>
                    <a:pt x="1682" y="62087"/>
                  </a:lnTo>
                  <a:lnTo>
                    <a:pt x="1633" y="61889"/>
                  </a:lnTo>
                  <a:lnTo>
                    <a:pt x="1608" y="61691"/>
                  </a:lnTo>
                  <a:lnTo>
                    <a:pt x="1633" y="61469"/>
                  </a:lnTo>
                  <a:lnTo>
                    <a:pt x="1682" y="61296"/>
                  </a:lnTo>
                  <a:lnTo>
                    <a:pt x="1781" y="61098"/>
                  </a:lnTo>
                  <a:lnTo>
                    <a:pt x="1905" y="60949"/>
                  </a:lnTo>
                  <a:lnTo>
                    <a:pt x="2078" y="60801"/>
                  </a:lnTo>
                  <a:lnTo>
                    <a:pt x="2251" y="60702"/>
                  </a:lnTo>
                  <a:lnTo>
                    <a:pt x="2449" y="60652"/>
                  </a:lnTo>
                  <a:lnTo>
                    <a:pt x="2647" y="60628"/>
                  </a:lnTo>
                  <a:close/>
                  <a:moveTo>
                    <a:pt x="57412" y="61617"/>
                  </a:moveTo>
                  <a:lnTo>
                    <a:pt x="57511" y="61667"/>
                  </a:lnTo>
                  <a:lnTo>
                    <a:pt x="57610" y="61716"/>
                  </a:lnTo>
                  <a:lnTo>
                    <a:pt x="57709" y="61790"/>
                  </a:lnTo>
                  <a:lnTo>
                    <a:pt x="57783" y="61889"/>
                  </a:lnTo>
                  <a:lnTo>
                    <a:pt x="57833" y="61988"/>
                  </a:lnTo>
                  <a:lnTo>
                    <a:pt x="57882" y="62087"/>
                  </a:lnTo>
                  <a:lnTo>
                    <a:pt x="57882" y="62211"/>
                  </a:lnTo>
                  <a:lnTo>
                    <a:pt x="57882" y="62310"/>
                  </a:lnTo>
                  <a:lnTo>
                    <a:pt x="57833" y="62433"/>
                  </a:lnTo>
                  <a:lnTo>
                    <a:pt x="57783" y="62532"/>
                  </a:lnTo>
                  <a:lnTo>
                    <a:pt x="57709" y="62631"/>
                  </a:lnTo>
                  <a:lnTo>
                    <a:pt x="57610" y="62706"/>
                  </a:lnTo>
                  <a:lnTo>
                    <a:pt x="57511" y="62755"/>
                  </a:lnTo>
                  <a:lnTo>
                    <a:pt x="57412" y="62780"/>
                  </a:lnTo>
                  <a:lnTo>
                    <a:pt x="57289" y="62805"/>
                  </a:lnTo>
                  <a:lnTo>
                    <a:pt x="57190" y="62780"/>
                  </a:lnTo>
                  <a:lnTo>
                    <a:pt x="57066" y="62755"/>
                  </a:lnTo>
                  <a:lnTo>
                    <a:pt x="56967" y="62706"/>
                  </a:lnTo>
                  <a:lnTo>
                    <a:pt x="56868" y="62631"/>
                  </a:lnTo>
                  <a:lnTo>
                    <a:pt x="56794" y="62532"/>
                  </a:lnTo>
                  <a:lnTo>
                    <a:pt x="56744" y="62433"/>
                  </a:lnTo>
                  <a:lnTo>
                    <a:pt x="56720" y="62310"/>
                  </a:lnTo>
                  <a:lnTo>
                    <a:pt x="56695" y="62211"/>
                  </a:lnTo>
                  <a:lnTo>
                    <a:pt x="56720" y="62087"/>
                  </a:lnTo>
                  <a:lnTo>
                    <a:pt x="56744" y="61988"/>
                  </a:lnTo>
                  <a:lnTo>
                    <a:pt x="56794" y="61889"/>
                  </a:lnTo>
                  <a:lnTo>
                    <a:pt x="56868" y="61790"/>
                  </a:lnTo>
                  <a:lnTo>
                    <a:pt x="56967" y="61716"/>
                  </a:lnTo>
                  <a:lnTo>
                    <a:pt x="57066" y="61667"/>
                  </a:lnTo>
                  <a:lnTo>
                    <a:pt x="57190" y="61617"/>
                  </a:lnTo>
                  <a:close/>
                  <a:moveTo>
                    <a:pt x="67554" y="61444"/>
                  </a:moveTo>
                  <a:lnTo>
                    <a:pt x="67678" y="61494"/>
                  </a:lnTo>
                  <a:lnTo>
                    <a:pt x="67826" y="61568"/>
                  </a:lnTo>
                  <a:lnTo>
                    <a:pt x="67950" y="61667"/>
                  </a:lnTo>
                  <a:lnTo>
                    <a:pt x="68049" y="61790"/>
                  </a:lnTo>
                  <a:lnTo>
                    <a:pt x="68123" y="61914"/>
                  </a:lnTo>
                  <a:lnTo>
                    <a:pt x="68148" y="62062"/>
                  </a:lnTo>
                  <a:lnTo>
                    <a:pt x="68172" y="62211"/>
                  </a:lnTo>
                  <a:lnTo>
                    <a:pt x="68148" y="62359"/>
                  </a:lnTo>
                  <a:lnTo>
                    <a:pt x="68123" y="62508"/>
                  </a:lnTo>
                  <a:lnTo>
                    <a:pt x="68049" y="62631"/>
                  </a:lnTo>
                  <a:lnTo>
                    <a:pt x="67950" y="62755"/>
                  </a:lnTo>
                  <a:lnTo>
                    <a:pt x="67826" y="62854"/>
                  </a:lnTo>
                  <a:lnTo>
                    <a:pt x="67678" y="62928"/>
                  </a:lnTo>
                  <a:lnTo>
                    <a:pt x="67554" y="62953"/>
                  </a:lnTo>
                  <a:lnTo>
                    <a:pt x="67406" y="62978"/>
                  </a:lnTo>
                  <a:lnTo>
                    <a:pt x="67257" y="62953"/>
                  </a:lnTo>
                  <a:lnTo>
                    <a:pt x="67109" y="62928"/>
                  </a:lnTo>
                  <a:lnTo>
                    <a:pt x="66960" y="62854"/>
                  </a:lnTo>
                  <a:lnTo>
                    <a:pt x="66837" y="62755"/>
                  </a:lnTo>
                  <a:lnTo>
                    <a:pt x="66738" y="62631"/>
                  </a:lnTo>
                  <a:lnTo>
                    <a:pt x="66688" y="62508"/>
                  </a:lnTo>
                  <a:lnTo>
                    <a:pt x="66639" y="62359"/>
                  </a:lnTo>
                  <a:lnTo>
                    <a:pt x="66614" y="62211"/>
                  </a:lnTo>
                  <a:lnTo>
                    <a:pt x="66639" y="62062"/>
                  </a:lnTo>
                  <a:lnTo>
                    <a:pt x="66688" y="61914"/>
                  </a:lnTo>
                  <a:lnTo>
                    <a:pt x="66738" y="61790"/>
                  </a:lnTo>
                  <a:lnTo>
                    <a:pt x="66837" y="61667"/>
                  </a:lnTo>
                  <a:lnTo>
                    <a:pt x="66960" y="61568"/>
                  </a:lnTo>
                  <a:lnTo>
                    <a:pt x="67109" y="61494"/>
                  </a:lnTo>
                  <a:lnTo>
                    <a:pt x="67257" y="61444"/>
                  </a:lnTo>
                  <a:close/>
                  <a:moveTo>
                    <a:pt x="107725" y="59762"/>
                  </a:moveTo>
                  <a:lnTo>
                    <a:pt x="107874" y="59787"/>
                  </a:lnTo>
                  <a:lnTo>
                    <a:pt x="108047" y="59811"/>
                  </a:lnTo>
                  <a:lnTo>
                    <a:pt x="108195" y="59886"/>
                  </a:lnTo>
                  <a:lnTo>
                    <a:pt x="108319" y="59935"/>
                  </a:lnTo>
                  <a:lnTo>
                    <a:pt x="108467" y="60034"/>
                  </a:lnTo>
                  <a:lnTo>
                    <a:pt x="108591" y="60133"/>
                  </a:lnTo>
                  <a:lnTo>
                    <a:pt x="108715" y="60232"/>
                  </a:lnTo>
                  <a:lnTo>
                    <a:pt x="108838" y="60356"/>
                  </a:lnTo>
                  <a:lnTo>
                    <a:pt x="108937" y="60479"/>
                  </a:lnTo>
                  <a:lnTo>
                    <a:pt x="109011" y="60628"/>
                  </a:lnTo>
                  <a:lnTo>
                    <a:pt x="109086" y="60776"/>
                  </a:lnTo>
                  <a:lnTo>
                    <a:pt x="109135" y="60925"/>
                  </a:lnTo>
                  <a:lnTo>
                    <a:pt x="109160" y="61073"/>
                  </a:lnTo>
                  <a:lnTo>
                    <a:pt x="109185" y="61221"/>
                  </a:lnTo>
                  <a:lnTo>
                    <a:pt x="109209" y="61395"/>
                  </a:lnTo>
                  <a:lnTo>
                    <a:pt x="109185" y="61543"/>
                  </a:lnTo>
                  <a:lnTo>
                    <a:pt x="109160" y="61691"/>
                  </a:lnTo>
                  <a:lnTo>
                    <a:pt x="109135" y="61840"/>
                  </a:lnTo>
                  <a:lnTo>
                    <a:pt x="109086" y="61988"/>
                  </a:lnTo>
                  <a:lnTo>
                    <a:pt x="109011" y="62137"/>
                  </a:lnTo>
                  <a:lnTo>
                    <a:pt x="108937" y="62285"/>
                  </a:lnTo>
                  <a:lnTo>
                    <a:pt x="108838" y="62409"/>
                  </a:lnTo>
                  <a:lnTo>
                    <a:pt x="108715" y="62532"/>
                  </a:lnTo>
                  <a:lnTo>
                    <a:pt x="108591" y="62656"/>
                  </a:lnTo>
                  <a:lnTo>
                    <a:pt x="108467" y="62730"/>
                  </a:lnTo>
                  <a:lnTo>
                    <a:pt x="108319" y="62829"/>
                  </a:lnTo>
                  <a:lnTo>
                    <a:pt x="108195" y="62879"/>
                  </a:lnTo>
                  <a:lnTo>
                    <a:pt x="108047" y="62953"/>
                  </a:lnTo>
                  <a:lnTo>
                    <a:pt x="107874" y="62978"/>
                  </a:lnTo>
                  <a:lnTo>
                    <a:pt x="107725" y="63002"/>
                  </a:lnTo>
                  <a:lnTo>
                    <a:pt x="107428" y="63002"/>
                  </a:lnTo>
                  <a:lnTo>
                    <a:pt x="107255" y="62978"/>
                  </a:lnTo>
                  <a:lnTo>
                    <a:pt x="107107" y="62953"/>
                  </a:lnTo>
                  <a:lnTo>
                    <a:pt x="106958" y="62879"/>
                  </a:lnTo>
                  <a:lnTo>
                    <a:pt x="106810" y="62829"/>
                  </a:lnTo>
                  <a:lnTo>
                    <a:pt x="106686" y="62730"/>
                  </a:lnTo>
                  <a:lnTo>
                    <a:pt x="106538" y="62656"/>
                  </a:lnTo>
                  <a:lnTo>
                    <a:pt x="106414" y="62532"/>
                  </a:lnTo>
                  <a:lnTo>
                    <a:pt x="106315" y="62409"/>
                  </a:lnTo>
                  <a:lnTo>
                    <a:pt x="106216" y="62285"/>
                  </a:lnTo>
                  <a:lnTo>
                    <a:pt x="106142" y="62137"/>
                  </a:lnTo>
                  <a:lnTo>
                    <a:pt x="106068" y="61988"/>
                  </a:lnTo>
                  <a:lnTo>
                    <a:pt x="106018" y="61840"/>
                  </a:lnTo>
                  <a:lnTo>
                    <a:pt x="105969" y="61691"/>
                  </a:lnTo>
                  <a:lnTo>
                    <a:pt x="105944" y="61543"/>
                  </a:lnTo>
                  <a:lnTo>
                    <a:pt x="105944" y="61395"/>
                  </a:lnTo>
                  <a:lnTo>
                    <a:pt x="105944" y="61221"/>
                  </a:lnTo>
                  <a:lnTo>
                    <a:pt x="105969" y="61073"/>
                  </a:lnTo>
                  <a:lnTo>
                    <a:pt x="106018" y="60925"/>
                  </a:lnTo>
                  <a:lnTo>
                    <a:pt x="106068" y="60776"/>
                  </a:lnTo>
                  <a:lnTo>
                    <a:pt x="106142" y="60628"/>
                  </a:lnTo>
                  <a:lnTo>
                    <a:pt x="106216" y="60479"/>
                  </a:lnTo>
                  <a:lnTo>
                    <a:pt x="106315" y="60356"/>
                  </a:lnTo>
                  <a:lnTo>
                    <a:pt x="106414" y="60232"/>
                  </a:lnTo>
                  <a:lnTo>
                    <a:pt x="106538" y="60133"/>
                  </a:lnTo>
                  <a:lnTo>
                    <a:pt x="106686" y="60034"/>
                  </a:lnTo>
                  <a:lnTo>
                    <a:pt x="106810" y="59935"/>
                  </a:lnTo>
                  <a:lnTo>
                    <a:pt x="106958" y="59886"/>
                  </a:lnTo>
                  <a:lnTo>
                    <a:pt x="107107" y="59811"/>
                  </a:lnTo>
                  <a:lnTo>
                    <a:pt x="107255" y="59787"/>
                  </a:lnTo>
                  <a:lnTo>
                    <a:pt x="107428" y="59762"/>
                  </a:lnTo>
                  <a:close/>
                  <a:moveTo>
                    <a:pt x="103347" y="60009"/>
                  </a:moveTo>
                  <a:lnTo>
                    <a:pt x="103644" y="60034"/>
                  </a:lnTo>
                  <a:lnTo>
                    <a:pt x="103916" y="60108"/>
                  </a:lnTo>
                  <a:lnTo>
                    <a:pt x="104064" y="60183"/>
                  </a:lnTo>
                  <a:lnTo>
                    <a:pt x="104188" y="60257"/>
                  </a:lnTo>
                  <a:lnTo>
                    <a:pt x="104312" y="60356"/>
                  </a:lnTo>
                  <a:lnTo>
                    <a:pt x="104435" y="60455"/>
                  </a:lnTo>
                  <a:lnTo>
                    <a:pt x="104534" y="60554"/>
                  </a:lnTo>
                  <a:lnTo>
                    <a:pt x="104633" y="60677"/>
                  </a:lnTo>
                  <a:lnTo>
                    <a:pt x="104707" y="60826"/>
                  </a:lnTo>
                  <a:lnTo>
                    <a:pt x="104757" y="60949"/>
                  </a:lnTo>
                  <a:lnTo>
                    <a:pt x="104856" y="61246"/>
                  </a:lnTo>
                  <a:lnTo>
                    <a:pt x="104881" y="61518"/>
                  </a:lnTo>
                  <a:lnTo>
                    <a:pt x="104856" y="61815"/>
                  </a:lnTo>
                  <a:lnTo>
                    <a:pt x="104757" y="62112"/>
                  </a:lnTo>
                  <a:lnTo>
                    <a:pt x="104707" y="62236"/>
                  </a:lnTo>
                  <a:lnTo>
                    <a:pt x="104633" y="62359"/>
                  </a:lnTo>
                  <a:lnTo>
                    <a:pt x="104534" y="62508"/>
                  </a:lnTo>
                  <a:lnTo>
                    <a:pt x="104435" y="62607"/>
                  </a:lnTo>
                  <a:lnTo>
                    <a:pt x="104312" y="62706"/>
                  </a:lnTo>
                  <a:lnTo>
                    <a:pt x="104188" y="62805"/>
                  </a:lnTo>
                  <a:lnTo>
                    <a:pt x="104064" y="62879"/>
                  </a:lnTo>
                  <a:lnTo>
                    <a:pt x="103916" y="62953"/>
                  </a:lnTo>
                  <a:lnTo>
                    <a:pt x="103644" y="63027"/>
                  </a:lnTo>
                  <a:lnTo>
                    <a:pt x="103347" y="63052"/>
                  </a:lnTo>
                  <a:lnTo>
                    <a:pt x="103050" y="63027"/>
                  </a:lnTo>
                  <a:lnTo>
                    <a:pt x="102778" y="62953"/>
                  </a:lnTo>
                  <a:lnTo>
                    <a:pt x="102630" y="62879"/>
                  </a:lnTo>
                  <a:lnTo>
                    <a:pt x="102506" y="62805"/>
                  </a:lnTo>
                  <a:lnTo>
                    <a:pt x="102382" y="62706"/>
                  </a:lnTo>
                  <a:lnTo>
                    <a:pt x="102283" y="62607"/>
                  </a:lnTo>
                  <a:lnTo>
                    <a:pt x="102160" y="62508"/>
                  </a:lnTo>
                  <a:lnTo>
                    <a:pt x="102085" y="62359"/>
                  </a:lnTo>
                  <a:lnTo>
                    <a:pt x="101986" y="62236"/>
                  </a:lnTo>
                  <a:lnTo>
                    <a:pt x="101937" y="62112"/>
                  </a:lnTo>
                  <a:lnTo>
                    <a:pt x="101863" y="61815"/>
                  </a:lnTo>
                  <a:lnTo>
                    <a:pt x="101813" y="61518"/>
                  </a:lnTo>
                  <a:lnTo>
                    <a:pt x="101863" y="61246"/>
                  </a:lnTo>
                  <a:lnTo>
                    <a:pt x="101937" y="60949"/>
                  </a:lnTo>
                  <a:lnTo>
                    <a:pt x="101986" y="60826"/>
                  </a:lnTo>
                  <a:lnTo>
                    <a:pt x="102085" y="60677"/>
                  </a:lnTo>
                  <a:lnTo>
                    <a:pt x="102160" y="60554"/>
                  </a:lnTo>
                  <a:lnTo>
                    <a:pt x="102283" y="60455"/>
                  </a:lnTo>
                  <a:lnTo>
                    <a:pt x="102382" y="60356"/>
                  </a:lnTo>
                  <a:lnTo>
                    <a:pt x="102506" y="60257"/>
                  </a:lnTo>
                  <a:lnTo>
                    <a:pt x="102630" y="60183"/>
                  </a:lnTo>
                  <a:lnTo>
                    <a:pt x="102778" y="60108"/>
                  </a:lnTo>
                  <a:lnTo>
                    <a:pt x="103050" y="60034"/>
                  </a:lnTo>
                  <a:lnTo>
                    <a:pt x="103347" y="60009"/>
                  </a:lnTo>
                  <a:close/>
                  <a:moveTo>
                    <a:pt x="89569" y="60652"/>
                  </a:moveTo>
                  <a:lnTo>
                    <a:pt x="89816" y="60677"/>
                  </a:lnTo>
                  <a:lnTo>
                    <a:pt x="90039" y="60751"/>
                  </a:lnTo>
                  <a:lnTo>
                    <a:pt x="90262" y="60850"/>
                  </a:lnTo>
                  <a:lnTo>
                    <a:pt x="90435" y="61024"/>
                  </a:lnTo>
                  <a:lnTo>
                    <a:pt x="90608" y="61221"/>
                  </a:lnTo>
                  <a:lnTo>
                    <a:pt x="90707" y="61419"/>
                  </a:lnTo>
                  <a:lnTo>
                    <a:pt x="90781" y="61642"/>
                  </a:lnTo>
                  <a:lnTo>
                    <a:pt x="90806" y="61889"/>
                  </a:lnTo>
                  <a:lnTo>
                    <a:pt x="90781" y="62112"/>
                  </a:lnTo>
                  <a:lnTo>
                    <a:pt x="90707" y="62335"/>
                  </a:lnTo>
                  <a:lnTo>
                    <a:pt x="90608" y="62557"/>
                  </a:lnTo>
                  <a:lnTo>
                    <a:pt x="90435" y="62755"/>
                  </a:lnTo>
                  <a:lnTo>
                    <a:pt x="90262" y="62903"/>
                  </a:lnTo>
                  <a:lnTo>
                    <a:pt x="90039" y="63002"/>
                  </a:lnTo>
                  <a:lnTo>
                    <a:pt x="89816" y="63077"/>
                  </a:lnTo>
                  <a:lnTo>
                    <a:pt x="89569" y="63101"/>
                  </a:lnTo>
                  <a:lnTo>
                    <a:pt x="89346" y="63077"/>
                  </a:lnTo>
                  <a:lnTo>
                    <a:pt x="89124" y="63002"/>
                  </a:lnTo>
                  <a:lnTo>
                    <a:pt x="88901" y="62903"/>
                  </a:lnTo>
                  <a:lnTo>
                    <a:pt x="88728" y="62755"/>
                  </a:lnTo>
                  <a:lnTo>
                    <a:pt x="88555" y="62557"/>
                  </a:lnTo>
                  <a:lnTo>
                    <a:pt x="88456" y="62335"/>
                  </a:lnTo>
                  <a:lnTo>
                    <a:pt x="88382" y="62112"/>
                  </a:lnTo>
                  <a:lnTo>
                    <a:pt x="88357" y="61889"/>
                  </a:lnTo>
                  <a:lnTo>
                    <a:pt x="88382" y="61642"/>
                  </a:lnTo>
                  <a:lnTo>
                    <a:pt x="88456" y="61419"/>
                  </a:lnTo>
                  <a:lnTo>
                    <a:pt x="88555" y="61221"/>
                  </a:lnTo>
                  <a:lnTo>
                    <a:pt x="88728" y="61024"/>
                  </a:lnTo>
                  <a:lnTo>
                    <a:pt x="88901" y="60850"/>
                  </a:lnTo>
                  <a:lnTo>
                    <a:pt x="89124" y="60751"/>
                  </a:lnTo>
                  <a:lnTo>
                    <a:pt x="89346" y="60677"/>
                  </a:lnTo>
                  <a:lnTo>
                    <a:pt x="89569" y="60652"/>
                  </a:lnTo>
                  <a:close/>
                  <a:moveTo>
                    <a:pt x="6703" y="61320"/>
                  </a:moveTo>
                  <a:lnTo>
                    <a:pt x="6877" y="61345"/>
                  </a:lnTo>
                  <a:lnTo>
                    <a:pt x="7050" y="61395"/>
                  </a:lnTo>
                  <a:lnTo>
                    <a:pt x="7198" y="61469"/>
                  </a:lnTo>
                  <a:lnTo>
                    <a:pt x="7347" y="61592"/>
                  </a:lnTo>
                  <a:lnTo>
                    <a:pt x="7470" y="61741"/>
                  </a:lnTo>
                  <a:lnTo>
                    <a:pt x="7544" y="61889"/>
                  </a:lnTo>
                  <a:lnTo>
                    <a:pt x="7594" y="62062"/>
                  </a:lnTo>
                  <a:lnTo>
                    <a:pt x="7619" y="62236"/>
                  </a:lnTo>
                  <a:lnTo>
                    <a:pt x="7594" y="62409"/>
                  </a:lnTo>
                  <a:lnTo>
                    <a:pt x="7544" y="62582"/>
                  </a:lnTo>
                  <a:lnTo>
                    <a:pt x="7470" y="62755"/>
                  </a:lnTo>
                  <a:lnTo>
                    <a:pt x="7347" y="62879"/>
                  </a:lnTo>
                  <a:lnTo>
                    <a:pt x="7198" y="63002"/>
                  </a:lnTo>
                  <a:lnTo>
                    <a:pt x="7050" y="63101"/>
                  </a:lnTo>
                  <a:lnTo>
                    <a:pt x="6877" y="63151"/>
                  </a:lnTo>
                  <a:lnTo>
                    <a:pt x="6530" y="63151"/>
                  </a:lnTo>
                  <a:lnTo>
                    <a:pt x="6357" y="63101"/>
                  </a:lnTo>
                  <a:lnTo>
                    <a:pt x="6184" y="63002"/>
                  </a:lnTo>
                  <a:lnTo>
                    <a:pt x="6036" y="62879"/>
                  </a:lnTo>
                  <a:lnTo>
                    <a:pt x="5937" y="62755"/>
                  </a:lnTo>
                  <a:lnTo>
                    <a:pt x="5838" y="62582"/>
                  </a:lnTo>
                  <a:lnTo>
                    <a:pt x="5788" y="62409"/>
                  </a:lnTo>
                  <a:lnTo>
                    <a:pt x="5788" y="62236"/>
                  </a:lnTo>
                  <a:lnTo>
                    <a:pt x="5788" y="62062"/>
                  </a:lnTo>
                  <a:lnTo>
                    <a:pt x="5838" y="61889"/>
                  </a:lnTo>
                  <a:lnTo>
                    <a:pt x="5937" y="61741"/>
                  </a:lnTo>
                  <a:lnTo>
                    <a:pt x="6036" y="61592"/>
                  </a:lnTo>
                  <a:lnTo>
                    <a:pt x="6184" y="61469"/>
                  </a:lnTo>
                  <a:lnTo>
                    <a:pt x="6357" y="61395"/>
                  </a:lnTo>
                  <a:lnTo>
                    <a:pt x="6530" y="61345"/>
                  </a:lnTo>
                  <a:lnTo>
                    <a:pt x="6703" y="61320"/>
                  </a:lnTo>
                  <a:close/>
                  <a:moveTo>
                    <a:pt x="48111" y="62335"/>
                  </a:moveTo>
                  <a:lnTo>
                    <a:pt x="48186" y="62359"/>
                  </a:lnTo>
                  <a:lnTo>
                    <a:pt x="48260" y="62384"/>
                  </a:lnTo>
                  <a:lnTo>
                    <a:pt x="48334" y="62458"/>
                  </a:lnTo>
                  <a:lnTo>
                    <a:pt x="48384" y="62508"/>
                  </a:lnTo>
                  <a:lnTo>
                    <a:pt x="48408" y="62582"/>
                  </a:lnTo>
                  <a:lnTo>
                    <a:pt x="48433" y="62656"/>
                  </a:lnTo>
                  <a:lnTo>
                    <a:pt x="48433" y="62730"/>
                  </a:lnTo>
                  <a:lnTo>
                    <a:pt x="48433" y="62805"/>
                  </a:lnTo>
                  <a:lnTo>
                    <a:pt x="48408" y="62879"/>
                  </a:lnTo>
                  <a:lnTo>
                    <a:pt x="48384" y="62953"/>
                  </a:lnTo>
                  <a:lnTo>
                    <a:pt x="48334" y="63027"/>
                  </a:lnTo>
                  <a:lnTo>
                    <a:pt x="48260" y="63077"/>
                  </a:lnTo>
                  <a:lnTo>
                    <a:pt x="48186" y="63101"/>
                  </a:lnTo>
                  <a:lnTo>
                    <a:pt x="48111" y="63126"/>
                  </a:lnTo>
                  <a:lnTo>
                    <a:pt x="48037" y="63151"/>
                  </a:lnTo>
                  <a:lnTo>
                    <a:pt x="47963" y="63126"/>
                  </a:lnTo>
                  <a:lnTo>
                    <a:pt x="47889" y="63101"/>
                  </a:lnTo>
                  <a:lnTo>
                    <a:pt x="47815" y="63077"/>
                  </a:lnTo>
                  <a:lnTo>
                    <a:pt x="47740" y="63027"/>
                  </a:lnTo>
                  <a:lnTo>
                    <a:pt x="47691" y="62953"/>
                  </a:lnTo>
                  <a:lnTo>
                    <a:pt x="47666" y="62879"/>
                  </a:lnTo>
                  <a:lnTo>
                    <a:pt x="47641" y="62805"/>
                  </a:lnTo>
                  <a:lnTo>
                    <a:pt x="47641" y="62730"/>
                  </a:lnTo>
                  <a:lnTo>
                    <a:pt x="47641" y="62656"/>
                  </a:lnTo>
                  <a:lnTo>
                    <a:pt x="47666" y="62582"/>
                  </a:lnTo>
                  <a:lnTo>
                    <a:pt x="47691" y="62508"/>
                  </a:lnTo>
                  <a:lnTo>
                    <a:pt x="47740" y="62458"/>
                  </a:lnTo>
                  <a:lnTo>
                    <a:pt x="47815" y="62384"/>
                  </a:lnTo>
                  <a:lnTo>
                    <a:pt x="47889" y="62359"/>
                  </a:lnTo>
                  <a:lnTo>
                    <a:pt x="47963" y="62335"/>
                  </a:lnTo>
                  <a:close/>
                  <a:moveTo>
                    <a:pt x="10661" y="61617"/>
                  </a:moveTo>
                  <a:lnTo>
                    <a:pt x="10810" y="61642"/>
                  </a:lnTo>
                  <a:lnTo>
                    <a:pt x="10958" y="61691"/>
                  </a:lnTo>
                  <a:lnTo>
                    <a:pt x="11106" y="61766"/>
                  </a:lnTo>
                  <a:lnTo>
                    <a:pt x="11230" y="61865"/>
                  </a:lnTo>
                  <a:lnTo>
                    <a:pt x="11329" y="61988"/>
                  </a:lnTo>
                  <a:lnTo>
                    <a:pt x="11403" y="62137"/>
                  </a:lnTo>
                  <a:lnTo>
                    <a:pt x="11453" y="62285"/>
                  </a:lnTo>
                  <a:lnTo>
                    <a:pt x="11453" y="62433"/>
                  </a:lnTo>
                  <a:lnTo>
                    <a:pt x="11453" y="62582"/>
                  </a:lnTo>
                  <a:lnTo>
                    <a:pt x="11403" y="62730"/>
                  </a:lnTo>
                  <a:lnTo>
                    <a:pt x="11329" y="62879"/>
                  </a:lnTo>
                  <a:lnTo>
                    <a:pt x="11230" y="63002"/>
                  </a:lnTo>
                  <a:lnTo>
                    <a:pt x="11106" y="63126"/>
                  </a:lnTo>
                  <a:lnTo>
                    <a:pt x="10958" y="63200"/>
                  </a:lnTo>
                  <a:lnTo>
                    <a:pt x="10810" y="63225"/>
                  </a:lnTo>
                  <a:lnTo>
                    <a:pt x="10661" y="63250"/>
                  </a:lnTo>
                  <a:lnTo>
                    <a:pt x="10488" y="63225"/>
                  </a:lnTo>
                  <a:lnTo>
                    <a:pt x="10340" y="63200"/>
                  </a:lnTo>
                  <a:lnTo>
                    <a:pt x="10191" y="63126"/>
                  </a:lnTo>
                  <a:lnTo>
                    <a:pt x="10068" y="63002"/>
                  </a:lnTo>
                  <a:lnTo>
                    <a:pt x="9969" y="62879"/>
                  </a:lnTo>
                  <a:lnTo>
                    <a:pt x="9894" y="62730"/>
                  </a:lnTo>
                  <a:lnTo>
                    <a:pt x="9845" y="62582"/>
                  </a:lnTo>
                  <a:lnTo>
                    <a:pt x="9845" y="62433"/>
                  </a:lnTo>
                  <a:lnTo>
                    <a:pt x="9845" y="62285"/>
                  </a:lnTo>
                  <a:lnTo>
                    <a:pt x="9894" y="62137"/>
                  </a:lnTo>
                  <a:lnTo>
                    <a:pt x="9969" y="61988"/>
                  </a:lnTo>
                  <a:lnTo>
                    <a:pt x="10068" y="61865"/>
                  </a:lnTo>
                  <a:lnTo>
                    <a:pt x="10191" y="61766"/>
                  </a:lnTo>
                  <a:lnTo>
                    <a:pt x="10340" y="61691"/>
                  </a:lnTo>
                  <a:lnTo>
                    <a:pt x="10488" y="61642"/>
                  </a:lnTo>
                  <a:lnTo>
                    <a:pt x="10661" y="61617"/>
                  </a:lnTo>
                  <a:close/>
                  <a:moveTo>
                    <a:pt x="94294" y="60603"/>
                  </a:moveTo>
                  <a:lnTo>
                    <a:pt x="94566" y="60628"/>
                  </a:lnTo>
                  <a:lnTo>
                    <a:pt x="94813" y="60702"/>
                  </a:lnTo>
                  <a:lnTo>
                    <a:pt x="95036" y="60826"/>
                  </a:lnTo>
                  <a:lnTo>
                    <a:pt x="95234" y="60999"/>
                  </a:lnTo>
                  <a:lnTo>
                    <a:pt x="95407" y="61197"/>
                  </a:lnTo>
                  <a:lnTo>
                    <a:pt x="95530" y="61444"/>
                  </a:lnTo>
                  <a:lnTo>
                    <a:pt x="95605" y="61667"/>
                  </a:lnTo>
                  <a:lnTo>
                    <a:pt x="95629" y="61939"/>
                  </a:lnTo>
                  <a:lnTo>
                    <a:pt x="95605" y="62186"/>
                  </a:lnTo>
                  <a:lnTo>
                    <a:pt x="95530" y="62433"/>
                  </a:lnTo>
                  <a:lnTo>
                    <a:pt x="95407" y="62656"/>
                  </a:lnTo>
                  <a:lnTo>
                    <a:pt x="95234" y="62879"/>
                  </a:lnTo>
                  <a:lnTo>
                    <a:pt x="95036" y="63027"/>
                  </a:lnTo>
                  <a:lnTo>
                    <a:pt x="94813" y="63151"/>
                  </a:lnTo>
                  <a:lnTo>
                    <a:pt x="94566" y="63225"/>
                  </a:lnTo>
                  <a:lnTo>
                    <a:pt x="94294" y="63250"/>
                  </a:lnTo>
                  <a:lnTo>
                    <a:pt x="94046" y="63225"/>
                  </a:lnTo>
                  <a:lnTo>
                    <a:pt x="93799" y="63151"/>
                  </a:lnTo>
                  <a:lnTo>
                    <a:pt x="93576" y="63027"/>
                  </a:lnTo>
                  <a:lnTo>
                    <a:pt x="93378" y="62879"/>
                  </a:lnTo>
                  <a:lnTo>
                    <a:pt x="93205" y="62656"/>
                  </a:lnTo>
                  <a:lnTo>
                    <a:pt x="93081" y="62433"/>
                  </a:lnTo>
                  <a:lnTo>
                    <a:pt x="93007" y="62186"/>
                  </a:lnTo>
                  <a:lnTo>
                    <a:pt x="92983" y="61939"/>
                  </a:lnTo>
                  <a:lnTo>
                    <a:pt x="93007" y="61667"/>
                  </a:lnTo>
                  <a:lnTo>
                    <a:pt x="93081" y="61444"/>
                  </a:lnTo>
                  <a:lnTo>
                    <a:pt x="93205" y="61197"/>
                  </a:lnTo>
                  <a:lnTo>
                    <a:pt x="93378" y="60999"/>
                  </a:lnTo>
                  <a:lnTo>
                    <a:pt x="93576" y="60826"/>
                  </a:lnTo>
                  <a:lnTo>
                    <a:pt x="93799" y="60702"/>
                  </a:lnTo>
                  <a:lnTo>
                    <a:pt x="94046" y="60628"/>
                  </a:lnTo>
                  <a:lnTo>
                    <a:pt x="94294" y="60603"/>
                  </a:lnTo>
                  <a:close/>
                  <a:moveTo>
                    <a:pt x="60653" y="61939"/>
                  </a:moveTo>
                  <a:lnTo>
                    <a:pt x="60776" y="61963"/>
                  </a:lnTo>
                  <a:lnTo>
                    <a:pt x="60900" y="61988"/>
                  </a:lnTo>
                  <a:lnTo>
                    <a:pt x="61024" y="62062"/>
                  </a:lnTo>
                  <a:lnTo>
                    <a:pt x="61123" y="62137"/>
                  </a:lnTo>
                  <a:lnTo>
                    <a:pt x="61197" y="62236"/>
                  </a:lnTo>
                  <a:lnTo>
                    <a:pt x="61271" y="62359"/>
                  </a:lnTo>
                  <a:lnTo>
                    <a:pt x="61296" y="62483"/>
                  </a:lnTo>
                  <a:lnTo>
                    <a:pt x="61320" y="62607"/>
                  </a:lnTo>
                  <a:lnTo>
                    <a:pt x="61296" y="62730"/>
                  </a:lnTo>
                  <a:lnTo>
                    <a:pt x="61271" y="62854"/>
                  </a:lnTo>
                  <a:lnTo>
                    <a:pt x="61197" y="62978"/>
                  </a:lnTo>
                  <a:lnTo>
                    <a:pt x="61123" y="63077"/>
                  </a:lnTo>
                  <a:lnTo>
                    <a:pt x="61024" y="63151"/>
                  </a:lnTo>
                  <a:lnTo>
                    <a:pt x="60900" y="63225"/>
                  </a:lnTo>
                  <a:lnTo>
                    <a:pt x="60776" y="63250"/>
                  </a:lnTo>
                  <a:lnTo>
                    <a:pt x="60653" y="63275"/>
                  </a:lnTo>
                  <a:lnTo>
                    <a:pt x="60529" y="63250"/>
                  </a:lnTo>
                  <a:lnTo>
                    <a:pt x="60405" y="63225"/>
                  </a:lnTo>
                  <a:lnTo>
                    <a:pt x="60282" y="63151"/>
                  </a:lnTo>
                  <a:lnTo>
                    <a:pt x="60183" y="63077"/>
                  </a:lnTo>
                  <a:lnTo>
                    <a:pt x="60108" y="62978"/>
                  </a:lnTo>
                  <a:lnTo>
                    <a:pt x="60034" y="62854"/>
                  </a:lnTo>
                  <a:lnTo>
                    <a:pt x="60009" y="62730"/>
                  </a:lnTo>
                  <a:lnTo>
                    <a:pt x="59985" y="62607"/>
                  </a:lnTo>
                  <a:lnTo>
                    <a:pt x="60009" y="62483"/>
                  </a:lnTo>
                  <a:lnTo>
                    <a:pt x="60034" y="62359"/>
                  </a:lnTo>
                  <a:lnTo>
                    <a:pt x="60108" y="62236"/>
                  </a:lnTo>
                  <a:lnTo>
                    <a:pt x="60183" y="62137"/>
                  </a:lnTo>
                  <a:lnTo>
                    <a:pt x="60282" y="62062"/>
                  </a:lnTo>
                  <a:lnTo>
                    <a:pt x="60405" y="61988"/>
                  </a:lnTo>
                  <a:lnTo>
                    <a:pt x="60529" y="61963"/>
                  </a:lnTo>
                  <a:lnTo>
                    <a:pt x="60653" y="61939"/>
                  </a:lnTo>
                  <a:close/>
                  <a:moveTo>
                    <a:pt x="64165" y="61889"/>
                  </a:moveTo>
                  <a:lnTo>
                    <a:pt x="64314" y="61939"/>
                  </a:lnTo>
                  <a:lnTo>
                    <a:pt x="64437" y="62013"/>
                  </a:lnTo>
                  <a:lnTo>
                    <a:pt x="64536" y="62087"/>
                  </a:lnTo>
                  <a:lnTo>
                    <a:pt x="64635" y="62211"/>
                  </a:lnTo>
                  <a:lnTo>
                    <a:pt x="64709" y="62335"/>
                  </a:lnTo>
                  <a:lnTo>
                    <a:pt x="64759" y="62483"/>
                  </a:lnTo>
                  <a:lnTo>
                    <a:pt x="64759" y="62607"/>
                  </a:lnTo>
                  <a:lnTo>
                    <a:pt x="64759" y="62755"/>
                  </a:lnTo>
                  <a:lnTo>
                    <a:pt x="64709" y="62879"/>
                  </a:lnTo>
                  <a:lnTo>
                    <a:pt x="64635" y="63002"/>
                  </a:lnTo>
                  <a:lnTo>
                    <a:pt x="64536" y="63126"/>
                  </a:lnTo>
                  <a:lnTo>
                    <a:pt x="64437" y="63225"/>
                  </a:lnTo>
                  <a:lnTo>
                    <a:pt x="64314" y="63275"/>
                  </a:lnTo>
                  <a:lnTo>
                    <a:pt x="64165" y="63324"/>
                  </a:lnTo>
                  <a:lnTo>
                    <a:pt x="63893" y="63324"/>
                  </a:lnTo>
                  <a:lnTo>
                    <a:pt x="63769" y="63275"/>
                  </a:lnTo>
                  <a:lnTo>
                    <a:pt x="63646" y="63225"/>
                  </a:lnTo>
                  <a:lnTo>
                    <a:pt x="63522" y="63126"/>
                  </a:lnTo>
                  <a:lnTo>
                    <a:pt x="63423" y="63002"/>
                  </a:lnTo>
                  <a:lnTo>
                    <a:pt x="63374" y="62879"/>
                  </a:lnTo>
                  <a:lnTo>
                    <a:pt x="63324" y="62755"/>
                  </a:lnTo>
                  <a:lnTo>
                    <a:pt x="63299" y="62607"/>
                  </a:lnTo>
                  <a:lnTo>
                    <a:pt x="63324" y="62483"/>
                  </a:lnTo>
                  <a:lnTo>
                    <a:pt x="63374" y="62335"/>
                  </a:lnTo>
                  <a:lnTo>
                    <a:pt x="63423" y="62211"/>
                  </a:lnTo>
                  <a:lnTo>
                    <a:pt x="63522" y="62087"/>
                  </a:lnTo>
                  <a:lnTo>
                    <a:pt x="63646" y="62013"/>
                  </a:lnTo>
                  <a:lnTo>
                    <a:pt x="63769" y="61939"/>
                  </a:lnTo>
                  <a:lnTo>
                    <a:pt x="63893" y="61889"/>
                  </a:lnTo>
                  <a:close/>
                  <a:moveTo>
                    <a:pt x="14965" y="62236"/>
                  </a:moveTo>
                  <a:lnTo>
                    <a:pt x="15089" y="62285"/>
                  </a:lnTo>
                  <a:lnTo>
                    <a:pt x="15213" y="62335"/>
                  </a:lnTo>
                  <a:lnTo>
                    <a:pt x="15312" y="62433"/>
                  </a:lnTo>
                  <a:lnTo>
                    <a:pt x="15386" y="62532"/>
                  </a:lnTo>
                  <a:lnTo>
                    <a:pt x="15460" y="62656"/>
                  </a:lnTo>
                  <a:lnTo>
                    <a:pt x="15509" y="62780"/>
                  </a:lnTo>
                  <a:lnTo>
                    <a:pt x="15509" y="62928"/>
                  </a:lnTo>
                  <a:lnTo>
                    <a:pt x="15509" y="63052"/>
                  </a:lnTo>
                  <a:lnTo>
                    <a:pt x="15460" y="63176"/>
                  </a:lnTo>
                  <a:lnTo>
                    <a:pt x="15386" y="63299"/>
                  </a:lnTo>
                  <a:lnTo>
                    <a:pt x="15312" y="63398"/>
                  </a:lnTo>
                  <a:lnTo>
                    <a:pt x="15213" y="63497"/>
                  </a:lnTo>
                  <a:lnTo>
                    <a:pt x="15089" y="63547"/>
                  </a:lnTo>
                  <a:lnTo>
                    <a:pt x="14965" y="63596"/>
                  </a:lnTo>
                  <a:lnTo>
                    <a:pt x="14693" y="63596"/>
                  </a:lnTo>
                  <a:lnTo>
                    <a:pt x="14569" y="63547"/>
                  </a:lnTo>
                  <a:lnTo>
                    <a:pt x="14446" y="63497"/>
                  </a:lnTo>
                  <a:lnTo>
                    <a:pt x="14347" y="63398"/>
                  </a:lnTo>
                  <a:lnTo>
                    <a:pt x="14248" y="63299"/>
                  </a:lnTo>
                  <a:lnTo>
                    <a:pt x="14174" y="63176"/>
                  </a:lnTo>
                  <a:lnTo>
                    <a:pt x="14149" y="63052"/>
                  </a:lnTo>
                  <a:lnTo>
                    <a:pt x="14124" y="62928"/>
                  </a:lnTo>
                  <a:lnTo>
                    <a:pt x="14149" y="62780"/>
                  </a:lnTo>
                  <a:lnTo>
                    <a:pt x="14174" y="62656"/>
                  </a:lnTo>
                  <a:lnTo>
                    <a:pt x="14248" y="62532"/>
                  </a:lnTo>
                  <a:lnTo>
                    <a:pt x="14347" y="62433"/>
                  </a:lnTo>
                  <a:lnTo>
                    <a:pt x="14446" y="62335"/>
                  </a:lnTo>
                  <a:lnTo>
                    <a:pt x="14569" y="62285"/>
                  </a:lnTo>
                  <a:lnTo>
                    <a:pt x="14693" y="62236"/>
                  </a:lnTo>
                  <a:close/>
                  <a:moveTo>
                    <a:pt x="76657" y="61766"/>
                  </a:moveTo>
                  <a:lnTo>
                    <a:pt x="76855" y="61790"/>
                  </a:lnTo>
                  <a:lnTo>
                    <a:pt x="77028" y="61840"/>
                  </a:lnTo>
                  <a:lnTo>
                    <a:pt x="77176" y="61939"/>
                  </a:lnTo>
                  <a:lnTo>
                    <a:pt x="77349" y="62062"/>
                  </a:lnTo>
                  <a:lnTo>
                    <a:pt x="77473" y="62211"/>
                  </a:lnTo>
                  <a:lnTo>
                    <a:pt x="77547" y="62359"/>
                  </a:lnTo>
                  <a:lnTo>
                    <a:pt x="77597" y="62557"/>
                  </a:lnTo>
                  <a:lnTo>
                    <a:pt x="77621" y="62730"/>
                  </a:lnTo>
                  <a:lnTo>
                    <a:pt x="77597" y="62928"/>
                  </a:lnTo>
                  <a:lnTo>
                    <a:pt x="77547" y="63101"/>
                  </a:lnTo>
                  <a:lnTo>
                    <a:pt x="77473" y="63275"/>
                  </a:lnTo>
                  <a:lnTo>
                    <a:pt x="77349" y="63423"/>
                  </a:lnTo>
                  <a:lnTo>
                    <a:pt x="77176" y="63547"/>
                  </a:lnTo>
                  <a:lnTo>
                    <a:pt x="77028" y="63621"/>
                  </a:lnTo>
                  <a:lnTo>
                    <a:pt x="76855" y="63670"/>
                  </a:lnTo>
                  <a:lnTo>
                    <a:pt x="76657" y="63695"/>
                  </a:lnTo>
                  <a:lnTo>
                    <a:pt x="76484" y="63670"/>
                  </a:lnTo>
                  <a:lnTo>
                    <a:pt x="76286" y="63621"/>
                  </a:lnTo>
                  <a:lnTo>
                    <a:pt x="76137" y="63547"/>
                  </a:lnTo>
                  <a:lnTo>
                    <a:pt x="75989" y="63423"/>
                  </a:lnTo>
                  <a:lnTo>
                    <a:pt x="75865" y="63275"/>
                  </a:lnTo>
                  <a:lnTo>
                    <a:pt x="75766" y="63101"/>
                  </a:lnTo>
                  <a:lnTo>
                    <a:pt x="75717" y="62928"/>
                  </a:lnTo>
                  <a:lnTo>
                    <a:pt x="75692" y="62730"/>
                  </a:lnTo>
                  <a:lnTo>
                    <a:pt x="75717" y="62557"/>
                  </a:lnTo>
                  <a:lnTo>
                    <a:pt x="75766" y="62359"/>
                  </a:lnTo>
                  <a:lnTo>
                    <a:pt x="75865" y="62211"/>
                  </a:lnTo>
                  <a:lnTo>
                    <a:pt x="75989" y="62062"/>
                  </a:lnTo>
                  <a:lnTo>
                    <a:pt x="76137" y="61939"/>
                  </a:lnTo>
                  <a:lnTo>
                    <a:pt x="76286" y="61840"/>
                  </a:lnTo>
                  <a:lnTo>
                    <a:pt x="76484" y="61790"/>
                  </a:lnTo>
                  <a:lnTo>
                    <a:pt x="76657" y="61766"/>
                  </a:lnTo>
                  <a:close/>
                  <a:moveTo>
                    <a:pt x="83336" y="61568"/>
                  </a:moveTo>
                  <a:lnTo>
                    <a:pt x="83533" y="61592"/>
                  </a:lnTo>
                  <a:lnTo>
                    <a:pt x="83756" y="61667"/>
                  </a:lnTo>
                  <a:lnTo>
                    <a:pt x="83929" y="61766"/>
                  </a:lnTo>
                  <a:lnTo>
                    <a:pt x="84102" y="61914"/>
                  </a:lnTo>
                  <a:lnTo>
                    <a:pt x="84251" y="62062"/>
                  </a:lnTo>
                  <a:lnTo>
                    <a:pt x="84350" y="62260"/>
                  </a:lnTo>
                  <a:lnTo>
                    <a:pt x="84424" y="62458"/>
                  </a:lnTo>
                  <a:lnTo>
                    <a:pt x="84424" y="62681"/>
                  </a:lnTo>
                  <a:lnTo>
                    <a:pt x="84424" y="62879"/>
                  </a:lnTo>
                  <a:lnTo>
                    <a:pt x="84350" y="63101"/>
                  </a:lnTo>
                  <a:lnTo>
                    <a:pt x="84251" y="63275"/>
                  </a:lnTo>
                  <a:lnTo>
                    <a:pt x="84102" y="63448"/>
                  </a:lnTo>
                  <a:lnTo>
                    <a:pt x="83929" y="63596"/>
                  </a:lnTo>
                  <a:lnTo>
                    <a:pt x="83756" y="63695"/>
                  </a:lnTo>
                  <a:lnTo>
                    <a:pt x="83533" y="63769"/>
                  </a:lnTo>
                  <a:lnTo>
                    <a:pt x="83113" y="63769"/>
                  </a:lnTo>
                  <a:lnTo>
                    <a:pt x="82915" y="63695"/>
                  </a:lnTo>
                  <a:lnTo>
                    <a:pt x="82717" y="63596"/>
                  </a:lnTo>
                  <a:lnTo>
                    <a:pt x="82544" y="63448"/>
                  </a:lnTo>
                  <a:lnTo>
                    <a:pt x="82420" y="63275"/>
                  </a:lnTo>
                  <a:lnTo>
                    <a:pt x="82321" y="63101"/>
                  </a:lnTo>
                  <a:lnTo>
                    <a:pt x="82247" y="62879"/>
                  </a:lnTo>
                  <a:lnTo>
                    <a:pt x="82222" y="62681"/>
                  </a:lnTo>
                  <a:lnTo>
                    <a:pt x="82247" y="62458"/>
                  </a:lnTo>
                  <a:lnTo>
                    <a:pt x="82321" y="62260"/>
                  </a:lnTo>
                  <a:lnTo>
                    <a:pt x="82420" y="62062"/>
                  </a:lnTo>
                  <a:lnTo>
                    <a:pt x="82544" y="61914"/>
                  </a:lnTo>
                  <a:lnTo>
                    <a:pt x="82717" y="61766"/>
                  </a:lnTo>
                  <a:lnTo>
                    <a:pt x="82915" y="61667"/>
                  </a:lnTo>
                  <a:lnTo>
                    <a:pt x="83113" y="61592"/>
                  </a:lnTo>
                  <a:lnTo>
                    <a:pt x="83336" y="61568"/>
                  </a:lnTo>
                  <a:close/>
                  <a:moveTo>
                    <a:pt x="19195" y="62780"/>
                  </a:moveTo>
                  <a:lnTo>
                    <a:pt x="19294" y="62829"/>
                  </a:lnTo>
                  <a:lnTo>
                    <a:pt x="19393" y="62879"/>
                  </a:lnTo>
                  <a:lnTo>
                    <a:pt x="19492" y="62953"/>
                  </a:lnTo>
                  <a:lnTo>
                    <a:pt x="19566" y="63027"/>
                  </a:lnTo>
                  <a:lnTo>
                    <a:pt x="19616" y="63126"/>
                  </a:lnTo>
                  <a:lnTo>
                    <a:pt x="19640" y="63225"/>
                  </a:lnTo>
                  <a:lnTo>
                    <a:pt x="19640" y="63349"/>
                  </a:lnTo>
                  <a:lnTo>
                    <a:pt x="19640" y="63448"/>
                  </a:lnTo>
                  <a:lnTo>
                    <a:pt x="19616" y="63547"/>
                  </a:lnTo>
                  <a:lnTo>
                    <a:pt x="19566" y="63646"/>
                  </a:lnTo>
                  <a:lnTo>
                    <a:pt x="19492" y="63744"/>
                  </a:lnTo>
                  <a:lnTo>
                    <a:pt x="19393" y="63819"/>
                  </a:lnTo>
                  <a:lnTo>
                    <a:pt x="19294" y="63868"/>
                  </a:lnTo>
                  <a:lnTo>
                    <a:pt x="19195" y="63893"/>
                  </a:lnTo>
                  <a:lnTo>
                    <a:pt x="19071" y="63918"/>
                  </a:lnTo>
                  <a:lnTo>
                    <a:pt x="18972" y="63893"/>
                  </a:lnTo>
                  <a:lnTo>
                    <a:pt x="18874" y="63868"/>
                  </a:lnTo>
                  <a:lnTo>
                    <a:pt x="18775" y="63819"/>
                  </a:lnTo>
                  <a:lnTo>
                    <a:pt x="18676" y="63744"/>
                  </a:lnTo>
                  <a:lnTo>
                    <a:pt x="18601" y="63646"/>
                  </a:lnTo>
                  <a:lnTo>
                    <a:pt x="18552" y="63547"/>
                  </a:lnTo>
                  <a:lnTo>
                    <a:pt x="18527" y="63448"/>
                  </a:lnTo>
                  <a:lnTo>
                    <a:pt x="18503" y="63349"/>
                  </a:lnTo>
                  <a:lnTo>
                    <a:pt x="18527" y="63225"/>
                  </a:lnTo>
                  <a:lnTo>
                    <a:pt x="18552" y="63126"/>
                  </a:lnTo>
                  <a:lnTo>
                    <a:pt x="18601" y="63027"/>
                  </a:lnTo>
                  <a:lnTo>
                    <a:pt x="18676" y="62953"/>
                  </a:lnTo>
                  <a:lnTo>
                    <a:pt x="18775" y="62879"/>
                  </a:lnTo>
                  <a:lnTo>
                    <a:pt x="18874" y="62829"/>
                  </a:lnTo>
                  <a:lnTo>
                    <a:pt x="18972" y="62780"/>
                  </a:lnTo>
                  <a:close/>
                  <a:moveTo>
                    <a:pt x="23375" y="63052"/>
                  </a:moveTo>
                  <a:lnTo>
                    <a:pt x="23474" y="63077"/>
                  </a:lnTo>
                  <a:lnTo>
                    <a:pt x="23549" y="63126"/>
                  </a:lnTo>
                  <a:lnTo>
                    <a:pt x="23623" y="63176"/>
                  </a:lnTo>
                  <a:lnTo>
                    <a:pt x="23672" y="63250"/>
                  </a:lnTo>
                  <a:lnTo>
                    <a:pt x="23722" y="63324"/>
                  </a:lnTo>
                  <a:lnTo>
                    <a:pt x="23747" y="63398"/>
                  </a:lnTo>
                  <a:lnTo>
                    <a:pt x="23747" y="63497"/>
                  </a:lnTo>
                  <a:lnTo>
                    <a:pt x="23747" y="63571"/>
                  </a:lnTo>
                  <a:lnTo>
                    <a:pt x="23722" y="63646"/>
                  </a:lnTo>
                  <a:lnTo>
                    <a:pt x="23672" y="63744"/>
                  </a:lnTo>
                  <a:lnTo>
                    <a:pt x="23623" y="63794"/>
                  </a:lnTo>
                  <a:lnTo>
                    <a:pt x="23549" y="63868"/>
                  </a:lnTo>
                  <a:lnTo>
                    <a:pt x="23474" y="63893"/>
                  </a:lnTo>
                  <a:lnTo>
                    <a:pt x="23375" y="63918"/>
                  </a:lnTo>
                  <a:lnTo>
                    <a:pt x="23301" y="63942"/>
                  </a:lnTo>
                  <a:lnTo>
                    <a:pt x="23202" y="63918"/>
                  </a:lnTo>
                  <a:lnTo>
                    <a:pt x="23128" y="63893"/>
                  </a:lnTo>
                  <a:lnTo>
                    <a:pt x="23054" y="63868"/>
                  </a:lnTo>
                  <a:lnTo>
                    <a:pt x="22980" y="63794"/>
                  </a:lnTo>
                  <a:lnTo>
                    <a:pt x="22930" y="63744"/>
                  </a:lnTo>
                  <a:lnTo>
                    <a:pt x="22881" y="63646"/>
                  </a:lnTo>
                  <a:lnTo>
                    <a:pt x="22856" y="63571"/>
                  </a:lnTo>
                  <a:lnTo>
                    <a:pt x="22856" y="63497"/>
                  </a:lnTo>
                  <a:lnTo>
                    <a:pt x="22856" y="63398"/>
                  </a:lnTo>
                  <a:lnTo>
                    <a:pt x="22881" y="63324"/>
                  </a:lnTo>
                  <a:lnTo>
                    <a:pt x="22930" y="63250"/>
                  </a:lnTo>
                  <a:lnTo>
                    <a:pt x="22980" y="63176"/>
                  </a:lnTo>
                  <a:lnTo>
                    <a:pt x="23054" y="63126"/>
                  </a:lnTo>
                  <a:lnTo>
                    <a:pt x="23128" y="63077"/>
                  </a:lnTo>
                  <a:lnTo>
                    <a:pt x="23202" y="63052"/>
                  </a:lnTo>
                  <a:close/>
                  <a:moveTo>
                    <a:pt x="42719" y="63349"/>
                  </a:moveTo>
                  <a:lnTo>
                    <a:pt x="42818" y="63373"/>
                  </a:lnTo>
                  <a:lnTo>
                    <a:pt x="42917" y="63448"/>
                  </a:lnTo>
                  <a:lnTo>
                    <a:pt x="42991" y="63547"/>
                  </a:lnTo>
                  <a:lnTo>
                    <a:pt x="43016" y="63646"/>
                  </a:lnTo>
                  <a:lnTo>
                    <a:pt x="42991" y="63769"/>
                  </a:lnTo>
                  <a:lnTo>
                    <a:pt x="42917" y="63868"/>
                  </a:lnTo>
                  <a:lnTo>
                    <a:pt x="42818" y="63918"/>
                  </a:lnTo>
                  <a:lnTo>
                    <a:pt x="42719" y="63942"/>
                  </a:lnTo>
                  <a:lnTo>
                    <a:pt x="42595" y="63918"/>
                  </a:lnTo>
                  <a:lnTo>
                    <a:pt x="42496" y="63868"/>
                  </a:lnTo>
                  <a:lnTo>
                    <a:pt x="42447" y="63769"/>
                  </a:lnTo>
                  <a:lnTo>
                    <a:pt x="42422" y="63646"/>
                  </a:lnTo>
                  <a:lnTo>
                    <a:pt x="42447" y="63547"/>
                  </a:lnTo>
                  <a:lnTo>
                    <a:pt x="42496" y="63448"/>
                  </a:lnTo>
                  <a:lnTo>
                    <a:pt x="42595" y="63373"/>
                  </a:lnTo>
                  <a:lnTo>
                    <a:pt x="42719" y="63349"/>
                  </a:lnTo>
                  <a:close/>
                  <a:moveTo>
                    <a:pt x="32355" y="63720"/>
                  </a:moveTo>
                  <a:lnTo>
                    <a:pt x="32404" y="63744"/>
                  </a:lnTo>
                  <a:lnTo>
                    <a:pt x="32454" y="63769"/>
                  </a:lnTo>
                  <a:lnTo>
                    <a:pt x="32503" y="63819"/>
                  </a:lnTo>
                  <a:lnTo>
                    <a:pt x="32503" y="63893"/>
                  </a:lnTo>
                  <a:lnTo>
                    <a:pt x="32503" y="63942"/>
                  </a:lnTo>
                  <a:lnTo>
                    <a:pt x="32454" y="63992"/>
                  </a:lnTo>
                  <a:lnTo>
                    <a:pt x="32404" y="64041"/>
                  </a:lnTo>
                  <a:lnTo>
                    <a:pt x="32280" y="64041"/>
                  </a:lnTo>
                  <a:lnTo>
                    <a:pt x="32231" y="63992"/>
                  </a:lnTo>
                  <a:lnTo>
                    <a:pt x="32206" y="63942"/>
                  </a:lnTo>
                  <a:lnTo>
                    <a:pt x="32182" y="63893"/>
                  </a:lnTo>
                  <a:lnTo>
                    <a:pt x="32206" y="63819"/>
                  </a:lnTo>
                  <a:lnTo>
                    <a:pt x="32231" y="63769"/>
                  </a:lnTo>
                  <a:lnTo>
                    <a:pt x="32280" y="63744"/>
                  </a:lnTo>
                  <a:lnTo>
                    <a:pt x="32355" y="63720"/>
                  </a:lnTo>
                  <a:close/>
                  <a:moveTo>
                    <a:pt x="27754" y="63448"/>
                  </a:moveTo>
                  <a:lnTo>
                    <a:pt x="27877" y="63472"/>
                  </a:lnTo>
                  <a:lnTo>
                    <a:pt x="27976" y="63547"/>
                  </a:lnTo>
                  <a:lnTo>
                    <a:pt x="28051" y="63646"/>
                  </a:lnTo>
                  <a:lnTo>
                    <a:pt x="28075" y="63744"/>
                  </a:lnTo>
                  <a:lnTo>
                    <a:pt x="28051" y="63868"/>
                  </a:lnTo>
                  <a:lnTo>
                    <a:pt x="27976" y="63967"/>
                  </a:lnTo>
                  <a:lnTo>
                    <a:pt x="27877" y="64041"/>
                  </a:lnTo>
                  <a:lnTo>
                    <a:pt x="27754" y="64066"/>
                  </a:lnTo>
                  <a:lnTo>
                    <a:pt x="27655" y="64041"/>
                  </a:lnTo>
                  <a:lnTo>
                    <a:pt x="27531" y="63967"/>
                  </a:lnTo>
                  <a:lnTo>
                    <a:pt x="27482" y="63868"/>
                  </a:lnTo>
                  <a:lnTo>
                    <a:pt x="27457" y="63744"/>
                  </a:lnTo>
                  <a:lnTo>
                    <a:pt x="27482" y="63646"/>
                  </a:lnTo>
                  <a:lnTo>
                    <a:pt x="27531" y="63547"/>
                  </a:lnTo>
                  <a:lnTo>
                    <a:pt x="27655" y="63472"/>
                  </a:lnTo>
                  <a:lnTo>
                    <a:pt x="27754" y="63448"/>
                  </a:lnTo>
                  <a:close/>
                  <a:moveTo>
                    <a:pt x="37648" y="63992"/>
                  </a:moveTo>
                  <a:lnTo>
                    <a:pt x="37698" y="64041"/>
                  </a:lnTo>
                  <a:lnTo>
                    <a:pt x="37747" y="64091"/>
                  </a:lnTo>
                  <a:lnTo>
                    <a:pt x="37747" y="64140"/>
                  </a:lnTo>
                  <a:lnTo>
                    <a:pt x="37747" y="64214"/>
                  </a:lnTo>
                  <a:lnTo>
                    <a:pt x="37698" y="64264"/>
                  </a:lnTo>
                  <a:lnTo>
                    <a:pt x="37648" y="64313"/>
                  </a:lnTo>
                  <a:lnTo>
                    <a:pt x="37524" y="64313"/>
                  </a:lnTo>
                  <a:lnTo>
                    <a:pt x="37475" y="64264"/>
                  </a:lnTo>
                  <a:lnTo>
                    <a:pt x="37426" y="64214"/>
                  </a:lnTo>
                  <a:lnTo>
                    <a:pt x="37426" y="64140"/>
                  </a:lnTo>
                  <a:lnTo>
                    <a:pt x="37426" y="64091"/>
                  </a:lnTo>
                  <a:lnTo>
                    <a:pt x="37475" y="64041"/>
                  </a:lnTo>
                  <a:lnTo>
                    <a:pt x="37524" y="63992"/>
                  </a:lnTo>
                  <a:close/>
                  <a:moveTo>
                    <a:pt x="97856" y="61691"/>
                  </a:moveTo>
                  <a:lnTo>
                    <a:pt x="98128" y="61716"/>
                  </a:lnTo>
                  <a:lnTo>
                    <a:pt x="98400" y="61790"/>
                  </a:lnTo>
                  <a:lnTo>
                    <a:pt x="98647" y="61914"/>
                  </a:lnTo>
                  <a:lnTo>
                    <a:pt x="98771" y="62013"/>
                  </a:lnTo>
                  <a:lnTo>
                    <a:pt x="98870" y="62112"/>
                  </a:lnTo>
                  <a:lnTo>
                    <a:pt x="98969" y="62211"/>
                  </a:lnTo>
                  <a:lnTo>
                    <a:pt x="99068" y="62335"/>
                  </a:lnTo>
                  <a:lnTo>
                    <a:pt x="99191" y="62582"/>
                  </a:lnTo>
                  <a:lnTo>
                    <a:pt x="99265" y="62854"/>
                  </a:lnTo>
                  <a:lnTo>
                    <a:pt x="99290" y="63126"/>
                  </a:lnTo>
                  <a:lnTo>
                    <a:pt x="99265" y="63398"/>
                  </a:lnTo>
                  <a:lnTo>
                    <a:pt x="99191" y="63670"/>
                  </a:lnTo>
                  <a:lnTo>
                    <a:pt x="99068" y="63918"/>
                  </a:lnTo>
                  <a:lnTo>
                    <a:pt x="98969" y="64017"/>
                  </a:lnTo>
                  <a:lnTo>
                    <a:pt x="98870" y="64140"/>
                  </a:lnTo>
                  <a:lnTo>
                    <a:pt x="98771" y="64239"/>
                  </a:lnTo>
                  <a:lnTo>
                    <a:pt x="98647" y="64313"/>
                  </a:lnTo>
                  <a:lnTo>
                    <a:pt x="98400" y="64462"/>
                  </a:lnTo>
                  <a:lnTo>
                    <a:pt x="98128" y="64536"/>
                  </a:lnTo>
                  <a:lnTo>
                    <a:pt x="97856" y="64561"/>
                  </a:lnTo>
                  <a:lnTo>
                    <a:pt x="97583" y="64536"/>
                  </a:lnTo>
                  <a:lnTo>
                    <a:pt x="97336" y="64462"/>
                  </a:lnTo>
                  <a:lnTo>
                    <a:pt x="97064" y="64313"/>
                  </a:lnTo>
                  <a:lnTo>
                    <a:pt x="96965" y="64239"/>
                  </a:lnTo>
                  <a:lnTo>
                    <a:pt x="96841" y="64140"/>
                  </a:lnTo>
                  <a:lnTo>
                    <a:pt x="96742" y="64017"/>
                  </a:lnTo>
                  <a:lnTo>
                    <a:pt x="96668" y="63918"/>
                  </a:lnTo>
                  <a:lnTo>
                    <a:pt x="96545" y="63670"/>
                  </a:lnTo>
                  <a:lnTo>
                    <a:pt x="96446" y="63398"/>
                  </a:lnTo>
                  <a:lnTo>
                    <a:pt x="96421" y="63126"/>
                  </a:lnTo>
                  <a:lnTo>
                    <a:pt x="96446" y="62854"/>
                  </a:lnTo>
                  <a:lnTo>
                    <a:pt x="96545" y="62582"/>
                  </a:lnTo>
                  <a:lnTo>
                    <a:pt x="96668" y="62335"/>
                  </a:lnTo>
                  <a:lnTo>
                    <a:pt x="96742" y="62211"/>
                  </a:lnTo>
                  <a:lnTo>
                    <a:pt x="96841" y="62112"/>
                  </a:lnTo>
                  <a:lnTo>
                    <a:pt x="96965" y="62013"/>
                  </a:lnTo>
                  <a:lnTo>
                    <a:pt x="97064" y="61914"/>
                  </a:lnTo>
                  <a:lnTo>
                    <a:pt x="97336" y="61790"/>
                  </a:lnTo>
                  <a:lnTo>
                    <a:pt x="97583" y="61716"/>
                  </a:lnTo>
                  <a:lnTo>
                    <a:pt x="97856" y="61691"/>
                  </a:lnTo>
                  <a:close/>
                  <a:moveTo>
                    <a:pt x="51154" y="63571"/>
                  </a:moveTo>
                  <a:lnTo>
                    <a:pt x="51253" y="63596"/>
                  </a:lnTo>
                  <a:lnTo>
                    <a:pt x="51327" y="63646"/>
                  </a:lnTo>
                  <a:lnTo>
                    <a:pt x="51401" y="63720"/>
                  </a:lnTo>
                  <a:lnTo>
                    <a:pt x="51476" y="63794"/>
                  </a:lnTo>
                  <a:lnTo>
                    <a:pt x="51525" y="63893"/>
                  </a:lnTo>
                  <a:lnTo>
                    <a:pt x="51550" y="63967"/>
                  </a:lnTo>
                  <a:lnTo>
                    <a:pt x="51550" y="64066"/>
                  </a:lnTo>
                  <a:lnTo>
                    <a:pt x="51550" y="64165"/>
                  </a:lnTo>
                  <a:lnTo>
                    <a:pt x="51525" y="64264"/>
                  </a:lnTo>
                  <a:lnTo>
                    <a:pt x="51476" y="64363"/>
                  </a:lnTo>
                  <a:lnTo>
                    <a:pt x="51401" y="64437"/>
                  </a:lnTo>
                  <a:lnTo>
                    <a:pt x="51327" y="64511"/>
                  </a:lnTo>
                  <a:lnTo>
                    <a:pt x="51253" y="64561"/>
                  </a:lnTo>
                  <a:lnTo>
                    <a:pt x="51154" y="64586"/>
                  </a:lnTo>
                  <a:lnTo>
                    <a:pt x="50956" y="64586"/>
                  </a:lnTo>
                  <a:lnTo>
                    <a:pt x="50857" y="64561"/>
                  </a:lnTo>
                  <a:lnTo>
                    <a:pt x="50758" y="64511"/>
                  </a:lnTo>
                  <a:lnTo>
                    <a:pt x="50684" y="64437"/>
                  </a:lnTo>
                  <a:lnTo>
                    <a:pt x="50635" y="64363"/>
                  </a:lnTo>
                  <a:lnTo>
                    <a:pt x="50585" y="64264"/>
                  </a:lnTo>
                  <a:lnTo>
                    <a:pt x="50536" y="64165"/>
                  </a:lnTo>
                  <a:lnTo>
                    <a:pt x="50536" y="64066"/>
                  </a:lnTo>
                  <a:lnTo>
                    <a:pt x="50536" y="63967"/>
                  </a:lnTo>
                  <a:lnTo>
                    <a:pt x="50585" y="63893"/>
                  </a:lnTo>
                  <a:lnTo>
                    <a:pt x="50635" y="63794"/>
                  </a:lnTo>
                  <a:lnTo>
                    <a:pt x="50684" y="63720"/>
                  </a:lnTo>
                  <a:lnTo>
                    <a:pt x="50758" y="63646"/>
                  </a:lnTo>
                  <a:lnTo>
                    <a:pt x="50857" y="63596"/>
                  </a:lnTo>
                  <a:lnTo>
                    <a:pt x="50956" y="63571"/>
                  </a:lnTo>
                  <a:close/>
                  <a:moveTo>
                    <a:pt x="73812" y="63151"/>
                  </a:moveTo>
                  <a:lnTo>
                    <a:pt x="73985" y="63200"/>
                  </a:lnTo>
                  <a:lnTo>
                    <a:pt x="74158" y="63299"/>
                  </a:lnTo>
                  <a:lnTo>
                    <a:pt x="74307" y="63423"/>
                  </a:lnTo>
                  <a:lnTo>
                    <a:pt x="74431" y="63571"/>
                  </a:lnTo>
                  <a:lnTo>
                    <a:pt x="74505" y="63720"/>
                  </a:lnTo>
                  <a:lnTo>
                    <a:pt x="74554" y="63893"/>
                  </a:lnTo>
                  <a:lnTo>
                    <a:pt x="74579" y="64066"/>
                  </a:lnTo>
                  <a:lnTo>
                    <a:pt x="74554" y="64264"/>
                  </a:lnTo>
                  <a:lnTo>
                    <a:pt x="74505" y="64437"/>
                  </a:lnTo>
                  <a:lnTo>
                    <a:pt x="74431" y="64586"/>
                  </a:lnTo>
                  <a:lnTo>
                    <a:pt x="74307" y="64734"/>
                  </a:lnTo>
                  <a:lnTo>
                    <a:pt x="74158" y="64858"/>
                  </a:lnTo>
                  <a:lnTo>
                    <a:pt x="73985" y="64932"/>
                  </a:lnTo>
                  <a:lnTo>
                    <a:pt x="73812" y="64981"/>
                  </a:lnTo>
                  <a:lnTo>
                    <a:pt x="73639" y="65006"/>
                  </a:lnTo>
                  <a:lnTo>
                    <a:pt x="73466" y="64981"/>
                  </a:lnTo>
                  <a:lnTo>
                    <a:pt x="73293" y="64932"/>
                  </a:lnTo>
                  <a:lnTo>
                    <a:pt x="73120" y="64858"/>
                  </a:lnTo>
                  <a:lnTo>
                    <a:pt x="72996" y="64734"/>
                  </a:lnTo>
                  <a:lnTo>
                    <a:pt x="72872" y="64586"/>
                  </a:lnTo>
                  <a:lnTo>
                    <a:pt x="72773" y="64437"/>
                  </a:lnTo>
                  <a:lnTo>
                    <a:pt x="72724" y="64264"/>
                  </a:lnTo>
                  <a:lnTo>
                    <a:pt x="72724" y="64066"/>
                  </a:lnTo>
                  <a:lnTo>
                    <a:pt x="72724" y="63893"/>
                  </a:lnTo>
                  <a:lnTo>
                    <a:pt x="72773" y="63720"/>
                  </a:lnTo>
                  <a:lnTo>
                    <a:pt x="72872" y="63571"/>
                  </a:lnTo>
                  <a:lnTo>
                    <a:pt x="72996" y="63423"/>
                  </a:lnTo>
                  <a:lnTo>
                    <a:pt x="73120" y="63299"/>
                  </a:lnTo>
                  <a:lnTo>
                    <a:pt x="73293" y="63200"/>
                  </a:lnTo>
                  <a:lnTo>
                    <a:pt x="73466" y="63151"/>
                  </a:lnTo>
                  <a:close/>
                  <a:moveTo>
                    <a:pt x="87095" y="62928"/>
                  </a:moveTo>
                  <a:lnTo>
                    <a:pt x="87343" y="62953"/>
                  </a:lnTo>
                  <a:lnTo>
                    <a:pt x="87565" y="63027"/>
                  </a:lnTo>
                  <a:lnTo>
                    <a:pt x="87763" y="63151"/>
                  </a:lnTo>
                  <a:lnTo>
                    <a:pt x="87961" y="63299"/>
                  </a:lnTo>
                  <a:lnTo>
                    <a:pt x="88110" y="63497"/>
                  </a:lnTo>
                  <a:lnTo>
                    <a:pt x="88233" y="63695"/>
                  </a:lnTo>
                  <a:lnTo>
                    <a:pt x="88307" y="63918"/>
                  </a:lnTo>
                  <a:lnTo>
                    <a:pt x="88307" y="64165"/>
                  </a:lnTo>
                  <a:lnTo>
                    <a:pt x="88307" y="64388"/>
                  </a:lnTo>
                  <a:lnTo>
                    <a:pt x="88233" y="64610"/>
                  </a:lnTo>
                  <a:lnTo>
                    <a:pt x="88110" y="64833"/>
                  </a:lnTo>
                  <a:lnTo>
                    <a:pt x="87961" y="65006"/>
                  </a:lnTo>
                  <a:lnTo>
                    <a:pt x="87763" y="65154"/>
                  </a:lnTo>
                  <a:lnTo>
                    <a:pt x="87565" y="65278"/>
                  </a:lnTo>
                  <a:lnTo>
                    <a:pt x="87343" y="65352"/>
                  </a:lnTo>
                  <a:lnTo>
                    <a:pt x="87095" y="65377"/>
                  </a:lnTo>
                  <a:lnTo>
                    <a:pt x="86873" y="65352"/>
                  </a:lnTo>
                  <a:lnTo>
                    <a:pt x="86650" y="65278"/>
                  </a:lnTo>
                  <a:lnTo>
                    <a:pt x="86428" y="65154"/>
                  </a:lnTo>
                  <a:lnTo>
                    <a:pt x="86254" y="65006"/>
                  </a:lnTo>
                  <a:lnTo>
                    <a:pt x="86081" y="64833"/>
                  </a:lnTo>
                  <a:lnTo>
                    <a:pt x="85982" y="64610"/>
                  </a:lnTo>
                  <a:lnTo>
                    <a:pt x="85908" y="64388"/>
                  </a:lnTo>
                  <a:lnTo>
                    <a:pt x="85883" y="64165"/>
                  </a:lnTo>
                  <a:lnTo>
                    <a:pt x="85908" y="63918"/>
                  </a:lnTo>
                  <a:lnTo>
                    <a:pt x="85982" y="63695"/>
                  </a:lnTo>
                  <a:lnTo>
                    <a:pt x="86081" y="63497"/>
                  </a:lnTo>
                  <a:lnTo>
                    <a:pt x="86254" y="63299"/>
                  </a:lnTo>
                  <a:lnTo>
                    <a:pt x="86428" y="63151"/>
                  </a:lnTo>
                  <a:lnTo>
                    <a:pt x="86650" y="63027"/>
                  </a:lnTo>
                  <a:lnTo>
                    <a:pt x="86873" y="62953"/>
                  </a:lnTo>
                  <a:lnTo>
                    <a:pt x="87095" y="62928"/>
                  </a:lnTo>
                  <a:close/>
                  <a:moveTo>
                    <a:pt x="4156" y="63794"/>
                  </a:moveTo>
                  <a:lnTo>
                    <a:pt x="4329" y="63843"/>
                  </a:lnTo>
                  <a:lnTo>
                    <a:pt x="4502" y="63942"/>
                  </a:lnTo>
                  <a:lnTo>
                    <a:pt x="4650" y="64066"/>
                  </a:lnTo>
                  <a:lnTo>
                    <a:pt x="4774" y="64214"/>
                  </a:lnTo>
                  <a:lnTo>
                    <a:pt x="4848" y="64363"/>
                  </a:lnTo>
                  <a:lnTo>
                    <a:pt x="4898" y="64536"/>
                  </a:lnTo>
                  <a:lnTo>
                    <a:pt x="4922" y="64734"/>
                  </a:lnTo>
                  <a:lnTo>
                    <a:pt x="4898" y="64907"/>
                  </a:lnTo>
                  <a:lnTo>
                    <a:pt x="4848" y="65080"/>
                  </a:lnTo>
                  <a:lnTo>
                    <a:pt x="4774" y="65229"/>
                  </a:lnTo>
                  <a:lnTo>
                    <a:pt x="4650" y="65377"/>
                  </a:lnTo>
                  <a:lnTo>
                    <a:pt x="4502" y="65501"/>
                  </a:lnTo>
                  <a:lnTo>
                    <a:pt x="4329" y="65600"/>
                  </a:lnTo>
                  <a:lnTo>
                    <a:pt x="4156" y="65649"/>
                  </a:lnTo>
                  <a:lnTo>
                    <a:pt x="3809" y="65649"/>
                  </a:lnTo>
                  <a:lnTo>
                    <a:pt x="3636" y="65600"/>
                  </a:lnTo>
                  <a:lnTo>
                    <a:pt x="3463" y="65501"/>
                  </a:lnTo>
                  <a:lnTo>
                    <a:pt x="3315" y="65377"/>
                  </a:lnTo>
                  <a:lnTo>
                    <a:pt x="3191" y="65229"/>
                  </a:lnTo>
                  <a:lnTo>
                    <a:pt x="3117" y="65080"/>
                  </a:lnTo>
                  <a:lnTo>
                    <a:pt x="3067" y="64907"/>
                  </a:lnTo>
                  <a:lnTo>
                    <a:pt x="3043" y="64734"/>
                  </a:lnTo>
                  <a:lnTo>
                    <a:pt x="3067" y="64536"/>
                  </a:lnTo>
                  <a:lnTo>
                    <a:pt x="3117" y="64363"/>
                  </a:lnTo>
                  <a:lnTo>
                    <a:pt x="3191" y="64214"/>
                  </a:lnTo>
                  <a:lnTo>
                    <a:pt x="3315" y="64066"/>
                  </a:lnTo>
                  <a:lnTo>
                    <a:pt x="3463" y="63942"/>
                  </a:lnTo>
                  <a:lnTo>
                    <a:pt x="3636" y="63843"/>
                  </a:lnTo>
                  <a:lnTo>
                    <a:pt x="3809" y="63794"/>
                  </a:lnTo>
                  <a:close/>
                  <a:moveTo>
                    <a:pt x="80565" y="63472"/>
                  </a:moveTo>
                  <a:lnTo>
                    <a:pt x="80788" y="63497"/>
                  </a:lnTo>
                  <a:lnTo>
                    <a:pt x="80986" y="63547"/>
                  </a:lnTo>
                  <a:lnTo>
                    <a:pt x="81183" y="63646"/>
                  </a:lnTo>
                  <a:lnTo>
                    <a:pt x="81332" y="63794"/>
                  </a:lnTo>
                  <a:lnTo>
                    <a:pt x="81480" y="63942"/>
                  </a:lnTo>
                  <a:lnTo>
                    <a:pt x="81579" y="64140"/>
                  </a:lnTo>
                  <a:lnTo>
                    <a:pt x="81653" y="64338"/>
                  </a:lnTo>
                  <a:lnTo>
                    <a:pt x="81653" y="64561"/>
                  </a:lnTo>
                  <a:lnTo>
                    <a:pt x="81653" y="64759"/>
                  </a:lnTo>
                  <a:lnTo>
                    <a:pt x="81579" y="64957"/>
                  </a:lnTo>
                  <a:lnTo>
                    <a:pt x="81480" y="65154"/>
                  </a:lnTo>
                  <a:lnTo>
                    <a:pt x="81332" y="65328"/>
                  </a:lnTo>
                  <a:lnTo>
                    <a:pt x="81183" y="65451"/>
                  </a:lnTo>
                  <a:lnTo>
                    <a:pt x="80986" y="65550"/>
                  </a:lnTo>
                  <a:lnTo>
                    <a:pt x="80788" y="65624"/>
                  </a:lnTo>
                  <a:lnTo>
                    <a:pt x="80565" y="65649"/>
                  </a:lnTo>
                  <a:lnTo>
                    <a:pt x="80367" y="65624"/>
                  </a:lnTo>
                  <a:lnTo>
                    <a:pt x="80169" y="65550"/>
                  </a:lnTo>
                  <a:lnTo>
                    <a:pt x="79971" y="65451"/>
                  </a:lnTo>
                  <a:lnTo>
                    <a:pt x="79798" y="65328"/>
                  </a:lnTo>
                  <a:lnTo>
                    <a:pt x="79675" y="65154"/>
                  </a:lnTo>
                  <a:lnTo>
                    <a:pt x="79576" y="64957"/>
                  </a:lnTo>
                  <a:lnTo>
                    <a:pt x="79501" y="64759"/>
                  </a:lnTo>
                  <a:lnTo>
                    <a:pt x="79477" y="64561"/>
                  </a:lnTo>
                  <a:lnTo>
                    <a:pt x="79501" y="64338"/>
                  </a:lnTo>
                  <a:lnTo>
                    <a:pt x="79576" y="64140"/>
                  </a:lnTo>
                  <a:lnTo>
                    <a:pt x="79675" y="63942"/>
                  </a:lnTo>
                  <a:lnTo>
                    <a:pt x="79798" y="63794"/>
                  </a:lnTo>
                  <a:lnTo>
                    <a:pt x="79971" y="63646"/>
                  </a:lnTo>
                  <a:lnTo>
                    <a:pt x="80169" y="63547"/>
                  </a:lnTo>
                  <a:lnTo>
                    <a:pt x="80367" y="63497"/>
                  </a:lnTo>
                  <a:lnTo>
                    <a:pt x="80565" y="63472"/>
                  </a:lnTo>
                  <a:close/>
                  <a:moveTo>
                    <a:pt x="92067" y="63027"/>
                  </a:moveTo>
                  <a:lnTo>
                    <a:pt x="92315" y="63052"/>
                  </a:lnTo>
                  <a:lnTo>
                    <a:pt x="92562" y="63126"/>
                  </a:lnTo>
                  <a:lnTo>
                    <a:pt x="92785" y="63250"/>
                  </a:lnTo>
                  <a:lnTo>
                    <a:pt x="93007" y="63423"/>
                  </a:lnTo>
                  <a:lnTo>
                    <a:pt x="93180" y="63621"/>
                  </a:lnTo>
                  <a:lnTo>
                    <a:pt x="93304" y="63843"/>
                  </a:lnTo>
                  <a:lnTo>
                    <a:pt x="93378" y="64091"/>
                  </a:lnTo>
                  <a:lnTo>
                    <a:pt x="93403" y="64363"/>
                  </a:lnTo>
                  <a:lnTo>
                    <a:pt x="93378" y="64610"/>
                  </a:lnTo>
                  <a:lnTo>
                    <a:pt x="93304" y="64858"/>
                  </a:lnTo>
                  <a:lnTo>
                    <a:pt x="93180" y="65080"/>
                  </a:lnTo>
                  <a:lnTo>
                    <a:pt x="93007" y="65303"/>
                  </a:lnTo>
                  <a:lnTo>
                    <a:pt x="92785" y="65451"/>
                  </a:lnTo>
                  <a:lnTo>
                    <a:pt x="92562" y="65575"/>
                  </a:lnTo>
                  <a:lnTo>
                    <a:pt x="92315" y="65649"/>
                  </a:lnTo>
                  <a:lnTo>
                    <a:pt x="92067" y="65674"/>
                  </a:lnTo>
                  <a:lnTo>
                    <a:pt x="91795" y="65649"/>
                  </a:lnTo>
                  <a:lnTo>
                    <a:pt x="91573" y="65575"/>
                  </a:lnTo>
                  <a:lnTo>
                    <a:pt x="91325" y="65451"/>
                  </a:lnTo>
                  <a:lnTo>
                    <a:pt x="91127" y="65303"/>
                  </a:lnTo>
                  <a:lnTo>
                    <a:pt x="90954" y="65080"/>
                  </a:lnTo>
                  <a:lnTo>
                    <a:pt x="90831" y="64858"/>
                  </a:lnTo>
                  <a:lnTo>
                    <a:pt x="90756" y="64610"/>
                  </a:lnTo>
                  <a:lnTo>
                    <a:pt x="90732" y="64363"/>
                  </a:lnTo>
                  <a:lnTo>
                    <a:pt x="90756" y="64091"/>
                  </a:lnTo>
                  <a:lnTo>
                    <a:pt x="90831" y="63843"/>
                  </a:lnTo>
                  <a:lnTo>
                    <a:pt x="90954" y="63621"/>
                  </a:lnTo>
                  <a:lnTo>
                    <a:pt x="91127" y="63423"/>
                  </a:lnTo>
                  <a:lnTo>
                    <a:pt x="91325" y="63250"/>
                  </a:lnTo>
                  <a:lnTo>
                    <a:pt x="91573" y="63126"/>
                  </a:lnTo>
                  <a:lnTo>
                    <a:pt x="91795" y="63052"/>
                  </a:lnTo>
                  <a:lnTo>
                    <a:pt x="92067" y="63027"/>
                  </a:lnTo>
                  <a:close/>
                  <a:moveTo>
                    <a:pt x="54197" y="64487"/>
                  </a:moveTo>
                  <a:lnTo>
                    <a:pt x="54295" y="64511"/>
                  </a:lnTo>
                  <a:lnTo>
                    <a:pt x="54419" y="64536"/>
                  </a:lnTo>
                  <a:lnTo>
                    <a:pt x="54518" y="64586"/>
                  </a:lnTo>
                  <a:lnTo>
                    <a:pt x="54617" y="64660"/>
                  </a:lnTo>
                  <a:lnTo>
                    <a:pt x="54691" y="64759"/>
                  </a:lnTo>
                  <a:lnTo>
                    <a:pt x="54741" y="64858"/>
                  </a:lnTo>
                  <a:lnTo>
                    <a:pt x="54765" y="64981"/>
                  </a:lnTo>
                  <a:lnTo>
                    <a:pt x="54790" y="65105"/>
                  </a:lnTo>
                  <a:lnTo>
                    <a:pt x="54765" y="65204"/>
                  </a:lnTo>
                  <a:lnTo>
                    <a:pt x="54741" y="65328"/>
                  </a:lnTo>
                  <a:lnTo>
                    <a:pt x="54691" y="65427"/>
                  </a:lnTo>
                  <a:lnTo>
                    <a:pt x="54617" y="65525"/>
                  </a:lnTo>
                  <a:lnTo>
                    <a:pt x="54518" y="65600"/>
                  </a:lnTo>
                  <a:lnTo>
                    <a:pt x="54419" y="65649"/>
                  </a:lnTo>
                  <a:lnTo>
                    <a:pt x="54295" y="65674"/>
                  </a:lnTo>
                  <a:lnTo>
                    <a:pt x="54197" y="65699"/>
                  </a:lnTo>
                  <a:lnTo>
                    <a:pt x="54073" y="65674"/>
                  </a:lnTo>
                  <a:lnTo>
                    <a:pt x="53974" y="65649"/>
                  </a:lnTo>
                  <a:lnTo>
                    <a:pt x="53850" y="65600"/>
                  </a:lnTo>
                  <a:lnTo>
                    <a:pt x="53776" y="65525"/>
                  </a:lnTo>
                  <a:lnTo>
                    <a:pt x="53677" y="65427"/>
                  </a:lnTo>
                  <a:lnTo>
                    <a:pt x="53628" y="65328"/>
                  </a:lnTo>
                  <a:lnTo>
                    <a:pt x="53603" y="65204"/>
                  </a:lnTo>
                  <a:lnTo>
                    <a:pt x="53603" y="65105"/>
                  </a:lnTo>
                  <a:lnTo>
                    <a:pt x="53603" y="64981"/>
                  </a:lnTo>
                  <a:lnTo>
                    <a:pt x="53628" y="64858"/>
                  </a:lnTo>
                  <a:lnTo>
                    <a:pt x="53677" y="64759"/>
                  </a:lnTo>
                  <a:lnTo>
                    <a:pt x="53776" y="64660"/>
                  </a:lnTo>
                  <a:lnTo>
                    <a:pt x="53850" y="64586"/>
                  </a:lnTo>
                  <a:lnTo>
                    <a:pt x="53974" y="64536"/>
                  </a:lnTo>
                  <a:lnTo>
                    <a:pt x="54073" y="64511"/>
                  </a:lnTo>
                  <a:lnTo>
                    <a:pt x="54197" y="64487"/>
                  </a:lnTo>
                  <a:close/>
                  <a:moveTo>
                    <a:pt x="45564" y="64957"/>
                  </a:moveTo>
                  <a:lnTo>
                    <a:pt x="45638" y="64981"/>
                  </a:lnTo>
                  <a:lnTo>
                    <a:pt x="45712" y="65006"/>
                  </a:lnTo>
                  <a:lnTo>
                    <a:pt x="45786" y="65031"/>
                  </a:lnTo>
                  <a:lnTo>
                    <a:pt x="45861" y="65080"/>
                  </a:lnTo>
                  <a:lnTo>
                    <a:pt x="45910" y="65154"/>
                  </a:lnTo>
                  <a:lnTo>
                    <a:pt x="45959" y="65229"/>
                  </a:lnTo>
                  <a:lnTo>
                    <a:pt x="45984" y="65303"/>
                  </a:lnTo>
                  <a:lnTo>
                    <a:pt x="45984" y="65377"/>
                  </a:lnTo>
                  <a:lnTo>
                    <a:pt x="45984" y="65476"/>
                  </a:lnTo>
                  <a:lnTo>
                    <a:pt x="45959" y="65550"/>
                  </a:lnTo>
                  <a:lnTo>
                    <a:pt x="45910" y="65624"/>
                  </a:lnTo>
                  <a:lnTo>
                    <a:pt x="45861" y="65674"/>
                  </a:lnTo>
                  <a:lnTo>
                    <a:pt x="45786" y="65748"/>
                  </a:lnTo>
                  <a:lnTo>
                    <a:pt x="45712" y="65773"/>
                  </a:lnTo>
                  <a:lnTo>
                    <a:pt x="45638" y="65798"/>
                  </a:lnTo>
                  <a:lnTo>
                    <a:pt x="45489" y="65798"/>
                  </a:lnTo>
                  <a:lnTo>
                    <a:pt x="45415" y="65773"/>
                  </a:lnTo>
                  <a:lnTo>
                    <a:pt x="45341" y="65748"/>
                  </a:lnTo>
                  <a:lnTo>
                    <a:pt x="45267" y="65674"/>
                  </a:lnTo>
                  <a:lnTo>
                    <a:pt x="45217" y="65624"/>
                  </a:lnTo>
                  <a:lnTo>
                    <a:pt x="45168" y="65550"/>
                  </a:lnTo>
                  <a:lnTo>
                    <a:pt x="45143" y="65476"/>
                  </a:lnTo>
                  <a:lnTo>
                    <a:pt x="45143" y="65377"/>
                  </a:lnTo>
                  <a:lnTo>
                    <a:pt x="45143" y="65303"/>
                  </a:lnTo>
                  <a:lnTo>
                    <a:pt x="45168" y="65229"/>
                  </a:lnTo>
                  <a:lnTo>
                    <a:pt x="45217" y="65154"/>
                  </a:lnTo>
                  <a:lnTo>
                    <a:pt x="45267" y="65080"/>
                  </a:lnTo>
                  <a:lnTo>
                    <a:pt x="45341" y="65031"/>
                  </a:lnTo>
                  <a:lnTo>
                    <a:pt x="45415" y="65006"/>
                  </a:lnTo>
                  <a:lnTo>
                    <a:pt x="45489" y="64981"/>
                  </a:lnTo>
                  <a:lnTo>
                    <a:pt x="45564" y="64957"/>
                  </a:lnTo>
                  <a:close/>
                  <a:moveTo>
                    <a:pt x="101418" y="62730"/>
                  </a:moveTo>
                  <a:lnTo>
                    <a:pt x="101714" y="62755"/>
                  </a:lnTo>
                  <a:lnTo>
                    <a:pt x="101986" y="62829"/>
                  </a:lnTo>
                  <a:lnTo>
                    <a:pt x="102135" y="62903"/>
                  </a:lnTo>
                  <a:lnTo>
                    <a:pt x="102259" y="62978"/>
                  </a:lnTo>
                  <a:lnTo>
                    <a:pt x="102382" y="63077"/>
                  </a:lnTo>
                  <a:lnTo>
                    <a:pt x="102506" y="63176"/>
                  </a:lnTo>
                  <a:lnTo>
                    <a:pt x="102605" y="63299"/>
                  </a:lnTo>
                  <a:lnTo>
                    <a:pt x="102704" y="63423"/>
                  </a:lnTo>
                  <a:lnTo>
                    <a:pt x="102778" y="63547"/>
                  </a:lnTo>
                  <a:lnTo>
                    <a:pt x="102852" y="63695"/>
                  </a:lnTo>
                  <a:lnTo>
                    <a:pt x="102926" y="63967"/>
                  </a:lnTo>
                  <a:lnTo>
                    <a:pt x="102951" y="64264"/>
                  </a:lnTo>
                  <a:lnTo>
                    <a:pt x="102926" y="64561"/>
                  </a:lnTo>
                  <a:lnTo>
                    <a:pt x="102852" y="64833"/>
                  </a:lnTo>
                  <a:lnTo>
                    <a:pt x="102778" y="64981"/>
                  </a:lnTo>
                  <a:lnTo>
                    <a:pt x="102704" y="65105"/>
                  </a:lnTo>
                  <a:lnTo>
                    <a:pt x="102605" y="65229"/>
                  </a:lnTo>
                  <a:lnTo>
                    <a:pt x="102506" y="65352"/>
                  </a:lnTo>
                  <a:lnTo>
                    <a:pt x="102382" y="65451"/>
                  </a:lnTo>
                  <a:lnTo>
                    <a:pt x="102259" y="65550"/>
                  </a:lnTo>
                  <a:lnTo>
                    <a:pt x="102135" y="65624"/>
                  </a:lnTo>
                  <a:lnTo>
                    <a:pt x="101986" y="65699"/>
                  </a:lnTo>
                  <a:lnTo>
                    <a:pt x="101714" y="65773"/>
                  </a:lnTo>
                  <a:lnTo>
                    <a:pt x="101418" y="65798"/>
                  </a:lnTo>
                  <a:lnTo>
                    <a:pt x="101121" y="65773"/>
                  </a:lnTo>
                  <a:lnTo>
                    <a:pt x="100849" y="65699"/>
                  </a:lnTo>
                  <a:lnTo>
                    <a:pt x="100700" y="65624"/>
                  </a:lnTo>
                  <a:lnTo>
                    <a:pt x="100576" y="65550"/>
                  </a:lnTo>
                  <a:lnTo>
                    <a:pt x="100453" y="65451"/>
                  </a:lnTo>
                  <a:lnTo>
                    <a:pt x="100329" y="65352"/>
                  </a:lnTo>
                  <a:lnTo>
                    <a:pt x="100230" y="65229"/>
                  </a:lnTo>
                  <a:lnTo>
                    <a:pt x="100131" y="65105"/>
                  </a:lnTo>
                  <a:lnTo>
                    <a:pt x="100057" y="64981"/>
                  </a:lnTo>
                  <a:lnTo>
                    <a:pt x="99983" y="64833"/>
                  </a:lnTo>
                  <a:lnTo>
                    <a:pt x="99909" y="64561"/>
                  </a:lnTo>
                  <a:lnTo>
                    <a:pt x="99884" y="64264"/>
                  </a:lnTo>
                  <a:lnTo>
                    <a:pt x="99909" y="63967"/>
                  </a:lnTo>
                  <a:lnTo>
                    <a:pt x="99983" y="63695"/>
                  </a:lnTo>
                  <a:lnTo>
                    <a:pt x="100057" y="63547"/>
                  </a:lnTo>
                  <a:lnTo>
                    <a:pt x="100131" y="63423"/>
                  </a:lnTo>
                  <a:lnTo>
                    <a:pt x="100230" y="63299"/>
                  </a:lnTo>
                  <a:lnTo>
                    <a:pt x="100329" y="63176"/>
                  </a:lnTo>
                  <a:lnTo>
                    <a:pt x="100453" y="63077"/>
                  </a:lnTo>
                  <a:lnTo>
                    <a:pt x="100576" y="62978"/>
                  </a:lnTo>
                  <a:lnTo>
                    <a:pt x="100700" y="62903"/>
                  </a:lnTo>
                  <a:lnTo>
                    <a:pt x="100849" y="62829"/>
                  </a:lnTo>
                  <a:lnTo>
                    <a:pt x="101121" y="62755"/>
                  </a:lnTo>
                  <a:lnTo>
                    <a:pt x="101418" y="62730"/>
                  </a:lnTo>
                  <a:close/>
                  <a:moveTo>
                    <a:pt x="70498" y="64190"/>
                  </a:moveTo>
                  <a:lnTo>
                    <a:pt x="70671" y="64214"/>
                  </a:lnTo>
                  <a:lnTo>
                    <a:pt x="70844" y="64264"/>
                  </a:lnTo>
                  <a:lnTo>
                    <a:pt x="70992" y="64338"/>
                  </a:lnTo>
                  <a:lnTo>
                    <a:pt x="71141" y="64462"/>
                  </a:lnTo>
                  <a:lnTo>
                    <a:pt x="71264" y="64610"/>
                  </a:lnTo>
                  <a:lnTo>
                    <a:pt x="71339" y="64759"/>
                  </a:lnTo>
                  <a:lnTo>
                    <a:pt x="71388" y="64932"/>
                  </a:lnTo>
                  <a:lnTo>
                    <a:pt x="71413" y="65105"/>
                  </a:lnTo>
                  <a:lnTo>
                    <a:pt x="71388" y="65253"/>
                  </a:lnTo>
                  <a:lnTo>
                    <a:pt x="71339" y="65427"/>
                  </a:lnTo>
                  <a:lnTo>
                    <a:pt x="71264" y="65575"/>
                  </a:lnTo>
                  <a:lnTo>
                    <a:pt x="71141" y="65723"/>
                  </a:lnTo>
                  <a:lnTo>
                    <a:pt x="70992" y="65847"/>
                  </a:lnTo>
                  <a:lnTo>
                    <a:pt x="70844" y="65921"/>
                  </a:lnTo>
                  <a:lnTo>
                    <a:pt x="70671" y="65971"/>
                  </a:lnTo>
                  <a:lnTo>
                    <a:pt x="70498" y="65995"/>
                  </a:lnTo>
                  <a:lnTo>
                    <a:pt x="70324" y="65971"/>
                  </a:lnTo>
                  <a:lnTo>
                    <a:pt x="70176" y="65921"/>
                  </a:lnTo>
                  <a:lnTo>
                    <a:pt x="70003" y="65847"/>
                  </a:lnTo>
                  <a:lnTo>
                    <a:pt x="69879" y="65723"/>
                  </a:lnTo>
                  <a:lnTo>
                    <a:pt x="69755" y="65575"/>
                  </a:lnTo>
                  <a:lnTo>
                    <a:pt x="69681" y="65427"/>
                  </a:lnTo>
                  <a:lnTo>
                    <a:pt x="69632" y="65253"/>
                  </a:lnTo>
                  <a:lnTo>
                    <a:pt x="69607" y="65105"/>
                  </a:lnTo>
                  <a:lnTo>
                    <a:pt x="69632" y="64932"/>
                  </a:lnTo>
                  <a:lnTo>
                    <a:pt x="69681" y="64759"/>
                  </a:lnTo>
                  <a:lnTo>
                    <a:pt x="69755" y="64610"/>
                  </a:lnTo>
                  <a:lnTo>
                    <a:pt x="69879" y="64462"/>
                  </a:lnTo>
                  <a:lnTo>
                    <a:pt x="70003" y="64338"/>
                  </a:lnTo>
                  <a:lnTo>
                    <a:pt x="70176" y="64264"/>
                  </a:lnTo>
                  <a:lnTo>
                    <a:pt x="70324" y="64214"/>
                  </a:lnTo>
                  <a:lnTo>
                    <a:pt x="70498" y="64190"/>
                  </a:lnTo>
                  <a:close/>
                  <a:moveTo>
                    <a:pt x="8287" y="64412"/>
                  </a:moveTo>
                  <a:lnTo>
                    <a:pt x="8435" y="64462"/>
                  </a:lnTo>
                  <a:lnTo>
                    <a:pt x="8559" y="64536"/>
                  </a:lnTo>
                  <a:lnTo>
                    <a:pt x="8682" y="64635"/>
                  </a:lnTo>
                  <a:lnTo>
                    <a:pt x="8806" y="64783"/>
                  </a:lnTo>
                  <a:lnTo>
                    <a:pt x="8880" y="64907"/>
                  </a:lnTo>
                  <a:lnTo>
                    <a:pt x="8905" y="65055"/>
                  </a:lnTo>
                  <a:lnTo>
                    <a:pt x="8930" y="65229"/>
                  </a:lnTo>
                  <a:lnTo>
                    <a:pt x="8905" y="65377"/>
                  </a:lnTo>
                  <a:lnTo>
                    <a:pt x="8880" y="65525"/>
                  </a:lnTo>
                  <a:lnTo>
                    <a:pt x="8806" y="65674"/>
                  </a:lnTo>
                  <a:lnTo>
                    <a:pt x="8682" y="65798"/>
                  </a:lnTo>
                  <a:lnTo>
                    <a:pt x="8559" y="65897"/>
                  </a:lnTo>
                  <a:lnTo>
                    <a:pt x="8435" y="65971"/>
                  </a:lnTo>
                  <a:lnTo>
                    <a:pt x="8287" y="66020"/>
                  </a:lnTo>
                  <a:lnTo>
                    <a:pt x="7965" y="66020"/>
                  </a:lnTo>
                  <a:lnTo>
                    <a:pt x="7817" y="65971"/>
                  </a:lnTo>
                  <a:lnTo>
                    <a:pt x="7668" y="65897"/>
                  </a:lnTo>
                  <a:lnTo>
                    <a:pt x="7544" y="65798"/>
                  </a:lnTo>
                  <a:lnTo>
                    <a:pt x="7446" y="65674"/>
                  </a:lnTo>
                  <a:lnTo>
                    <a:pt x="7371" y="65525"/>
                  </a:lnTo>
                  <a:lnTo>
                    <a:pt x="7322" y="65377"/>
                  </a:lnTo>
                  <a:lnTo>
                    <a:pt x="7297" y="65229"/>
                  </a:lnTo>
                  <a:lnTo>
                    <a:pt x="7322" y="65055"/>
                  </a:lnTo>
                  <a:lnTo>
                    <a:pt x="7371" y="64907"/>
                  </a:lnTo>
                  <a:lnTo>
                    <a:pt x="7446" y="64783"/>
                  </a:lnTo>
                  <a:lnTo>
                    <a:pt x="7544" y="64635"/>
                  </a:lnTo>
                  <a:lnTo>
                    <a:pt x="7668" y="64536"/>
                  </a:lnTo>
                  <a:lnTo>
                    <a:pt x="7817" y="64462"/>
                  </a:lnTo>
                  <a:lnTo>
                    <a:pt x="7965" y="64412"/>
                  </a:lnTo>
                  <a:close/>
                  <a:moveTo>
                    <a:pt x="12319" y="64709"/>
                  </a:moveTo>
                  <a:lnTo>
                    <a:pt x="12442" y="64759"/>
                  </a:lnTo>
                  <a:lnTo>
                    <a:pt x="12566" y="64808"/>
                  </a:lnTo>
                  <a:lnTo>
                    <a:pt x="12690" y="64907"/>
                  </a:lnTo>
                  <a:lnTo>
                    <a:pt x="12764" y="65006"/>
                  </a:lnTo>
                  <a:lnTo>
                    <a:pt x="12838" y="65130"/>
                  </a:lnTo>
                  <a:lnTo>
                    <a:pt x="12863" y="65278"/>
                  </a:lnTo>
                  <a:lnTo>
                    <a:pt x="12887" y="65402"/>
                  </a:lnTo>
                  <a:lnTo>
                    <a:pt x="12863" y="65525"/>
                  </a:lnTo>
                  <a:lnTo>
                    <a:pt x="12838" y="65674"/>
                  </a:lnTo>
                  <a:lnTo>
                    <a:pt x="12764" y="65798"/>
                  </a:lnTo>
                  <a:lnTo>
                    <a:pt x="12690" y="65897"/>
                  </a:lnTo>
                  <a:lnTo>
                    <a:pt x="12566" y="65995"/>
                  </a:lnTo>
                  <a:lnTo>
                    <a:pt x="12442" y="66045"/>
                  </a:lnTo>
                  <a:lnTo>
                    <a:pt x="12319" y="66094"/>
                  </a:lnTo>
                  <a:lnTo>
                    <a:pt x="12046" y="66094"/>
                  </a:lnTo>
                  <a:lnTo>
                    <a:pt x="11923" y="66045"/>
                  </a:lnTo>
                  <a:lnTo>
                    <a:pt x="11799" y="65995"/>
                  </a:lnTo>
                  <a:lnTo>
                    <a:pt x="11675" y="65897"/>
                  </a:lnTo>
                  <a:lnTo>
                    <a:pt x="11601" y="65798"/>
                  </a:lnTo>
                  <a:lnTo>
                    <a:pt x="11527" y="65674"/>
                  </a:lnTo>
                  <a:lnTo>
                    <a:pt x="11502" y="65525"/>
                  </a:lnTo>
                  <a:lnTo>
                    <a:pt x="11477" y="65402"/>
                  </a:lnTo>
                  <a:lnTo>
                    <a:pt x="11502" y="65278"/>
                  </a:lnTo>
                  <a:lnTo>
                    <a:pt x="11527" y="65130"/>
                  </a:lnTo>
                  <a:lnTo>
                    <a:pt x="11601" y="65006"/>
                  </a:lnTo>
                  <a:lnTo>
                    <a:pt x="11675" y="64907"/>
                  </a:lnTo>
                  <a:lnTo>
                    <a:pt x="11799" y="64808"/>
                  </a:lnTo>
                  <a:lnTo>
                    <a:pt x="11923" y="64759"/>
                  </a:lnTo>
                  <a:lnTo>
                    <a:pt x="12046" y="64709"/>
                  </a:lnTo>
                  <a:close/>
                  <a:moveTo>
                    <a:pt x="16573" y="65229"/>
                  </a:moveTo>
                  <a:lnTo>
                    <a:pt x="16697" y="65278"/>
                  </a:lnTo>
                  <a:lnTo>
                    <a:pt x="16796" y="65328"/>
                  </a:lnTo>
                  <a:lnTo>
                    <a:pt x="16870" y="65402"/>
                  </a:lnTo>
                  <a:lnTo>
                    <a:pt x="16944" y="65476"/>
                  </a:lnTo>
                  <a:lnTo>
                    <a:pt x="17018" y="65575"/>
                  </a:lnTo>
                  <a:lnTo>
                    <a:pt x="17043" y="65699"/>
                  </a:lnTo>
                  <a:lnTo>
                    <a:pt x="17043" y="65798"/>
                  </a:lnTo>
                  <a:lnTo>
                    <a:pt x="17043" y="65921"/>
                  </a:lnTo>
                  <a:lnTo>
                    <a:pt x="17018" y="66020"/>
                  </a:lnTo>
                  <a:lnTo>
                    <a:pt x="16944" y="66119"/>
                  </a:lnTo>
                  <a:lnTo>
                    <a:pt x="16870" y="66218"/>
                  </a:lnTo>
                  <a:lnTo>
                    <a:pt x="16796" y="66292"/>
                  </a:lnTo>
                  <a:lnTo>
                    <a:pt x="16697" y="66342"/>
                  </a:lnTo>
                  <a:lnTo>
                    <a:pt x="16573" y="66366"/>
                  </a:lnTo>
                  <a:lnTo>
                    <a:pt x="16474" y="66391"/>
                  </a:lnTo>
                  <a:lnTo>
                    <a:pt x="16350" y="66366"/>
                  </a:lnTo>
                  <a:lnTo>
                    <a:pt x="16252" y="66342"/>
                  </a:lnTo>
                  <a:lnTo>
                    <a:pt x="16153" y="66292"/>
                  </a:lnTo>
                  <a:lnTo>
                    <a:pt x="16054" y="66218"/>
                  </a:lnTo>
                  <a:lnTo>
                    <a:pt x="15979" y="66119"/>
                  </a:lnTo>
                  <a:lnTo>
                    <a:pt x="15930" y="66020"/>
                  </a:lnTo>
                  <a:lnTo>
                    <a:pt x="15905" y="65921"/>
                  </a:lnTo>
                  <a:lnTo>
                    <a:pt x="15905" y="65798"/>
                  </a:lnTo>
                  <a:lnTo>
                    <a:pt x="15905" y="65699"/>
                  </a:lnTo>
                  <a:lnTo>
                    <a:pt x="15930" y="65575"/>
                  </a:lnTo>
                  <a:lnTo>
                    <a:pt x="15979" y="65476"/>
                  </a:lnTo>
                  <a:lnTo>
                    <a:pt x="16054" y="65402"/>
                  </a:lnTo>
                  <a:lnTo>
                    <a:pt x="16153" y="65328"/>
                  </a:lnTo>
                  <a:lnTo>
                    <a:pt x="16252" y="65278"/>
                  </a:lnTo>
                  <a:lnTo>
                    <a:pt x="16350" y="65229"/>
                  </a:lnTo>
                  <a:close/>
                  <a:moveTo>
                    <a:pt x="57536" y="65105"/>
                  </a:moveTo>
                  <a:lnTo>
                    <a:pt x="57684" y="65154"/>
                  </a:lnTo>
                  <a:lnTo>
                    <a:pt x="57783" y="65204"/>
                  </a:lnTo>
                  <a:lnTo>
                    <a:pt x="57907" y="65303"/>
                  </a:lnTo>
                  <a:lnTo>
                    <a:pt x="57981" y="65402"/>
                  </a:lnTo>
                  <a:lnTo>
                    <a:pt x="58055" y="65525"/>
                  </a:lnTo>
                  <a:lnTo>
                    <a:pt x="58080" y="65649"/>
                  </a:lnTo>
                  <a:lnTo>
                    <a:pt x="58105" y="65773"/>
                  </a:lnTo>
                  <a:lnTo>
                    <a:pt x="58080" y="65897"/>
                  </a:lnTo>
                  <a:lnTo>
                    <a:pt x="58055" y="66045"/>
                  </a:lnTo>
                  <a:lnTo>
                    <a:pt x="57981" y="66144"/>
                  </a:lnTo>
                  <a:lnTo>
                    <a:pt x="57907" y="66268"/>
                  </a:lnTo>
                  <a:lnTo>
                    <a:pt x="57783" y="66342"/>
                  </a:lnTo>
                  <a:lnTo>
                    <a:pt x="57684" y="66416"/>
                  </a:lnTo>
                  <a:lnTo>
                    <a:pt x="57536" y="66441"/>
                  </a:lnTo>
                  <a:lnTo>
                    <a:pt x="57412" y="66465"/>
                  </a:lnTo>
                  <a:lnTo>
                    <a:pt x="57289" y="66441"/>
                  </a:lnTo>
                  <a:lnTo>
                    <a:pt x="57165" y="66416"/>
                  </a:lnTo>
                  <a:lnTo>
                    <a:pt x="57041" y="66342"/>
                  </a:lnTo>
                  <a:lnTo>
                    <a:pt x="56942" y="66268"/>
                  </a:lnTo>
                  <a:lnTo>
                    <a:pt x="56843" y="66144"/>
                  </a:lnTo>
                  <a:lnTo>
                    <a:pt x="56794" y="66045"/>
                  </a:lnTo>
                  <a:lnTo>
                    <a:pt x="56744" y="65897"/>
                  </a:lnTo>
                  <a:lnTo>
                    <a:pt x="56744" y="65773"/>
                  </a:lnTo>
                  <a:lnTo>
                    <a:pt x="56744" y="65649"/>
                  </a:lnTo>
                  <a:lnTo>
                    <a:pt x="56794" y="65525"/>
                  </a:lnTo>
                  <a:lnTo>
                    <a:pt x="56843" y="65402"/>
                  </a:lnTo>
                  <a:lnTo>
                    <a:pt x="56942" y="65303"/>
                  </a:lnTo>
                  <a:lnTo>
                    <a:pt x="57041" y="65204"/>
                  </a:lnTo>
                  <a:lnTo>
                    <a:pt x="57165" y="65154"/>
                  </a:lnTo>
                  <a:lnTo>
                    <a:pt x="57289" y="65105"/>
                  </a:lnTo>
                  <a:close/>
                  <a:moveTo>
                    <a:pt x="29832" y="66169"/>
                  </a:moveTo>
                  <a:lnTo>
                    <a:pt x="29906" y="66193"/>
                  </a:lnTo>
                  <a:lnTo>
                    <a:pt x="29955" y="66218"/>
                  </a:lnTo>
                  <a:lnTo>
                    <a:pt x="30005" y="66292"/>
                  </a:lnTo>
                  <a:lnTo>
                    <a:pt x="30005" y="66342"/>
                  </a:lnTo>
                  <a:lnTo>
                    <a:pt x="30005" y="66416"/>
                  </a:lnTo>
                  <a:lnTo>
                    <a:pt x="29955" y="66465"/>
                  </a:lnTo>
                  <a:lnTo>
                    <a:pt x="29906" y="66490"/>
                  </a:lnTo>
                  <a:lnTo>
                    <a:pt x="29832" y="66515"/>
                  </a:lnTo>
                  <a:lnTo>
                    <a:pt x="29782" y="66490"/>
                  </a:lnTo>
                  <a:lnTo>
                    <a:pt x="29733" y="66465"/>
                  </a:lnTo>
                  <a:lnTo>
                    <a:pt x="29683" y="66416"/>
                  </a:lnTo>
                  <a:lnTo>
                    <a:pt x="29683" y="66342"/>
                  </a:lnTo>
                  <a:lnTo>
                    <a:pt x="29683" y="66292"/>
                  </a:lnTo>
                  <a:lnTo>
                    <a:pt x="29733" y="66218"/>
                  </a:lnTo>
                  <a:lnTo>
                    <a:pt x="29782" y="66193"/>
                  </a:lnTo>
                  <a:lnTo>
                    <a:pt x="29832" y="66169"/>
                  </a:lnTo>
                  <a:close/>
                  <a:moveTo>
                    <a:pt x="40245" y="65897"/>
                  </a:moveTo>
                  <a:lnTo>
                    <a:pt x="40369" y="65921"/>
                  </a:lnTo>
                  <a:lnTo>
                    <a:pt x="40468" y="65995"/>
                  </a:lnTo>
                  <a:lnTo>
                    <a:pt x="40542" y="66094"/>
                  </a:lnTo>
                  <a:lnTo>
                    <a:pt x="40542" y="66193"/>
                  </a:lnTo>
                  <a:lnTo>
                    <a:pt x="40542" y="66317"/>
                  </a:lnTo>
                  <a:lnTo>
                    <a:pt x="40468" y="66416"/>
                  </a:lnTo>
                  <a:lnTo>
                    <a:pt x="40369" y="66490"/>
                  </a:lnTo>
                  <a:lnTo>
                    <a:pt x="40245" y="66515"/>
                  </a:lnTo>
                  <a:lnTo>
                    <a:pt x="40146" y="66490"/>
                  </a:lnTo>
                  <a:lnTo>
                    <a:pt x="40048" y="66416"/>
                  </a:lnTo>
                  <a:lnTo>
                    <a:pt x="39973" y="66317"/>
                  </a:lnTo>
                  <a:lnTo>
                    <a:pt x="39949" y="66193"/>
                  </a:lnTo>
                  <a:lnTo>
                    <a:pt x="39973" y="66094"/>
                  </a:lnTo>
                  <a:lnTo>
                    <a:pt x="40048" y="65995"/>
                  </a:lnTo>
                  <a:lnTo>
                    <a:pt x="40146" y="65921"/>
                  </a:lnTo>
                  <a:lnTo>
                    <a:pt x="40245" y="65897"/>
                  </a:lnTo>
                  <a:close/>
                  <a:moveTo>
                    <a:pt x="25354" y="65921"/>
                  </a:moveTo>
                  <a:lnTo>
                    <a:pt x="25453" y="65995"/>
                  </a:lnTo>
                  <a:lnTo>
                    <a:pt x="25528" y="66094"/>
                  </a:lnTo>
                  <a:lnTo>
                    <a:pt x="25552" y="66218"/>
                  </a:lnTo>
                  <a:lnTo>
                    <a:pt x="25528" y="66342"/>
                  </a:lnTo>
                  <a:lnTo>
                    <a:pt x="25453" y="66441"/>
                  </a:lnTo>
                  <a:lnTo>
                    <a:pt x="25354" y="66515"/>
                  </a:lnTo>
                  <a:lnTo>
                    <a:pt x="25231" y="66540"/>
                  </a:lnTo>
                  <a:lnTo>
                    <a:pt x="25107" y="66515"/>
                  </a:lnTo>
                  <a:lnTo>
                    <a:pt x="25008" y="66441"/>
                  </a:lnTo>
                  <a:lnTo>
                    <a:pt x="24934" y="66342"/>
                  </a:lnTo>
                  <a:lnTo>
                    <a:pt x="24934" y="66218"/>
                  </a:lnTo>
                  <a:lnTo>
                    <a:pt x="24934" y="66094"/>
                  </a:lnTo>
                  <a:lnTo>
                    <a:pt x="25008" y="65995"/>
                  </a:lnTo>
                  <a:lnTo>
                    <a:pt x="25107" y="65921"/>
                  </a:lnTo>
                  <a:close/>
                  <a:moveTo>
                    <a:pt x="20852" y="65674"/>
                  </a:moveTo>
                  <a:lnTo>
                    <a:pt x="20927" y="65699"/>
                  </a:lnTo>
                  <a:lnTo>
                    <a:pt x="21026" y="65723"/>
                  </a:lnTo>
                  <a:lnTo>
                    <a:pt x="21100" y="65748"/>
                  </a:lnTo>
                  <a:lnTo>
                    <a:pt x="21174" y="65822"/>
                  </a:lnTo>
                  <a:lnTo>
                    <a:pt x="21223" y="65872"/>
                  </a:lnTo>
                  <a:lnTo>
                    <a:pt x="21273" y="65971"/>
                  </a:lnTo>
                  <a:lnTo>
                    <a:pt x="21298" y="66045"/>
                  </a:lnTo>
                  <a:lnTo>
                    <a:pt x="21298" y="66119"/>
                  </a:lnTo>
                  <a:lnTo>
                    <a:pt x="21298" y="66218"/>
                  </a:lnTo>
                  <a:lnTo>
                    <a:pt x="21273" y="66292"/>
                  </a:lnTo>
                  <a:lnTo>
                    <a:pt x="21223" y="66366"/>
                  </a:lnTo>
                  <a:lnTo>
                    <a:pt x="21174" y="66441"/>
                  </a:lnTo>
                  <a:lnTo>
                    <a:pt x="21100" y="66490"/>
                  </a:lnTo>
                  <a:lnTo>
                    <a:pt x="21026" y="66540"/>
                  </a:lnTo>
                  <a:lnTo>
                    <a:pt x="20927" y="66564"/>
                  </a:lnTo>
                  <a:lnTo>
                    <a:pt x="20778" y="66564"/>
                  </a:lnTo>
                  <a:lnTo>
                    <a:pt x="20679" y="66540"/>
                  </a:lnTo>
                  <a:lnTo>
                    <a:pt x="20605" y="66490"/>
                  </a:lnTo>
                  <a:lnTo>
                    <a:pt x="20531" y="66441"/>
                  </a:lnTo>
                  <a:lnTo>
                    <a:pt x="20481" y="66366"/>
                  </a:lnTo>
                  <a:lnTo>
                    <a:pt x="20432" y="66292"/>
                  </a:lnTo>
                  <a:lnTo>
                    <a:pt x="20407" y="66218"/>
                  </a:lnTo>
                  <a:lnTo>
                    <a:pt x="20407" y="66119"/>
                  </a:lnTo>
                  <a:lnTo>
                    <a:pt x="20407" y="66045"/>
                  </a:lnTo>
                  <a:lnTo>
                    <a:pt x="20432" y="65971"/>
                  </a:lnTo>
                  <a:lnTo>
                    <a:pt x="20481" y="65872"/>
                  </a:lnTo>
                  <a:lnTo>
                    <a:pt x="20531" y="65822"/>
                  </a:lnTo>
                  <a:lnTo>
                    <a:pt x="20605" y="65748"/>
                  </a:lnTo>
                  <a:lnTo>
                    <a:pt x="20679" y="65723"/>
                  </a:lnTo>
                  <a:lnTo>
                    <a:pt x="20778" y="65699"/>
                  </a:lnTo>
                  <a:lnTo>
                    <a:pt x="20852" y="65674"/>
                  </a:lnTo>
                  <a:close/>
                  <a:moveTo>
                    <a:pt x="67430" y="64932"/>
                  </a:moveTo>
                  <a:lnTo>
                    <a:pt x="67603" y="64981"/>
                  </a:lnTo>
                  <a:lnTo>
                    <a:pt x="67752" y="65055"/>
                  </a:lnTo>
                  <a:lnTo>
                    <a:pt x="67876" y="65179"/>
                  </a:lnTo>
                  <a:lnTo>
                    <a:pt x="67999" y="65303"/>
                  </a:lnTo>
                  <a:lnTo>
                    <a:pt x="68073" y="65451"/>
                  </a:lnTo>
                  <a:lnTo>
                    <a:pt x="68123" y="65624"/>
                  </a:lnTo>
                  <a:lnTo>
                    <a:pt x="68148" y="65773"/>
                  </a:lnTo>
                  <a:lnTo>
                    <a:pt x="68123" y="65946"/>
                  </a:lnTo>
                  <a:lnTo>
                    <a:pt x="68073" y="66094"/>
                  </a:lnTo>
                  <a:lnTo>
                    <a:pt x="67999" y="66243"/>
                  </a:lnTo>
                  <a:lnTo>
                    <a:pt x="67876" y="66391"/>
                  </a:lnTo>
                  <a:lnTo>
                    <a:pt x="67752" y="66490"/>
                  </a:lnTo>
                  <a:lnTo>
                    <a:pt x="67603" y="66564"/>
                  </a:lnTo>
                  <a:lnTo>
                    <a:pt x="67430" y="66614"/>
                  </a:lnTo>
                  <a:lnTo>
                    <a:pt x="67282" y="66639"/>
                  </a:lnTo>
                  <a:lnTo>
                    <a:pt x="67109" y="66614"/>
                  </a:lnTo>
                  <a:lnTo>
                    <a:pt x="66960" y="66564"/>
                  </a:lnTo>
                  <a:lnTo>
                    <a:pt x="66812" y="66490"/>
                  </a:lnTo>
                  <a:lnTo>
                    <a:pt x="66663" y="66391"/>
                  </a:lnTo>
                  <a:lnTo>
                    <a:pt x="66565" y="66243"/>
                  </a:lnTo>
                  <a:lnTo>
                    <a:pt x="66490" y="66094"/>
                  </a:lnTo>
                  <a:lnTo>
                    <a:pt x="66441" y="65946"/>
                  </a:lnTo>
                  <a:lnTo>
                    <a:pt x="66416" y="65773"/>
                  </a:lnTo>
                  <a:lnTo>
                    <a:pt x="66441" y="65624"/>
                  </a:lnTo>
                  <a:lnTo>
                    <a:pt x="66490" y="65451"/>
                  </a:lnTo>
                  <a:lnTo>
                    <a:pt x="66565" y="65303"/>
                  </a:lnTo>
                  <a:lnTo>
                    <a:pt x="66663" y="65179"/>
                  </a:lnTo>
                  <a:lnTo>
                    <a:pt x="66812" y="65055"/>
                  </a:lnTo>
                  <a:lnTo>
                    <a:pt x="66960" y="64981"/>
                  </a:lnTo>
                  <a:lnTo>
                    <a:pt x="67109" y="64932"/>
                  </a:lnTo>
                  <a:close/>
                  <a:moveTo>
                    <a:pt x="35125" y="66441"/>
                  </a:moveTo>
                  <a:lnTo>
                    <a:pt x="35175" y="66490"/>
                  </a:lnTo>
                  <a:lnTo>
                    <a:pt x="35224" y="66540"/>
                  </a:lnTo>
                  <a:lnTo>
                    <a:pt x="35224" y="66614"/>
                  </a:lnTo>
                  <a:lnTo>
                    <a:pt x="35224" y="66663"/>
                  </a:lnTo>
                  <a:lnTo>
                    <a:pt x="35175" y="66713"/>
                  </a:lnTo>
                  <a:lnTo>
                    <a:pt x="35125" y="66762"/>
                  </a:lnTo>
                  <a:lnTo>
                    <a:pt x="35001" y="66762"/>
                  </a:lnTo>
                  <a:lnTo>
                    <a:pt x="34952" y="66713"/>
                  </a:lnTo>
                  <a:lnTo>
                    <a:pt x="34902" y="66663"/>
                  </a:lnTo>
                  <a:lnTo>
                    <a:pt x="34902" y="66614"/>
                  </a:lnTo>
                  <a:lnTo>
                    <a:pt x="34902" y="66540"/>
                  </a:lnTo>
                  <a:lnTo>
                    <a:pt x="34952" y="66490"/>
                  </a:lnTo>
                  <a:lnTo>
                    <a:pt x="35001" y="66441"/>
                  </a:lnTo>
                  <a:close/>
                  <a:moveTo>
                    <a:pt x="60702" y="65377"/>
                  </a:moveTo>
                  <a:lnTo>
                    <a:pt x="60851" y="65402"/>
                  </a:lnTo>
                  <a:lnTo>
                    <a:pt x="60974" y="65427"/>
                  </a:lnTo>
                  <a:lnTo>
                    <a:pt x="61098" y="65501"/>
                  </a:lnTo>
                  <a:lnTo>
                    <a:pt x="61222" y="65600"/>
                  </a:lnTo>
                  <a:lnTo>
                    <a:pt x="61320" y="65723"/>
                  </a:lnTo>
                  <a:lnTo>
                    <a:pt x="61395" y="65847"/>
                  </a:lnTo>
                  <a:lnTo>
                    <a:pt x="61419" y="65971"/>
                  </a:lnTo>
                  <a:lnTo>
                    <a:pt x="61444" y="66119"/>
                  </a:lnTo>
                  <a:lnTo>
                    <a:pt x="61419" y="66268"/>
                  </a:lnTo>
                  <a:lnTo>
                    <a:pt x="61395" y="66391"/>
                  </a:lnTo>
                  <a:lnTo>
                    <a:pt x="61320" y="66540"/>
                  </a:lnTo>
                  <a:lnTo>
                    <a:pt x="61222" y="66639"/>
                  </a:lnTo>
                  <a:lnTo>
                    <a:pt x="61098" y="66738"/>
                  </a:lnTo>
                  <a:lnTo>
                    <a:pt x="60974" y="66812"/>
                  </a:lnTo>
                  <a:lnTo>
                    <a:pt x="60851" y="66861"/>
                  </a:lnTo>
                  <a:lnTo>
                    <a:pt x="60554" y="66861"/>
                  </a:lnTo>
                  <a:lnTo>
                    <a:pt x="60405" y="66812"/>
                  </a:lnTo>
                  <a:lnTo>
                    <a:pt x="60282" y="66738"/>
                  </a:lnTo>
                  <a:lnTo>
                    <a:pt x="60158" y="66639"/>
                  </a:lnTo>
                  <a:lnTo>
                    <a:pt x="60084" y="66540"/>
                  </a:lnTo>
                  <a:lnTo>
                    <a:pt x="60009" y="66391"/>
                  </a:lnTo>
                  <a:lnTo>
                    <a:pt x="59960" y="66268"/>
                  </a:lnTo>
                  <a:lnTo>
                    <a:pt x="59960" y="66119"/>
                  </a:lnTo>
                  <a:lnTo>
                    <a:pt x="59960" y="65971"/>
                  </a:lnTo>
                  <a:lnTo>
                    <a:pt x="60009" y="65847"/>
                  </a:lnTo>
                  <a:lnTo>
                    <a:pt x="60084" y="65723"/>
                  </a:lnTo>
                  <a:lnTo>
                    <a:pt x="60158" y="65600"/>
                  </a:lnTo>
                  <a:lnTo>
                    <a:pt x="60282" y="65501"/>
                  </a:lnTo>
                  <a:lnTo>
                    <a:pt x="60405" y="65427"/>
                  </a:lnTo>
                  <a:lnTo>
                    <a:pt x="60554" y="65402"/>
                  </a:lnTo>
                  <a:lnTo>
                    <a:pt x="60702" y="65377"/>
                  </a:lnTo>
                  <a:close/>
                  <a:moveTo>
                    <a:pt x="63992" y="65303"/>
                  </a:moveTo>
                  <a:lnTo>
                    <a:pt x="64140" y="65328"/>
                  </a:lnTo>
                  <a:lnTo>
                    <a:pt x="64289" y="65377"/>
                  </a:lnTo>
                  <a:lnTo>
                    <a:pt x="64437" y="65451"/>
                  </a:lnTo>
                  <a:lnTo>
                    <a:pt x="64561" y="65550"/>
                  </a:lnTo>
                  <a:lnTo>
                    <a:pt x="64660" y="65674"/>
                  </a:lnTo>
                  <a:lnTo>
                    <a:pt x="64734" y="65822"/>
                  </a:lnTo>
                  <a:lnTo>
                    <a:pt x="64784" y="65971"/>
                  </a:lnTo>
                  <a:lnTo>
                    <a:pt x="64808" y="66119"/>
                  </a:lnTo>
                  <a:lnTo>
                    <a:pt x="64784" y="66268"/>
                  </a:lnTo>
                  <a:lnTo>
                    <a:pt x="64734" y="66416"/>
                  </a:lnTo>
                  <a:lnTo>
                    <a:pt x="64660" y="66564"/>
                  </a:lnTo>
                  <a:lnTo>
                    <a:pt x="64561" y="66688"/>
                  </a:lnTo>
                  <a:lnTo>
                    <a:pt x="64437" y="66787"/>
                  </a:lnTo>
                  <a:lnTo>
                    <a:pt x="64289" y="66861"/>
                  </a:lnTo>
                  <a:lnTo>
                    <a:pt x="64140" y="66911"/>
                  </a:lnTo>
                  <a:lnTo>
                    <a:pt x="63992" y="66935"/>
                  </a:lnTo>
                  <a:lnTo>
                    <a:pt x="63844" y="66911"/>
                  </a:lnTo>
                  <a:lnTo>
                    <a:pt x="63695" y="66861"/>
                  </a:lnTo>
                  <a:lnTo>
                    <a:pt x="63547" y="66787"/>
                  </a:lnTo>
                  <a:lnTo>
                    <a:pt x="63423" y="66688"/>
                  </a:lnTo>
                  <a:lnTo>
                    <a:pt x="63324" y="66564"/>
                  </a:lnTo>
                  <a:lnTo>
                    <a:pt x="63250" y="66416"/>
                  </a:lnTo>
                  <a:lnTo>
                    <a:pt x="63200" y="66268"/>
                  </a:lnTo>
                  <a:lnTo>
                    <a:pt x="63200" y="66119"/>
                  </a:lnTo>
                  <a:lnTo>
                    <a:pt x="63200" y="65971"/>
                  </a:lnTo>
                  <a:lnTo>
                    <a:pt x="63250" y="65822"/>
                  </a:lnTo>
                  <a:lnTo>
                    <a:pt x="63324" y="65674"/>
                  </a:lnTo>
                  <a:lnTo>
                    <a:pt x="63423" y="65550"/>
                  </a:lnTo>
                  <a:lnTo>
                    <a:pt x="63547" y="65451"/>
                  </a:lnTo>
                  <a:lnTo>
                    <a:pt x="63695" y="65377"/>
                  </a:lnTo>
                  <a:lnTo>
                    <a:pt x="63844" y="65328"/>
                  </a:lnTo>
                  <a:lnTo>
                    <a:pt x="63992" y="65303"/>
                  </a:lnTo>
                  <a:close/>
                  <a:moveTo>
                    <a:pt x="95679" y="64190"/>
                  </a:moveTo>
                  <a:lnTo>
                    <a:pt x="95951" y="64214"/>
                  </a:lnTo>
                  <a:lnTo>
                    <a:pt x="96223" y="64313"/>
                  </a:lnTo>
                  <a:lnTo>
                    <a:pt x="96470" y="64437"/>
                  </a:lnTo>
                  <a:lnTo>
                    <a:pt x="96594" y="64511"/>
                  </a:lnTo>
                  <a:lnTo>
                    <a:pt x="96693" y="64610"/>
                  </a:lnTo>
                  <a:lnTo>
                    <a:pt x="96792" y="64734"/>
                  </a:lnTo>
                  <a:lnTo>
                    <a:pt x="96891" y="64858"/>
                  </a:lnTo>
                  <a:lnTo>
                    <a:pt x="97015" y="65105"/>
                  </a:lnTo>
                  <a:lnTo>
                    <a:pt x="97089" y="65352"/>
                  </a:lnTo>
                  <a:lnTo>
                    <a:pt x="97113" y="65649"/>
                  </a:lnTo>
                  <a:lnTo>
                    <a:pt x="97089" y="65921"/>
                  </a:lnTo>
                  <a:lnTo>
                    <a:pt x="97015" y="66169"/>
                  </a:lnTo>
                  <a:lnTo>
                    <a:pt x="96891" y="66441"/>
                  </a:lnTo>
                  <a:lnTo>
                    <a:pt x="96792" y="66540"/>
                  </a:lnTo>
                  <a:lnTo>
                    <a:pt x="96693" y="66663"/>
                  </a:lnTo>
                  <a:lnTo>
                    <a:pt x="96594" y="66762"/>
                  </a:lnTo>
                  <a:lnTo>
                    <a:pt x="96470" y="66836"/>
                  </a:lnTo>
                  <a:lnTo>
                    <a:pt x="96223" y="66960"/>
                  </a:lnTo>
                  <a:lnTo>
                    <a:pt x="95951" y="67059"/>
                  </a:lnTo>
                  <a:lnTo>
                    <a:pt x="95679" y="67084"/>
                  </a:lnTo>
                  <a:lnTo>
                    <a:pt x="95407" y="67059"/>
                  </a:lnTo>
                  <a:lnTo>
                    <a:pt x="95135" y="66960"/>
                  </a:lnTo>
                  <a:lnTo>
                    <a:pt x="94887" y="66836"/>
                  </a:lnTo>
                  <a:lnTo>
                    <a:pt x="94788" y="66762"/>
                  </a:lnTo>
                  <a:lnTo>
                    <a:pt x="94665" y="66663"/>
                  </a:lnTo>
                  <a:lnTo>
                    <a:pt x="94566" y="66540"/>
                  </a:lnTo>
                  <a:lnTo>
                    <a:pt x="94491" y="66441"/>
                  </a:lnTo>
                  <a:lnTo>
                    <a:pt x="94343" y="66169"/>
                  </a:lnTo>
                  <a:lnTo>
                    <a:pt x="94269" y="65921"/>
                  </a:lnTo>
                  <a:lnTo>
                    <a:pt x="94244" y="65649"/>
                  </a:lnTo>
                  <a:lnTo>
                    <a:pt x="94269" y="65352"/>
                  </a:lnTo>
                  <a:lnTo>
                    <a:pt x="94343" y="65105"/>
                  </a:lnTo>
                  <a:lnTo>
                    <a:pt x="94491" y="64858"/>
                  </a:lnTo>
                  <a:lnTo>
                    <a:pt x="94566" y="64734"/>
                  </a:lnTo>
                  <a:lnTo>
                    <a:pt x="94665" y="64610"/>
                  </a:lnTo>
                  <a:lnTo>
                    <a:pt x="94788" y="64511"/>
                  </a:lnTo>
                  <a:lnTo>
                    <a:pt x="94887" y="64437"/>
                  </a:lnTo>
                  <a:lnTo>
                    <a:pt x="95135" y="64313"/>
                  </a:lnTo>
                  <a:lnTo>
                    <a:pt x="95407" y="64214"/>
                  </a:lnTo>
                  <a:lnTo>
                    <a:pt x="95679" y="64190"/>
                  </a:lnTo>
                  <a:close/>
                  <a:moveTo>
                    <a:pt x="77646" y="65080"/>
                  </a:moveTo>
                  <a:lnTo>
                    <a:pt x="77844" y="65105"/>
                  </a:lnTo>
                  <a:lnTo>
                    <a:pt x="78042" y="65154"/>
                  </a:lnTo>
                  <a:lnTo>
                    <a:pt x="78240" y="65253"/>
                  </a:lnTo>
                  <a:lnTo>
                    <a:pt x="78413" y="65402"/>
                  </a:lnTo>
                  <a:lnTo>
                    <a:pt x="78537" y="65575"/>
                  </a:lnTo>
                  <a:lnTo>
                    <a:pt x="78636" y="65748"/>
                  </a:lnTo>
                  <a:lnTo>
                    <a:pt x="78710" y="65946"/>
                  </a:lnTo>
                  <a:lnTo>
                    <a:pt x="78710" y="66144"/>
                  </a:lnTo>
                  <a:lnTo>
                    <a:pt x="78710" y="66366"/>
                  </a:lnTo>
                  <a:lnTo>
                    <a:pt x="78636" y="66564"/>
                  </a:lnTo>
                  <a:lnTo>
                    <a:pt x="78537" y="66738"/>
                  </a:lnTo>
                  <a:lnTo>
                    <a:pt x="78413" y="66911"/>
                  </a:lnTo>
                  <a:lnTo>
                    <a:pt x="78240" y="67034"/>
                  </a:lnTo>
                  <a:lnTo>
                    <a:pt x="78042" y="67133"/>
                  </a:lnTo>
                  <a:lnTo>
                    <a:pt x="77844" y="67208"/>
                  </a:lnTo>
                  <a:lnTo>
                    <a:pt x="77448" y="67208"/>
                  </a:lnTo>
                  <a:lnTo>
                    <a:pt x="77250" y="67133"/>
                  </a:lnTo>
                  <a:lnTo>
                    <a:pt x="77053" y="67034"/>
                  </a:lnTo>
                  <a:lnTo>
                    <a:pt x="76904" y="66911"/>
                  </a:lnTo>
                  <a:lnTo>
                    <a:pt x="76756" y="66738"/>
                  </a:lnTo>
                  <a:lnTo>
                    <a:pt x="76657" y="66564"/>
                  </a:lnTo>
                  <a:lnTo>
                    <a:pt x="76607" y="66366"/>
                  </a:lnTo>
                  <a:lnTo>
                    <a:pt x="76583" y="66144"/>
                  </a:lnTo>
                  <a:lnTo>
                    <a:pt x="76607" y="65946"/>
                  </a:lnTo>
                  <a:lnTo>
                    <a:pt x="76657" y="65748"/>
                  </a:lnTo>
                  <a:lnTo>
                    <a:pt x="76756" y="65575"/>
                  </a:lnTo>
                  <a:lnTo>
                    <a:pt x="76904" y="65402"/>
                  </a:lnTo>
                  <a:lnTo>
                    <a:pt x="77053" y="65253"/>
                  </a:lnTo>
                  <a:lnTo>
                    <a:pt x="77250" y="65154"/>
                  </a:lnTo>
                  <a:lnTo>
                    <a:pt x="77448" y="65105"/>
                  </a:lnTo>
                  <a:lnTo>
                    <a:pt x="77646" y="65080"/>
                  </a:lnTo>
                  <a:close/>
                  <a:moveTo>
                    <a:pt x="48656" y="66317"/>
                  </a:moveTo>
                  <a:lnTo>
                    <a:pt x="48755" y="66342"/>
                  </a:lnTo>
                  <a:lnTo>
                    <a:pt x="48854" y="66391"/>
                  </a:lnTo>
                  <a:lnTo>
                    <a:pt x="48928" y="66465"/>
                  </a:lnTo>
                  <a:lnTo>
                    <a:pt x="49002" y="66564"/>
                  </a:lnTo>
                  <a:lnTo>
                    <a:pt x="49051" y="66639"/>
                  </a:lnTo>
                  <a:lnTo>
                    <a:pt x="49076" y="66738"/>
                  </a:lnTo>
                  <a:lnTo>
                    <a:pt x="49101" y="66836"/>
                  </a:lnTo>
                  <a:lnTo>
                    <a:pt x="49076" y="66935"/>
                  </a:lnTo>
                  <a:lnTo>
                    <a:pt x="49051" y="67034"/>
                  </a:lnTo>
                  <a:lnTo>
                    <a:pt x="49002" y="67133"/>
                  </a:lnTo>
                  <a:lnTo>
                    <a:pt x="48928" y="67232"/>
                  </a:lnTo>
                  <a:lnTo>
                    <a:pt x="48854" y="67282"/>
                  </a:lnTo>
                  <a:lnTo>
                    <a:pt x="48755" y="67331"/>
                  </a:lnTo>
                  <a:lnTo>
                    <a:pt x="48656" y="67356"/>
                  </a:lnTo>
                  <a:lnTo>
                    <a:pt x="48557" y="67381"/>
                  </a:lnTo>
                  <a:lnTo>
                    <a:pt x="48458" y="67356"/>
                  </a:lnTo>
                  <a:lnTo>
                    <a:pt x="48359" y="67331"/>
                  </a:lnTo>
                  <a:lnTo>
                    <a:pt x="48260" y="67282"/>
                  </a:lnTo>
                  <a:lnTo>
                    <a:pt x="48186" y="67232"/>
                  </a:lnTo>
                  <a:lnTo>
                    <a:pt x="48111" y="67133"/>
                  </a:lnTo>
                  <a:lnTo>
                    <a:pt x="48062" y="67034"/>
                  </a:lnTo>
                  <a:lnTo>
                    <a:pt x="48037" y="66935"/>
                  </a:lnTo>
                  <a:lnTo>
                    <a:pt x="48037" y="66836"/>
                  </a:lnTo>
                  <a:lnTo>
                    <a:pt x="48037" y="66738"/>
                  </a:lnTo>
                  <a:lnTo>
                    <a:pt x="48062" y="66639"/>
                  </a:lnTo>
                  <a:lnTo>
                    <a:pt x="48111" y="66564"/>
                  </a:lnTo>
                  <a:lnTo>
                    <a:pt x="48186" y="66465"/>
                  </a:lnTo>
                  <a:lnTo>
                    <a:pt x="48260" y="66391"/>
                  </a:lnTo>
                  <a:lnTo>
                    <a:pt x="48359" y="66342"/>
                  </a:lnTo>
                  <a:lnTo>
                    <a:pt x="48458" y="66317"/>
                  </a:lnTo>
                  <a:close/>
                  <a:moveTo>
                    <a:pt x="84671" y="65006"/>
                  </a:moveTo>
                  <a:lnTo>
                    <a:pt x="84894" y="65080"/>
                  </a:lnTo>
                  <a:lnTo>
                    <a:pt x="85116" y="65204"/>
                  </a:lnTo>
                  <a:lnTo>
                    <a:pt x="85290" y="65352"/>
                  </a:lnTo>
                  <a:lnTo>
                    <a:pt x="85438" y="65550"/>
                  </a:lnTo>
                  <a:lnTo>
                    <a:pt x="85562" y="65748"/>
                  </a:lnTo>
                  <a:lnTo>
                    <a:pt x="85636" y="65971"/>
                  </a:lnTo>
                  <a:lnTo>
                    <a:pt x="85636" y="66193"/>
                  </a:lnTo>
                  <a:lnTo>
                    <a:pt x="85636" y="66441"/>
                  </a:lnTo>
                  <a:lnTo>
                    <a:pt x="85562" y="66663"/>
                  </a:lnTo>
                  <a:lnTo>
                    <a:pt x="85438" y="66861"/>
                  </a:lnTo>
                  <a:lnTo>
                    <a:pt x="85290" y="67059"/>
                  </a:lnTo>
                  <a:lnTo>
                    <a:pt x="85116" y="67208"/>
                  </a:lnTo>
                  <a:lnTo>
                    <a:pt x="84894" y="67331"/>
                  </a:lnTo>
                  <a:lnTo>
                    <a:pt x="84671" y="67381"/>
                  </a:lnTo>
                  <a:lnTo>
                    <a:pt x="84449" y="67405"/>
                  </a:lnTo>
                  <a:lnTo>
                    <a:pt x="84201" y="67381"/>
                  </a:lnTo>
                  <a:lnTo>
                    <a:pt x="83979" y="67331"/>
                  </a:lnTo>
                  <a:lnTo>
                    <a:pt x="83781" y="67208"/>
                  </a:lnTo>
                  <a:lnTo>
                    <a:pt x="83583" y="67059"/>
                  </a:lnTo>
                  <a:lnTo>
                    <a:pt x="83434" y="66861"/>
                  </a:lnTo>
                  <a:lnTo>
                    <a:pt x="83311" y="66663"/>
                  </a:lnTo>
                  <a:lnTo>
                    <a:pt x="83261" y="66441"/>
                  </a:lnTo>
                  <a:lnTo>
                    <a:pt x="83237" y="66193"/>
                  </a:lnTo>
                  <a:lnTo>
                    <a:pt x="83261" y="65971"/>
                  </a:lnTo>
                  <a:lnTo>
                    <a:pt x="83311" y="65748"/>
                  </a:lnTo>
                  <a:lnTo>
                    <a:pt x="83434" y="65550"/>
                  </a:lnTo>
                  <a:lnTo>
                    <a:pt x="83583" y="65352"/>
                  </a:lnTo>
                  <a:lnTo>
                    <a:pt x="83781" y="65204"/>
                  </a:lnTo>
                  <a:lnTo>
                    <a:pt x="83979" y="65080"/>
                  </a:lnTo>
                  <a:lnTo>
                    <a:pt x="84201" y="65006"/>
                  </a:lnTo>
                  <a:close/>
                  <a:moveTo>
                    <a:pt x="89643" y="65278"/>
                  </a:moveTo>
                  <a:lnTo>
                    <a:pt x="89891" y="65303"/>
                  </a:lnTo>
                  <a:lnTo>
                    <a:pt x="90138" y="65377"/>
                  </a:lnTo>
                  <a:lnTo>
                    <a:pt x="90361" y="65476"/>
                  </a:lnTo>
                  <a:lnTo>
                    <a:pt x="90583" y="65649"/>
                  </a:lnTo>
                  <a:lnTo>
                    <a:pt x="90756" y="65872"/>
                  </a:lnTo>
                  <a:lnTo>
                    <a:pt x="90880" y="66094"/>
                  </a:lnTo>
                  <a:lnTo>
                    <a:pt x="90929" y="66342"/>
                  </a:lnTo>
                  <a:lnTo>
                    <a:pt x="90954" y="66589"/>
                  </a:lnTo>
                  <a:lnTo>
                    <a:pt x="90929" y="66836"/>
                  </a:lnTo>
                  <a:lnTo>
                    <a:pt x="90880" y="67084"/>
                  </a:lnTo>
                  <a:lnTo>
                    <a:pt x="90756" y="67331"/>
                  </a:lnTo>
                  <a:lnTo>
                    <a:pt x="90583" y="67529"/>
                  </a:lnTo>
                  <a:lnTo>
                    <a:pt x="90361" y="67702"/>
                  </a:lnTo>
                  <a:lnTo>
                    <a:pt x="90138" y="67826"/>
                  </a:lnTo>
                  <a:lnTo>
                    <a:pt x="89891" y="67900"/>
                  </a:lnTo>
                  <a:lnTo>
                    <a:pt x="89643" y="67925"/>
                  </a:lnTo>
                  <a:lnTo>
                    <a:pt x="89396" y="67900"/>
                  </a:lnTo>
                  <a:lnTo>
                    <a:pt x="89148" y="67826"/>
                  </a:lnTo>
                  <a:lnTo>
                    <a:pt x="88901" y="67702"/>
                  </a:lnTo>
                  <a:lnTo>
                    <a:pt x="88703" y="67529"/>
                  </a:lnTo>
                  <a:lnTo>
                    <a:pt x="88530" y="67331"/>
                  </a:lnTo>
                  <a:lnTo>
                    <a:pt x="88406" y="67084"/>
                  </a:lnTo>
                  <a:lnTo>
                    <a:pt x="88332" y="66836"/>
                  </a:lnTo>
                  <a:lnTo>
                    <a:pt x="88307" y="66589"/>
                  </a:lnTo>
                  <a:lnTo>
                    <a:pt x="88332" y="66342"/>
                  </a:lnTo>
                  <a:lnTo>
                    <a:pt x="88406" y="66094"/>
                  </a:lnTo>
                  <a:lnTo>
                    <a:pt x="88530" y="65872"/>
                  </a:lnTo>
                  <a:lnTo>
                    <a:pt x="88703" y="65649"/>
                  </a:lnTo>
                  <a:lnTo>
                    <a:pt x="88901" y="65476"/>
                  </a:lnTo>
                  <a:lnTo>
                    <a:pt x="89148" y="65377"/>
                  </a:lnTo>
                  <a:lnTo>
                    <a:pt x="89396" y="65303"/>
                  </a:lnTo>
                  <a:lnTo>
                    <a:pt x="89643" y="65278"/>
                  </a:lnTo>
                  <a:close/>
                  <a:moveTo>
                    <a:pt x="1459" y="66268"/>
                  </a:moveTo>
                  <a:lnTo>
                    <a:pt x="1633" y="66317"/>
                  </a:lnTo>
                  <a:lnTo>
                    <a:pt x="1806" y="66416"/>
                  </a:lnTo>
                  <a:lnTo>
                    <a:pt x="1954" y="66540"/>
                  </a:lnTo>
                  <a:lnTo>
                    <a:pt x="2078" y="66688"/>
                  </a:lnTo>
                  <a:lnTo>
                    <a:pt x="2152" y="66861"/>
                  </a:lnTo>
                  <a:lnTo>
                    <a:pt x="2202" y="67034"/>
                  </a:lnTo>
                  <a:lnTo>
                    <a:pt x="2226" y="67208"/>
                  </a:lnTo>
                  <a:lnTo>
                    <a:pt x="2202" y="67381"/>
                  </a:lnTo>
                  <a:lnTo>
                    <a:pt x="2152" y="67554"/>
                  </a:lnTo>
                  <a:lnTo>
                    <a:pt x="2078" y="67727"/>
                  </a:lnTo>
                  <a:lnTo>
                    <a:pt x="1954" y="67875"/>
                  </a:lnTo>
                  <a:lnTo>
                    <a:pt x="1806" y="67999"/>
                  </a:lnTo>
                  <a:lnTo>
                    <a:pt x="1633" y="68073"/>
                  </a:lnTo>
                  <a:lnTo>
                    <a:pt x="1459" y="68123"/>
                  </a:lnTo>
                  <a:lnTo>
                    <a:pt x="1286" y="68147"/>
                  </a:lnTo>
                  <a:lnTo>
                    <a:pt x="1113" y="68123"/>
                  </a:lnTo>
                  <a:lnTo>
                    <a:pt x="915" y="68073"/>
                  </a:lnTo>
                  <a:lnTo>
                    <a:pt x="767" y="67999"/>
                  </a:lnTo>
                  <a:lnTo>
                    <a:pt x="618" y="67875"/>
                  </a:lnTo>
                  <a:lnTo>
                    <a:pt x="495" y="67727"/>
                  </a:lnTo>
                  <a:lnTo>
                    <a:pt x="396" y="67554"/>
                  </a:lnTo>
                  <a:lnTo>
                    <a:pt x="346" y="67381"/>
                  </a:lnTo>
                  <a:lnTo>
                    <a:pt x="346" y="67208"/>
                  </a:lnTo>
                  <a:lnTo>
                    <a:pt x="346" y="67034"/>
                  </a:lnTo>
                  <a:lnTo>
                    <a:pt x="396" y="66861"/>
                  </a:lnTo>
                  <a:lnTo>
                    <a:pt x="495" y="66688"/>
                  </a:lnTo>
                  <a:lnTo>
                    <a:pt x="618" y="66540"/>
                  </a:lnTo>
                  <a:lnTo>
                    <a:pt x="767" y="66416"/>
                  </a:lnTo>
                  <a:lnTo>
                    <a:pt x="915" y="66317"/>
                  </a:lnTo>
                  <a:lnTo>
                    <a:pt x="1113" y="66268"/>
                  </a:lnTo>
                  <a:close/>
                  <a:moveTo>
                    <a:pt x="99290" y="65303"/>
                  </a:moveTo>
                  <a:lnTo>
                    <a:pt x="99587" y="65328"/>
                  </a:lnTo>
                  <a:lnTo>
                    <a:pt x="99884" y="65427"/>
                  </a:lnTo>
                  <a:lnTo>
                    <a:pt x="100032" y="65476"/>
                  </a:lnTo>
                  <a:lnTo>
                    <a:pt x="100156" y="65575"/>
                  </a:lnTo>
                  <a:lnTo>
                    <a:pt x="100280" y="65649"/>
                  </a:lnTo>
                  <a:lnTo>
                    <a:pt x="100403" y="65773"/>
                  </a:lnTo>
                  <a:lnTo>
                    <a:pt x="100502" y="65872"/>
                  </a:lnTo>
                  <a:lnTo>
                    <a:pt x="100601" y="65995"/>
                  </a:lnTo>
                  <a:lnTo>
                    <a:pt x="100675" y="66144"/>
                  </a:lnTo>
                  <a:lnTo>
                    <a:pt x="100725" y="66268"/>
                  </a:lnTo>
                  <a:lnTo>
                    <a:pt x="100824" y="66564"/>
                  </a:lnTo>
                  <a:lnTo>
                    <a:pt x="100849" y="66861"/>
                  </a:lnTo>
                  <a:lnTo>
                    <a:pt x="100824" y="67158"/>
                  </a:lnTo>
                  <a:lnTo>
                    <a:pt x="100725" y="67430"/>
                  </a:lnTo>
                  <a:lnTo>
                    <a:pt x="100675" y="67579"/>
                  </a:lnTo>
                  <a:lnTo>
                    <a:pt x="100601" y="67702"/>
                  </a:lnTo>
                  <a:lnTo>
                    <a:pt x="100502" y="67826"/>
                  </a:lnTo>
                  <a:lnTo>
                    <a:pt x="100403" y="67950"/>
                  </a:lnTo>
                  <a:lnTo>
                    <a:pt x="100280" y="68049"/>
                  </a:lnTo>
                  <a:lnTo>
                    <a:pt x="100156" y="68147"/>
                  </a:lnTo>
                  <a:lnTo>
                    <a:pt x="100032" y="68222"/>
                  </a:lnTo>
                  <a:lnTo>
                    <a:pt x="99884" y="68296"/>
                  </a:lnTo>
                  <a:lnTo>
                    <a:pt x="99587" y="68370"/>
                  </a:lnTo>
                  <a:lnTo>
                    <a:pt x="99290" y="68395"/>
                  </a:lnTo>
                  <a:lnTo>
                    <a:pt x="99018" y="68370"/>
                  </a:lnTo>
                  <a:lnTo>
                    <a:pt x="98721" y="68296"/>
                  </a:lnTo>
                  <a:lnTo>
                    <a:pt x="98573" y="68222"/>
                  </a:lnTo>
                  <a:lnTo>
                    <a:pt x="98449" y="68147"/>
                  </a:lnTo>
                  <a:lnTo>
                    <a:pt x="98326" y="68049"/>
                  </a:lnTo>
                  <a:lnTo>
                    <a:pt x="98202" y="67950"/>
                  </a:lnTo>
                  <a:lnTo>
                    <a:pt x="98103" y="67826"/>
                  </a:lnTo>
                  <a:lnTo>
                    <a:pt x="98004" y="67702"/>
                  </a:lnTo>
                  <a:lnTo>
                    <a:pt x="97930" y="67579"/>
                  </a:lnTo>
                  <a:lnTo>
                    <a:pt x="97880" y="67430"/>
                  </a:lnTo>
                  <a:lnTo>
                    <a:pt x="97781" y="67158"/>
                  </a:lnTo>
                  <a:lnTo>
                    <a:pt x="97757" y="66861"/>
                  </a:lnTo>
                  <a:lnTo>
                    <a:pt x="97781" y="66564"/>
                  </a:lnTo>
                  <a:lnTo>
                    <a:pt x="97880" y="66268"/>
                  </a:lnTo>
                  <a:lnTo>
                    <a:pt x="97930" y="66144"/>
                  </a:lnTo>
                  <a:lnTo>
                    <a:pt x="98004" y="65995"/>
                  </a:lnTo>
                  <a:lnTo>
                    <a:pt x="98103" y="65872"/>
                  </a:lnTo>
                  <a:lnTo>
                    <a:pt x="98202" y="65773"/>
                  </a:lnTo>
                  <a:lnTo>
                    <a:pt x="98326" y="65649"/>
                  </a:lnTo>
                  <a:lnTo>
                    <a:pt x="98449" y="65575"/>
                  </a:lnTo>
                  <a:lnTo>
                    <a:pt x="98573" y="65476"/>
                  </a:lnTo>
                  <a:lnTo>
                    <a:pt x="98721" y="65427"/>
                  </a:lnTo>
                  <a:lnTo>
                    <a:pt x="99018" y="65328"/>
                  </a:lnTo>
                  <a:lnTo>
                    <a:pt x="99290" y="65303"/>
                  </a:lnTo>
                  <a:close/>
                  <a:moveTo>
                    <a:pt x="43090" y="67579"/>
                  </a:moveTo>
                  <a:lnTo>
                    <a:pt x="43164" y="67603"/>
                  </a:lnTo>
                  <a:lnTo>
                    <a:pt x="43238" y="67603"/>
                  </a:lnTo>
                  <a:lnTo>
                    <a:pt x="43313" y="67653"/>
                  </a:lnTo>
                  <a:lnTo>
                    <a:pt x="43387" y="67702"/>
                  </a:lnTo>
                  <a:lnTo>
                    <a:pt x="43436" y="67776"/>
                  </a:lnTo>
                  <a:lnTo>
                    <a:pt x="43486" y="67851"/>
                  </a:lnTo>
                  <a:lnTo>
                    <a:pt x="43511" y="67925"/>
                  </a:lnTo>
                  <a:lnTo>
                    <a:pt x="43511" y="68024"/>
                  </a:lnTo>
                  <a:lnTo>
                    <a:pt x="43511" y="68098"/>
                  </a:lnTo>
                  <a:lnTo>
                    <a:pt x="43486" y="68172"/>
                  </a:lnTo>
                  <a:lnTo>
                    <a:pt x="43436" y="68246"/>
                  </a:lnTo>
                  <a:lnTo>
                    <a:pt x="43387" y="68321"/>
                  </a:lnTo>
                  <a:lnTo>
                    <a:pt x="43313" y="68370"/>
                  </a:lnTo>
                  <a:lnTo>
                    <a:pt x="43238" y="68420"/>
                  </a:lnTo>
                  <a:lnTo>
                    <a:pt x="43164" y="68444"/>
                  </a:lnTo>
                  <a:lnTo>
                    <a:pt x="42991" y="68444"/>
                  </a:lnTo>
                  <a:lnTo>
                    <a:pt x="42917" y="68420"/>
                  </a:lnTo>
                  <a:lnTo>
                    <a:pt x="42843" y="68370"/>
                  </a:lnTo>
                  <a:lnTo>
                    <a:pt x="42769" y="68321"/>
                  </a:lnTo>
                  <a:lnTo>
                    <a:pt x="42719" y="68246"/>
                  </a:lnTo>
                  <a:lnTo>
                    <a:pt x="42694" y="68172"/>
                  </a:lnTo>
                  <a:lnTo>
                    <a:pt x="42670" y="68098"/>
                  </a:lnTo>
                  <a:lnTo>
                    <a:pt x="42645" y="68024"/>
                  </a:lnTo>
                  <a:lnTo>
                    <a:pt x="42670" y="67925"/>
                  </a:lnTo>
                  <a:lnTo>
                    <a:pt x="42694" y="67851"/>
                  </a:lnTo>
                  <a:lnTo>
                    <a:pt x="42719" y="67776"/>
                  </a:lnTo>
                  <a:lnTo>
                    <a:pt x="42769" y="67702"/>
                  </a:lnTo>
                  <a:lnTo>
                    <a:pt x="42843" y="67653"/>
                  </a:lnTo>
                  <a:lnTo>
                    <a:pt x="42917" y="67603"/>
                  </a:lnTo>
                  <a:lnTo>
                    <a:pt x="42991" y="67603"/>
                  </a:lnTo>
                  <a:lnTo>
                    <a:pt x="43090" y="67579"/>
                  </a:lnTo>
                  <a:close/>
                  <a:moveTo>
                    <a:pt x="74579" y="66416"/>
                  </a:moveTo>
                  <a:lnTo>
                    <a:pt x="74777" y="66441"/>
                  </a:lnTo>
                  <a:lnTo>
                    <a:pt x="74975" y="66515"/>
                  </a:lnTo>
                  <a:lnTo>
                    <a:pt x="75148" y="66589"/>
                  </a:lnTo>
                  <a:lnTo>
                    <a:pt x="75321" y="66738"/>
                  </a:lnTo>
                  <a:lnTo>
                    <a:pt x="75445" y="66886"/>
                  </a:lnTo>
                  <a:lnTo>
                    <a:pt x="75544" y="67084"/>
                  </a:lnTo>
                  <a:lnTo>
                    <a:pt x="75593" y="67257"/>
                  </a:lnTo>
                  <a:lnTo>
                    <a:pt x="75618" y="67455"/>
                  </a:lnTo>
                  <a:lnTo>
                    <a:pt x="75593" y="67653"/>
                  </a:lnTo>
                  <a:lnTo>
                    <a:pt x="75544" y="67851"/>
                  </a:lnTo>
                  <a:lnTo>
                    <a:pt x="75445" y="68024"/>
                  </a:lnTo>
                  <a:lnTo>
                    <a:pt x="75321" y="68197"/>
                  </a:lnTo>
                  <a:lnTo>
                    <a:pt x="75148" y="68321"/>
                  </a:lnTo>
                  <a:lnTo>
                    <a:pt x="74975" y="68420"/>
                  </a:lnTo>
                  <a:lnTo>
                    <a:pt x="74777" y="68469"/>
                  </a:lnTo>
                  <a:lnTo>
                    <a:pt x="74579" y="68494"/>
                  </a:lnTo>
                  <a:lnTo>
                    <a:pt x="74381" y="68469"/>
                  </a:lnTo>
                  <a:lnTo>
                    <a:pt x="74208" y="68420"/>
                  </a:lnTo>
                  <a:lnTo>
                    <a:pt x="74010" y="68321"/>
                  </a:lnTo>
                  <a:lnTo>
                    <a:pt x="73862" y="68197"/>
                  </a:lnTo>
                  <a:lnTo>
                    <a:pt x="73713" y="68024"/>
                  </a:lnTo>
                  <a:lnTo>
                    <a:pt x="73639" y="67851"/>
                  </a:lnTo>
                  <a:lnTo>
                    <a:pt x="73565" y="67653"/>
                  </a:lnTo>
                  <a:lnTo>
                    <a:pt x="73540" y="67455"/>
                  </a:lnTo>
                  <a:lnTo>
                    <a:pt x="73565" y="67257"/>
                  </a:lnTo>
                  <a:lnTo>
                    <a:pt x="73639" y="67084"/>
                  </a:lnTo>
                  <a:lnTo>
                    <a:pt x="73713" y="66886"/>
                  </a:lnTo>
                  <a:lnTo>
                    <a:pt x="73862" y="66738"/>
                  </a:lnTo>
                  <a:lnTo>
                    <a:pt x="74010" y="66589"/>
                  </a:lnTo>
                  <a:lnTo>
                    <a:pt x="74208" y="66515"/>
                  </a:lnTo>
                  <a:lnTo>
                    <a:pt x="74381" y="66441"/>
                  </a:lnTo>
                  <a:lnTo>
                    <a:pt x="74579" y="66416"/>
                  </a:lnTo>
                  <a:close/>
                  <a:moveTo>
                    <a:pt x="5467" y="66861"/>
                  </a:moveTo>
                  <a:lnTo>
                    <a:pt x="5615" y="66886"/>
                  </a:lnTo>
                  <a:lnTo>
                    <a:pt x="5763" y="66935"/>
                  </a:lnTo>
                  <a:lnTo>
                    <a:pt x="5912" y="67010"/>
                  </a:lnTo>
                  <a:lnTo>
                    <a:pt x="6036" y="67109"/>
                  </a:lnTo>
                  <a:lnTo>
                    <a:pt x="6159" y="67232"/>
                  </a:lnTo>
                  <a:lnTo>
                    <a:pt x="6233" y="67381"/>
                  </a:lnTo>
                  <a:lnTo>
                    <a:pt x="6258" y="67529"/>
                  </a:lnTo>
                  <a:lnTo>
                    <a:pt x="6283" y="67702"/>
                  </a:lnTo>
                  <a:lnTo>
                    <a:pt x="6258" y="67851"/>
                  </a:lnTo>
                  <a:lnTo>
                    <a:pt x="6233" y="67999"/>
                  </a:lnTo>
                  <a:lnTo>
                    <a:pt x="6159" y="68147"/>
                  </a:lnTo>
                  <a:lnTo>
                    <a:pt x="6036" y="68271"/>
                  </a:lnTo>
                  <a:lnTo>
                    <a:pt x="5912" y="68395"/>
                  </a:lnTo>
                  <a:lnTo>
                    <a:pt x="5763" y="68469"/>
                  </a:lnTo>
                  <a:lnTo>
                    <a:pt x="5615" y="68494"/>
                  </a:lnTo>
                  <a:lnTo>
                    <a:pt x="5467" y="68519"/>
                  </a:lnTo>
                  <a:lnTo>
                    <a:pt x="5293" y="68494"/>
                  </a:lnTo>
                  <a:lnTo>
                    <a:pt x="5145" y="68469"/>
                  </a:lnTo>
                  <a:lnTo>
                    <a:pt x="4997" y="68395"/>
                  </a:lnTo>
                  <a:lnTo>
                    <a:pt x="4873" y="68271"/>
                  </a:lnTo>
                  <a:lnTo>
                    <a:pt x="4774" y="68147"/>
                  </a:lnTo>
                  <a:lnTo>
                    <a:pt x="4700" y="67999"/>
                  </a:lnTo>
                  <a:lnTo>
                    <a:pt x="4650" y="67851"/>
                  </a:lnTo>
                  <a:lnTo>
                    <a:pt x="4626" y="67702"/>
                  </a:lnTo>
                  <a:lnTo>
                    <a:pt x="4650" y="67529"/>
                  </a:lnTo>
                  <a:lnTo>
                    <a:pt x="4700" y="67381"/>
                  </a:lnTo>
                  <a:lnTo>
                    <a:pt x="4774" y="67232"/>
                  </a:lnTo>
                  <a:lnTo>
                    <a:pt x="4873" y="67109"/>
                  </a:lnTo>
                  <a:lnTo>
                    <a:pt x="4997" y="67010"/>
                  </a:lnTo>
                  <a:lnTo>
                    <a:pt x="5145" y="66935"/>
                  </a:lnTo>
                  <a:lnTo>
                    <a:pt x="5293" y="66886"/>
                  </a:lnTo>
                  <a:lnTo>
                    <a:pt x="5467" y="66861"/>
                  </a:lnTo>
                  <a:close/>
                  <a:moveTo>
                    <a:pt x="51673" y="67381"/>
                  </a:moveTo>
                  <a:lnTo>
                    <a:pt x="51797" y="67405"/>
                  </a:lnTo>
                  <a:lnTo>
                    <a:pt x="51921" y="67430"/>
                  </a:lnTo>
                  <a:lnTo>
                    <a:pt x="52020" y="67480"/>
                  </a:lnTo>
                  <a:lnTo>
                    <a:pt x="52119" y="67579"/>
                  </a:lnTo>
                  <a:lnTo>
                    <a:pt x="52193" y="67677"/>
                  </a:lnTo>
                  <a:lnTo>
                    <a:pt x="52267" y="67776"/>
                  </a:lnTo>
                  <a:lnTo>
                    <a:pt x="52292" y="67900"/>
                  </a:lnTo>
                  <a:lnTo>
                    <a:pt x="52317" y="67999"/>
                  </a:lnTo>
                  <a:lnTo>
                    <a:pt x="52292" y="68123"/>
                  </a:lnTo>
                  <a:lnTo>
                    <a:pt x="52267" y="68246"/>
                  </a:lnTo>
                  <a:lnTo>
                    <a:pt x="52193" y="68345"/>
                  </a:lnTo>
                  <a:lnTo>
                    <a:pt x="52119" y="68444"/>
                  </a:lnTo>
                  <a:lnTo>
                    <a:pt x="52020" y="68519"/>
                  </a:lnTo>
                  <a:lnTo>
                    <a:pt x="51921" y="68593"/>
                  </a:lnTo>
                  <a:lnTo>
                    <a:pt x="51797" y="68617"/>
                  </a:lnTo>
                  <a:lnTo>
                    <a:pt x="51673" y="68642"/>
                  </a:lnTo>
                  <a:lnTo>
                    <a:pt x="51575" y="68617"/>
                  </a:lnTo>
                  <a:lnTo>
                    <a:pt x="51451" y="68593"/>
                  </a:lnTo>
                  <a:lnTo>
                    <a:pt x="51327" y="68519"/>
                  </a:lnTo>
                  <a:lnTo>
                    <a:pt x="51253" y="68444"/>
                  </a:lnTo>
                  <a:lnTo>
                    <a:pt x="51154" y="68345"/>
                  </a:lnTo>
                  <a:lnTo>
                    <a:pt x="51105" y="68246"/>
                  </a:lnTo>
                  <a:lnTo>
                    <a:pt x="51080" y="68123"/>
                  </a:lnTo>
                  <a:lnTo>
                    <a:pt x="51055" y="67999"/>
                  </a:lnTo>
                  <a:lnTo>
                    <a:pt x="51080" y="67900"/>
                  </a:lnTo>
                  <a:lnTo>
                    <a:pt x="51105" y="67776"/>
                  </a:lnTo>
                  <a:lnTo>
                    <a:pt x="51154" y="67677"/>
                  </a:lnTo>
                  <a:lnTo>
                    <a:pt x="51253" y="67579"/>
                  </a:lnTo>
                  <a:lnTo>
                    <a:pt x="51327" y="67480"/>
                  </a:lnTo>
                  <a:lnTo>
                    <a:pt x="51451" y="67430"/>
                  </a:lnTo>
                  <a:lnTo>
                    <a:pt x="51575" y="67405"/>
                  </a:lnTo>
                  <a:lnTo>
                    <a:pt x="51673" y="67381"/>
                  </a:lnTo>
                  <a:close/>
                  <a:moveTo>
                    <a:pt x="9697" y="67405"/>
                  </a:moveTo>
                  <a:lnTo>
                    <a:pt x="9820" y="67430"/>
                  </a:lnTo>
                  <a:lnTo>
                    <a:pt x="9969" y="67480"/>
                  </a:lnTo>
                  <a:lnTo>
                    <a:pt x="10092" y="67529"/>
                  </a:lnTo>
                  <a:lnTo>
                    <a:pt x="10191" y="67628"/>
                  </a:lnTo>
                  <a:lnTo>
                    <a:pt x="10290" y="67727"/>
                  </a:lnTo>
                  <a:lnTo>
                    <a:pt x="10340" y="67851"/>
                  </a:lnTo>
                  <a:lnTo>
                    <a:pt x="10389" y="67974"/>
                  </a:lnTo>
                  <a:lnTo>
                    <a:pt x="10389" y="68123"/>
                  </a:lnTo>
                  <a:lnTo>
                    <a:pt x="10389" y="68246"/>
                  </a:lnTo>
                  <a:lnTo>
                    <a:pt x="10340" y="68370"/>
                  </a:lnTo>
                  <a:lnTo>
                    <a:pt x="10290" y="68494"/>
                  </a:lnTo>
                  <a:lnTo>
                    <a:pt x="10191" y="68617"/>
                  </a:lnTo>
                  <a:lnTo>
                    <a:pt x="10092" y="68692"/>
                  </a:lnTo>
                  <a:lnTo>
                    <a:pt x="9969" y="68766"/>
                  </a:lnTo>
                  <a:lnTo>
                    <a:pt x="9820" y="68815"/>
                  </a:lnTo>
                  <a:lnTo>
                    <a:pt x="9573" y="68815"/>
                  </a:lnTo>
                  <a:lnTo>
                    <a:pt x="9424" y="68766"/>
                  </a:lnTo>
                  <a:lnTo>
                    <a:pt x="9301" y="68692"/>
                  </a:lnTo>
                  <a:lnTo>
                    <a:pt x="9202" y="68617"/>
                  </a:lnTo>
                  <a:lnTo>
                    <a:pt x="9103" y="68494"/>
                  </a:lnTo>
                  <a:lnTo>
                    <a:pt x="9053" y="68370"/>
                  </a:lnTo>
                  <a:lnTo>
                    <a:pt x="9004" y="68246"/>
                  </a:lnTo>
                  <a:lnTo>
                    <a:pt x="9004" y="68123"/>
                  </a:lnTo>
                  <a:lnTo>
                    <a:pt x="9004" y="67974"/>
                  </a:lnTo>
                  <a:lnTo>
                    <a:pt x="9053" y="67851"/>
                  </a:lnTo>
                  <a:lnTo>
                    <a:pt x="9103" y="67727"/>
                  </a:lnTo>
                  <a:lnTo>
                    <a:pt x="9202" y="67628"/>
                  </a:lnTo>
                  <a:lnTo>
                    <a:pt x="9301" y="67529"/>
                  </a:lnTo>
                  <a:lnTo>
                    <a:pt x="9424" y="67480"/>
                  </a:lnTo>
                  <a:lnTo>
                    <a:pt x="9573" y="67430"/>
                  </a:lnTo>
                  <a:lnTo>
                    <a:pt x="9697" y="67405"/>
                  </a:lnTo>
                  <a:close/>
                  <a:moveTo>
                    <a:pt x="13877" y="67677"/>
                  </a:moveTo>
                  <a:lnTo>
                    <a:pt x="14001" y="67702"/>
                  </a:lnTo>
                  <a:lnTo>
                    <a:pt x="14100" y="67727"/>
                  </a:lnTo>
                  <a:lnTo>
                    <a:pt x="14198" y="67776"/>
                  </a:lnTo>
                  <a:lnTo>
                    <a:pt x="14297" y="67851"/>
                  </a:lnTo>
                  <a:lnTo>
                    <a:pt x="14372" y="67950"/>
                  </a:lnTo>
                  <a:lnTo>
                    <a:pt x="14421" y="68049"/>
                  </a:lnTo>
                  <a:lnTo>
                    <a:pt x="14471" y="68172"/>
                  </a:lnTo>
                  <a:lnTo>
                    <a:pt x="14471" y="68271"/>
                  </a:lnTo>
                  <a:lnTo>
                    <a:pt x="14471" y="68395"/>
                  </a:lnTo>
                  <a:lnTo>
                    <a:pt x="14421" y="68494"/>
                  </a:lnTo>
                  <a:lnTo>
                    <a:pt x="14372" y="68593"/>
                  </a:lnTo>
                  <a:lnTo>
                    <a:pt x="14297" y="68692"/>
                  </a:lnTo>
                  <a:lnTo>
                    <a:pt x="14198" y="68766"/>
                  </a:lnTo>
                  <a:lnTo>
                    <a:pt x="14100" y="68815"/>
                  </a:lnTo>
                  <a:lnTo>
                    <a:pt x="14001" y="68865"/>
                  </a:lnTo>
                  <a:lnTo>
                    <a:pt x="13778" y="68865"/>
                  </a:lnTo>
                  <a:lnTo>
                    <a:pt x="13654" y="68815"/>
                  </a:lnTo>
                  <a:lnTo>
                    <a:pt x="13555" y="68766"/>
                  </a:lnTo>
                  <a:lnTo>
                    <a:pt x="13456" y="68692"/>
                  </a:lnTo>
                  <a:lnTo>
                    <a:pt x="13382" y="68593"/>
                  </a:lnTo>
                  <a:lnTo>
                    <a:pt x="13333" y="68494"/>
                  </a:lnTo>
                  <a:lnTo>
                    <a:pt x="13308" y="68395"/>
                  </a:lnTo>
                  <a:lnTo>
                    <a:pt x="13283" y="68271"/>
                  </a:lnTo>
                  <a:lnTo>
                    <a:pt x="13308" y="68172"/>
                  </a:lnTo>
                  <a:lnTo>
                    <a:pt x="13333" y="68049"/>
                  </a:lnTo>
                  <a:lnTo>
                    <a:pt x="13382" y="67950"/>
                  </a:lnTo>
                  <a:lnTo>
                    <a:pt x="13456" y="67851"/>
                  </a:lnTo>
                  <a:lnTo>
                    <a:pt x="13555" y="67776"/>
                  </a:lnTo>
                  <a:lnTo>
                    <a:pt x="13654" y="67727"/>
                  </a:lnTo>
                  <a:lnTo>
                    <a:pt x="13778" y="67702"/>
                  </a:lnTo>
                  <a:lnTo>
                    <a:pt x="13877" y="67677"/>
                  </a:lnTo>
                  <a:close/>
                  <a:moveTo>
                    <a:pt x="37648" y="68345"/>
                  </a:moveTo>
                  <a:lnTo>
                    <a:pt x="37772" y="68370"/>
                  </a:lnTo>
                  <a:lnTo>
                    <a:pt x="37871" y="68444"/>
                  </a:lnTo>
                  <a:lnTo>
                    <a:pt x="37920" y="68543"/>
                  </a:lnTo>
                  <a:lnTo>
                    <a:pt x="37945" y="68642"/>
                  </a:lnTo>
                  <a:lnTo>
                    <a:pt x="37920" y="68766"/>
                  </a:lnTo>
                  <a:lnTo>
                    <a:pt x="37871" y="68865"/>
                  </a:lnTo>
                  <a:lnTo>
                    <a:pt x="37772" y="68939"/>
                  </a:lnTo>
                  <a:lnTo>
                    <a:pt x="37524" y="68939"/>
                  </a:lnTo>
                  <a:lnTo>
                    <a:pt x="37426" y="68865"/>
                  </a:lnTo>
                  <a:lnTo>
                    <a:pt x="37376" y="68766"/>
                  </a:lnTo>
                  <a:lnTo>
                    <a:pt x="37351" y="68642"/>
                  </a:lnTo>
                  <a:lnTo>
                    <a:pt x="37376" y="68543"/>
                  </a:lnTo>
                  <a:lnTo>
                    <a:pt x="37426" y="68444"/>
                  </a:lnTo>
                  <a:lnTo>
                    <a:pt x="37524" y="68370"/>
                  </a:lnTo>
                  <a:lnTo>
                    <a:pt x="37648" y="68345"/>
                  </a:lnTo>
                  <a:close/>
                  <a:moveTo>
                    <a:pt x="27358" y="68642"/>
                  </a:moveTo>
                  <a:lnTo>
                    <a:pt x="27407" y="68667"/>
                  </a:lnTo>
                  <a:lnTo>
                    <a:pt x="27457" y="68692"/>
                  </a:lnTo>
                  <a:lnTo>
                    <a:pt x="27506" y="68766"/>
                  </a:lnTo>
                  <a:lnTo>
                    <a:pt x="27506" y="68815"/>
                  </a:lnTo>
                  <a:lnTo>
                    <a:pt x="27506" y="68890"/>
                  </a:lnTo>
                  <a:lnTo>
                    <a:pt x="27457" y="68939"/>
                  </a:lnTo>
                  <a:lnTo>
                    <a:pt x="27407" y="68964"/>
                  </a:lnTo>
                  <a:lnTo>
                    <a:pt x="27358" y="68988"/>
                  </a:lnTo>
                  <a:lnTo>
                    <a:pt x="27284" y="68964"/>
                  </a:lnTo>
                  <a:lnTo>
                    <a:pt x="27234" y="68939"/>
                  </a:lnTo>
                  <a:lnTo>
                    <a:pt x="27210" y="68890"/>
                  </a:lnTo>
                  <a:lnTo>
                    <a:pt x="27185" y="68815"/>
                  </a:lnTo>
                  <a:lnTo>
                    <a:pt x="27210" y="68766"/>
                  </a:lnTo>
                  <a:lnTo>
                    <a:pt x="27234" y="68692"/>
                  </a:lnTo>
                  <a:lnTo>
                    <a:pt x="27284" y="68667"/>
                  </a:lnTo>
                  <a:lnTo>
                    <a:pt x="27358" y="68642"/>
                  </a:lnTo>
                  <a:close/>
                  <a:moveTo>
                    <a:pt x="18379" y="68147"/>
                  </a:moveTo>
                  <a:lnTo>
                    <a:pt x="18453" y="68172"/>
                  </a:lnTo>
                  <a:lnTo>
                    <a:pt x="18527" y="68222"/>
                  </a:lnTo>
                  <a:lnTo>
                    <a:pt x="18601" y="68271"/>
                  </a:lnTo>
                  <a:lnTo>
                    <a:pt x="18676" y="68345"/>
                  </a:lnTo>
                  <a:lnTo>
                    <a:pt x="18700" y="68420"/>
                  </a:lnTo>
                  <a:lnTo>
                    <a:pt x="18725" y="68494"/>
                  </a:lnTo>
                  <a:lnTo>
                    <a:pt x="18750" y="68593"/>
                  </a:lnTo>
                  <a:lnTo>
                    <a:pt x="18725" y="68667"/>
                  </a:lnTo>
                  <a:lnTo>
                    <a:pt x="18700" y="68741"/>
                  </a:lnTo>
                  <a:lnTo>
                    <a:pt x="18676" y="68840"/>
                  </a:lnTo>
                  <a:lnTo>
                    <a:pt x="18601" y="68890"/>
                  </a:lnTo>
                  <a:lnTo>
                    <a:pt x="18527" y="68964"/>
                  </a:lnTo>
                  <a:lnTo>
                    <a:pt x="18453" y="68988"/>
                  </a:lnTo>
                  <a:lnTo>
                    <a:pt x="18379" y="69013"/>
                  </a:lnTo>
                  <a:lnTo>
                    <a:pt x="18280" y="69038"/>
                  </a:lnTo>
                  <a:lnTo>
                    <a:pt x="18206" y="69013"/>
                  </a:lnTo>
                  <a:lnTo>
                    <a:pt x="18131" y="68988"/>
                  </a:lnTo>
                  <a:lnTo>
                    <a:pt x="18033" y="68964"/>
                  </a:lnTo>
                  <a:lnTo>
                    <a:pt x="17983" y="68890"/>
                  </a:lnTo>
                  <a:lnTo>
                    <a:pt x="17909" y="68840"/>
                  </a:lnTo>
                  <a:lnTo>
                    <a:pt x="17884" y="68741"/>
                  </a:lnTo>
                  <a:lnTo>
                    <a:pt x="17859" y="68667"/>
                  </a:lnTo>
                  <a:lnTo>
                    <a:pt x="17835" y="68593"/>
                  </a:lnTo>
                  <a:lnTo>
                    <a:pt x="17859" y="68494"/>
                  </a:lnTo>
                  <a:lnTo>
                    <a:pt x="17884" y="68420"/>
                  </a:lnTo>
                  <a:lnTo>
                    <a:pt x="17909" y="68345"/>
                  </a:lnTo>
                  <a:lnTo>
                    <a:pt x="17983" y="68271"/>
                  </a:lnTo>
                  <a:lnTo>
                    <a:pt x="18033" y="68222"/>
                  </a:lnTo>
                  <a:lnTo>
                    <a:pt x="18131" y="68172"/>
                  </a:lnTo>
                  <a:lnTo>
                    <a:pt x="18206" y="68147"/>
                  </a:lnTo>
                  <a:close/>
                  <a:moveTo>
                    <a:pt x="22807" y="68494"/>
                  </a:moveTo>
                  <a:lnTo>
                    <a:pt x="22906" y="68519"/>
                  </a:lnTo>
                  <a:lnTo>
                    <a:pt x="23004" y="68568"/>
                  </a:lnTo>
                  <a:lnTo>
                    <a:pt x="23079" y="68667"/>
                  </a:lnTo>
                  <a:lnTo>
                    <a:pt x="23103" y="68791"/>
                  </a:lnTo>
                  <a:lnTo>
                    <a:pt x="23079" y="68914"/>
                  </a:lnTo>
                  <a:lnTo>
                    <a:pt x="23004" y="69013"/>
                  </a:lnTo>
                  <a:lnTo>
                    <a:pt x="22906" y="69087"/>
                  </a:lnTo>
                  <a:lnTo>
                    <a:pt x="22807" y="69112"/>
                  </a:lnTo>
                  <a:lnTo>
                    <a:pt x="22683" y="69087"/>
                  </a:lnTo>
                  <a:lnTo>
                    <a:pt x="22584" y="69013"/>
                  </a:lnTo>
                  <a:lnTo>
                    <a:pt x="22510" y="68914"/>
                  </a:lnTo>
                  <a:lnTo>
                    <a:pt x="22485" y="68791"/>
                  </a:lnTo>
                  <a:lnTo>
                    <a:pt x="22510" y="68667"/>
                  </a:lnTo>
                  <a:lnTo>
                    <a:pt x="22584" y="68568"/>
                  </a:lnTo>
                  <a:lnTo>
                    <a:pt x="22683" y="68519"/>
                  </a:lnTo>
                  <a:lnTo>
                    <a:pt x="22807" y="68494"/>
                  </a:lnTo>
                  <a:close/>
                  <a:moveTo>
                    <a:pt x="81604" y="66812"/>
                  </a:moveTo>
                  <a:lnTo>
                    <a:pt x="81827" y="66836"/>
                  </a:lnTo>
                  <a:lnTo>
                    <a:pt x="82049" y="66911"/>
                  </a:lnTo>
                  <a:lnTo>
                    <a:pt x="82272" y="67010"/>
                  </a:lnTo>
                  <a:lnTo>
                    <a:pt x="82445" y="67183"/>
                  </a:lnTo>
                  <a:lnTo>
                    <a:pt x="82593" y="67356"/>
                  </a:lnTo>
                  <a:lnTo>
                    <a:pt x="82717" y="67554"/>
                  </a:lnTo>
                  <a:lnTo>
                    <a:pt x="82767" y="67776"/>
                  </a:lnTo>
                  <a:lnTo>
                    <a:pt x="82791" y="68024"/>
                  </a:lnTo>
                  <a:lnTo>
                    <a:pt x="82767" y="68246"/>
                  </a:lnTo>
                  <a:lnTo>
                    <a:pt x="82717" y="68469"/>
                  </a:lnTo>
                  <a:lnTo>
                    <a:pt x="82593" y="68667"/>
                  </a:lnTo>
                  <a:lnTo>
                    <a:pt x="82445" y="68840"/>
                  </a:lnTo>
                  <a:lnTo>
                    <a:pt x="82272" y="69013"/>
                  </a:lnTo>
                  <a:lnTo>
                    <a:pt x="82049" y="69112"/>
                  </a:lnTo>
                  <a:lnTo>
                    <a:pt x="81827" y="69186"/>
                  </a:lnTo>
                  <a:lnTo>
                    <a:pt x="81604" y="69211"/>
                  </a:lnTo>
                  <a:lnTo>
                    <a:pt x="81381" y="69186"/>
                  </a:lnTo>
                  <a:lnTo>
                    <a:pt x="81159" y="69112"/>
                  </a:lnTo>
                  <a:lnTo>
                    <a:pt x="80961" y="69013"/>
                  </a:lnTo>
                  <a:lnTo>
                    <a:pt x="80763" y="68840"/>
                  </a:lnTo>
                  <a:lnTo>
                    <a:pt x="80615" y="68667"/>
                  </a:lnTo>
                  <a:lnTo>
                    <a:pt x="80516" y="68469"/>
                  </a:lnTo>
                  <a:lnTo>
                    <a:pt x="80441" y="68246"/>
                  </a:lnTo>
                  <a:lnTo>
                    <a:pt x="80417" y="68024"/>
                  </a:lnTo>
                  <a:lnTo>
                    <a:pt x="80441" y="67776"/>
                  </a:lnTo>
                  <a:lnTo>
                    <a:pt x="80516" y="67554"/>
                  </a:lnTo>
                  <a:lnTo>
                    <a:pt x="80615" y="67356"/>
                  </a:lnTo>
                  <a:lnTo>
                    <a:pt x="80763" y="67183"/>
                  </a:lnTo>
                  <a:lnTo>
                    <a:pt x="80961" y="67010"/>
                  </a:lnTo>
                  <a:lnTo>
                    <a:pt x="81159" y="66911"/>
                  </a:lnTo>
                  <a:lnTo>
                    <a:pt x="81381" y="66836"/>
                  </a:lnTo>
                  <a:lnTo>
                    <a:pt x="81604" y="66812"/>
                  </a:lnTo>
                  <a:close/>
                  <a:moveTo>
                    <a:pt x="32651" y="68939"/>
                  </a:moveTo>
                  <a:lnTo>
                    <a:pt x="32701" y="68988"/>
                  </a:lnTo>
                  <a:lnTo>
                    <a:pt x="32750" y="69038"/>
                  </a:lnTo>
                  <a:lnTo>
                    <a:pt x="32750" y="69087"/>
                  </a:lnTo>
                  <a:lnTo>
                    <a:pt x="32750" y="69162"/>
                  </a:lnTo>
                  <a:lnTo>
                    <a:pt x="32701" y="69211"/>
                  </a:lnTo>
                  <a:lnTo>
                    <a:pt x="32651" y="69236"/>
                  </a:lnTo>
                  <a:lnTo>
                    <a:pt x="32602" y="69261"/>
                  </a:lnTo>
                  <a:lnTo>
                    <a:pt x="32528" y="69236"/>
                  </a:lnTo>
                  <a:lnTo>
                    <a:pt x="32478" y="69211"/>
                  </a:lnTo>
                  <a:lnTo>
                    <a:pt x="32454" y="69162"/>
                  </a:lnTo>
                  <a:lnTo>
                    <a:pt x="32429" y="69087"/>
                  </a:lnTo>
                  <a:lnTo>
                    <a:pt x="32454" y="69038"/>
                  </a:lnTo>
                  <a:lnTo>
                    <a:pt x="32478" y="68988"/>
                  </a:lnTo>
                  <a:lnTo>
                    <a:pt x="32528" y="68939"/>
                  </a:lnTo>
                  <a:close/>
                  <a:moveTo>
                    <a:pt x="93329" y="66540"/>
                  </a:moveTo>
                  <a:lnTo>
                    <a:pt x="93601" y="66589"/>
                  </a:lnTo>
                  <a:lnTo>
                    <a:pt x="93873" y="66663"/>
                  </a:lnTo>
                  <a:lnTo>
                    <a:pt x="94120" y="66787"/>
                  </a:lnTo>
                  <a:lnTo>
                    <a:pt x="94244" y="66861"/>
                  </a:lnTo>
                  <a:lnTo>
                    <a:pt x="94343" y="66960"/>
                  </a:lnTo>
                  <a:lnTo>
                    <a:pt x="94442" y="67084"/>
                  </a:lnTo>
                  <a:lnTo>
                    <a:pt x="94541" y="67208"/>
                  </a:lnTo>
                  <a:lnTo>
                    <a:pt x="94665" y="67455"/>
                  </a:lnTo>
                  <a:lnTo>
                    <a:pt x="94739" y="67702"/>
                  </a:lnTo>
                  <a:lnTo>
                    <a:pt x="94764" y="67999"/>
                  </a:lnTo>
                  <a:lnTo>
                    <a:pt x="94739" y="68271"/>
                  </a:lnTo>
                  <a:lnTo>
                    <a:pt x="94665" y="68519"/>
                  </a:lnTo>
                  <a:lnTo>
                    <a:pt x="94541" y="68791"/>
                  </a:lnTo>
                  <a:lnTo>
                    <a:pt x="94442" y="68890"/>
                  </a:lnTo>
                  <a:lnTo>
                    <a:pt x="94343" y="69013"/>
                  </a:lnTo>
                  <a:lnTo>
                    <a:pt x="94244" y="69112"/>
                  </a:lnTo>
                  <a:lnTo>
                    <a:pt x="94120" y="69186"/>
                  </a:lnTo>
                  <a:lnTo>
                    <a:pt x="93873" y="69310"/>
                  </a:lnTo>
                  <a:lnTo>
                    <a:pt x="93601" y="69409"/>
                  </a:lnTo>
                  <a:lnTo>
                    <a:pt x="93329" y="69434"/>
                  </a:lnTo>
                  <a:lnTo>
                    <a:pt x="93057" y="69409"/>
                  </a:lnTo>
                  <a:lnTo>
                    <a:pt x="92785" y="69310"/>
                  </a:lnTo>
                  <a:lnTo>
                    <a:pt x="92537" y="69186"/>
                  </a:lnTo>
                  <a:lnTo>
                    <a:pt x="92438" y="69112"/>
                  </a:lnTo>
                  <a:lnTo>
                    <a:pt x="92315" y="69013"/>
                  </a:lnTo>
                  <a:lnTo>
                    <a:pt x="92216" y="68890"/>
                  </a:lnTo>
                  <a:lnTo>
                    <a:pt x="92142" y="68791"/>
                  </a:lnTo>
                  <a:lnTo>
                    <a:pt x="91993" y="68519"/>
                  </a:lnTo>
                  <a:lnTo>
                    <a:pt x="91919" y="68271"/>
                  </a:lnTo>
                  <a:lnTo>
                    <a:pt x="91894" y="67999"/>
                  </a:lnTo>
                  <a:lnTo>
                    <a:pt x="91919" y="67702"/>
                  </a:lnTo>
                  <a:lnTo>
                    <a:pt x="91993" y="67455"/>
                  </a:lnTo>
                  <a:lnTo>
                    <a:pt x="92142" y="67208"/>
                  </a:lnTo>
                  <a:lnTo>
                    <a:pt x="92216" y="67084"/>
                  </a:lnTo>
                  <a:lnTo>
                    <a:pt x="92315" y="66960"/>
                  </a:lnTo>
                  <a:lnTo>
                    <a:pt x="92438" y="66861"/>
                  </a:lnTo>
                  <a:lnTo>
                    <a:pt x="92537" y="66787"/>
                  </a:lnTo>
                  <a:lnTo>
                    <a:pt x="92785" y="66663"/>
                  </a:lnTo>
                  <a:lnTo>
                    <a:pt x="93057" y="66589"/>
                  </a:lnTo>
                  <a:lnTo>
                    <a:pt x="93329" y="66540"/>
                  </a:lnTo>
                  <a:close/>
                  <a:moveTo>
                    <a:pt x="71413" y="67480"/>
                  </a:moveTo>
                  <a:lnTo>
                    <a:pt x="71611" y="67504"/>
                  </a:lnTo>
                  <a:lnTo>
                    <a:pt x="71784" y="67554"/>
                  </a:lnTo>
                  <a:lnTo>
                    <a:pt x="71957" y="67653"/>
                  </a:lnTo>
                  <a:lnTo>
                    <a:pt x="72130" y="67776"/>
                  </a:lnTo>
                  <a:lnTo>
                    <a:pt x="72254" y="67925"/>
                  </a:lnTo>
                  <a:lnTo>
                    <a:pt x="72328" y="68098"/>
                  </a:lnTo>
                  <a:lnTo>
                    <a:pt x="72402" y="68296"/>
                  </a:lnTo>
                  <a:lnTo>
                    <a:pt x="72402" y="68469"/>
                  </a:lnTo>
                  <a:lnTo>
                    <a:pt x="72402" y="68667"/>
                  </a:lnTo>
                  <a:lnTo>
                    <a:pt x="72328" y="68865"/>
                  </a:lnTo>
                  <a:lnTo>
                    <a:pt x="72254" y="69038"/>
                  </a:lnTo>
                  <a:lnTo>
                    <a:pt x="72130" y="69186"/>
                  </a:lnTo>
                  <a:lnTo>
                    <a:pt x="71957" y="69310"/>
                  </a:lnTo>
                  <a:lnTo>
                    <a:pt x="71784" y="69409"/>
                  </a:lnTo>
                  <a:lnTo>
                    <a:pt x="71611" y="69458"/>
                  </a:lnTo>
                  <a:lnTo>
                    <a:pt x="71413" y="69483"/>
                  </a:lnTo>
                  <a:lnTo>
                    <a:pt x="71215" y="69458"/>
                  </a:lnTo>
                  <a:lnTo>
                    <a:pt x="71042" y="69409"/>
                  </a:lnTo>
                  <a:lnTo>
                    <a:pt x="70869" y="69310"/>
                  </a:lnTo>
                  <a:lnTo>
                    <a:pt x="70695" y="69186"/>
                  </a:lnTo>
                  <a:lnTo>
                    <a:pt x="70572" y="69038"/>
                  </a:lnTo>
                  <a:lnTo>
                    <a:pt x="70498" y="68865"/>
                  </a:lnTo>
                  <a:lnTo>
                    <a:pt x="70423" y="68667"/>
                  </a:lnTo>
                  <a:lnTo>
                    <a:pt x="70423" y="68469"/>
                  </a:lnTo>
                  <a:lnTo>
                    <a:pt x="70423" y="68296"/>
                  </a:lnTo>
                  <a:lnTo>
                    <a:pt x="70498" y="68098"/>
                  </a:lnTo>
                  <a:lnTo>
                    <a:pt x="70572" y="67925"/>
                  </a:lnTo>
                  <a:lnTo>
                    <a:pt x="70695" y="67776"/>
                  </a:lnTo>
                  <a:lnTo>
                    <a:pt x="70869" y="67653"/>
                  </a:lnTo>
                  <a:lnTo>
                    <a:pt x="71042" y="67554"/>
                  </a:lnTo>
                  <a:lnTo>
                    <a:pt x="71215" y="67504"/>
                  </a:lnTo>
                  <a:lnTo>
                    <a:pt x="71413" y="67480"/>
                  </a:lnTo>
                  <a:close/>
                  <a:moveTo>
                    <a:pt x="54914" y="68147"/>
                  </a:moveTo>
                  <a:lnTo>
                    <a:pt x="55038" y="68172"/>
                  </a:lnTo>
                  <a:lnTo>
                    <a:pt x="55161" y="68222"/>
                  </a:lnTo>
                  <a:lnTo>
                    <a:pt x="55285" y="68271"/>
                  </a:lnTo>
                  <a:lnTo>
                    <a:pt x="55409" y="68370"/>
                  </a:lnTo>
                  <a:lnTo>
                    <a:pt x="55483" y="68469"/>
                  </a:lnTo>
                  <a:lnTo>
                    <a:pt x="55557" y="68593"/>
                  </a:lnTo>
                  <a:lnTo>
                    <a:pt x="55606" y="68741"/>
                  </a:lnTo>
                  <a:lnTo>
                    <a:pt x="55606" y="68865"/>
                  </a:lnTo>
                  <a:lnTo>
                    <a:pt x="55606" y="69013"/>
                  </a:lnTo>
                  <a:lnTo>
                    <a:pt x="55557" y="69137"/>
                  </a:lnTo>
                  <a:lnTo>
                    <a:pt x="55483" y="69261"/>
                  </a:lnTo>
                  <a:lnTo>
                    <a:pt x="55409" y="69384"/>
                  </a:lnTo>
                  <a:lnTo>
                    <a:pt x="55285" y="69458"/>
                  </a:lnTo>
                  <a:lnTo>
                    <a:pt x="55161" y="69533"/>
                  </a:lnTo>
                  <a:lnTo>
                    <a:pt x="55038" y="69557"/>
                  </a:lnTo>
                  <a:lnTo>
                    <a:pt x="54914" y="69582"/>
                  </a:lnTo>
                  <a:lnTo>
                    <a:pt x="54765" y="69557"/>
                  </a:lnTo>
                  <a:lnTo>
                    <a:pt x="54642" y="69533"/>
                  </a:lnTo>
                  <a:lnTo>
                    <a:pt x="54518" y="69458"/>
                  </a:lnTo>
                  <a:lnTo>
                    <a:pt x="54394" y="69384"/>
                  </a:lnTo>
                  <a:lnTo>
                    <a:pt x="54320" y="69261"/>
                  </a:lnTo>
                  <a:lnTo>
                    <a:pt x="54246" y="69137"/>
                  </a:lnTo>
                  <a:lnTo>
                    <a:pt x="54197" y="69013"/>
                  </a:lnTo>
                  <a:lnTo>
                    <a:pt x="54197" y="68865"/>
                  </a:lnTo>
                  <a:lnTo>
                    <a:pt x="54197" y="68741"/>
                  </a:lnTo>
                  <a:lnTo>
                    <a:pt x="54246" y="68593"/>
                  </a:lnTo>
                  <a:lnTo>
                    <a:pt x="54320" y="68469"/>
                  </a:lnTo>
                  <a:lnTo>
                    <a:pt x="54394" y="68370"/>
                  </a:lnTo>
                  <a:lnTo>
                    <a:pt x="54518" y="68271"/>
                  </a:lnTo>
                  <a:lnTo>
                    <a:pt x="54642" y="68222"/>
                  </a:lnTo>
                  <a:lnTo>
                    <a:pt x="54765" y="68172"/>
                  </a:lnTo>
                  <a:lnTo>
                    <a:pt x="54914" y="68147"/>
                  </a:lnTo>
                  <a:close/>
                  <a:moveTo>
                    <a:pt x="87046" y="67331"/>
                  </a:moveTo>
                  <a:lnTo>
                    <a:pt x="87293" y="67356"/>
                  </a:lnTo>
                  <a:lnTo>
                    <a:pt x="87541" y="67430"/>
                  </a:lnTo>
                  <a:lnTo>
                    <a:pt x="87788" y="67529"/>
                  </a:lnTo>
                  <a:lnTo>
                    <a:pt x="87986" y="67702"/>
                  </a:lnTo>
                  <a:lnTo>
                    <a:pt x="88159" y="67925"/>
                  </a:lnTo>
                  <a:lnTo>
                    <a:pt x="88283" y="68147"/>
                  </a:lnTo>
                  <a:lnTo>
                    <a:pt x="88357" y="68395"/>
                  </a:lnTo>
                  <a:lnTo>
                    <a:pt x="88382" y="68642"/>
                  </a:lnTo>
                  <a:lnTo>
                    <a:pt x="88357" y="68890"/>
                  </a:lnTo>
                  <a:lnTo>
                    <a:pt x="88283" y="69137"/>
                  </a:lnTo>
                  <a:lnTo>
                    <a:pt x="88159" y="69360"/>
                  </a:lnTo>
                  <a:lnTo>
                    <a:pt x="87986" y="69582"/>
                  </a:lnTo>
                  <a:lnTo>
                    <a:pt x="87788" y="69755"/>
                  </a:lnTo>
                  <a:lnTo>
                    <a:pt x="87541" y="69854"/>
                  </a:lnTo>
                  <a:lnTo>
                    <a:pt x="87293" y="69928"/>
                  </a:lnTo>
                  <a:lnTo>
                    <a:pt x="87046" y="69953"/>
                  </a:lnTo>
                  <a:lnTo>
                    <a:pt x="86799" y="69928"/>
                  </a:lnTo>
                  <a:lnTo>
                    <a:pt x="86551" y="69854"/>
                  </a:lnTo>
                  <a:lnTo>
                    <a:pt x="86329" y="69755"/>
                  </a:lnTo>
                  <a:lnTo>
                    <a:pt x="86131" y="69582"/>
                  </a:lnTo>
                  <a:lnTo>
                    <a:pt x="85958" y="69360"/>
                  </a:lnTo>
                  <a:lnTo>
                    <a:pt x="85834" y="69137"/>
                  </a:lnTo>
                  <a:lnTo>
                    <a:pt x="85760" y="68890"/>
                  </a:lnTo>
                  <a:lnTo>
                    <a:pt x="85735" y="68642"/>
                  </a:lnTo>
                  <a:lnTo>
                    <a:pt x="85760" y="68395"/>
                  </a:lnTo>
                  <a:lnTo>
                    <a:pt x="85834" y="68147"/>
                  </a:lnTo>
                  <a:lnTo>
                    <a:pt x="85958" y="67925"/>
                  </a:lnTo>
                  <a:lnTo>
                    <a:pt x="86131" y="67702"/>
                  </a:lnTo>
                  <a:lnTo>
                    <a:pt x="86329" y="67529"/>
                  </a:lnTo>
                  <a:lnTo>
                    <a:pt x="86551" y="67430"/>
                  </a:lnTo>
                  <a:lnTo>
                    <a:pt x="86799" y="67356"/>
                  </a:lnTo>
                  <a:lnTo>
                    <a:pt x="87046" y="67331"/>
                  </a:lnTo>
                  <a:close/>
                  <a:moveTo>
                    <a:pt x="46157" y="69038"/>
                  </a:moveTo>
                  <a:lnTo>
                    <a:pt x="46256" y="69063"/>
                  </a:lnTo>
                  <a:lnTo>
                    <a:pt x="46355" y="69112"/>
                  </a:lnTo>
                  <a:lnTo>
                    <a:pt x="46454" y="69186"/>
                  </a:lnTo>
                  <a:lnTo>
                    <a:pt x="46504" y="69261"/>
                  </a:lnTo>
                  <a:lnTo>
                    <a:pt x="46553" y="69360"/>
                  </a:lnTo>
                  <a:lnTo>
                    <a:pt x="46603" y="69458"/>
                  </a:lnTo>
                  <a:lnTo>
                    <a:pt x="46603" y="69557"/>
                  </a:lnTo>
                  <a:lnTo>
                    <a:pt x="46603" y="69681"/>
                  </a:lnTo>
                  <a:lnTo>
                    <a:pt x="46553" y="69780"/>
                  </a:lnTo>
                  <a:lnTo>
                    <a:pt x="46504" y="69854"/>
                  </a:lnTo>
                  <a:lnTo>
                    <a:pt x="46454" y="69953"/>
                  </a:lnTo>
                  <a:lnTo>
                    <a:pt x="46355" y="70027"/>
                  </a:lnTo>
                  <a:lnTo>
                    <a:pt x="46256" y="70077"/>
                  </a:lnTo>
                  <a:lnTo>
                    <a:pt x="46157" y="70102"/>
                  </a:lnTo>
                  <a:lnTo>
                    <a:pt x="45959" y="70102"/>
                  </a:lnTo>
                  <a:lnTo>
                    <a:pt x="45861" y="70077"/>
                  </a:lnTo>
                  <a:lnTo>
                    <a:pt x="45762" y="70027"/>
                  </a:lnTo>
                  <a:lnTo>
                    <a:pt x="45687" y="69953"/>
                  </a:lnTo>
                  <a:lnTo>
                    <a:pt x="45613" y="69854"/>
                  </a:lnTo>
                  <a:lnTo>
                    <a:pt x="45564" y="69780"/>
                  </a:lnTo>
                  <a:lnTo>
                    <a:pt x="45539" y="69681"/>
                  </a:lnTo>
                  <a:lnTo>
                    <a:pt x="45514" y="69557"/>
                  </a:lnTo>
                  <a:lnTo>
                    <a:pt x="45539" y="69458"/>
                  </a:lnTo>
                  <a:lnTo>
                    <a:pt x="45564" y="69360"/>
                  </a:lnTo>
                  <a:lnTo>
                    <a:pt x="45613" y="69261"/>
                  </a:lnTo>
                  <a:lnTo>
                    <a:pt x="45687" y="69186"/>
                  </a:lnTo>
                  <a:lnTo>
                    <a:pt x="45762" y="69112"/>
                  </a:lnTo>
                  <a:lnTo>
                    <a:pt x="45861" y="69063"/>
                  </a:lnTo>
                  <a:lnTo>
                    <a:pt x="45959" y="69038"/>
                  </a:lnTo>
                  <a:close/>
                  <a:moveTo>
                    <a:pt x="68148" y="68222"/>
                  </a:moveTo>
                  <a:lnTo>
                    <a:pt x="68346" y="68246"/>
                  </a:lnTo>
                  <a:lnTo>
                    <a:pt x="68519" y="68296"/>
                  </a:lnTo>
                  <a:lnTo>
                    <a:pt x="68692" y="68370"/>
                  </a:lnTo>
                  <a:lnTo>
                    <a:pt x="68840" y="68494"/>
                  </a:lnTo>
                  <a:lnTo>
                    <a:pt x="68964" y="68667"/>
                  </a:lnTo>
                  <a:lnTo>
                    <a:pt x="69038" y="68815"/>
                  </a:lnTo>
                  <a:lnTo>
                    <a:pt x="69088" y="68988"/>
                  </a:lnTo>
                  <a:lnTo>
                    <a:pt x="69112" y="69186"/>
                  </a:lnTo>
                  <a:lnTo>
                    <a:pt x="69088" y="69360"/>
                  </a:lnTo>
                  <a:lnTo>
                    <a:pt x="69038" y="69557"/>
                  </a:lnTo>
                  <a:lnTo>
                    <a:pt x="68964" y="69706"/>
                  </a:lnTo>
                  <a:lnTo>
                    <a:pt x="68840" y="69854"/>
                  </a:lnTo>
                  <a:lnTo>
                    <a:pt x="68692" y="69978"/>
                  </a:lnTo>
                  <a:lnTo>
                    <a:pt x="68519" y="70077"/>
                  </a:lnTo>
                  <a:lnTo>
                    <a:pt x="68346" y="70126"/>
                  </a:lnTo>
                  <a:lnTo>
                    <a:pt x="68148" y="70151"/>
                  </a:lnTo>
                  <a:lnTo>
                    <a:pt x="67974" y="70126"/>
                  </a:lnTo>
                  <a:lnTo>
                    <a:pt x="67801" y="70077"/>
                  </a:lnTo>
                  <a:lnTo>
                    <a:pt x="67628" y="69978"/>
                  </a:lnTo>
                  <a:lnTo>
                    <a:pt x="67480" y="69854"/>
                  </a:lnTo>
                  <a:lnTo>
                    <a:pt x="67356" y="69706"/>
                  </a:lnTo>
                  <a:lnTo>
                    <a:pt x="67257" y="69557"/>
                  </a:lnTo>
                  <a:lnTo>
                    <a:pt x="67208" y="69360"/>
                  </a:lnTo>
                  <a:lnTo>
                    <a:pt x="67208" y="69186"/>
                  </a:lnTo>
                  <a:lnTo>
                    <a:pt x="67208" y="68988"/>
                  </a:lnTo>
                  <a:lnTo>
                    <a:pt x="67257" y="68815"/>
                  </a:lnTo>
                  <a:lnTo>
                    <a:pt x="67356" y="68667"/>
                  </a:lnTo>
                  <a:lnTo>
                    <a:pt x="67480" y="68494"/>
                  </a:lnTo>
                  <a:lnTo>
                    <a:pt x="67628" y="68370"/>
                  </a:lnTo>
                  <a:lnTo>
                    <a:pt x="67801" y="68296"/>
                  </a:lnTo>
                  <a:lnTo>
                    <a:pt x="67974" y="68246"/>
                  </a:lnTo>
                  <a:lnTo>
                    <a:pt x="68148" y="68222"/>
                  </a:lnTo>
                  <a:close/>
                  <a:moveTo>
                    <a:pt x="58327" y="68642"/>
                  </a:moveTo>
                  <a:lnTo>
                    <a:pt x="58476" y="68692"/>
                  </a:lnTo>
                  <a:lnTo>
                    <a:pt x="58624" y="68766"/>
                  </a:lnTo>
                  <a:lnTo>
                    <a:pt x="58748" y="68865"/>
                  </a:lnTo>
                  <a:lnTo>
                    <a:pt x="58847" y="68988"/>
                  </a:lnTo>
                  <a:lnTo>
                    <a:pt x="58921" y="69137"/>
                  </a:lnTo>
                  <a:lnTo>
                    <a:pt x="58971" y="69261"/>
                  </a:lnTo>
                  <a:lnTo>
                    <a:pt x="58971" y="69409"/>
                  </a:lnTo>
                  <a:lnTo>
                    <a:pt x="58971" y="69582"/>
                  </a:lnTo>
                  <a:lnTo>
                    <a:pt x="58921" y="69706"/>
                  </a:lnTo>
                  <a:lnTo>
                    <a:pt x="58847" y="69854"/>
                  </a:lnTo>
                  <a:lnTo>
                    <a:pt x="58748" y="69978"/>
                  </a:lnTo>
                  <a:lnTo>
                    <a:pt x="58624" y="70077"/>
                  </a:lnTo>
                  <a:lnTo>
                    <a:pt x="58476" y="70151"/>
                  </a:lnTo>
                  <a:lnTo>
                    <a:pt x="58327" y="70201"/>
                  </a:lnTo>
                  <a:lnTo>
                    <a:pt x="58031" y="70201"/>
                  </a:lnTo>
                  <a:lnTo>
                    <a:pt x="57882" y="70151"/>
                  </a:lnTo>
                  <a:lnTo>
                    <a:pt x="57759" y="70077"/>
                  </a:lnTo>
                  <a:lnTo>
                    <a:pt x="57635" y="69978"/>
                  </a:lnTo>
                  <a:lnTo>
                    <a:pt x="57536" y="69854"/>
                  </a:lnTo>
                  <a:lnTo>
                    <a:pt x="57462" y="69706"/>
                  </a:lnTo>
                  <a:lnTo>
                    <a:pt x="57412" y="69582"/>
                  </a:lnTo>
                  <a:lnTo>
                    <a:pt x="57412" y="69409"/>
                  </a:lnTo>
                  <a:lnTo>
                    <a:pt x="57412" y="69261"/>
                  </a:lnTo>
                  <a:lnTo>
                    <a:pt x="57462" y="69137"/>
                  </a:lnTo>
                  <a:lnTo>
                    <a:pt x="57536" y="68988"/>
                  </a:lnTo>
                  <a:lnTo>
                    <a:pt x="57635" y="68865"/>
                  </a:lnTo>
                  <a:lnTo>
                    <a:pt x="57759" y="68766"/>
                  </a:lnTo>
                  <a:lnTo>
                    <a:pt x="57882" y="68692"/>
                  </a:lnTo>
                  <a:lnTo>
                    <a:pt x="58031" y="68642"/>
                  </a:lnTo>
                  <a:close/>
                  <a:moveTo>
                    <a:pt x="61667" y="68815"/>
                  </a:moveTo>
                  <a:lnTo>
                    <a:pt x="61840" y="68865"/>
                  </a:lnTo>
                  <a:lnTo>
                    <a:pt x="61988" y="68939"/>
                  </a:lnTo>
                  <a:lnTo>
                    <a:pt x="62112" y="69063"/>
                  </a:lnTo>
                  <a:lnTo>
                    <a:pt x="62211" y="69186"/>
                  </a:lnTo>
                  <a:lnTo>
                    <a:pt x="62310" y="69335"/>
                  </a:lnTo>
                  <a:lnTo>
                    <a:pt x="62359" y="69483"/>
                  </a:lnTo>
                  <a:lnTo>
                    <a:pt x="62359" y="69656"/>
                  </a:lnTo>
                  <a:lnTo>
                    <a:pt x="62359" y="69830"/>
                  </a:lnTo>
                  <a:lnTo>
                    <a:pt x="62310" y="69978"/>
                  </a:lnTo>
                  <a:lnTo>
                    <a:pt x="62211" y="70126"/>
                  </a:lnTo>
                  <a:lnTo>
                    <a:pt x="62112" y="70250"/>
                  </a:lnTo>
                  <a:lnTo>
                    <a:pt x="61988" y="70374"/>
                  </a:lnTo>
                  <a:lnTo>
                    <a:pt x="61840" y="70448"/>
                  </a:lnTo>
                  <a:lnTo>
                    <a:pt x="61667" y="70497"/>
                  </a:lnTo>
                  <a:lnTo>
                    <a:pt x="61345" y="70497"/>
                  </a:lnTo>
                  <a:lnTo>
                    <a:pt x="61197" y="70448"/>
                  </a:lnTo>
                  <a:lnTo>
                    <a:pt x="61048" y="70374"/>
                  </a:lnTo>
                  <a:lnTo>
                    <a:pt x="60925" y="70250"/>
                  </a:lnTo>
                  <a:lnTo>
                    <a:pt x="60801" y="70126"/>
                  </a:lnTo>
                  <a:lnTo>
                    <a:pt x="60727" y="69978"/>
                  </a:lnTo>
                  <a:lnTo>
                    <a:pt x="60677" y="69830"/>
                  </a:lnTo>
                  <a:lnTo>
                    <a:pt x="60653" y="69656"/>
                  </a:lnTo>
                  <a:lnTo>
                    <a:pt x="60677" y="69483"/>
                  </a:lnTo>
                  <a:lnTo>
                    <a:pt x="60727" y="69335"/>
                  </a:lnTo>
                  <a:lnTo>
                    <a:pt x="60801" y="69186"/>
                  </a:lnTo>
                  <a:lnTo>
                    <a:pt x="60925" y="69063"/>
                  </a:lnTo>
                  <a:lnTo>
                    <a:pt x="61048" y="68939"/>
                  </a:lnTo>
                  <a:lnTo>
                    <a:pt x="61197" y="68865"/>
                  </a:lnTo>
                  <a:lnTo>
                    <a:pt x="61345" y="68815"/>
                  </a:lnTo>
                  <a:close/>
                  <a:moveTo>
                    <a:pt x="64858" y="68667"/>
                  </a:moveTo>
                  <a:lnTo>
                    <a:pt x="65031" y="68692"/>
                  </a:lnTo>
                  <a:lnTo>
                    <a:pt x="65179" y="68741"/>
                  </a:lnTo>
                  <a:lnTo>
                    <a:pt x="65352" y="68815"/>
                  </a:lnTo>
                  <a:lnTo>
                    <a:pt x="65501" y="68939"/>
                  </a:lnTo>
                  <a:lnTo>
                    <a:pt x="65600" y="69087"/>
                  </a:lnTo>
                  <a:lnTo>
                    <a:pt x="65699" y="69236"/>
                  </a:lnTo>
                  <a:lnTo>
                    <a:pt x="65748" y="69409"/>
                  </a:lnTo>
                  <a:lnTo>
                    <a:pt x="65748" y="69582"/>
                  </a:lnTo>
                  <a:lnTo>
                    <a:pt x="65748" y="69755"/>
                  </a:lnTo>
                  <a:lnTo>
                    <a:pt x="65699" y="69928"/>
                  </a:lnTo>
                  <a:lnTo>
                    <a:pt x="65600" y="70077"/>
                  </a:lnTo>
                  <a:lnTo>
                    <a:pt x="65501" y="70225"/>
                  </a:lnTo>
                  <a:lnTo>
                    <a:pt x="65352" y="70349"/>
                  </a:lnTo>
                  <a:lnTo>
                    <a:pt x="65179" y="70423"/>
                  </a:lnTo>
                  <a:lnTo>
                    <a:pt x="65031" y="70473"/>
                  </a:lnTo>
                  <a:lnTo>
                    <a:pt x="64858" y="70497"/>
                  </a:lnTo>
                  <a:lnTo>
                    <a:pt x="64660" y="70473"/>
                  </a:lnTo>
                  <a:lnTo>
                    <a:pt x="64511" y="70423"/>
                  </a:lnTo>
                  <a:lnTo>
                    <a:pt x="64338" y="70349"/>
                  </a:lnTo>
                  <a:lnTo>
                    <a:pt x="64190" y="70225"/>
                  </a:lnTo>
                  <a:lnTo>
                    <a:pt x="64091" y="70077"/>
                  </a:lnTo>
                  <a:lnTo>
                    <a:pt x="63992" y="69928"/>
                  </a:lnTo>
                  <a:lnTo>
                    <a:pt x="63943" y="69755"/>
                  </a:lnTo>
                  <a:lnTo>
                    <a:pt x="63943" y="69582"/>
                  </a:lnTo>
                  <a:lnTo>
                    <a:pt x="63943" y="69409"/>
                  </a:lnTo>
                  <a:lnTo>
                    <a:pt x="63992" y="69236"/>
                  </a:lnTo>
                  <a:lnTo>
                    <a:pt x="64091" y="69087"/>
                  </a:lnTo>
                  <a:lnTo>
                    <a:pt x="64190" y="68939"/>
                  </a:lnTo>
                  <a:lnTo>
                    <a:pt x="64338" y="68815"/>
                  </a:lnTo>
                  <a:lnTo>
                    <a:pt x="64511" y="68741"/>
                  </a:lnTo>
                  <a:lnTo>
                    <a:pt x="64660" y="68692"/>
                  </a:lnTo>
                  <a:lnTo>
                    <a:pt x="64858" y="68667"/>
                  </a:lnTo>
                  <a:close/>
                  <a:moveTo>
                    <a:pt x="78636" y="68395"/>
                  </a:moveTo>
                  <a:lnTo>
                    <a:pt x="78858" y="68420"/>
                  </a:lnTo>
                  <a:lnTo>
                    <a:pt x="79081" y="68494"/>
                  </a:lnTo>
                  <a:lnTo>
                    <a:pt x="79279" y="68593"/>
                  </a:lnTo>
                  <a:lnTo>
                    <a:pt x="79452" y="68741"/>
                  </a:lnTo>
                  <a:lnTo>
                    <a:pt x="79600" y="68914"/>
                  </a:lnTo>
                  <a:lnTo>
                    <a:pt x="79724" y="69137"/>
                  </a:lnTo>
                  <a:lnTo>
                    <a:pt x="79774" y="69335"/>
                  </a:lnTo>
                  <a:lnTo>
                    <a:pt x="79798" y="69557"/>
                  </a:lnTo>
                  <a:lnTo>
                    <a:pt x="79774" y="69780"/>
                  </a:lnTo>
                  <a:lnTo>
                    <a:pt x="79724" y="70003"/>
                  </a:lnTo>
                  <a:lnTo>
                    <a:pt x="79600" y="70201"/>
                  </a:lnTo>
                  <a:lnTo>
                    <a:pt x="79452" y="70398"/>
                  </a:lnTo>
                  <a:lnTo>
                    <a:pt x="79279" y="70547"/>
                  </a:lnTo>
                  <a:lnTo>
                    <a:pt x="79081" y="70646"/>
                  </a:lnTo>
                  <a:lnTo>
                    <a:pt x="78858" y="70720"/>
                  </a:lnTo>
                  <a:lnTo>
                    <a:pt x="78636" y="70745"/>
                  </a:lnTo>
                  <a:lnTo>
                    <a:pt x="78413" y="70720"/>
                  </a:lnTo>
                  <a:lnTo>
                    <a:pt x="78190" y="70646"/>
                  </a:lnTo>
                  <a:lnTo>
                    <a:pt x="77993" y="70547"/>
                  </a:lnTo>
                  <a:lnTo>
                    <a:pt x="77795" y="70398"/>
                  </a:lnTo>
                  <a:lnTo>
                    <a:pt x="77646" y="70201"/>
                  </a:lnTo>
                  <a:lnTo>
                    <a:pt x="77547" y="70003"/>
                  </a:lnTo>
                  <a:lnTo>
                    <a:pt x="77473" y="69780"/>
                  </a:lnTo>
                  <a:lnTo>
                    <a:pt x="77448" y="69557"/>
                  </a:lnTo>
                  <a:lnTo>
                    <a:pt x="77473" y="69335"/>
                  </a:lnTo>
                  <a:lnTo>
                    <a:pt x="77547" y="69137"/>
                  </a:lnTo>
                  <a:lnTo>
                    <a:pt x="77646" y="68914"/>
                  </a:lnTo>
                  <a:lnTo>
                    <a:pt x="77795" y="68741"/>
                  </a:lnTo>
                  <a:lnTo>
                    <a:pt x="77993" y="68593"/>
                  </a:lnTo>
                  <a:lnTo>
                    <a:pt x="78190" y="68494"/>
                  </a:lnTo>
                  <a:lnTo>
                    <a:pt x="78413" y="68420"/>
                  </a:lnTo>
                  <a:lnTo>
                    <a:pt x="78636" y="68395"/>
                  </a:lnTo>
                  <a:close/>
                  <a:moveTo>
                    <a:pt x="97015" y="67752"/>
                  </a:moveTo>
                  <a:lnTo>
                    <a:pt x="97311" y="67776"/>
                  </a:lnTo>
                  <a:lnTo>
                    <a:pt x="97608" y="67875"/>
                  </a:lnTo>
                  <a:lnTo>
                    <a:pt x="97732" y="67925"/>
                  </a:lnTo>
                  <a:lnTo>
                    <a:pt x="97880" y="67999"/>
                  </a:lnTo>
                  <a:lnTo>
                    <a:pt x="98004" y="68098"/>
                  </a:lnTo>
                  <a:lnTo>
                    <a:pt x="98103" y="68197"/>
                  </a:lnTo>
                  <a:lnTo>
                    <a:pt x="98227" y="68321"/>
                  </a:lnTo>
                  <a:lnTo>
                    <a:pt x="98301" y="68444"/>
                  </a:lnTo>
                  <a:lnTo>
                    <a:pt x="98400" y="68593"/>
                  </a:lnTo>
                  <a:lnTo>
                    <a:pt x="98449" y="68716"/>
                  </a:lnTo>
                  <a:lnTo>
                    <a:pt x="98548" y="69013"/>
                  </a:lnTo>
                  <a:lnTo>
                    <a:pt x="98573" y="69310"/>
                  </a:lnTo>
                  <a:lnTo>
                    <a:pt x="98548" y="69607"/>
                  </a:lnTo>
                  <a:lnTo>
                    <a:pt x="98449" y="69879"/>
                  </a:lnTo>
                  <a:lnTo>
                    <a:pt x="98400" y="70027"/>
                  </a:lnTo>
                  <a:lnTo>
                    <a:pt x="98301" y="70151"/>
                  </a:lnTo>
                  <a:lnTo>
                    <a:pt x="98227" y="70275"/>
                  </a:lnTo>
                  <a:lnTo>
                    <a:pt x="98103" y="70398"/>
                  </a:lnTo>
                  <a:lnTo>
                    <a:pt x="98004" y="70497"/>
                  </a:lnTo>
                  <a:lnTo>
                    <a:pt x="97880" y="70596"/>
                  </a:lnTo>
                  <a:lnTo>
                    <a:pt x="97732" y="70671"/>
                  </a:lnTo>
                  <a:lnTo>
                    <a:pt x="97608" y="70745"/>
                  </a:lnTo>
                  <a:lnTo>
                    <a:pt x="97311" y="70819"/>
                  </a:lnTo>
                  <a:lnTo>
                    <a:pt x="97015" y="70844"/>
                  </a:lnTo>
                  <a:lnTo>
                    <a:pt x="96718" y="70819"/>
                  </a:lnTo>
                  <a:lnTo>
                    <a:pt x="96421" y="70745"/>
                  </a:lnTo>
                  <a:lnTo>
                    <a:pt x="96297" y="70671"/>
                  </a:lnTo>
                  <a:lnTo>
                    <a:pt x="96149" y="70596"/>
                  </a:lnTo>
                  <a:lnTo>
                    <a:pt x="96025" y="70497"/>
                  </a:lnTo>
                  <a:lnTo>
                    <a:pt x="95926" y="70398"/>
                  </a:lnTo>
                  <a:lnTo>
                    <a:pt x="95802" y="70275"/>
                  </a:lnTo>
                  <a:lnTo>
                    <a:pt x="95728" y="70151"/>
                  </a:lnTo>
                  <a:lnTo>
                    <a:pt x="95629" y="70027"/>
                  </a:lnTo>
                  <a:lnTo>
                    <a:pt x="95580" y="69879"/>
                  </a:lnTo>
                  <a:lnTo>
                    <a:pt x="95481" y="69607"/>
                  </a:lnTo>
                  <a:lnTo>
                    <a:pt x="95456" y="69310"/>
                  </a:lnTo>
                  <a:lnTo>
                    <a:pt x="95481" y="69013"/>
                  </a:lnTo>
                  <a:lnTo>
                    <a:pt x="95580" y="68716"/>
                  </a:lnTo>
                  <a:lnTo>
                    <a:pt x="95629" y="68593"/>
                  </a:lnTo>
                  <a:lnTo>
                    <a:pt x="95728" y="68444"/>
                  </a:lnTo>
                  <a:lnTo>
                    <a:pt x="95802" y="68321"/>
                  </a:lnTo>
                  <a:lnTo>
                    <a:pt x="95926" y="68197"/>
                  </a:lnTo>
                  <a:lnTo>
                    <a:pt x="96025" y="68098"/>
                  </a:lnTo>
                  <a:lnTo>
                    <a:pt x="96149" y="67999"/>
                  </a:lnTo>
                  <a:lnTo>
                    <a:pt x="96297" y="67925"/>
                  </a:lnTo>
                  <a:lnTo>
                    <a:pt x="96421" y="67875"/>
                  </a:lnTo>
                  <a:lnTo>
                    <a:pt x="96718" y="67776"/>
                  </a:lnTo>
                  <a:lnTo>
                    <a:pt x="97015" y="67752"/>
                  </a:lnTo>
                  <a:close/>
                  <a:moveTo>
                    <a:pt x="40468" y="70052"/>
                  </a:moveTo>
                  <a:lnTo>
                    <a:pt x="40542" y="70077"/>
                  </a:lnTo>
                  <a:lnTo>
                    <a:pt x="40641" y="70126"/>
                  </a:lnTo>
                  <a:lnTo>
                    <a:pt x="40691" y="70176"/>
                  </a:lnTo>
                  <a:lnTo>
                    <a:pt x="40765" y="70250"/>
                  </a:lnTo>
                  <a:lnTo>
                    <a:pt x="40790" y="70324"/>
                  </a:lnTo>
                  <a:lnTo>
                    <a:pt x="40814" y="70398"/>
                  </a:lnTo>
                  <a:lnTo>
                    <a:pt x="40814" y="70473"/>
                  </a:lnTo>
                  <a:lnTo>
                    <a:pt x="40814" y="70572"/>
                  </a:lnTo>
                  <a:lnTo>
                    <a:pt x="40790" y="70646"/>
                  </a:lnTo>
                  <a:lnTo>
                    <a:pt x="40765" y="70720"/>
                  </a:lnTo>
                  <a:lnTo>
                    <a:pt x="40691" y="70794"/>
                  </a:lnTo>
                  <a:lnTo>
                    <a:pt x="40641" y="70844"/>
                  </a:lnTo>
                  <a:lnTo>
                    <a:pt x="40542" y="70893"/>
                  </a:lnTo>
                  <a:lnTo>
                    <a:pt x="40468" y="70918"/>
                  </a:lnTo>
                  <a:lnTo>
                    <a:pt x="40320" y="70918"/>
                  </a:lnTo>
                  <a:lnTo>
                    <a:pt x="40221" y="70893"/>
                  </a:lnTo>
                  <a:lnTo>
                    <a:pt x="40146" y="70844"/>
                  </a:lnTo>
                  <a:lnTo>
                    <a:pt x="40097" y="70794"/>
                  </a:lnTo>
                  <a:lnTo>
                    <a:pt x="40023" y="70720"/>
                  </a:lnTo>
                  <a:lnTo>
                    <a:pt x="39998" y="70646"/>
                  </a:lnTo>
                  <a:lnTo>
                    <a:pt x="39973" y="70572"/>
                  </a:lnTo>
                  <a:lnTo>
                    <a:pt x="39949" y="70473"/>
                  </a:lnTo>
                  <a:lnTo>
                    <a:pt x="39973" y="70398"/>
                  </a:lnTo>
                  <a:lnTo>
                    <a:pt x="39998" y="70324"/>
                  </a:lnTo>
                  <a:lnTo>
                    <a:pt x="40023" y="70250"/>
                  </a:lnTo>
                  <a:lnTo>
                    <a:pt x="40097" y="70176"/>
                  </a:lnTo>
                  <a:lnTo>
                    <a:pt x="40146" y="70126"/>
                  </a:lnTo>
                  <a:lnTo>
                    <a:pt x="40221" y="70077"/>
                  </a:lnTo>
                  <a:lnTo>
                    <a:pt x="40320" y="70052"/>
                  </a:lnTo>
                  <a:close/>
                  <a:moveTo>
                    <a:pt x="2820" y="69335"/>
                  </a:moveTo>
                  <a:lnTo>
                    <a:pt x="2968" y="69360"/>
                  </a:lnTo>
                  <a:lnTo>
                    <a:pt x="3117" y="69384"/>
                  </a:lnTo>
                  <a:lnTo>
                    <a:pt x="3265" y="69458"/>
                  </a:lnTo>
                  <a:lnTo>
                    <a:pt x="3414" y="69582"/>
                  </a:lnTo>
                  <a:lnTo>
                    <a:pt x="3513" y="69706"/>
                  </a:lnTo>
                  <a:lnTo>
                    <a:pt x="3587" y="69854"/>
                  </a:lnTo>
                  <a:lnTo>
                    <a:pt x="3636" y="70003"/>
                  </a:lnTo>
                  <a:lnTo>
                    <a:pt x="3636" y="70176"/>
                  </a:lnTo>
                  <a:lnTo>
                    <a:pt x="3636" y="70324"/>
                  </a:lnTo>
                  <a:lnTo>
                    <a:pt x="3587" y="70473"/>
                  </a:lnTo>
                  <a:lnTo>
                    <a:pt x="3513" y="70621"/>
                  </a:lnTo>
                  <a:lnTo>
                    <a:pt x="3414" y="70769"/>
                  </a:lnTo>
                  <a:lnTo>
                    <a:pt x="3265" y="70868"/>
                  </a:lnTo>
                  <a:lnTo>
                    <a:pt x="3117" y="70943"/>
                  </a:lnTo>
                  <a:lnTo>
                    <a:pt x="2968" y="70992"/>
                  </a:lnTo>
                  <a:lnTo>
                    <a:pt x="2647" y="70992"/>
                  </a:lnTo>
                  <a:lnTo>
                    <a:pt x="2498" y="70943"/>
                  </a:lnTo>
                  <a:lnTo>
                    <a:pt x="2350" y="70868"/>
                  </a:lnTo>
                  <a:lnTo>
                    <a:pt x="2226" y="70769"/>
                  </a:lnTo>
                  <a:lnTo>
                    <a:pt x="2127" y="70621"/>
                  </a:lnTo>
                  <a:lnTo>
                    <a:pt x="2028" y="70473"/>
                  </a:lnTo>
                  <a:lnTo>
                    <a:pt x="2004" y="70324"/>
                  </a:lnTo>
                  <a:lnTo>
                    <a:pt x="1979" y="70176"/>
                  </a:lnTo>
                  <a:lnTo>
                    <a:pt x="2004" y="70003"/>
                  </a:lnTo>
                  <a:lnTo>
                    <a:pt x="2028" y="69854"/>
                  </a:lnTo>
                  <a:lnTo>
                    <a:pt x="2127" y="69706"/>
                  </a:lnTo>
                  <a:lnTo>
                    <a:pt x="2226" y="69582"/>
                  </a:lnTo>
                  <a:lnTo>
                    <a:pt x="2350" y="69458"/>
                  </a:lnTo>
                  <a:lnTo>
                    <a:pt x="2498" y="69384"/>
                  </a:lnTo>
                  <a:lnTo>
                    <a:pt x="2647" y="69360"/>
                  </a:lnTo>
                  <a:lnTo>
                    <a:pt x="2820" y="69335"/>
                  </a:lnTo>
                  <a:close/>
                  <a:moveTo>
                    <a:pt x="19541" y="0"/>
                  </a:moveTo>
                  <a:lnTo>
                    <a:pt x="19467" y="223"/>
                  </a:lnTo>
                  <a:lnTo>
                    <a:pt x="19368" y="421"/>
                  </a:lnTo>
                  <a:lnTo>
                    <a:pt x="19245" y="618"/>
                  </a:lnTo>
                  <a:lnTo>
                    <a:pt x="19071" y="816"/>
                  </a:lnTo>
                  <a:lnTo>
                    <a:pt x="18898" y="965"/>
                  </a:lnTo>
                  <a:lnTo>
                    <a:pt x="18700" y="1088"/>
                  </a:lnTo>
                  <a:lnTo>
                    <a:pt x="18503" y="1187"/>
                  </a:lnTo>
                  <a:lnTo>
                    <a:pt x="18305" y="1262"/>
                  </a:lnTo>
                  <a:lnTo>
                    <a:pt x="18082" y="1336"/>
                  </a:lnTo>
                  <a:lnTo>
                    <a:pt x="17859" y="1360"/>
                  </a:lnTo>
                  <a:lnTo>
                    <a:pt x="17637" y="1360"/>
                  </a:lnTo>
                  <a:lnTo>
                    <a:pt x="17414" y="1311"/>
                  </a:lnTo>
                  <a:lnTo>
                    <a:pt x="17513" y="1583"/>
                  </a:lnTo>
                  <a:lnTo>
                    <a:pt x="17587" y="1880"/>
                  </a:lnTo>
                  <a:lnTo>
                    <a:pt x="17612" y="2152"/>
                  </a:lnTo>
                  <a:lnTo>
                    <a:pt x="17587" y="2449"/>
                  </a:lnTo>
                  <a:lnTo>
                    <a:pt x="17513" y="2721"/>
                  </a:lnTo>
                  <a:lnTo>
                    <a:pt x="17414" y="2993"/>
                  </a:lnTo>
                  <a:lnTo>
                    <a:pt x="17266" y="3240"/>
                  </a:lnTo>
                  <a:lnTo>
                    <a:pt x="17068" y="3463"/>
                  </a:lnTo>
                  <a:lnTo>
                    <a:pt x="16895" y="3611"/>
                  </a:lnTo>
                  <a:lnTo>
                    <a:pt x="16722" y="3735"/>
                  </a:lnTo>
                  <a:lnTo>
                    <a:pt x="16524" y="3834"/>
                  </a:lnTo>
                  <a:lnTo>
                    <a:pt x="16326" y="3933"/>
                  </a:lnTo>
                  <a:lnTo>
                    <a:pt x="16103" y="3982"/>
                  </a:lnTo>
                  <a:lnTo>
                    <a:pt x="15905" y="4007"/>
                  </a:lnTo>
                  <a:lnTo>
                    <a:pt x="15683" y="4007"/>
                  </a:lnTo>
                  <a:lnTo>
                    <a:pt x="15485" y="3982"/>
                  </a:lnTo>
                  <a:lnTo>
                    <a:pt x="15608" y="4279"/>
                  </a:lnTo>
                  <a:lnTo>
                    <a:pt x="15707" y="4551"/>
                  </a:lnTo>
                  <a:lnTo>
                    <a:pt x="15732" y="4848"/>
                  </a:lnTo>
                  <a:lnTo>
                    <a:pt x="15707" y="5145"/>
                  </a:lnTo>
                  <a:lnTo>
                    <a:pt x="15658" y="5442"/>
                  </a:lnTo>
                  <a:lnTo>
                    <a:pt x="15559" y="5714"/>
                  </a:lnTo>
                  <a:lnTo>
                    <a:pt x="15386" y="5986"/>
                  </a:lnTo>
                  <a:lnTo>
                    <a:pt x="15188" y="6233"/>
                  </a:lnTo>
                  <a:lnTo>
                    <a:pt x="15039" y="6382"/>
                  </a:lnTo>
                  <a:lnTo>
                    <a:pt x="14866" y="6506"/>
                  </a:lnTo>
                  <a:lnTo>
                    <a:pt x="14668" y="6604"/>
                  </a:lnTo>
                  <a:lnTo>
                    <a:pt x="14495" y="6679"/>
                  </a:lnTo>
                  <a:lnTo>
                    <a:pt x="14297" y="6728"/>
                  </a:lnTo>
                  <a:lnTo>
                    <a:pt x="14100" y="6753"/>
                  </a:lnTo>
                  <a:lnTo>
                    <a:pt x="13902" y="6778"/>
                  </a:lnTo>
                  <a:lnTo>
                    <a:pt x="13704" y="6753"/>
                  </a:lnTo>
                  <a:lnTo>
                    <a:pt x="13852" y="7050"/>
                  </a:lnTo>
                  <a:lnTo>
                    <a:pt x="13951" y="7347"/>
                  </a:lnTo>
                  <a:lnTo>
                    <a:pt x="14001" y="7643"/>
                  </a:lnTo>
                  <a:lnTo>
                    <a:pt x="14001" y="7965"/>
                  </a:lnTo>
                  <a:lnTo>
                    <a:pt x="13951" y="8262"/>
                  </a:lnTo>
                  <a:lnTo>
                    <a:pt x="13852" y="8559"/>
                  </a:lnTo>
                  <a:lnTo>
                    <a:pt x="13679" y="8831"/>
                  </a:lnTo>
                  <a:lnTo>
                    <a:pt x="13580" y="8979"/>
                  </a:lnTo>
                  <a:lnTo>
                    <a:pt x="13481" y="9103"/>
                  </a:lnTo>
                  <a:lnTo>
                    <a:pt x="13333" y="9227"/>
                  </a:lnTo>
                  <a:lnTo>
                    <a:pt x="13160" y="9350"/>
                  </a:lnTo>
                  <a:lnTo>
                    <a:pt x="12986" y="9449"/>
                  </a:lnTo>
                  <a:lnTo>
                    <a:pt x="12813" y="9523"/>
                  </a:lnTo>
                  <a:lnTo>
                    <a:pt x="12640" y="9573"/>
                  </a:lnTo>
                  <a:lnTo>
                    <a:pt x="12442" y="9622"/>
                  </a:lnTo>
                  <a:lnTo>
                    <a:pt x="12046" y="9622"/>
                  </a:lnTo>
                  <a:lnTo>
                    <a:pt x="12170" y="9771"/>
                  </a:lnTo>
                  <a:lnTo>
                    <a:pt x="12244" y="9894"/>
                  </a:lnTo>
                  <a:lnTo>
                    <a:pt x="12319" y="10068"/>
                  </a:lnTo>
                  <a:lnTo>
                    <a:pt x="12368" y="10216"/>
                  </a:lnTo>
                  <a:lnTo>
                    <a:pt x="12442" y="10538"/>
                  </a:lnTo>
                  <a:lnTo>
                    <a:pt x="12467" y="10859"/>
                  </a:lnTo>
                  <a:lnTo>
                    <a:pt x="12417" y="11181"/>
                  </a:lnTo>
                  <a:lnTo>
                    <a:pt x="12368" y="11329"/>
                  </a:lnTo>
                  <a:lnTo>
                    <a:pt x="12319" y="11477"/>
                  </a:lnTo>
                  <a:lnTo>
                    <a:pt x="12244" y="11626"/>
                  </a:lnTo>
                  <a:lnTo>
                    <a:pt x="12145" y="11774"/>
                  </a:lnTo>
                  <a:lnTo>
                    <a:pt x="12046" y="11923"/>
                  </a:lnTo>
                  <a:lnTo>
                    <a:pt x="11923" y="12046"/>
                  </a:lnTo>
                  <a:lnTo>
                    <a:pt x="11774" y="12170"/>
                  </a:lnTo>
                  <a:lnTo>
                    <a:pt x="11626" y="12294"/>
                  </a:lnTo>
                  <a:lnTo>
                    <a:pt x="11453" y="12393"/>
                  </a:lnTo>
                  <a:lnTo>
                    <a:pt x="11304" y="12467"/>
                  </a:lnTo>
                  <a:lnTo>
                    <a:pt x="11106" y="12516"/>
                  </a:lnTo>
                  <a:lnTo>
                    <a:pt x="10933" y="12541"/>
                  </a:lnTo>
                  <a:lnTo>
                    <a:pt x="10760" y="12566"/>
                  </a:lnTo>
                  <a:lnTo>
                    <a:pt x="10562" y="12566"/>
                  </a:lnTo>
                  <a:lnTo>
                    <a:pt x="10686" y="12714"/>
                  </a:lnTo>
                  <a:lnTo>
                    <a:pt x="10785" y="12863"/>
                  </a:lnTo>
                  <a:lnTo>
                    <a:pt x="10884" y="13011"/>
                  </a:lnTo>
                  <a:lnTo>
                    <a:pt x="10958" y="13160"/>
                  </a:lnTo>
                  <a:lnTo>
                    <a:pt x="11008" y="13333"/>
                  </a:lnTo>
                  <a:lnTo>
                    <a:pt x="11032" y="13481"/>
                  </a:lnTo>
                  <a:lnTo>
                    <a:pt x="11057" y="13654"/>
                  </a:lnTo>
                  <a:lnTo>
                    <a:pt x="11082" y="13827"/>
                  </a:lnTo>
                  <a:lnTo>
                    <a:pt x="11057" y="14001"/>
                  </a:lnTo>
                  <a:lnTo>
                    <a:pt x="11032" y="14174"/>
                  </a:lnTo>
                  <a:lnTo>
                    <a:pt x="10983" y="14322"/>
                  </a:lnTo>
                  <a:lnTo>
                    <a:pt x="10933" y="14495"/>
                  </a:lnTo>
                  <a:lnTo>
                    <a:pt x="10859" y="14644"/>
                  </a:lnTo>
                  <a:lnTo>
                    <a:pt x="10785" y="14792"/>
                  </a:lnTo>
                  <a:lnTo>
                    <a:pt x="10661" y="14941"/>
                  </a:lnTo>
                  <a:lnTo>
                    <a:pt x="10538" y="15089"/>
                  </a:lnTo>
                  <a:lnTo>
                    <a:pt x="10414" y="15213"/>
                  </a:lnTo>
                  <a:lnTo>
                    <a:pt x="10265" y="15312"/>
                  </a:lnTo>
                  <a:lnTo>
                    <a:pt x="10092" y="15410"/>
                  </a:lnTo>
                  <a:lnTo>
                    <a:pt x="9919" y="15485"/>
                  </a:lnTo>
                  <a:lnTo>
                    <a:pt x="9771" y="15534"/>
                  </a:lnTo>
                  <a:lnTo>
                    <a:pt x="9598" y="15584"/>
                  </a:lnTo>
                  <a:lnTo>
                    <a:pt x="9400" y="15584"/>
                  </a:lnTo>
                  <a:lnTo>
                    <a:pt x="9227" y="15608"/>
                  </a:lnTo>
                  <a:lnTo>
                    <a:pt x="9325" y="15683"/>
                  </a:lnTo>
                  <a:lnTo>
                    <a:pt x="9449" y="15831"/>
                  </a:lnTo>
                  <a:lnTo>
                    <a:pt x="9548" y="15955"/>
                  </a:lnTo>
                  <a:lnTo>
                    <a:pt x="9647" y="16128"/>
                  </a:lnTo>
                  <a:lnTo>
                    <a:pt x="9721" y="16276"/>
                  </a:lnTo>
                  <a:lnTo>
                    <a:pt x="9771" y="16425"/>
                  </a:lnTo>
                  <a:lnTo>
                    <a:pt x="9820" y="16598"/>
                  </a:lnTo>
                  <a:lnTo>
                    <a:pt x="9845" y="16771"/>
                  </a:lnTo>
                  <a:lnTo>
                    <a:pt x="9845" y="16944"/>
                  </a:lnTo>
                  <a:lnTo>
                    <a:pt x="9845" y="17093"/>
                  </a:lnTo>
                  <a:lnTo>
                    <a:pt x="9820" y="17266"/>
                  </a:lnTo>
                  <a:lnTo>
                    <a:pt x="9771" y="17439"/>
                  </a:lnTo>
                  <a:lnTo>
                    <a:pt x="9721" y="17587"/>
                  </a:lnTo>
                  <a:lnTo>
                    <a:pt x="9647" y="17760"/>
                  </a:lnTo>
                  <a:lnTo>
                    <a:pt x="9548" y="17909"/>
                  </a:lnTo>
                  <a:lnTo>
                    <a:pt x="9449" y="18032"/>
                  </a:lnTo>
                  <a:lnTo>
                    <a:pt x="9325" y="18181"/>
                  </a:lnTo>
                  <a:lnTo>
                    <a:pt x="9202" y="18305"/>
                  </a:lnTo>
                  <a:lnTo>
                    <a:pt x="9053" y="18404"/>
                  </a:lnTo>
                  <a:lnTo>
                    <a:pt x="8880" y="18502"/>
                  </a:lnTo>
                  <a:lnTo>
                    <a:pt x="8732" y="18577"/>
                  </a:lnTo>
                  <a:lnTo>
                    <a:pt x="8559" y="18626"/>
                  </a:lnTo>
                  <a:lnTo>
                    <a:pt x="8385" y="18651"/>
                  </a:lnTo>
                  <a:lnTo>
                    <a:pt x="8212" y="18676"/>
                  </a:lnTo>
                  <a:lnTo>
                    <a:pt x="8039" y="18676"/>
                  </a:lnTo>
                  <a:lnTo>
                    <a:pt x="8163" y="18775"/>
                  </a:lnTo>
                  <a:lnTo>
                    <a:pt x="8287" y="18898"/>
                  </a:lnTo>
                  <a:lnTo>
                    <a:pt x="8410" y="19022"/>
                  </a:lnTo>
                  <a:lnTo>
                    <a:pt x="8509" y="19170"/>
                  </a:lnTo>
                  <a:lnTo>
                    <a:pt x="8608" y="19319"/>
                  </a:lnTo>
                  <a:lnTo>
                    <a:pt x="8682" y="19467"/>
                  </a:lnTo>
                  <a:lnTo>
                    <a:pt x="8732" y="19616"/>
                  </a:lnTo>
                  <a:lnTo>
                    <a:pt x="8781" y="19789"/>
                  </a:lnTo>
                  <a:lnTo>
                    <a:pt x="8806" y="19962"/>
                  </a:lnTo>
                  <a:lnTo>
                    <a:pt x="8806" y="20110"/>
                  </a:lnTo>
                  <a:lnTo>
                    <a:pt x="8806" y="20283"/>
                  </a:lnTo>
                  <a:lnTo>
                    <a:pt x="8781" y="20457"/>
                  </a:lnTo>
                  <a:lnTo>
                    <a:pt x="8732" y="20605"/>
                  </a:lnTo>
                  <a:lnTo>
                    <a:pt x="8682" y="20753"/>
                  </a:lnTo>
                  <a:lnTo>
                    <a:pt x="8608" y="20927"/>
                  </a:lnTo>
                  <a:lnTo>
                    <a:pt x="8509" y="21075"/>
                  </a:lnTo>
                  <a:lnTo>
                    <a:pt x="8410" y="21199"/>
                  </a:lnTo>
                  <a:lnTo>
                    <a:pt x="8287" y="21322"/>
                  </a:lnTo>
                  <a:lnTo>
                    <a:pt x="8163" y="21471"/>
                  </a:lnTo>
                  <a:lnTo>
                    <a:pt x="8014" y="21570"/>
                  </a:lnTo>
                  <a:lnTo>
                    <a:pt x="7841" y="21669"/>
                  </a:lnTo>
                  <a:lnTo>
                    <a:pt x="7693" y="21718"/>
                  </a:lnTo>
                  <a:lnTo>
                    <a:pt x="7520" y="21792"/>
                  </a:lnTo>
                  <a:lnTo>
                    <a:pt x="7347" y="21817"/>
                  </a:lnTo>
                  <a:lnTo>
                    <a:pt x="7149" y="21842"/>
                  </a:lnTo>
                  <a:lnTo>
                    <a:pt x="6976" y="21842"/>
                  </a:lnTo>
                  <a:lnTo>
                    <a:pt x="7223" y="21966"/>
                  </a:lnTo>
                  <a:lnTo>
                    <a:pt x="7446" y="22163"/>
                  </a:lnTo>
                  <a:lnTo>
                    <a:pt x="7544" y="22287"/>
                  </a:lnTo>
                  <a:lnTo>
                    <a:pt x="7643" y="22411"/>
                  </a:lnTo>
                  <a:lnTo>
                    <a:pt x="7742" y="22559"/>
                  </a:lnTo>
                  <a:lnTo>
                    <a:pt x="7817" y="22708"/>
                  </a:lnTo>
                  <a:lnTo>
                    <a:pt x="7866" y="22881"/>
                  </a:lnTo>
                  <a:lnTo>
                    <a:pt x="7891" y="23029"/>
                  </a:lnTo>
                  <a:lnTo>
                    <a:pt x="7916" y="23178"/>
                  </a:lnTo>
                  <a:lnTo>
                    <a:pt x="7940" y="23351"/>
                  </a:lnTo>
                  <a:lnTo>
                    <a:pt x="7916" y="23499"/>
                  </a:lnTo>
                  <a:lnTo>
                    <a:pt x="7891" y="23672"/>
                  </a:lnTo>
                  <a:lnTo>
                    <a:pt x="7866" y="23821"/>
                  </a:lnTo>
                  <a:lnTo>
                    <a:pt x="7817" y="23994"/>
                  </a:lnTo>
                  <a:lnTo>
                    <a:pt x="7742" y="24142"/>
                  </a:lnTo>
                  <a:lnTo>
                    <a:pt x="7643" y="24266"/>
                  </a:lnTo>
                  <a:lnTo>
                    <a:pt x="7544" y="24414"/>
                  </a:lnTo>
                  <a:lnTo>
                    <a:pt x="7446" y="24538"/>
                  </a:lnTo>
                  <a:lnTo>
                    <a:pt x="7322" y="24662"/>
                  </a:lnTo>
                  <a:lnTo>
                    <a:pt x="7173" y="24761"/>
                  </a:lnTo>
                  <a:lnTo>
                    <a:pt x="7025" y="24835"/>
                  </a:lnTo>
                  <a:lnTo>
                    <a:pt x="6877" y="24909"/>
                  </a:lnTo>
                  <a:lnTo>
                    <a:pt x="6728" y="24959"/>
                  </a:lnTo>
                  <a:lnTo>
                    <a:pt x="6580" y="25008"/>
                  </a:lnTo>
                  <a:lnTo>
                    <a:pt x="6407" y="25033"/>
                  </a:lnTo>
                  <a:lnTo>
                    <a:pt x="6085" y="25033"/>
                  </a:lnTo>
                  <a:lnTo>
                    <a:pt x="5937" y="25008"/>
                  </a:lnTo>
                  <a:lnTo>
                    <a:pt x="5763" y="24959"/>
                  </a:lnTo>
                  <a:lnTo>
                    <a:pt x="5615" y="24909"/>
                  </a:lnTo>
                  <a:lnTo>
                    <a:pt x="5467" y="24835"/>
                  </a:lnTo>
                  <a:lnTo>
                    <a:pt x="5318" y="24761"/>
                  </a:lnTo>
                  <a:lnTo>
                    <a:pt x="5195" y="24662"/>
                  </a:lnTo>
                  <a:lnTo>
                    <a:pt x="5046" y="24538"/>
                  </a:lnTo>
                  <a:lnTo>
                    <a:pt x="4947" y="24414"/>
                  </a:lnTo>
                  <a:lnTo>
                    <a:pt x="4848" y="24266"/>
                  </a:lnTo>
                  <a:lnTo>
                    <a:pt x="4749" y="24142"/>
                  </a:lnTo>
                  <a:lnTo>
                    <a:pt x="4675" y="23994"/>
                  </a:lnTo>
                  <a:lnTo>
                    <a:pt x="4626" y="23821"/>
                  </a:lnTo>
                  <a:lnTo>
                    <a:pt x="4601" y="23672"/>
                  </a:lnTo>
                  <a:lnTo>
                    <a:pt x="4576" y="23499"/>
                  </a:lnTo>
                  <a:lnTo>
                    <a:pt x="4551" y="23351"/>
                  </a:lnTo>
                  <a:lnTo>
                    <a:pt x="4576" y="23178"/>
                  </a:lnTo>
                  <a:lnTo>
                    <a:pt x="4601" y="23029"/>
                  </a:lnTo>
                  <a:lnTo>
                    <a:pt x="4626" y="22881"/>
                  </a:lnTo>
                  <a:lnTo>
                    <a:pt x="4675" y="22708"/>
                  </a:lnTo>
                  <a:lnTo>
                    <a:pt x="4749" y="22559"/>
                  </a:lnTo>
                  <a:lnTo>
                    <a:pt x="4848" y="22411"/>
                  </a:lnTo>
                  <a:lnTo>
                    <a:pt x="4947" y="22287"/>
                  </a:lnTo>
                  <a:lnTo>
                    <a:pt x="5046" y="22163"/>
                  </a:lnTo>
                  <a:lnTo>
                    <a:pt x="5195" y="22040"/>
                  </a:lnTo>
                  <a:lnTo>
                    <a:pt x="5343" y="21941"/>
                  </a:lnTo>
                  <a:lnTo>
                    <a:pt x="5491" y="21842"/>
                  </a:lnTo>
                  <a:lnTo>
                    <a:pt x="5665" y="21768"/>
                  </a:lnTo>
                  <a:lnTo>
                    <a:pt x="5813" y="21718"/>
                  </a:lnTo>
                  <a:lnTo>
                    <a:pt x="5986" y="21693"/>
                  </a:lnTo>
                  <a:lnTo>
                    <a:pt x="6159" y="21669"/>
                  </a:lnTo>
                  <a:lnTo>
                    <a:pt x="6332" y="21669"/>
                  </a:lnTo>
                  <a:lnTo>
                    <a:pt x="6085" y="21520"/>
                  </a:lnTo>
                  <a:lnTo>
                    <a:pt x="5862" y="21322"/>
                  </a:lnTo>
                  <a:lnTo>
                    <a:pt x="5739" y="21199"/>
                  </a:lnTo>
                  <a:lnTo>
                    <a:pt x="5640" y="21075"/>
                  </a:lnTo>
                  <a:lnTo>
                    <a:pt x="5541" y="20927"/>
                  </a:lnTo>
                  <a:lnTo>
                    <a:pt x="5491" y="20753"/>
                  </a:lnTo>
                  <a:lnTo>
                    <a:pt x="5417" y="20605"/>
                  </a:lnTo>
                  <a:lnTo>
                    <a:pt x="5392" y="20457"/>
                  </a:lnTo>
                  <a:lnTo>
                    <a:pt x="5368" y="20283"/>
                  </a:lnTo>
                  <a:lnTo>
                    <a:pt x="5343" y="20110"/>
                  </a:lnTo>
                  <a:lnTo>
                    <a:pt x="5368" y="19962"/>
                  </a:lnTo>
                  <a:lnTo>
                    <a:pt x="5392" y="19789"/>
                  </a:lnTo>
                  <a:lnTo>
                    <a:pt x="5417" y="19616"/>
                  </a:lnTo>
                  <a:lnTo>
                    <a:pt x="5491" y="19467"/>
                  </a:lnTo>
                  <a:lnTo>
                    <a:pt x="5541" y="19319"/>
                  </a:lnTo>
                  <a:lnTo>
                    <a:pt x="5640" y="19170"/>
                  </a:lnTo>
                  <a:lnTo>
                    <a:pt x="5739" y="19022"/>
                  </a:lnTo>
                  <a:lnTo>
                    <a:pt x="5862" y="18898"/>
                  </a:lnTo>
                  <a:lnTo>
                    <a:pt x="5986" y="18775"/>
                  </a:lnTo>
                  <a:lnTo>
                    <a:pt x="6135" y="18676"/>
                  </a:lnTo>
                  <a:lnTo>
                    <a:pt x="6283" y="18577"/>
                  </a:lnTo>
                  <a:lnTo>
                    <a:pt x="6456" y="18502"/>
                  </a:lnTo>
                  <a:lnTo>
                    <a:pt x="6605" y="18453"/>
                  </a:lnTo>
                  <a:lnTo>
                    <a:pt x="6778" y="18428"/>
                  </a:lnTo>
                  <a:lnTo>
                    <a:pt x="6951" y="18404"/>
                  </a:lnTo>
                  <a:lnTo>
                    <a:pt x="7124" y="18404"/>
                  </a:lnTo>
                  <a:lnTo>
                    <a:pt x="6976" y="18280"/>
                  </a:lnTo>
                  <a:lnTo>
                    <a:pt x="6852" y="18181"/>
                  </a:lnTo>
                  <a:lnTo>
                    <a:pt x="6728" y="18032"/>
                  </a:lnTo>
                  <a:lnTo>
                    <a:pt x="6629" y="17909"/>
                  </a:lnTo>
                  <a:lnTo>
                    <a:pt x="6530" y="17760"/>
                  </a:lnTo>
                  <a:lnTo>
                    <a:pt x="6456" y="17587"/>
                  </a:lnTo>
                  <a:lnTo>
                    <a:pt x="6407" y="17439"/>
                  </a:lnTo>
                  <a:lnTo>
                    <a:pt x="6357" y="17266"/>
                  </a:lnTo>
                  <a:lnTo>
                    <a:pt x="6332" y="17093"/>
                  </a:lnTo>
                  <a:lnTo>
                    <a:pt x="6332" y="16944"/>
                  </a:lnTo>
                  <a:lnTo>
                    <a:pt x="6332" y="16771"/>
                  </a:lnTo>
                  <a:lnTo>
                    <a:pt x="6357" y="16598"/>
                  </a:lnTo>
                  <a:lnTo>
                    <a:pt x="6407" y="16425"/>
                  </a:lnTo>
                  <a:lnTo>
                    <a:pt x="6456" y="16276"/>
                  </a:lnTo>
                  <a:lnTo>
                    <a:pt x="6530" y="16128"/>
                  </a:lnTo>
                  <a:lnTo>
                    <a:pt x="6629" y="15955"/>
                  </a:lnTo>
                  <a:lnTo>
                    <a:pt x="6728" y="15831"/>
                  </a:lnTo>
                  <a:lnTo>
                    <a:pt x="6852" y="15683"/>
                  </a:lnTo>
                  <a:lnTo>
                    <a:pt x="6976" y="15559"/>
                  </a:lnTo>
                  <a:lnTo>
                    <a:pt x="7124" y="15460"/>
                  </a:lnTo>
                  <a:lnTo>
                    <a:pt x="7297" y="15361"/>
                  </a:lnTo>
                  <a:lnTo>
                    <a:pt x="7446" y="15287"/>
                  </a:lnTo>
                  <a:lnTo>
                    <a:pt x="7619" y="15237"/>
                  </a:lnTo>
                  <a:lnTo>
                    <a:pt x="7792" y="15213"/>
                  </a:lnTo>
                  <a:lnTo>
                    <a:pt x="7965" y="15188"/>
                  </a:lnTo>
                  <a:lnTo>
                    <a:pt x="8138" y="15188"/>
                  </a:lnTo>
                  <a:lnTo>
                    <a:pt x="8014" y="15089"/>
                  </a:lnTo>
                  <a:lnTo>
                    <a:pt x="7891" y="14941"/>
                  </a:lnTo>
                  <a:lnTo>
                    <a:pt x="7792" y="14792"/>
                  </a:lnTo>
                  <a:lnTo>
                    <a:pt x="7693" y="14644"/>
                  </a:lnTo>
                  <a:lnTo>
                    <a:pt x="7619" y="14495"/>
                  </a:lnTo>
                  <a:lnTo>
                    <a:pt x="7569" y="14322"/>
                  </a:lnTo>
                  <a:lnTo>
                    <a:pt x="7520" y="14149"/>
                  </a:lnTo>
                  <a:lnTo>
                    <a:pt x="7495" y="13976"/>
                  </a:lnTo>
                  <a:lnTo>
                    <a:pt x="7495" y="13803"/>
                  </a:lnTo>
                  <a:lnTo>
                    <a:pt x="7495" y="13629"/>
                  </a:lnTo>
                  <a:lnTo>
                    <a:pt x="7520" y="13481"/>
                  </a:lnTo>
                  <a:lnTo>
                    <a:pt x="7569" y="13308"/>
                  </a:lnTo>
                  <a:lnTo>
                    <a:pt x="7619" y="13135"/>
                  </a:lnTo>
                  <a:lnTo>
                    <a:pt x="7693" y="12986"/>
                  </a:lnTo>
                  <a:lnTo>
                    <a:pt x="7792" y="12838"/>
                  </a:lnTo>
                  <a:lnTo>
                    <a:pt x="7891" y="12690"/>
                  </a:lnTo>
                  <a:lnTo>
                    <a:pt x="8014" y="12541"/>
                  </a:lnTo>
                  <a:lnTo>
                    <a:pt x="8163" y="12417"/>
                  </a:lnTo>
                  <a:lnTo>
                    <a:pt x="8311" y="12318"/>
                  </a:lnTo>
                  <a:lnTo>
                    <a:pt x="8484" y="12220"/>
                  </a:lnTo>
                  <a:lnTo>
                    <a:pt x="8633" y="12145"/>
                  </a:lnTo>
                  <a:lnTo>
                    <a:pt x="8806" y="12096"/>
                  </a:lnTo>
                  <a:lnTo>
                    <a:pt x="8979" y="12046"/>
                  </a:lnTo>
                  <a:lnTo>
                    <a:pt x="9177" y="12022"/>
                  </a:lnTo>
                  <a:lnTo>
                    <a:pt x="9350" y="12022"/>
                  </a:lnTo>
                  <a:lnTo>
                    <a:pt x="9227" y="11898"/>
                  </a:lnTo>
                  <a:lnTo>
                    <a:pt x="9128" y="11750"/>
                  </a:lnTo>
                  <a:lnTo>
                    <a:pt x="9029" y="11576"/>
                  </a:lnTo>
                  <a:lnTo>
                    <a:pt x="8954" y="11428"/>
                  </a:lnTo>
                  <a:lnTo>
                    <a:pt x="8905" y="11255"/>
                  </a:lnTo>
                  <a:lnTo>
                    <a:pt x="8855" y="11106"/>
                  </a:lnTo>
                  <a:lnTo>
                    <a:pt x="8831" y="10933"/>
                  </a:lnTo>
                  <a:lnTo>
                    <a:pt x="8831" y="10760"/>
                  </a:lnTo>
                  <a:lnTo>
                    <a:pt x="8831" y="10587"/>
                  </a:lnTo>
                  <a:lnTo>
                    <a:pt x="8880" y="10414"/>
                  </a:lnTo>
                  <a:lnTo>
                    <a:pt x="8905" y="10241"/>
                  </a:lnTo>
                  <a:lnTo>
                    <a:pt x="8979" y="10068"/>
                  </a:lnTo>
                  <a:lnTo>
                    <a:pt x="9053" y="9919"/>
                  </a:lnTo>
                  <a:lnTo>
                    <a:pt x="9128" y="9771"/>
                  </a:lnTo>
                  <a:lnTo>
                    <a:pt x="9251" y="9622"/>
                  </a:lnTo>
                  <a:lnTo>
                    <a:pt x="9375" y="9474"/>
                  </a:lnTo>
                  <a:lnTo>
                    <a:pt x="9523" y="9350"/>
                  </a:lnTo>
                  <a:lnTo>
                    <a:pt x="9672" y="9227"/>
                  </a:lnTo>
                  <a:lnTo>
                    <a:pt x="9845" y="9128"/>
                  </a:lnTo>
                  <a:lnTo>
                    <a:pt x="10018" y="9053"/>
                  </a:lnTo>
                  <a:lnTo>
                    <a:pt x="10191" y="9004"/>
                  </a:lnTo>
                  <a:lnTo>
                    <a:pt x="10389" y="8979"/>
                  </a:lnTo>
                  <a:lnTo>
                    <a:pt x="10562" y="8954"/>
                  </a:lnTo>
                  <a:lnTo>
                    <a:pt x="10760" y="8954"/>
                  </a:lnTo>
                  <a:lnTo>
                    <a:pt x="10587" y="8707"/>
                  </a:lnTo>
                  <a:lnTo>
                    <a:pt x="10463" y="8435"/>
                  </a:lnTo>
                  <a:lnTo>
                    <a:pt x="10389" y="8163"/>
                  </a:lnTo>
                  <a:lnTo>
                    <a:pt x="10340" y="7866"/>
                  </a:lnTo>
                  <a:lnTo>
                    <a:pt x="10364" y="7569"/>
                  </a:lnTo>
                  <a:lnTo>
                    <a:pt x="10414" y="7297"/>
                  </a:lnTo>
                  <a:lnTo>
                    <a:pt x="10513" y="7000"/>
                  </a:lnTo>
                  <a:lnTo>
                    <a:pt x="10686" y="6753"/>
                  </a:lnTo>
                  <a:lnTo>
                    <a:pt x="10463" y="6852"/>
                  </a:lnTo>
                  <a:lnTo>
                    <a:pt x="10241" y="6926"/>
                  </a:lnTo>
                  <a:lnTo>
                    <a:pt x="10018" y="7000"/>
                  </a:lnTo>
                  <a:lnTo>
                    <a:pt x="9795" y="7025"/>
                  </a:lnTo>
                  <a:lnTo>
                    <a:pt x="9919" y="7297"/>
                  </a:lnTo>
                  <a:lnTo>
                    <a:pt x="10018" y="7594"/>
                  </a:lnTo>
                  <a:lnTo>
                    <a:pt x="10043" y="7915"/>
                  </a:lnTo>
                  <a:lnTo>
                    <a:pt x="10043" y="8212"/>
                  </a:lnTo>
                  <a:lnTo>
                    <a:pt x="9969" y="8509"/>
                  </a:lnTo>
                  <a:lnTo>
                    <a:pt x="9845" y="8806"/>
                  </a:lnTo>
                  <a:lnTo>
                    <a:pt x="9697" y="9078"/>
                  </a:lnTo>
                  <a:lnTo>
                    <a:pt x="9474" y="9325"/>
                  </a:lnTo>
                  <a:lnTo>
                    <a:pt x="9350" y="9449"/>
                  </a:lnTo>
                  <a:lnTo>
                    <a:pt x="9227" y="9548"/>
                  </a:lnTo>
                  <a:lnTo>
                    <a:pt x="9078" y="9647"/>
                  </a:lnTo>
                  <a:lnTo>
                    <a:pt x="8930" y="9721"/>
                  </a:lnTo>
                  <a:lnTo>
                    <a:pt x="8608" y="9845"/>
                  </a:lnTo>
                  <a:lnTo>
                    <a:pt x="8287" y="9894"/>
                  </a:lnTo>
                  <a:lnTo>
                    <a:pt x="8435" y="10191"/>
                  </a:lnTo>
                  <a:lnTo>
                    <a:pt x="8559" y="10488"/>
                  </a:lnTo>
                  <a:lnTo>
                    <a:pt x="8608" y="10810"/>
                  </a:lnTo>
                  <a:lnTo>
                    <a:pt x="8583" y="11131"/>
                  </a:lnTo>
                  <a:lnTo>
                    <a:pt x="8534" y="11453"/>
                  </a:lnTo>
                  <a:lnTo>
                    <a:pt x="8435" y="11750"/>
                  </a:lnTo>
                  <a:lnTo>
                    <a:pt x="8262" y="12046"/>
                  </a:lnTo>
                  <a:lnTo>
                    <a:pt x="8163" y="12170"/>
                  </a:lnTo>
                  <a:lnTo>
                    <a:pt x="8039" y="12294"/>
                  </a:lnTo>
                  <a:lnTo>
                    <a:pt x="7792" y="12516"/>
                  </a:lnTo>
                  <a:lnTo>
                    <a:pt x="7520" y="12665"/>
                  </a:lnTo>
                  <a:lnTo>
                    <a:pt x="7223" y="12788"/>
                  </a:lnTo>
                  <a:lnTo>
                    <a:pt x="6901" y="12838"/>
                  </a:lnTo>
                  <a:lnTo>
                    <a:pt x="7000" y="12986"/>
                  </a:lnTo>
                  <a:lnTo>
                    <a:pt x="7099" y="13135"/>
                  </a:lnTo>
                  <a:lnTo>
                    <a:pt x="7173" y="13283"/>
                  </a:lnTo>
                  <a:lnTo>
                    <a:pt x="7223" y="13456"/>
                  </a:lnTo>
                  <a:lnTo>
                    <a:pt x="7272" y="13605"/>
                  </a:lnTo>
                  <a:lnTo>
                    <a:pt x="7297" y="13778"/>
                  </a:lnTo>
                  <a:lnTo>
                    <a:pt x="7297" y="14099"/>
                  </a:lnTo>
                  <a:lnTo>
                    <a:pt x="7297" y="14273"/>
                  </a:lnTo>
                  <a:lnTo>
                    <a:pt x="7248" y="14446"/>
                  </a:lnTo>
                  <a:lnTo>
                    <a:pt x="7223" y="14594"/>
                  </a:lnTo>
                  <a:lnTo>
                    <a:pt x="7149" y="14743"/>
                  </a:lnTo>
                  <a:lnTo>
                    <a:pt x="7074" y="14916"/>
                  </a:lnTo>
                  <a:lnTo>
                    <a:pt x="6976" y="15064"/>
                  </a:lnTo>
                  <a:lnTo>
                    <a:pt x="6877" y="15188"/>
                  </a:lnTo>
                  <a:lnTo>
                    <a:pt x="6753" y="15336"/>
                  </a:lnTo>
                  <a:lnTo>
                    <a:pt x="6530" y="15534"/>
                  </a:lnTo>
                  <a:lnTo>
                    <a:pt x="6258" y="15683"/>
                  </a:lnTo>
                  <a:lnTo>
                    <a:pt x="5961" y="15782"/>
                  </a:lnTo>
                  <a:lnTo>
                    <a:pt x="5689" y="15856"/>
                  </a:lnTo>
                  <a:lnTo>
                    <a:pt x="5788" y="16004"/>
                  </a:lnTo>
                  <a:lnTo>
                    <a:pt x="5912" y="16153"/>
                  </a:lnTo>
                  <a:lnTo>
                    <a:pt x="5986" y="16301"/>
                  </a:lnTo>
                  <a:lnTo>
                    <a:pt x="6060" y="16449"/>
                  </a:lnTo>
                  <a:lnTo>
                    <a:pt x="6110" y="16623"/>
                  </a:lnTo>
                  <a:lnTo>
                    <a:pt x="6159" y="16796"/>
                  </a:lnTo>
                  <a:lnTo>
                    <a:pt x="6159" y="16969"/>
                  </a:lnTo>
                  <a:lnTo>
                    <a:pt x="6184" y="17142"/>
                  </a:lnTo>
                  <a:lnTo>
                    <a:pt x="6159" y="17315"/>
                  </a:lnTo>
                  <a:lnTo>
                    <a:pt x="6135" y="17488"/>
                  </a:lnTo>
                  <a:lnTo>
                    <a:pt x="6085" y="17661"/>
                  </a:lnTo>
                  <a:lnTo>
                    <a:pt x="6036" y="17810"/>
                  </a:lnTo>
                  <a:lnTo>
                    <a:pt x="5961" y="17983"/>
                  </a:lnTo>
                  <a:lnTo>
                    <a:pt x="5862" y="18131"/>
                  </a:lnTo>
                  <a:lnTo>
                    <a:pt x="5763" y="18280"/>
                  </a:lnTo>
                  <a:lnTo>
                    <a:pt x="5640" y="18404"/>
                  </a:lnTo>
                  <a:lnTo>
                    <a:pt x="5417" y="18601"/>
                  </a:lnTo>
                  <a:lnTo>
                    <a:pt x="5145" y="18750"/>
                  </a:lnTo>
                  <a:lnTo>
                    <a:pt x="4873" y="18874"/>
                  </a:lnTo>
                  <a:lnTo>
                    <a:pt x="4601" y="18923"/>
                  </a:lnTo>
                  <a:lnTo>
                    <a:pt x="4675" y="18997"/>
                  </a:lnTo>
                  <a:lnTo>
                    <a:pt x="4799" y="19146"/>
                  </a:lnTo>
                  <a:lnTo>
                    <a:pt x="4922" y="19269"/>
                  </a:lnTo>
                  <a:lnTo>
                    <a:pt x="4997" y="19442"/>
                  </a:lnTo>
                  <a:lnTo>
                    <a:pt x="5071" y="19591"/>
                  </a:lnTo>
                  <a:lnTo>
                    <a:pt x="5145" y="19764"/>
                  </a:lnTo>
                  <a:lnTo>
                    <a:pt x="5170" y="19937"/>
                  </a:lnTo>
                  <a:lnTo>
                    <a:pt x="5195" y="20110"/>
                  </a:lnTo>
                  <a:lnTo>
                    <a:pt x="5219" y="20283"/>
                  </a:lnTo>
                  <a:lnTo>
                    <a:pt x="5195" y="20457"/>
                  </a:lnTo>
                  <a:lnTo>
                    <a:pt x="5170" y="20630"/>
                  </a:lnTo>
                  <a:lnTo>
                    <a:pt x="5145" y="20803"/>
                  </a:lnTo>
                  <a:lnTo>
                    <a:pt x="5071" y="20951"/>
                  </a:lnTo>
                  <a:lnTo>
                    <a:pt x="4997" y="21124"/>
                  </a:lnTo>
                  <a:lnTo>
                    <a:pt x="4922" y="21273"/>
                  </a:lnTo>
                  <a:lnTo>
                    <a:pt x="4799" y="21421"/>
                  </a:lnTo>
                  <a:lnTo>
                    <a:pt x="4675" y="21545"/>
                  </a:lnTo>
                  <a:lnTo>
                    <a:pt x="4452" y="21743"/>
                  </a:lnTo>
                  <a:lnTo>
                    <a:pt x="4205" y="21891"/>
                  </a:lnTo>
                  <a:lnTo>
                    <a:pt x="3933" y="21990"/>
                  </a:lnTo>
                  <a:lnTo>
                    <a:pt x="3661" y="22064"/>
                  </a:lnTo>
                  <a:lnTo>
                    <a:pt x="3884" y="22238"/>
                  </a:lnTo>
                  <a:lnTo>
                    <a:pt x="4007" y="22361"/>
                  </a:lnTo>
                  <a:lnTo>
                    <a:pt x="4106" y="22510"/>
                  </a:lnTo>
                  <a:lnTo>
                    <a:pt x="4205" y="22658"/>
                  </a:lnTo>
                  <a:lnTo>
                    <a:pt x="4255" y="22831"/>
                  </a:lnTo>
                  <a:lnTo>
                    <a:pt x="4329" y="22980"/>
                  </a:lnTo>
                  <a:lnTo>
                    <a:pt x="4354" y="23153"/>
                  </a:lnTo>
                  <a:lnTo>
                    <a:pt x="4378" y="23326"/>
                  </a:lnTo>
                  <a:lnTo>
                    <a:pt x="4403" y="23499"/>
                  </a:lnTo>
                  <a:lnTo>
                    <a:pt x="4378" y="23648"/>
                  </a:lnTo>
                  <a:lnTo>
                    <a:pt x="4354" y="23821"/>
                  </a:lnTo>
                  <a:lnTo>
                    <a:pt x="4329" y="23994"/>
                  </a:lnTo>
                  <a:lnTo>
                    <a:pt x="4255" y="24142"/>
                  </a:lnTo>
                  <a:lnTo>
                    <a:pt x="4205" y="24315"/>
                  </a:lnTo>
                  <a:lnTo>
                    <a:pt x="4106" y="24464"/>
                  </a:lnTo>
                  <a:lnTo>
                    <a:pt x="4007" y="24612"/>
                  </a:lnTo>
                  <a:lnTo>
                    <a:pt x="3884" y="24736"/>
                  </a:lnTo>
                  <a:lnTo>
                    <a:pt x="3661" y="24934"/>
                  </a:lnTo>
                  <a:lnTo>
                    <a:pt x="3414" y="25082"/>
                  </a:lnTo>
                  <a:lnTo>
                    <a:pt x="3141" y="25181"/>
                  </a:lnTo>
                  <a:lnTo>
                    <a:pt x="2869" y="25231"/>
                  </a:lnTo>
                  <a:lnTo>
                    <a:pt x="3067" y="25354"/>
                  </a:lnTo>
                  <a:lnTo>
                    <a:pt x="3240" y="25503"/>
                  </a:lnTo>
                  <a:lnTo>
                    <a:pt x="3364" y="25651"/>
                  </a:lnTo>
                  <a:lnTo>
                    <a:pt x="3463" y="25775"/>
                  </a:lnTo>
                  <a:lnTo>
                    <a:pt x="3562" y="25923"/>
                  </a:lnTo>
                  <a:lnTo>
                    <a:pt x="3636" y="26096"/>
                  </a:lnTo>
                  <a:lnTo>
                    <a:pt x="3686" y="26245"/>
                  </a:lnTo>
                  <a:lnTo>
                    <a:pt x="3710" y="26393"/>
                  </a:lnTo>
                  <a:lnTo>
                    <a:pt x="3735" y="26566"/>
                  </a:lnTo>
                  <a:lnTo>
                    <a:pt x="3760" y="26740"/>
                  </a:lnTo>
                  <a:lnTo>
                    <a:pt x="3735" y="26888"/>
                  </a:lnTo>
                  <a:lnTo>
                    <a:pt x="3710" y="27061"/>
                  </a:lnTo>
                  <a:lnTo>
                    <a:pt x="3686" y="27234"/>
                  </a:lnTo>
                  <a:lnTo>
                    <a:pt x="3636" y="27383"/>
                  </a:lnTo>
                  <a:lnTo>
                    <a:pt x="3562" y="27531"/>
                  </a:lnTo>
                  <a:lnTo>
                    <a:pt x="3463" y="27680"/>
                  </a:lnTo>
                  <a:lnTo>
                    <a:pt x="3364" y="27828"/>
                  </a:lnTo>
                  <a:lnTo>
                    <a:pt x="3240" y="27952"/>
                  </a:lnTo>
                  <a:lnTo>
                    <a:pt x="3018" y="28149"/>
                  </a:lnTo>
                  <a:lnTo>
                    <a:pt x="2770" y="28298"/>
                  </a:lnTo>
                  <a:lnTo>
                    <a:pt x="2498" y="28397"/>
                  </a:lnTo>
                  <a:lnTo>
                    <a:pt x="2202" y="28446"/>
                  </a:lnTo>
                  <a:lnTo>
                    <a:pt x="2375" y="28521"/>
                  </a:lnTo>
                  <a:lnTo>
                    <a:pt x="2523" y="28595"/>
                  </a:lnTo>
                  <a:lnTo>
                    <a:pt x="2647" y="28694"/>
                  </a:lnTo>
                  <a:lnTo>
                    <a:pt x="2795" y="28817"/>
                  </a:lnTo>
                  <a:lnTo>
                    <a:pt x="2894" y="28941"/>
                  </a:lnTo>
                  <a:lnTo>
                    <a:pt x="2993" y="29089"/>
                  </a:lnTo>
                  <a:lnTo>
                    <a:pt x="3092" y="29238"/>
                  </a:lnTo>
                  <a:lnTo>
                    <a:pt x="3166" y="29386"/>
                  </a:lnTo>
                  <a:lnTo>
                    <a:pt x="3216" y="29535"/>
                  </a:lnTo>
                  <a:lnTo>
                    <a:pt x="3240" y="29683"/>
                  </a:lnTo>
                  <a:lnTo>
                    <a:pt x="3265" y="29856"/>
                  </a:lnTo>
                  <a:lnTo>
                    <a:pt x="3290" y="30005"/>
                  </a:lnTo>
                  <a:lnTo>
                    <a:pt x="3265" y="30178"/>
                  </a:lnTo>
                  <a:lnTo>
                    <a:pt x="3240" y="30326"/>
                  </a:lnTo>
                  <a:lnTo>
                    <a:pt x="3216" y="30475"/>
                  </a:lnTo>
                  <a:lnTo>
                    <a:pt x="3166" y="30648"/>
                  </a:lnTo>
                  <a:lnTo>
                    <a:pt x="3092" y="30796"/>
                  </a:lnTo>
                  <a:lnTo>
                    <a:pt x="2993" y="30920"/>
                  </a:lnTo>
                  <a:lnTo>
                    <a:pt x="2894" y="31068"/>
                  </a:lnTo>
                  <a:lnTo>
                    <a:pt x="2795" y="31192"/>
                  </a:lnTo>
                  <a:lnTo>
                    <a:pt x="2671" y="31316"/>
                  </a:lnTo>
                  <a:lnTo>
                    <a:pt x="2523" y="31415"/>
                  </a:lnTo>
                  <a:lnTo>
                    <a:pt x="2375" y="31489"/>
                  </a:lnTo>
                  <a:lnTo>
                    <a:pt x="2226" y="31563"/>
                  </a:lnTo>
                  <a:lnTo>
                    <a:pt x="2078" y="31613"/>
                  </a:lnTo>
                  <a:lnTo>
                    <a:pt x="1929" y="31662"/>
                  </a:lnTo>
                  <a:lnTo>
                    <a:pt x="1756" y="31662"/>
                  </a:lnTo>
                  <a:lnTo>
                    <a:pt x="1608" y="31687"/>
                  </a:lnTo>
                  <a:lnTo>
                    <a:pt x="1435" y="31662"/>
                  </a:lnTo>
                  <a:lnTo>
                    <a:pt x="1286" y="31662"/>
                  </a:lnTo>
                  <a:lnTo>
                    <a:pt x="1113" y="31613"/>
                  </a:lnTo>
                  <a:lnTo>
                    <a:pt x="965" y="31563"/>
                  </a:lnTo>
                  <a:lnTo>
                    <a:pt x="816" y="31489"/>
                  </a:lnTo>
                  <a:lnTo>
                    <a:pt x="668" y="31415"/>
                  </a:lnTo>
                  <a:lnTo>
                    <a:pt x="544" y="31316"/>
                  </a:lnTo>
                  <a:lnTo>
                    <a:pt x="421" y="31192"/>
                  </a:lnTo>
                  <a:lnTo>
                    <a:pt x="272" y="31044"/>
                  </a:lnTo>
                  <a:lnTo>
                    <a:pt x="173" y="30870"/>
                  </a:lnTo>
                  <a:lnTo>
                    <a:pt x="74" y="30697"/>
                  </a:lnTo>
                  <a:lnTo>
                    <a:pt x="0" y="30499"/>
                  </a:lnTo>
                  <a:lnTo>
                    <a:pt x="0" y="32379"/>
                  </a:lnTo>
                  <a:lnTo>
                    <a:pt x="99" y="32256"/>
                  </a:lnTo>
                  <a:lnTo>
                    <a:pt x="198" y="32157"/>
                  </a:lnTo>
                  <a:lnTo>
                    <a:pt x="322" y="32033"/>
                  </a:lnTo>
                  <a:lnTo>
                    <a:pt x="445" y="31934"/>
                  </a:lnTo>
                  <a:lnTo>
                    <a:pt x="594" y="31860"/>
                  </a:lnTo>
                  <a:lnTo>
                    <a:pt x="742" y="31786"/>
                  </a:lnTo>
                  <a:lnTo>
                    <a:pt x="890" y="31736"/>
                  </a:lnTo>
                  <a:lnTo>
                    <a:pt x="1039" y="31711"/>
                  </a:lnTo>
                  <a:lnTo>
                    <a:pt x="1187" y="31687"/>
                  </a:lnTo>
                  <a:lnTo>
                    <a:pt x="1509" y="31687"/>
                  </a:lnTo>
                  <a:lnTo>
                    <a:pt x="1657" y="31711"/>
                  </a:lnTo>
                  <a:lnTo>
                    <a:pt x="1806" y="31736"/>
                  </a:lnTo>
                  <a:lnTo>
                    <a:pt x="1954" y="31786"/>
                  </a:lnTo>
                  <a:lnTo>
                    <a:pt x="2103" y="31860"/>
                  </a:lnTo>
                  <a:lnTo>
                    <a:pt x="2226" y="31934"/>
                  </a:lnTo>
                  <a:lnTo>
                    <a:pt x="2375" y="32033"/>
                  </a:lnTo>
                  <a:lnTo>
                    <a:pt x="2498" y="32157"/>
                  </a:lnTo>
                  <a:lnTo>
                    <a:pt x="2597" y="32280"/>
                  </a:lnTo>
                  <a:lnTo>
                    <a:pt x="2696" y="32404"/>
                  </a:lnTo>
                  <a:lnTo>
                    <a:pt x="2770" y="32552"/>
                  </a:lnTo>
                  <a:lnTo>
                    <a:pt x="2845" y="32676"/>
                  </a:lnTo>
                  <a:lnTo>
                    <a:pt x="2894" y="32825"/>
                  </a:lnTo>
                  <a:lnTo>
                    <a:pt x="2944" y="32998"/>
                  </a:lnTo>
                  <a:lnTo>
                    <a:pt x="2968" y="33146"/>
                  </a:lnTo>
                  <a:lnTo>
                    <a:pt x="2968" y="33295"/>
                  </a:lnTo>
                  <a:lnTo>
                    <a:pt x="2968" y="33443"/>
                  </a:lnTo>
                  <a:lnTo>
                    <a:pt x="2944" y="33616"/>
                  </a:lnTo>
                  <a:lnTo>
                    <a:pt x="2894" y="33765"/>
                  </a:lnTo>
                  <a:lnTo>
                    <a:pt x="2845" y="33913"/>
                  </a:lnTo>
                  <a:lnTo>
                    <a:pt x="2770" y="34061"/>
                  </a:lnTo>
                  <a:lnTo>
                    <a:pt x="2696" y="34185"/>
                  </a:lnTo>
                  <a:lnTo>
                    <a:pt x="2597" y="34309"/>
                  </a:lnTo>
                  <a:lnTo>
                    <a:pt x="2498" y="34432"/>
                  </a:lnTo>
                  <a:lnTo>
                    <a:pt x="2375" y="34556"/>
                  </a:lnTo>
                  <a:lnTo>
                    <a:pt x="2226" y="34655"/>
                  </a:lnTo>
                  <a:lnTo>
                    <a:pt x="2103" y="34729"/>
                  </a:lnTo>
                  <a:lnTo>
                    <a:pt x="1954" y="34803"/>
                  </a:lnTo>
                  <a:lnTo>
                    <a:pt x="1806" y="34853"/>
                  </a:lnTo>
                  <a:lnTo>
                    <a:pt x="1657" y="34878"/>
                  </a:lnTo>
                  <a:lnTo>
                    <a:pt x="1509" y="34902"/>
                  </a:lnTo>
                  <a:lnTo>
                    <a:pt x="1336" y="34927"/>
                  </a:lnTo>
                  <a:lnTo>
                    <a:pt x="1187" y="34902"/>
                  </a:lnTo>
                  <a:lnTo>
                    <a:pt x="1039" y="34878"/>
                  </a:lnTo>
                  <a:lnTo>
                    <a:pt x="890" y="34853"/>
                  </a:lnTo>
                  <a:lnTo>
                    <a:pt x="742" y="34803"/>
                  </a:lnTo>
                  <a:lnTo>
                    <a:pt x="594" y="34729"/>
                  </a:lnTo>
                  <a:lnTo>
                    <a:pt x="445" y="34655"/>
                  </a:lnTo>
                  <a:lnTo>
                    <a:pt x="322" y="34556"/>
                  </a:lnTo>
                  <a:lnTo>
                    <a:pt x="198" y="34432"/>
                  </a:lnTo>
                  <a:lnTo>
                    <a:pt x="99" y="34333"/>
                  </a:lnTo>
                  <a:lnTo>
                    <a:pt x="0" y="34210"/>
                  </a:lnTo>
                  <a:lnTo>
                    <a:pt x="0" y="35669"/>
                  </a:lnTo>
                  <a:lnTo>
                    <a:pt x="148" y="35496"/>
                  </a:lnTo>
                  <a:lnTo>
                    <a:pt x="272" y="35372"/>
                  </a:lnTo>
                  <a:lnTo>
                    <a:pt x="396" y="35298"/>
                  </a:lnTo>
                  <a:lnTo>
                    <a:pt x="519" y="35199"/>
                  </a:lnTo>
                  <a:lnTo>
                    <a:pt x="668" y="35150"/>
                  </a:lnTo>
                  <a:lnTo>
                    <a:pt x="965" y="35051"/>
                  </a:lnTo>
                  <a:lnTo>
                    <a:pt x="1262" y="35026"/>
                  </a:lnTo>
                  <a:lnTo>
                    <a:pt x="1558" y="35051"/>
                  </a:lnTo>
                  <a:lnTo>
                    <a:pt x="1855" y="35150"/>
                  </a:lnTo>
                  <a:lnTo>
                    <a:pt x="1979" y="35199"/>
                  </a:lnTo>
                  <a:lnTo>
                    <a:pt x="2127" y="35298"/>
                  </a:lnTo>
                  <a:lnTo>
                    <a:pt x="2251" y="35372"/>
                  </a:lnTo>
                  <a:lnTo>
                    <a:pt x="2375" y="35496"/>
                  </a:lnTo>
                  <a:lnTo>
                    <a:pt x="2474" y="35620"/>
                  </a:lnTo>
                  <a:lnTo>
                    <a:pt x="2573" y="35743"/>
                  </a:lnTo>
                  <a:lnTo>
                    <a:pt x="2647" y="35867"/>
                  </a:lnTo>
                  <a:lnTo>
                    <a:pt x="2696" y="36016"/>
                  </a:lnTo>
                  <a:lnTo>
                    <a:pt x="2795" y="36288"/>
                  </a:lnTo>
                  <a:lnTo>
                    <a:pt x="2820" y="36584"/>
                  </a:lnTo>
                  <a:lnTo>
                    <a:pt x="2795" y="36906"/>
                  </a:lnTo>
                  <a:lnTo>
                    <a:pt x="2696" y="37178"/>
                  </a:lnTo>
                  <a:lnTo>
                    <a:pt x="2647" y="37327"/>
                  </a:lnTo>
                  <a:lnTo>
                    <a:pt x="2573" y="37450"/>
                  </a:lnTo>
                  <a:lnTo>
                    <a:pt x="2474" y="37574"/>
                  </a:lnTo>
                  <a:lnTo>
                    <a:pt x="2375" y="37698"/>
                  </a:lnTo>
                  <a:lnTo>
                    <a:pt x="2251" y="37821"/>
                  </a:lnTo>
                  <a:lnTo>
                    <a:pt x="2127" y="37895"/>
                  </a:lnTo>
                  <a:lnTo>
                    <a:pt x="1979" y="37970"/>
                  </a:lnTo>
                  <a:lnTo>
                    <a:pt x="1855" y="38044"/>
                  </a:lnTo>
                  <a:lnTo>
                    <a:pt x="1558" y="38143"/>
                  </a:lnTo>
                  <a:lnTo>
                    <a:pt x="1262" y="38168"/>
                  </a:lnTo>
                  <a:lnTo>
                    <a:pt x="965" y="38143"/>
                  </a:lnTo>
                  <a:lnTo>
                    <a:pt x="668" y="38044"/>
                  </a:lnTo>
                  <a:lnTo>
                    <a:pt x="519" y="37970"/>
                  </a:lnTo>
                  <a:lnTo>
                    <a:pt x="396" y="37895"/>
                  </a:lnTo>
                  <a:lnTo>
                    <a:pt x="272" y="37821"/>
                  </a:lnTo>
                  <a:lnTo>
                    <a:pt x="148" y="37698"/>
                  </a:lnTo>
                  <a:lnTo>
                    <a:pt x="0" y="37524"/>
                  </a:lnTo>
                  <a:lnTo>
                    <a:pt x="0" y="39231"/>
                  </a:lnTo>
                  <a:lnTo>
                    <a:pt x="124" y="39009"/>
                  </a:lnTo>
                  <a:lnTo>
                    <a:pt x="272" y="38835"/>
                  </a:lnTo>
                  <a:lnTo>
                    <a:pt x="396" y="38736"/>
                  </a:lnTo>
                  <a:lnTo>
                    <a:pt x="519" y="38638"/>
                  </a:lnTo>
                  <a:lnTo>
                    <a:pt x="767" y="38514"/>
                  </a:lnTo>
                  <a:lnTo>
                    <a:pt x="1064" y="38415"/>
                  </a:lnTo>
                  <a:lnTo>
                    <a:pt x="1336" y="38390"/>
                  </a:lnTo>
                  <a:lnTo>
                    <a:pt x="1633" y="38415"/>
                  </a:lnTo>
                  <a:lnTo>
                    <a:pt x="1905" y="38514"/>
                  </a:lnTo>
                  <a:lnTo>
                    <a:pt x="2177" y="38638"/>
                  </a:lnTo>
                  <a:lnTo>
                    <a:pt x="2300" y="38736"/>
                  </a:lnTo>
                  <a:lnTo>
                    <a:pt x="2399" y="38835"/>
                  </a:lnTo>
                  <a:lnTo>
                    <a:pt x="2498" y="38934"/>
                  </a:lnTo>
                  <a:lnTo>
                    <a:pt x="2597" y="39058"/>
                  </a:lnTo>
                  <a:lnTo>
                    <a:pt x="2746" y="39330"/>
                  </a:lnTo>
                  <a:lnTo>
                    <a:pt x="2820" y="39602"/>
                  </a:lnTo>
                  <a:lnTo>
                    <a:pt x="2845" y="39899"/>
                  </a:lnTo>
                  <a:lnTo>
                    <a:pt x="2820" y="40171"/>
                  </a:lnTo>
                  <a:lnTo>
                    <a:pt x="2746" y="40468"/>
                  </a:lnTo>
                  <a:lnTo>
                    <a:pt x="2597" y="40715"/>
                  </a:lnTo>
                  <a:lnTo>
                    <a:pt x="2498" y="40839"/>
                  </a:lnTo>
                  <a:lnTo>
                    <a:pt x="2399" y="40963"/>
                  </a:lnTo>
                  <a:lnTo>
                    <a:pt x="2300" y="41062"/>
                  </a:lnTo>
                  <a:lnTo>
                    <a:pt x="2177" y="41161"/>
                  </a:lnTo>
                  <a:lnTo>
                    <a:pt x="1905" y="41284"/>
                  </a:lnTo>
                  <a:lnTo>
                    <a:pt x="1633" y="41358"/>
                  </a:lnTo>
                  <a:lnTo>
                    <a:pt x="1336" y="41408"/>
                  </a:lnTo>
                  <a:lnTo>
                    <a:pt x="1064" y="41358"/>
                  </a:lnTo>
                  <a:lnTo>
                    <a:pt x="767" y="41284"/>
                  </a:lnTo>
                  <a:lnTo>
                    <a:pt x="519" y="41161"/>
                  </a:lnTo>
                  <a:lnTo>
                    <a:pt x="396" y="41062"/>
                  </a:lnTo>
                  <a:lnTo>
                    <a:pt x="272" y="40963"/>
                  </a:lnTo>
                  <a:lnTo>
                    <a:pt x="124" y="40765"/>
                  </a:lnTo>
                  <a:lnTo>
                    <a:pt x="0" y="40567"/>
                  </a:lnTo>
                  <a:lnTo>
                    <a:pt x="0" y="48087"/>
                  </a:lnTo>
                  <a:lnTo>
                    <a:pt x="124" y="48285"/>
                  </a:lnTo>
                  <a:lnTo>
                    <a:pt x="223" y="48507"/>
                  </a:lnTo>
                  <a:lnTo>
                    <a:pt x="297" y="48730"/>
                  </a:lnTo>
                  <a:lnTo>
                    <a:pt x="322" y="48977"/>
                  </a:lnTo>
                  <a:lnTo>
                    <a:pt x="297" y="49200"/>
                  </a:lnTo>
                  <a:lnTo>
                    <a:pt x="223" y="49422"/>
                  </a:lnTo>
                  <a:lnTo>
                    <a:pt x="124" y="49645"/>
                  </a:lnTo>
                  <a:lnTo>
                    <a:pt x="0" y="49843"/>
                  </a:lnTo>
                  <a:lnTo>
                    <a:pt x="0" y="50956"/>
                  </a:lnTo>
                  <a:lnTo>
                    <a:pt x="148" y="51005"/>
                  </a:lnTo>
                  <a:lnTo>
                    <a:pt x="297" y="51080"/>
                  </a:lnTo>
                  <a:lnTo>
                    <a:pt x="421" y="51179"/>
                  </a:lnTo>
                  <a:lnTo>
                    <a:pt x="544" y="51278"/>
                  </a:lnTo>
                  <a:lnTo>
                    <a:pt x="717" y="51475"/>
                  </a:lnTo>
                  <a:lnTo>
                    <a:pt x="816" y="51723"/>
                  </a:lnTo>
                  <a:lnTo>
                    <a:pt x="890" y="51970"/>
                  </a:lnTo>
                  <a:lnTo>
                    <a:pt x="915" y="52218"/>
                  </a:lnTo>
                  <a:lnTo>
                    <a:pt x="890" y="52465"/>
                  </a:lnTo>
                  <a:lnTo>
                    <a:pt x="816" y="52712"/>
                  </a:lnTo>
                  <a:lnTo>
                    <a:pt x="717" y="52935"/>
                  </a:lnTo>
                  <a:lnTo>
                    <a:pt x="544" y="53158"/>
                  </a:lnTo>
                  <a:lnTo>
                    <a:pt x="421" y="53256"/>
                  </a:lnTo>
                  <a:lnTo>
                    <a:pt x="297" y="53355"/>
                  </a:lnTo>
                  <a:lnTo>
                    <a:pt x="148" y="53405"/>
                  </a:lnTo>
                  <a:lnTo>
                    <a:pt x="0" y="53479"/>
                  </a:lnTo>
                  <a:lnTo>
                    <a:pt x="0" y="54271"/>
                  </a:lnTo>
                  <a:lnTo>
                    <a:pt x="173" y="54221"/>
                  </a:lnTo>
                  <a:lnTo>
                    <a:pt x="346" y="54196"/>
                  </a:lnTo>
                  <a:lnTo>
                    <a:pt x="519" y="54172"/>
                  </a:lnTo>
                  <a:lnTo>
                    <a:pt x="693" y="54196"/>
                  </a:lnTo>
                  <a:lnTo>
                    <a:pt x="866" y="54246"/>
                  </a:lnTo>
                  <a:lnTo>
                    <a:pt x="1039" y="54320"/>
                  </a:lnTo>
                  <a:lnTo>
                    <a:pt x="1187" y="54419"/>
                  </a:lnTo>
                  <a:lnTo>
                    <a:pt x="1336" y="54543"/>
                  </a:lnTo>
                  <a:lnTo>
                    <a:pt x="1484" y="54741"/>
                  </a:lnTo>
                  <a:lnTo>
                    <a:pt x="1608" y="54963"/>
                  </a:lnTo>
                  <a:lnTo>
                    <a:pt x="1682" y="55186"/>
                  </a:lnTo>
                  <a:lnTo>
                    <a:pt x="1707" y="55408"/>
                  </a:lnTo>
                  <a:lnTo>
                    <a:pt x="1682" y="55656"/>
                  </a:lnTo>
                  <a:lnTo>
                    <a:pt x="1608" y="55878"/>
                  </a:lnTo>
                  <a:lnTo>
                    <a:pt x="1484" y="56101"/>
                  </a:lnTo>
                  <a:lnTo>
                    <a:pt x="1336" y="56299"/>
                  </a:lnTo>
                  <a:lnTo>
                    <a:pt x="1187" y="56423"/>
                  </a:lnTo>
                  <a:lnTo>
                    <a:pt x="1039" y="56522"/>
                  </a:lnTo>
                  <a:lnTo>
                    <a:pt x="866" y="56596"/>
                  </a:lnTo>
                  <a:lnTo>
                    <a:pt x="693" y="56621"/>
                  </a:lnTo>
                  <a:lnTo>
                    <a:pt x="519" y="56645"/>
                  </a:lnTo>
                  <a:lnTo>
                    <a:pt x="346" y="56645"/>
                  </a:lnTo>
                  <a:lnTo>
                    <a:pt x="173" y="56621"/>
                  </a:lnTo>
                  <a:lnTo>
                    <a:pt x="0" y="56571"/>
                  </a:lnTo>
                  <a:lnTo>
                    <a:pt x="0" y="63126"/>
                  </a:lnTo>
                  <a:lnTo>
                    <a:pt x="173" y="63151"/>
                  </a:lnTo>
                  <a:lnTo>
                    <a:pt x="346" y="63225"/>
                  </a:lnTo>
                  <a:lnTo>
                    <a:pt x="495" y="63299"/>
                  </a:lnTo>
                  <a:lnTo>
                    <a:pt x="643" y="63423"/>
                  </a:lnTo>
                  <a:lnTo>
                    <a:pt x="767" y="63596"/>
                  </a:lnTo>
                  <a:lnTo>
                    <a:pt x="866" y="63769"/>
                  </a:lnTo>
                  <a:lnTo>
                    <a:pt x="940" y="63967"/>
                  </a:lnTo>
                  <a:lnTo>
                    <a:pt x="965" y="64165"/>
                  </a:lnTo>
                  <a:lnTo>
                    <a:pt x="940" y="64363"/>
                  </a:lnTo>
                  <a:lnTo>
                    <a:pt x="866" y="64561"/>
                  </a:lnTo>
                  <a:lnTo>
                    <a:pt x="767" y="64759"/>
                  </a:lnTo>
                  <a:lnTo>
                    <a:pt x="643" y="64907"/>
                  </a:lnTo>
                  <a:lnTo>
                    <a:pt x="495" y="65031"/>
                  </a:lnTo>
                  <a:lnTo>
                    <a:pt x="346" y="65130"/>
                  </a:lnTo>
                  <a:lnTo>
                    <a:pt x="173" y="65179"/>
                  </a:lnTo>
                  <a:lnTo>
                    <a:pt x="0" y="65229"/>
                  </a:lnTo>
                  <a:lnTo>
                    <a:pt x="0" y="71239"/>
                  </a:lnTo>
                  <a:lnTo>
                    <a:pt x="6802" y="71239"/>
                  </a:lnTo>
                  <a:lnTo>
                    <a:pt x="6679" y="71165"/>
                  </a:lnTo>
                  <a:lnTo>
                    <a:pt x="6580" y="71091"/>
                  </a:lnTo>
                  <a:lnTo>
                    <a:pt x="6481" y="70967"/>
                  </a:lnTo>
                  <a:lnTo>
                    <a:pt x="6431" y="70844"/>
                  </a:lnTo>
                  <a:lnTo>
                    <a:pt x="6382" y="70720"/>
                  </a:lnTo>
                  <a:lnTo>
                    <a:pt x="6357" y="70596"/>
                  </a:lnTo>
                  <a:lnTo>
                    <a:pt x="6382" y="70448"/>
                  </a:lnTo>
                  <a:lnTo>
                    <a:pt x="6431" y="70324"/>
                  </a:lnTo>
                  <a:lnTo>
                    <a:pt x="6481" y="70201"/>
                  </a:lnTo>
                  <a:lnTo>
                    <a:pt x="6580" y="70077"/>
                  </a:lnTo>
                  <a:lnTo>
                    <a:pt x="6679" y="69978"/>
                  </a:lnTo>
                  <a:lnTo>
                    <a:pt x="6802" y="69928"/>
                  </a:lnTo>
                  <a:lnTo>
                    <a:pt x="6951" y="69879"/>
                  </a:lnTo>
                  <a:lnTo>
                    <a:pt x="7223" y="69879"/>
                  </a:lnTo>
                  <a:lnTo>
                    <a:pt x="7347" y="69928"/>
                  </a:lnTo>
                  <a:lnTo>
                    <a:pt x="7470" y="69978"/>
                  </a:lnTo>
                  <a:lnTo>
                    <a:pt x="7594" y="70077"/>
                  </a:lnTo>
                  <a:lnTo>
                    <a:pt x="7693" y="70201"/>
                  </a:lnTo>
                  <a:lnTo>
                    <a:pt x="7742" y="70324"/>
                  </a:lnTo>
                  <a:lnTo>
                    <a:pt x="7792" y="70448"/>
                  </a:lnTo>
                  <a:lnTo>
                    <a:pt x="7792" y="70596"/>
                  </a:lnTo>
                  <a:lnTo>
                    <a:pt x="7792" y="70720"/>
                  </a:lnTo>
                  <a:lnTo>
                    <a:pt x="7742" y="70844"/>
                  </a:lnTo>
                  <a:lnTo>
                    <a:pt x="7693" y="70967"/>
                  </a:lnTo>
                  <a:lnTo>
                    <a:pt x="7594" y="71091"/>
                  </a:lnTo>
                  <a:lnTo>
                    <a:pt x="7495" y="71165"/>
                  </a:lnTo>
                  <a:lnTo>
                    <a:pt x="7371" y="71239"/>
                  </a:lnTo>
                  <a:lnTo>
                    <a:pt x="10933" y="71239"/>
                  </a:lnTo>
                  <a:lnTo>
                    <a:pt x="10884" y="71141"/>
                  </a:lnTo>
                  <a:lnTo>
                    <a:pt x="10859" y="71066"/>
                  </a:lnTo>
                  <a:lnTo>
                    <a:pt x="10834" y="70967"/>
                  </a:lnTo>
                  <a:lnTo>
                    <a:pt x="10834" y="70868"/>
                  </a:lnTo>
                  <a:lnTo>
                    <a:pt x="10859" y="70769"/>
                  </a:lnTo>
                  <a:lnTo>
                    <a:pt x="10909" y="70671"/>
                  </a:lnTo>
                  <a:lnTo>
                    <a:pt x="10958" y="70596"/>
                  </a:lnTo>
                  <a:lnTo>
                    <a:pt x="11008" y="70522"/>
                  </a:lnTo>
                  <a:lnTo>
                    <a:pt x="11106" y="70448"/>
                  </a:lnTo>
                  <a:lnTo>
                    <a:pt x="11205" y="70398"/>
                  </a:lnTo>
                  <a:lnTo>
                    <a:pt x="11304" y="70349"/>
                  </a:lnTo>
                  <a:lnTo>
                    <a:pt x="11527" y="70349"/>
                  </a:lnTo>
                  <a:lnTo>
                    <a:pt x="11651" y="70398"/>
                  </a:lnTo>
                  <a:lnTo>
                    <a:pt x="11750" y="70448"/>
                  </a:lnTo>
                  <a:lnTo>
                    <a:pt x="11849" y="70522"/>
                  </a:lnTo>
                  <a:lnTo>
                    <a:pt x="11898" y="70596"/>
                  </a:lnTo>
                  <a:lnTo>
                    <a:pt x="11947" y="70671"/>
                  </a:lnTo>
                  <a:lnTo>
                    <a:pt x="11997" y="70769"/>
                  </a:lnTo>
                  <a:lnTo>
                    <a:pt x="11997" y="70868"/>
                  </a:lnTo>
                  <a:lnTo>
                    <a:pt x="11997" y="70967"/>
                  </a:lnTo>
                  <a:lnTo>
                    <a:pt x="11997" y="71066"/>
                  </a:lnTo>
                  <a:lnTo>
                    <a:pt x="11972" y="71141"/>
                  </a:lnTo>
                  <a:lnTo>
                    <a:pt x="11923" y="71239"/>
                  </a:lnTo>
                  <a:lnTo>
                    <a:pt x="15336" y="71239"/>
                  </a:lnTo>
                  <a:lnTo>
                    <a:pt x="15287" y="71116"/>
                  </a:lnTo>
                  <a:lnTo>
                    <a:pt x="15287" y="70967"/>
                  </a:lnTo>
                  <a:lnTo>
                    <a:pt x="15336" y="70844"/>
                  </a:lnTo>
                  <a:lnTo>
                    <a:pt x="15411" y="70720"/>
                  </a:lnTo>
                  <a:lnTo>
                    <a:pt x="15485" y="70671"/>
                  </a:lnTo>
                  <a:lnTo>
                    <a:pt x="15584" y="70621"/>
                  </a:lnTo>
                  <a:lnTo>
                    <a:pt x="15658" y="70596"/>
                  </a:lnTo>
                  <a:lnTo>
                    <a:pt x="15831" y="70596"/>
                  </a:lnTo>
                  <a:lnTo>
                    <a:pt x="15905" y="70621"/>
                  </a:lnTo>
                  <a:lnTo>
                    <a:pt x="16004" y="70671"/>
                  </a:lnTo>
                  <a:lnTo>
                    <a:pt x="16054" y="70720"/>
                  </a:lnTo>
                  <a:lnTo>
                    <a:pt x="16153" y="70844"/>
                  </a:lnTo>
                  <a:lnTo>
                    <a:pt x="16202" y="70967"/>
                  </a:lnTo>
                  <a:lnTo>
                    <a:pt x="16202" y="71116"/>
                  </a:lnTo>
                  <a:lnTo>
                    <a:pt x="16153" y="71239"/>
                  </a:lnTo>
                  <a:lnTo>
                    <a:pt x="19962" y="71239"/>
                  </a:lnTo>
                  <a:lnTo>
                    <a:pt x="19987" y="71116"/>
                  </a:lnTo>
                  <a:lnTo>
                    <a:pt x="20036" y="71017"/>
                  </a:lnTo>
                  <a:lnTo>
                    <a:pt x="20160" y="70967"/>
                  </a:lnTo>
                  <a:lnTo>
                    <a:pt x="20259" y="70943"/>
                  </a:lnTo>
                  <a:lnTo>
                    <a:pt x="20382" y="70967"/>
                  </a:lnTo>
                  <a:lnTo>
                    <a:pt x="20481" y="71017"/>
                  </a:lnTo>
                  <a:lnTo>
                    <a:pt x="20556" y="71116"/>
                  </a:lnTo>
                  <a:lnTo>
                    <a:pt x="20580" y="71239"/>
                  </a:lnTo>
                  <a:lnTo>
                    <a:pt x="24761" y="71239"/>
                  </a:lnTo>
                  <a:lnTo>
                    <a:pt x="24785" y="71215"/>
                  </a:lnTo>
                  <a:lnTo>
                    <a:pt x="24835" y="71190"/>
                  </a:lnTo>
                  <a:lnTo>
                    <a:pt x="24909" y="71165"/>
                  </a:lnTo>
                  <a:lnTo>
                    <a:pt x="24959" y="71190"/>
                  </a:lnTo>
                  <a:lnTo>
                    <a:pt x="25008" y="71215"/>
                  </a:lnTo>
                  <a:lnTo>
                    <a:pt x="25033" y="71239"/>
                  </a:lnTo>
                  <a:lnTo>
                    <a:pt x="34878" y="71239"/>
                  </a:lnTo>
                  <a:lnTo>
                    <a:pt x="34878" y="71165"/>
                  </a:lnTo>
                  <a:lnTo>
                    <a:pt x="34902" y="71091"/>
                  </a:lnTo>
                  <a:lnTo>
                    <a:pt x="34927" y="71017"/>
                  </a:lnTo>
                  <a:lnTo>
                    <a:pt x="34977" y="70967"/>
                  </a:lnTo>
                  <a:lnTo>
                    <a:pt x="35076" y="70893"/>
                  </a:lnTo>
                  <a:lnTo>
                    <a:pt x="35175" y="70868"/>
                  </a:lnTo>
                  <a:lnTo>
                    <a:pt x="35298" y="70893"/>
                  </a:lnTo>
                  <a:lnTo>
                    <a:pt x="35397" y="70967"/>
                  </a:lnTo>
                  <a:lnTo>
                    <a:pt x="35447" y="71017"/>
                  </a:lnTo>
                  <a:lnTo>
                    <a:pt x="35471" y="71091"/>
                  </a:lnTo>
                  <a:lnTo>
                    <a:pt x="35496" y="71165"/>
                  </a:lnTo>
                  <a:lnTo>
                    <a:pt x="35496" y="71239"/>
                  </a:lnTo>
                  <a:lnTo>
                    <a:pt x="48656" y="71239"/>
                  </a:lnTo>
                  <a:lnTo>
                    <a:pt x="48606" y="71141"/>
                  </a:lnTo>
                  <a:lnTo>
                    <a:pt x="48557" y="71042"/>
                  </a:lnTo>
                  <a:lnTo>
                    <a:pt x="48532" y="70918"/>
                  </a:lnTo>
                  <a:lnTo>
                    <a:pt x="48532" y="70819"/>
                  </a:lnTo>
                  <a:lnTo>
                    <a:pt x="48557" y="70695"/>
                  </a:lnTo>
                  <a:lnTo>
                    <a:pt x="48581" y="70596"/>
                  </a:lnTo>
                  <a:lnTo>
                    <a:pt x="48631" y="70497"/>
                  </a:lnTo>
                  <a:lnTo>
                    <a:pt x="48705" y="70398"/>
                  </a:lnTo>
                  <a:lnTo>
                    <a:pt x="48804" y="70324"/>
                  </a:lnTo>
                  <a:lnTo>
                    <a:pt x="48928" y="70250"/>
                  </a:lnTo>
                  <a:lnTo>
                    <a:pt x="49051" y="70225"/>
                  </a:lnTo>
                  <a:lnTo>
                    <a:pt x="49175" y="70201"/>
                  </a:lnTo>
                  <a:lnTo>
                    <a:pt x="49299" y="70225"/>
                  </a:lnTo>
                  <a:lnTo>
                    <a:pt x="49422" y="70250"/>
                  </a:lnTo>
                  <a:lnTo>
                    <a:pt x="49521" y="70324"/>
                  </a:lnTo>
                  <a:lnTo>
                    <a:pt x="49620" y="70398"/>
                  </a:lnTo>
                  <a:lnTo>
                    <a:pt x="49695" y="70497"/>
                  </a:lnTo>
                  <a:lnTo>
                    <a:pt x="49744" y="70596"/>
                  </a:lnTo>
                  <a:lnTo>
                    <a:pt x="49794" y="70695"/>
                  </a:lnTo>
                  <a:lnTo>
                    <a:pt x="49818" y="70819"/>
                  </a:lnTo>
                  <a:lnTo>
                    <a:pt x="49818" y="70918"/>
                  </a:lnTo>
                  <a:lnTo>
                    <a:pt x="49794" y="71042"/>
                  </a:lnTo>
                  <a:lnTo>
                    <a:pt x="49744" y="71141"/>
                  </a:lnTo>
                  <a:lnTo>
                    <a:pt x="49670" y="71239"/>
                  </a:lnTo>
                  <a:lnTo>
                    <a:pt x="51995" y="71239"/>
                  </a:lnTo>
                  <a:lnTo>
                    <a:pt x="52168" y="71165"/>
                  </a:lnTo>
                  <a:lnTo>
                    <a:pt x="52366" y="71141"/>
                  </a:lnTo>
                  <a:lnTo>
                    <a:pt x="52564" y="71165"/>
                  </a:lnTo>
                  <a:lnTo>
                    <a:pt x="52762" y="71239"/>
                  </a:lnTo>
                  <a:lnTo>
                    <a:pt x="71413" y="71239"/>
                  </a:lnTo>
                  <a:lnTo>
                    <a:pt x="71536" y="71091"/>
                  </a:lnTo>
                  <a:lnTo>
                    <a:pt x="71710" y="70943"/>
                  </a:lnTo>
                  <a:lnTo>
                    <a:pt x="71907" y="70844"/>
                  </a:lnTo>
                  <a:lnTo>
                    <a:pt x="72105" y="70769"/>
                  </a:lnTo>
                  <a:lnTo>
                    <a:pt x="72328" y="70745"/>
                  </a:lnTo>
                  <a:lnTo>
                    <a:pt x="72526" y="70769"/>
                  </a:lnTo>
                  <a:lnTo>
                    <a:pt x="72724" y="70844"/>
                  </a:lnTo>
                  <a:lnTo>
                    <a:pt x="72922" y="70943"/>
                  </a:lnTo>
                  <a:lnTo>
                    <a:pt x="73095" y="71091"/>
                  </a:lnTo>
                  <a:lnTo>
                    <a:pt x="73243" y="71239"/>
                  </a:lnTo>
                  <a:lnTo>
                    <a:pt x="74455" y="71239"/>
                  </a:lnTo>
                  <a:lnTo>
                    <a:pt x="74406" y="71091"/>
                  </a:lnTo>
                  <a:lnTo>
                    <a:pt x="74381" y="70918"/>
                  </a:lnTo>
                  <a:lnTo>
                    <a:pt x="74381" y="70769"/>
                  </a:lnTo>
                  <a:lnTo>
                    <a:pt x="74406" y="70621"/>
                  </a:lnTo>
                  <a:lnTo>
                    <a:pt x="74455" y="70448"/>
                  </a:lnTo>
                  <a:lnTo>
                    <a:pt x="74530" y="70324"/>
                  </a:lnTo>
                  <a:lnTo>
                    <a:pt x="74604" y="70176"/>
                  </a:lnTo>
                  <a:lnTo>
                    <a:pt x="74727" y="70052"/>
                  </a:lnTo>
                  <a:lnTo>
                    <a:pt x="74901" y="69904"/>
                  </a:lnTo>
                  <a:lnTo>
                    <a:pt x="75098" y="69805"/>
                  </a:lnTo>
                  <a:lnTo>
                    <a:pt x="75296" y="69731"/>
                  </a:lnTo>
                  <a:lnTo>
                    <a:pt x="75519" y="69706"/>
                  </a:lnTo>
                  <a:lnTo>
                    <a:pt x="75742" y="69731"/>
                  </a:lnTo>
                  <a:lnTo>
                    <a:pt x="75964" y="69805"/>
                  </a:lnTo>
                  <a:lnTo>
                    <a:pt x="76162" y="69904"/>
                  </a:lnTo>
                  <a:lnTo>
                    <a:pt x="76335" y="70052"/>
                  </a:lnTo>
                  <a:lnTo>
                    <a:pt x="76434" y="70176"/>
                  </a:lnTo>
                  <a:lnTo>
                    <a:pt x="76533" y="70324"/>
                  </a:lnTo>
                  <a:lnTo>
                    <a:pt x="76583" y="70448"/>
                  </a:lnTo>
                  <a:lnTo>
                    <a:pt x="76632" y="70621"/>
                  </a:lnTo>
                  <a:lnTo>
                    <a:pt x="76657" y="70769"/>
                  </a:lnTo>
                  <a:lnTo>
                    <a:pt x="76657" y="70918"/>
                  </a:lnTo>
                  <a:lnTo>
                    <a:pt x="76632" y="71091"/>
                  </a:lnTo>
                  <a:lnTo>
                    <a:pt x="76583" y="71239"/>
                  </a:lnTo>
                  <a:lnTo>
                    <a:pt x="80466" y="71239"/>
                  </a:lnTo>
                  <a:lnTo>
                    <a:pt x="80516" y="71190"/>
                  </a:lnTo>
                  <a:lnTo>
                    <a:pt x="80713" y="71017"/>
                  </a:lnTo>
                  <a:lnTo>
                    <a:pt x="80936" y="70893"/>
                  </a:lnTo>
                  <a:lnTo>
                    <a:pt x="81183" y="70844"/>
                  </a:lnTo>
                  <a:lnTo>
                    <a:pt x="81431" y="70819"/>
                  </a:lnTo>
                  <a:lnTo>
                    <a:pt x="81678" y="70844"/>
                  </a:lnTo>
                  <a:lnTo>
                    <a:pt x="81926" y="70893"/>
                  </a:lnTo>
                  <a:lnTo>
                    <a:pt x="82148" y="71017"/>
                  </a:lnTo>
                  <a:lnTo>
                    <a:pt x="82346" y="71190"/>
                  </a:lnTo>
                  <a:lnTo>
                    <a:pt x="82396" y="71239"/>
                  </a:lnTo>
                  <a:lnTo>
                    <a:pt x="83261" y="71239"/>
                  </a:lnTo>
                  <a:lnTo>
                    <a:pt x="83138" y="71042"/>
                  </a:lnTo>
                  <a:lnTo>
                    <a:pt x="83063" y="70819"/>
                  </a:lnTo>
                  <a:lnTo>
                    <a:pt x="83014" y="70596"/>
                  </a:lnTo>
                  <a:lnTo>
                    <a:pt x="83014" y="70374"/>
                  </a:lnTo>
                  <a:lnTo>
                    <a:pt x="83039" y="70151"/>
                  </a:lnTo>
                  <a:lnTo>
                    <a:pt x="83113" y="69953"/>
                  </a:lnTo>
                  <a:lnTo>
                    <a:pt x="83237" y="69731"/>
                  </a:lnTo>
                  <a:lnTo>
                    <a:pt x="83385" y="69557"/>
                  </a:lnTo>
                  <a:lnTo>
                    <a:pt x="83583" y="69384"/>
                  </a:lnTo>
                  <a:lnTo>
                    <a:pt x="83830" y="69261"/>
                  </a:lnTo>
                  <a:lnTo>
                    <a:pt x="84053" y="69186"/>
                  </a:lnTo>
                  <a:lnTo>
                    <a:pt x="84548" y="69186"/>
                  </a:lnTo>
                  <a:lnTo>
                    <a:pt x="84795" y="69261"/>
                  </a:lnTo>
                  <a:lnTo>
                    <a:pt x="85018" y="69384"/>
                  </a:lnTo>
                  <a:lnTo>
                    <a:pt x="85240" y="69557"/>
                  </a:lnTo>
                  <a:lnTo>
                    <a:pt x="85389" y="69731"/>
                  </a:lnTo>
                  <a:lnTo>
                    <a:pt x="85488" y="69953"/>
                  </a:lnTo>
                  <a:lnTo>
                    <a:pt x="85562" y="70151"/>
                  </a:lnTo>
                  <a:lnTo>
                    <a:pt x="85611" y="70374"/>
                  </a:lnTo>
                  <a:lnTo>
                    <a:pt x="85611" y="70596"/>
                  </a:lnTo>
                  <a:lnTo>
                    <a:pt x="85562" y="70819"/>
                  </a:lnTo>
                  <a:lnTo>
                    <a:pt x="85488" y="71042"/>
                  </a:lnTo>
                  <a:lnTo>
                    <a:pt x="85364" y="71239"/>
                  </a:lnTo>
                  <a:lnTo>
                    <a:pt x="87071" y="71239"/>
                  </a:lnTo>
                  <a:lnTo>
                    <a:pt x="87145" y="71141"/>
                  </a:lnTo>
                  <a:lnTo>
                    <a:pt x="87367" y="70967"/>
                  </a:lnTo>
                  <a:lnTo>
                    <a:pt x="87615" y="70844"/>
                  </a:lnTo>
                  <a:lnTo>
                    <a:pt x="87887" y="70745"/>
                  </a:lnTo>
                  <a:lnTo>
                    <a:pt x="88159" y="70720"/>
                  </a:lnTo>
                  <a:lnTo>
                    <a:pt x="88431" y="70745"/>
                  </a:lnTo>
                  <a:lnTo>
                    <a:pt x="88678" y="70844"/>
                  </a:lnTo>
                  <a:lnTo>
                    <a:pt x="88926" y="70967"/>
                  </a:lnTo>
                  <a:lnTo>
                    <a:pt x="89173" y="71141"/>
                  </a:lnTo>
                  <a:lnTo>
                    <a:pt x="89247" y="71239"/>
                  </a:lnTo>
                  <a:lnTo>
                    <a:pt x="89866" y="71239"/>
                  </a:lnTo>
                  <a:lnTo>
                    <a:pt x="89816" y="71190"/>
                  </a:lnTo>
                  <a:lnTo>
                    <a:pt x="89717" y="71066"/>
                  </a:lnTo>
                  <a:lnTo>
                    <a:pt x="89618" y="70943"/>
                  </a:lnTo>
                  <a:lnTo>
                    <a:pt x="89495" y="70695"/>
                  </a:lnTo>
                  <a:lnTo>
                    <a:pt x="89421" y="70448"/>
                  </a:lnTo>
                  <a:lnTo>
                    <a:pt x="89396" y="70176"/>
                  </a:lnTo>
                  <a:lnTo>
                    <a:pt x="89421" y="69904"/>
                  </a:lnTo>
                  <a:lnTo>
                    <a:pt x="89495" y="69632"/>
                  </a:lnTo>
                  <a:lnTo>
                    <a:pt x="89618" y="69384"/>
                  </a:lnTo>
                  <a:lnTo>
                    <a:pt x="89717" y="69261"/>
                  </a:lnTo>
                  <a:lnTo>
                    <a:pt x="89816" y="69162"/>
                  </a:lnTo>
                  <a:lnTo>
                    <a:pt x="89915" y="69063"/>
                  </a:lnTo>
                  <a:lnTo>
                    <a:pt x="90039" y="68964"/>
                  </a:lnTo>
                  <a:lnTo>
                    <a:pt x="90286" y="68840"/>
                  </a:lnTo>
                  <a:lnTo>
                    <a:pt x="90534" y="68766"/>
                  </a:lnTo>
                  <a:lnTo>
                    <a:pt x="90831" y="68741"/>
                  </a:lnTo>
                  <a:lnTo>
                    <a:pt x="91103" y="68766"/>
                  </a:lnTo>
                  <a:lnTo>
                    <a:pt x="91350" y="68840"/>
                  </a:lnTo>
                  <a:lnTo>
                    <a:pt x="91597" y="68964"/>
                  </a:lnTo>
                  <a:lnTo>
                    <a:pt x="91721" y="69063"/>
                  </a:lnTo>
                  <a:lnTo>
                    <a:pt x="91820" y="69162"/>
                  </a:lnTo>
                  <a:lnTo>
                    <a:pt x="91919" y="69261"/>
                  </a:lnTo>
                  <a:lnTo>
                    <a:pt x="92018" y="69384"/>
                  </a:lnTo>
                  <a:lnTo>
                    <a:pt x="92142" y="69632"/>
                  </a:lnTo>
                  <a:lnTo>
                    <a:pt x="92216" y="69904"/>
                  </a:lnTo>
                  <a:lnTo>
                    <a:pt x="92240" y="70176"/>
                  </a:lnTo>
                  <a:lnTo>
                    <a:pt x="92216" y="70448"/>
                  </a:lnTo>
                  <a:lnTo>
                    <a:pt x="92142" y="70695"/>
                  </a:lnTo>
                  <a:lnTo>
                    <a:pt x="92018" y="70943"/>
                  </a:lnTo>
                  <a:lnTo>
                    <a:pt x="91919" y="71066"/>
                  </a:lnTo>
                  <a:lnTo>
                    <a:pt x="91820" y="71190"/>
                  </a:lnTo>
                  <a:lnTo>
                    <a:pt x="91770" y="71239"/>
                  </a:lnTo>
                  <a:lnTo>
                    <a:pt x="93057" y="71239"/>
                  </a:lnTo>
                  <a:lnTo>
                    <a:pt x="93131" y="71042"/>
                  </a:lnTo>
                  <a:lnTo>
                    <a:pt x="93205" y="70844"/>
                  </a:lnTo>
                  <a:lnTo>
                    <a:pt x="93329" y="70671"/>
                  </a:lnTo>
                  <a:lnTo>
                    <a:pt x="93477" y="70497"/>
                  </a:lnTo>
                  <a:lnTo>
                    <a:pt x="93601" y="70398"/>
                  </a:lnTo>
                  <a:lnTo>
                    <a:pt x="93725" y="70300"/>
                  </a:lnTo>
                  <a:lnTo>
                    <a:pt x="93848" y="70225"/>
                  </a:lnTo>
                  <a:lnTo>
                    <a:pt x="93997" y="70151"/>
                  </a:lnTo>
                  <a:lnTo>
                    <a:pt x="94269" y="70077"/>
                  </a:lnTo>
                  <a:lnTo>
                    <a:pt x="94566" y="70052"/>
                  </a:lnTo>
                  <a:lnTo>
                    <a:pt x="94862" y="70077"/>
                  </a:lnTo>
                  <a:lnTo>
                    <a:pt x="95159" y="70151"/>
                  </a:lnTo>
                  <a:lnTo>
                    <a:pt x="95283" y="70225"/>
                  </a:lnTo>
                  <a:lnTo>
                    <a:pt x="95431" y="70300"/>
                  </a:lnTo>
                  <a:lnTo>
                    <a:pt x="95555" y="70398"/>
                  </a:lnTo>
                  <a:lnTo>
                    <a:pt x="95654" y="70497"/>
                  </a:lnTo>
                  <a:lnTo>
                    <a:pt x="95802" y="70671"/>
                  </a:lnTo>
                  <a:lnTo>
                    <a:pt x="95926" y="70844"/>
                  </a:lnTo>
                  <a:lnTo>
                    <a:pt x="96025" y="71042"/>
                  </a:lnTo>
                  <a:lnTo>
                    <a:pt x="96075" y="71239"/>
                  </a:lnTo>
                  <a:lnTo>
                    <a:pt x="97905" y="71239"/>
                  </a:lnTo>
                  <a:lnTo>
                    <a:pt x="97979" y="71066"/>
                  </a:lnTo>
                  <a:lnTo>
                    <a:pt x="98078" y="70893"/>
                  </a:lnTo>
                  <a:lnTo>
                    <a:pt x="98177" y="70745"/>
                  </a:lnTo>
                  <a:lnTo>
                    <a:pt x="98301" y="70596"/>
                  </a:lnTo>
                  <a:lnTo>
                    <a:pt x="98548" y="70398"/>
                  </a:lnTo>
                  <a:lnTo>
                    <a:pt x="98820" y="70250"/>
                  </a:lnTo>
                  <a:lnTo>
                    <a:pt x="99092" y="70176"/>
                  </a:lnTo>
                  <a:lnTo>
                    <a:pt x="99389" y="70126"/>
                  </a:lnTo>
                  <a:lnTo>
                    <a:pt x="99686" y="70126"/>
                  </a:lnTo>
                  <a:lnTo>
                    <a:pt x="99958" y="70201"/>
                  </a:lnTo>
                  <a:lnTo>
                    <a:pt x="100255" y="70300"/>
                  </a:lnTo>
                  <a:lnTo>
                    <a:pt x="100502" y="70473"/>
                  </a:lnTo>
                  <a:lnTo>
                    <a:pt x="100403" y="70349"/>
                  </a:lnTo>
                  <a:lnTo>
                    <a:pt x="100304" y="70201"/>
                  </a:lnTo>
                  <a:lnTo>
                    <a:pt x="100181" y="69928"/>
                  </a:lnTo>
                  <a:lnTo>
                    <a:pt x="100107" y="69632"/>
                  </a:lnTo>
                  <a:lnTo>
                    <a:pt x="100082" y="69335"/>
                  </a:lnTo>
                  <a:lnTo>
                    <a:pt x="100131" y="69013"/>
                  </a:lnTo>
                  <a:lnTo>
                    <a:pt x="100230" y="68716"/>
                  </a:lnTo>
                  <a:lnTo>
                    <a:pt x="100280" y="68593"/>
                  </a:lnTo>
                  <a:lnTo>
                    <a:pt x="100379" y="68444"/>
                  </a:lnTo>
                  <a:lnTo>
                    <a:pt x="100478" y="68321"/>
                  </a:lnTo>
                  <a:lnTo>
                    <a:pt x="100576" y="68197"/>
                  </a:lnTo>
                  <a:lnTo>
                    <a:pt x="100824" y="67999"/>
                  </a:lnTo>
                  <a:lnTo>
                    <a:pt x="101071" y="67851"/>
                  </a:lnTo>
                  <a:lnTo>
                    <a:pt x="101343" y="67776"/>
                  </a:lnTo>
                  <a:lnTo>
                    <a:pt x="101640" y="67727"/>
                  </a:lnTo>
                  <a:lnTo>
                    <a:pt x="101937" y="67727"/>
                  </a:lnTo>
                  <a:lnTo>
                    <a:pt x="102209" y="67776"/>
                  </a:lnTo>
                  <a:lnTo>
                    <a:pt x="102481" y="67900"/>
                  </a:lnTo>
                  <a:lnTo>
                    <a:pt x="102729" y="68049"/>
                  </a:lnTo>
                  <a:lnTo>
                    <a:pt x="102679" y="67999"/>
                  </a:lnTo>
                  <a:lnTo>
                    <a:pt x="102580" y="67875"/>
                  </a:lnTo>
                  <a:lnTo>
                    <a:pt x="102481" y="67752"/>
                  </a:lnTo>
                  <a:lnTo>
                    <a:pt x="102382" y="67603"/>
                  </a:lnTo>
                  <a:lnTo>
                    <a:pt x="102333" y="67455"/>
                  </a:lnTo>
                  <a:lnTo>
                    <a:pt x="102283" y="67306"/>
                  </a:lnTo>
                  <a:lnTo>
                    <a:pt x="102234" y="67158"/>
                  </a:lnTo>
                  <a:lnTo>
                    <a:pt x="102209" y="66985"/>
                  </a:lnTo>
                  <a:lnTo>
                    <a:pt x="102209" y="66836"/>
                  </a:lnTo>
                  <a:lnTo>
                    <a:pt x="102209" y="66688"/>
                  </a:lnTo>
                  <a:lnTo>
                    <a:pt x="102234" y="66515"/>
                  </a:lnTo>
                  <a:lnTo>
                    <a:pt x="102283" y="66366"/>
                  </a:lnTo>
                  <a:lnTo>
                    <a:pt x="102333" y="66218"/>
                  </a:lnTo>
                  <a:lnTo>
                    <a:pt x="102382" y="66070"/>
                  </a:lnTo>
                  <a:lnTo>
                    <a:pt x="102481" y="65921"/>
                  </a:lnTo>
                  <a:lnTo>
                    <a:pt x="102580" y="65798"/>
                  </a:lnTo>
                  <a:lnTo>
                    <a:pt x="102679" y="65674"/>
                  </a:lnTo>
                  <a:lnTo>
                    <a:pt x="102803" y="65550"/>
                  </a:lnTo>
                  <a:lnTo>
                    <a:pt x="102951" y="65451"/>
                  </a:lnTo>
                  <a:lnTo>
                    <a:pt x="103100" y="65377"/>
                  </a:lnTo>
                  <a:lnTo>
                    <a:pt x="103248" y="65303"/>
                  </a:lnTo>
                  <a:lnTo>
                    <a:pt x="103396" y="65253"/>
                  </a:lnTo>
                  <a:lnTo>
                    <a:pt x="103545" y="65204"/>
                  </a:lnTo>
                  <a:lnTo>
                    <a:pt x="103693" y="65204"/>
                  </a:lnTo>
                  <a:lnTo>
                    <a:pt x="103866" y="65179"/>
                  </a:lnTo>
                  <a:lnTo>
                    <a:pt x="104015" y="65204"/>
                  </a:lnTo>
                  <a:lnTo>
                    <a:pt x="104163" y="65204"/>
                  </a:lnTo>
                  <a:lnTo>
                    <a:pt x="104336" y="65253"/>
                  </a:lnTo>
                  <a:lnTo>
                    <a:pt x="104485" y="65303"/>
                  </a:lnTo>
                  <a:lnTo>
                    <a:pt x="104633" y="65377"/>
                  </a:lnTo>
                  <a:lnTo>
                    <a:pt x="104757" y="65451"/>
                  </a:lnTo>
                  <a:lnTo>
                    <a:pt x="104633" y="65328"/>
                  </a:lnTo>
                  <a:lnTo>
                    <a:pt x="104534" y="65204"/>
                  </a:lnTo>
                  <a:lnTo>
                    <a:pt x="104435" y="65080"/>
                  </a:lnTo>
                  <a:lnTo>
                    <a:pt x="104336" y="64932"/>
                  </a:lnTo>
                  <a:lnTo>
                    <a:pt x="104287" y="64783"/>
                  </a:lnTo>
                  <a:lnTo>
                    <a:pt x="104213" y="64635"/>
                  </a:lnTo>
                  <a:lnTo>
                    <a:pt x="104188" y="64487"/>
                  </a:lnTo>
                  <a:lnTo>
                    <a:pt x="104163" y="64313"/>
                  </a:lnTo>
                  <a:lnTo>
                    <a:pt x="104163" y="64165"/>
                  </a:lnTo>
                  <a:lnTo>
                    <a:pt x="104163" y="64017"/>
                  </a:lnTo>
                  <a:lnTo>
                    <a:pt x="104188" y="63843"/>
                  </a:lnTo>
                  <a:lnTo>
                    <a:pt x="104213" y="63695"/>
                  </a:lnTo>
                  <a:lnTo>
                    <a:pt x="104287" y="63547"/>
                  </a:lnTo>
                  <a:lnTo>
                    <a:pt x="104336" y="63398"/>
                  </a:lnTo>
                  <a:lnTo>
                    <a:pt x="104435" y="63275"/>
                  </a:lnTo>
                  <a:lnTo>
                    <a:pt x="104534" y="63126"/>
                  </a:lnTo>
                  <a:lnTo>
                    <a:pt x="104633" y="63002"/>
                  </a:lnTo>
                  <a:lnTo>
                    <a:pt x="104757" y="62903"/>
                  </a:lnTo>
                  <a:lnTo>
                    <a:pt x="104905" y="62805"/>
                  </a:lnTo>
                  <a:lnTo>
                    <a:pt x="105029" y="62706"/>
                  </a:lnTo>
                  <a:lnTo>
                    <a:pt x="105177" y="62631"/>
                  </a:lnTo>
                  <a:lnTo>
                    <a:pt x="105326" y="62582"/>
                  </a:lnTo>
                  <a:lnTo>
                    <a:pt x="105499" y="62557"/>
                  </a:lnTo>
                  <a:lnTo>
                    <a:pt x="105647" y="62532"/>
                  </a:lnTo>
                  <a:lnTo>
                    <a:pt x="105969" y="62532"/>
                  </a:lnTo>
                  <a:lnTo>
                    <a:pt x="106117" y="62557"/>
                  </a:lnTo>
                  <a:lnTo>
                    <a:pt x="106266" y="62582"/>
                  </a:lnTo>
                  <a:lnTo>
                    <a:pt x="106414" y="62631"/>
                  </a:lnTo>
                  <a:lnTo>
                    <a:pt x="106563" y="62706"/>
                  </a:lnTo>
                  <a:lnTo>
                    <a:pt x="106711" y="62805"/>
                  </a:lnTo>
                  <a:lnTo>
                    <a:pt x="106835" y="62903"/>
                  </a:lnTo>
                  <a:lnTo>
                    <a:pt x="106958" y="63002"/>
                  </a:lnTo>
                  <a:lnTo>
                    <a:pt x="107082" y="63126"/>
                  </a:lnTo>
                  <a:lnTo>
                    <a:pt x="107181" y="63275"/>
                  </a:lnTo>
                  <a:lnTo>
                    <a:pt x="107255" y="63398"/>
                  </a:lnTo>
                  <a:lnTo>
                    <a:pt x="107329" y="63547"/>
                  </a:lnTo>
                  <a:lnTo>
                    <a:pt x="107379" y="63695"/>
                  </a:lnTo>
                  <a:lnTo>
                    <a:pt x="107428" y="63843"/>
                  </a:lnTo>
                  <a:lnTo>
                    <a:pt x="107428" y="64017"/>
                  </a:lnTo>
                  <a:lnTo>
                    <a:pt x="107453" y="64165"/>
                  </a:lnTo>
                  <a:lnTo>
                    <a:pt x="107428" y="64313"/>
                  </a:lnTo>
                  <a:lnTo>
                    <a:pt x="107428" y="64487"/>
                  </a:lnTo>
                  <a:lnTo>
                    <a:pt x="107379" y="64635"/>
                  </a:lnTo>
                  <a:lnTo>
                    <a:pt x="107329" y="64783"/>
                  </a:lnTo>
                  <a:lnTo>
                    <a:pt x="107255" y="64932"/>
                  </a:lnTo>
                  <a:lnTo>
                    <a:pt x="107181" y="65080"/>
                  </a:lnTo>
                  <a:lnTo>
                    <a:pt x="107082" y="65204"/>
                  </a:lnTo>
                  <a:lnTo>
                    <a:pt x="106958" y="65328"/>
                  </a:lnTo>
                  <a:lnTo>
                    <a:pt x="106835" y="65451"/>
                  </a:lnTo>
                  <a:lnTo>
                    <a:pt x="106711" y="65550"/>
                  </a:lnTo>
                  <a:lnTo>
                    <a:pt x="106563" y="65624"/>
                  </a:lnTo>
                  <a:lnTo>
                    <a:pt x="106414" y="65699"/>
                  </a:lnTo>
                  <a:lnTo>
                    <a:pt x="106266" y="65748"/>
                  </a:lnTo>
                  <a:lnTo>
                    <a:pt x="106117" y="65773"/>
                  </a:lnTo>
                  <a:lnTo>
                    <a:pt x="105969" y="65798"/>
                  </a:lnTo>
                  <a:lnTo>
                    <a:pt x="105796" y="65822"/>
                  </a:lnTo>
                  <a:lnTo>
                    <a:pt x="105647" y="65798"/>
                  </a:lnTo>
                  <a:lnTo>
                    <a:pt x="105499" y="65773"/>
                  </a:lnTo>
                  <a:lnTo>
                    <a:pt x="105326" y="65748"/>
                  </a:lnTo>
                  <a:lnTo>
                    <a:pt x="105177" y="65699"/>
                  </a:lnTo>
                  <a:lnTo>
                    <a:pt x="105029" y="65624"/>
                  </a:lnTo>
                  <a:lnTo>
                    <a:pt x="104905" y="65550"/>
                  </a:lnTo>
                  <a:lnTo>
                    <a:pt x="105029" y="65674"/>
                  </a:lnTo>
                  <a:lnTo>
                    <a:pt x="105128" y="65798"/>
                  </a:lnTo>
                  <a:lnTo>
                    <a:pt x="105227" y="65921"/>
                  </a:lnTo>
                  <a:lnTo>
                    <a:pt x="105326" y="66070"/>
                  </a:lnTo>
                  <a:lnTo>
                    <a:pt x="105400" y="66218"/>
                  </a:lnTo>
                  <a:lnTo>
                    <a:pt x="105449" y="66366"/>
                  </a:lnTo>
                  <a:lnTo>
                    <a:pt x="105474" y="66515"/>
                  </a:lnTo>
                  <a:lnTo>
                    <a:pt x="105499" y="66688"/>
                  </a:lnTo>
                  <a:lnTo>
                    <a:pt x="105499" y="66836"/>
                  </a:lnTo>
                  <a:lnTo>
                    <a:pt x="105499" y="66985"/>
                  </a:lnTo>
                  <a:lnTo>
                    <a:pt x="105474" y="67158"/>
                  </a:lnTo>
                  <a:lnTo>
                    <a:pt x="105449" y="67306"/>
                  </a:lnTo>
                  <a:lnTo>
                    <a:pt x="105400" y="67455"/>
                  </a:lnTo>
                  <a:lnTo>
                    <a:pt x="105326" y="67603"/>
                  </a:lnTo>
                  <a:lnTo>
                    <a:pt x="105227" y="67752"/>
                  </a:lnTo>
                  <a:lnTo>
                    <a:pt x="105128" y="67875"/>
                  </a:lnTo>
                  <a:lnTo>
                    <a:pt x="105029" y="67999"/>
                  </a:lnTo>
                  <a:lnTo>
                    <a:pt x="104782" y="68197"/>
                  </a:lnTo>
                  <a:lnTo>
                    <a:pt x="104534" y="68345"/>
                  </a:lnTo>
                  <a:lnTo>
                    <a:pt x="104262" y="68444"/>
                  </a:lnTo>
                  <a:lnTo>
                    <a:pt x="103965" y="68494"/>
                  </a:lnTo>
                  <a:lnTo>
                    <a:pt x="103693" y="68469"/>
                  </a:lnTo>
                  <a:lnTo>
                    <a:pt x="103396" y="68420"/>
                  </a:lnTo>
                  <a:lnTo>
                    <a:pt x="103124" y="68321"/>
                  </a:lnTo>
                  <a:lnTo>
                    <a:pt x="102877" y="68147"/>
                  </a:lnTo>
                  <a:lnTo>
                    <a:pt x="102877" y="68147"/>
                  </a:lnTo>
                  <a:lnTo>
                    <a:pt x="102926" y="68197"/>
                  </a:lnTo>
                  <a:lnTo>
                    <a:pt x="103025" y="68321"/>
                  </a:lnTo>
                  <a:lnTo>
                    <a:pt x="103124" y="68469"/>
                  </a:lnTo>
                  <a:lnTo>
                    <a:pt x="103223" y="68617"/>
                  </a:lnTo>
                  <a:lnTo>
                    <a:pt x="103297" y="68741"/>
                  </a:lnTo>
                  <a:lnTo>
                    <a:pt x="103347" y="68914"/>
                  </a:lnTo>
                  <a:lnTo>
                    <a:pt x="103372" y="69063"/>
                  </a:lnTo>
                  <a:lnTo>
                    <a:pt x="103396" y="69211"/>
                  </a:lnTo>
                  <a:lnTo>
                    <a:pt x="103396" y="69384"/>
                  </a:lnTo>
                  <a:lnTo>
                    <a:pt x="103396" y="69533"/>
                  </a:lnTo>
                  <a:lnTo>
                    <a:pt x="103372" y="69681"/>
                  </a:lnTo>
                  <a:lnTo>
                    <a:pt x="103347" y="69854"/>
                  </a:lnTo>
                  <a:lnTo>
                    <a:pt x="103297" y="70003"/>
                  </a:lnTo>
                  <a:lnTo>
                    <a:pt x="103223" y="70151"/>
                  </a:lnTo>
                  <a:lnTo>
                    <a:pt x="103124" y="70300"/>
                  </a:lnTo>
                  <a:lnTo>
                    <a:pt x="103025" y="70423"/>
                  </a:lnTo>
                  <a:lnTo>
                    <a:pt x="102926" y="70547"/>
                  </a:lnTo>
                  <a:lnTo>
                    <a:pt x="102679" y="70745"/>
                  </a:lnTo>
                  <a:lnTo>
                    <a:pt x="102432" y="70893"/>
                  </a:lnTo>
                  <a:lnTo>
                    <a:pt x="102135" y="70992"/>
                  </a:lnTo>
                  <a:lnTo>
                    <a:pt x="101863" y="71042"/>
                  </a:lnTo>
                  <a:lnTo>
                    <a:pt x="101566" y="71017"/>
                  </a:lnTo>
                  <a:lnTo>
                    <a:pt x="101269" y="70967"/>
                  </a:lnTo>
                  <a:lnTo>
                    <a:pt x="100997" y="70844"/>
                  </a:lnTo>
                  <a:lnTo>
                    <a:pt x="100750" y="70695"/>
                  </a:lnTo>
                  <a:lnTo>
                    <a:pt x="100849" y="70819"/>
                  </a:lnTo>
                  <a:lnTo>
                    <a:pt x="100923" y="70943"/>
                  </a:lnTo>
                  <a:lnTo>
                    <a:pt x="100997" y="71091"/>
                  </a:lnTo>
                  <a:lnTo>
                    <a:pt x="101071" y="71239"/>
                  </a:lnTo>
                  <a:lnTo>
                    <a:pt x="103693" y="71239"/>
                  </a:lnTo>
                  <a:lnTo>
                    <a:pt x="103619" y="70992"/>
                  </a:lnTo>
                  <a:lnTo>
                    <a:pt x="103570" y="70745"/>
                  </a:lnTo>
                  <a:lnTo>
                    <a:pt x="103570" y="70497"/>
                  </a:lnTo>
                  <a:lnTo>
                    <a:pt x="103594" y="70250"/>
                  </a:lnTo>
                  <a:lnTo>
                    <a:pt x="103668" y="70003"/>
                  </a:lnTo>
                  <a:lnTo>
                    <a:pt x="103767" y="69755"/>
                  </a:lnTo>
                  <a:lnTo>
                    <a:pt x="103916" y="69533"/>
                  </a:lnTo>
                  <a:lnTo>
                    <a:pt x="104089" y="69335"/>
                  </a:lnTo>
                  <a:lnTo>
                    <a:pt x="104262" y="69162"/>
                  </a:lnTo>
                  <a:lnTo>
                    <a:pt x="104485" y="69038"/>
                  </a:lnTo>
                  <a:lnTo>
                    <a:pt x="104707" y="68939"/>
                  </a:lnTo>
                  <a:lnTo>
                    <a:pt x="104955" y="68865"/>
                  </a:lnTo>
                  <a:lnTo>
                    <a:pt x="105177" y="68840"/>
                  </a:lnTo>
                  <a:lnTo>
                    <a:pt x="105425" y="68815"/>
                  </a:lnTo>
                  <a:lnTo>
                    <a:pt x="105672" y="68865"/>
                  </a:lnTo>
                  <a:lnTo>
                    <a:pt x="105895" y="68914"/>
                  </a:lnTo>
                  <a:lnTo>
                    <a:pt x="105771" y="68667"/>
                  </a:lnTo>
                  <a:lnTo>
                    <a:pt x="105672" y="68370"/>
                  </a:lnTo>
                  <a:lnTo>
                    <a:pt x="105623" y="68098"/>
                  </a:lnTo>
                  <a:lnTo>
                    <a:pt x="105647" y="67801"/>
                  </a:lnTo>
                  <a:lnTo>
                    <a:pt x="105697" y="67504"/>
                  </a:lnTo>
                  <a:lnTo>
                    <a:pt x="105796" y="67232"/>
                  </a:lnTo>
                  <a:lnTo>
                    <a:pt x="105944" y="66985"/>
                  </a:lnTo>
                  <a:lnTo>
                    <a:pt x="106142" y="66738"/>
                  </a:lnTo>
                  <a:lnTo>
                    <a:pt x="106315" y="66564"/>
                  </a:lnTo>
                  <a:lnTo>
                    <a:pt x="106538" y="66441"/>
                  </a:lnTo>
                  <a:lnTo>
                    <a:pt x="106736" y="66342"/>
                  </a:lnTo>
                  <a:lnTo>
                    <a:pt x="106958" y="66268"/>
                  </a:lnTo>
                  <a:lnTo>
                    <a:pt x="107206" y="66243"/>
                  </a:lnTo>
                  <a:lnTo>
                    <a:pt x="107428" y="66218"/>
                  </a:lnTo>
                  <a:lnTo>
                    <a:pt x="107651" y="66243"/>
                  </a:lnTo>
                  <a:lnTo>
                    <a:pt x="107874" y="66292"/>
                  </a:lnTo>
                  <a:lnTo>
                    <a:pt x="107874" y="66292"/>
                  </a:lnTo>
                  <a:lnTo>
                    <a:pt x="107725" y="66020"/>
                  </a:lnTo>
                  <a:lnTo>
                    <a:pt x="107602" y="65748"/>
                  </a:lnTo>
                  <a:lnTo>
                    <a:pt x="107552" y="65427"/>
                  </a:lnTo>
                  <a:lnTo>
                    <a:pt x="107552" y="65130"/>
                  </a:lnTo>
                  <a:lnTo>
                    <a:pt x="107602" y="64833"/>
                  </a:lnTo>
                  <a:lnTo>
                    <a:pt x="107700" y="64536"/>
                  </a:lnTo>
                  <a:lnTo>
                    <a:pt x="107849" y="64264"/>
                  </a:lnTo>
                  <a:lnTo>
                    <a:pt x="107948" y="64140"/>
                  </a:lnTo>
                  <a:lnTo>
                    <a:pt x="108047" y="64017"/>
                  </a:lnTo>
                  <a:lnTo>
                    <a:pt x="108220" y="63868"/>
                  </a:lnTo>
                  <a:lnTo>
                    <a:pt x="108418" y="63744"/>
                  </a:lnTo>
                  <a:lnTo>
                    <a:pt x="108616" y="63646"/>
                  </a:lnTo>
                  <a:lnTo>
                    <a:pt x="108838" y="63571"/>
                  </a:lnTo>
                  <a:lnTo>
                    <a:pt x="109061" y="63522"/>
                  </a:lnTo>
                  <a:lnTo>
                    <a:pt x="109506" y="63522"/>
                  </a:lnTo>
                  <a:lnTo>
                    <a:pt x="109729" y="63571"/>
                  </a:lnTo>
                  <a:lnTo>
                    <a:pt x="109729" y="63571"/>
                  </a:lnTo>
                  <a:lnTo>
                    <a:pt x="109630" y="63448"/>
                  </a:lnTo>
                  <a:lnTo>
                    <a:pt x="109531" y="63299"/>
                  </a:lnTo>
                  <a:lnTo>
                    <a:pt x="109457" y="63151"/>
                  </a:lnTo>
                  <a:lnTo>
                    <a:pt x="109382" y="63002"/>
                  </a:lnTo>
                  <a:lnTo>
                    <a:pt x="109358" y="62854"/>
                  </a:lnTo>
                  <a:lnTo>
                    <a:pt x="109308" y="62706"/>
                  </a:lnTo>
                  <a:lnTo>
                    <a:pt x="109284" y="62384"/>
                  </a:lnTo>
                  <a:lnTo>
                    <a:pt x="109333" y="62062"/>
                  </a:lnTo>
                  <a:lnTo>
                    <a:pt x="109382" y="61914"/>
                  </a:lnTo>
                  <a:lnTo>
                    <a:pt x="109432" y="61741"/>
                  </a:lnTo>
                  <a:lnTo>
                    <a:pt x="109506" y="61617"/>
                  </a:lnTo>
                  <a:lnTo>
                    <a:pt x="109580" y="61469"/>
                  </a:lnTo>
                  <a:lnTo>
                    <a:pt x="109679" y="61320"/>
                  </a:lnTo>
                  <a:lnTo>
                    <a:pt x="109803" y="61197"/>
                  </a:lnTo>
                  <a:lnTo>
                    <a:pt x="109976" y="61048"/>
                  </a:lnTo>
                  <a:lnTo>
                    <a:pt x="110149" y="60925"/>
                  </a:lnTo>
                  <a:lnTo>
                    <a:pt x="110347" y="60826"/>
                  </a:lnTo>
                  <a:lnTo>
                    <a:pt x="110570" y="60751"/>
                  </a:lnTo>
                  <a:lnTo>
                    <a:pt x="110768" y="60727"/>
                  </a:lnTo>
                  <a:lnTo>
                    <a:pt x="110990" y="60702"/>
                  </a:lnTo>
                  <a:lnTo>
                    <a:pt x="111213" y="60702"/>
                  </a:lnTo>
                  <a:lnTo>
                    <a:pt x="111436" y="60751"/>
                  </a:lnTo>
                  <a:lnTo>
                    <a:pt x="111386" y="60702"/>
                  </a:lnTo>
                  <a:lnTo>
                    <a:pt x="111262" y="60578"/>
                  </a:lnTo>
                  <a:lnTo>
                    <a:pt x="111163" y="60430"/>
                  </a:lnTo>
                  <a:lnTo>
                    <a:pt x="111065" y="60281"/>
                  </a:lnTo>
                  <a:lnTo>
                    <a:pt x="110990" y="60133"/>
                  </a:lnTo>
                  <a:lnTo>
                    <a:pt x="110941" y="59985"/>
                  </a:lnTo>
                  <a:lnTo>
                    <a:pt x="110916" y="59811"/>
                  </a:lnTo>
                  <a:lnTo>
                    <a:pt x="110891" y="59663"/>
                  </a:lnTo>
                  <a:lnTo>
                    <a:pt x="110867" y="59490"/>
                  </a:lnTo>
                  <a:lnTo>
                    <a:pt x="110891" y="59341"/>
                  </a:lnTo>
                  <a:lnTo>
                    <a:pt x="110916" y="59168"/>
                  </a:lnTo>
                  <a:lnTo>
                    <a:pt x="110941" y="59020"/>
                  </a:lnTo>
                  <a:lnTo>
                    <a:pt x="110990" y="58847"/>
                  </a:lnTo>
                  <a:lnTo>
                    <a:pt x="111065" y="58698"/>
                  </a:lnTo>
                  <a:lnTo>
                    <a:pt x="111163" y="58550"/>
                  </a:lnTo>
                  <a:lnTo>
                    <a:pt x="111262" y="58426"/>
                  </a:lnTo>
                  <a:lnTo>
                    <a:pt x="111386" y="58278"/>
                  </a:lnTo>
                  <a:lnTo>
                    <a:pt x="111535" y="58129"/>
                  </a:lnTo>
                  <a:lnTo>
                    <a:pt x="111732" y="58006"/>
                  </a:lnTo>
                  <a:lnTo>
                    <a:pt x="111930" y="57907"/>
                  </a:lnTo>
                  <a:lnTo>
                    <a:pt x="112128" y="57857"/>
                  </a:lnTo>
                  <a:lnTo>
                    <a:pt x="112351" y="57808"/>
                  </a:lnTo>
                  <a:lnTo>
                    <a:pt x="112549" y="57783"/>
                  </a:lnTo>
                  <a:lnTo>
                    <a:pt x="112771" y="57808"/>
                  </a:lnTo>
                  <a:lnTo>
                    <a:pt x="112969" y="57833"/>
                  </a:lnTo>
                  <a:lnTo>
                    <a:pt x="112771" y="57659"/>
                  </a:lnTo>
                  <a:lnTo>
                    <a:pt x="112672" y="57536"/>
                  </a:lnTo>
                  <a:lnTo>
                    <a:pt x="112573" y="57412"/>
                  </a:lnTo>
                  <a:lnTo>
                    <a:pt x="112474" y="57264"/>
                  </a:lnTo>
                  <a:lnTo>
                    <a:pt x="112400" y="57115"/>
                  </a:lnTo>
                  <a:lnTo>
                    <a:pt x="112351" y="56967"/>
                  </a:lnTo>
                  <a:lnTo>
                    <a:pt x="112326" y="56794"/>
                  </a:lnTo>
                  <a:lnTo>
                    <a:pt x="112301" y="56645"/>
                  </a:lnTo>
                  <a:lnTo>
                    <a:pt x="112277" y="56472"/>
                  </a:lnTo>
                  <a:lnTo>
                    <a:pt x="112301" y="56324"/>
                  </a:lnTo>
                  <a:lnTo>
                    <a:pt x="112326" y="56151"/>
                  </a:lnTo>
                  <a:lnTo>
                    <a:pt x="112351" y="56002"/>
                  </a:lnTo>
                  <a:lnTo>
                    <a:pt x="112400" y="55854"/>
                  </a:lnTo>
                  <a:lnTo>
                    <a:pt x="112474" y="55705"/>
                  </a:lnTo>
                  <a:lnTo>
                    <a:pt x="112573" y="55557"/>
                  </a:lnTo>
                  <a:lnTo>
                    <a:pt x="112672" y="55408"/>
                  </a:lnTo>
                  <a:lnTo>
                    <a:pt x="112771" y="55285"/>
                  </a:lnTo>
                  <a:lnTo>
                    <a:pt x="112944" y="55136"/>
                  </a:lnTo>
                  <a:lnTo>
                    <a:pt x="113142" y="55013"/>
                  </a:lnTo>
                  <a:lnTo>
                    <a:pt x="113340" y="54914"/>
                  </a:lnTo>
                  <a:lnTo>
                    <a:pt x="113563" y="54840"/>
                  </a:lnTo>
                  <a:lnTo>
                    <a:pt x="113785" y="54815"/>
                  </a:lnTo>
                  <a:lnTo>
                    <a:pt x="114008" y="54790"/>
                  </a:lnTo>
                  <a:lnTo>
                    <a:pt x="114231" y="54815"/>
                  </a:lnTo>
                  <a:lnTo>
                    <a:pt x="114453" y="54864"/>
                  </a:lnTo>
                  <a:lnTo>
                    <a:pt x="114206" y="54716"/>
                  </a:lnTo>
                  <a:lnTo>
                    <a:pt x="114008" y="54543"/>
                  </a:lnTo>
                  <a:lnTo>
                    <a:pt x="113884" y="54419"/>
                  </a:lnTo>
                  <a:lnTo>
                    <a:pt x="113785" y="54295"/>
                  </a:lnTo>
                  <a:lnTo>
                    <a:pt x="113711" y="54147"/>
                  </a:lnTo>
                  <a:lnTo>
                    <a:pt x="113637" y="53999"/>
                  </a:lnTo>
                  <a:lnTo>
                    <a:pt x="113588" y="53850"/>
                  </a:lnTo>
                  <a:lnTo>
                    <a:pt x="113538" y="53702"/>
                  </a:lnTo>
                  <a:lnTo>
                    <a:pt x="113513" y="53529"/>
                  </a:lnTo>
                  <a:lnTo>
                    <a:pt x="113513" y="53380"/>
                  </a:lnTo>
                  <a:lnTo>
                    <a:pt x="113513" y="53232"/>
                  </a:lnTo>
                  <a:lnTo>
                    <a:pt x="113538" y="53059"/>
                  </a:lnTo>
                  <a:lnTo>
                    <a:pt x="113588" y="52910"/>
                  </a:lnTo>
                  <a:lnTo>
                    <a:pt x="113637" y="52762"/>
                  </a:lnTo>
                  <a:lnTo>
                    <a:pt x="113711" y="52613"/>
                  </a:lnTo>
                  <a:lnTo>
                    <a:pt x="113785" y="52465"/>
                  </a:lnTo>
                  <a:lnTo>
                    <a:pt x="113884" y="52341"/>
                  </a:lnTo>
                  <a:lnTo>
                    <a:pt x="114008" y="52218"/>
                  </a:lnTo>
                  <a:lnTo>
                    <a:pt x="114132" y="52094"/>
                  </a:lnTo>
                  <a:lnTo>
                    <a:pt x="114255" y="51995"/>
                  </a:lnTo>
                  <a:lnTo>
                    <a:pt x="114404" y="51921"/>
                  </a:lnTo>
                  <a:lnTo>
                    <a:pt x="114552" y="51847"/>
                  </a:lnTo>
                  <a:lnTo>
                    <a:pt x="114701" y="51797"/>
                  </a:lnTo>
                  <a:lnTo>
                    <a:pt x="114849" y="51748"/>
                  </a:lnTo>
                  <a:lnTo>
                    <a:pt x="115022" y="51748"/>
                  </a:lnTo>
                  <a:lnTo>
                    <a:pt x="115171" y="51723"/>
                  </a:lnTo>
                  <a:lnTo>
                    <a:pt x="115319" y="51748"/>
                  </a:lnTo>
                  <a:lnTo>
                    <a:pt x="115492" y="51748"/>
                  </a:lnTo>
                  <a:lnTo>
                    <a:pt x="115641" y="51797"/>
                  </a:lnTo>
                  <a:lnTo>
                    <a:pt x="115789" y="51847"/>
                  </a:lnTo>
                  <a:lnTo>
                    <a:pt x="115938" y="51921"/>
                  </a:lnTo>
                  <a:lnTo>
                    <a:pt x="116086" y="51995"/>
                  </a:lnTo>
                  <a:lnTo>
                    <a:pt x="116210" y="52094"/>
                  </a:lnTo>
                  <a:lnTo>
                    <a:pt x="116333" y="52218"/>
                  </a:lnTo>
                  <a:lnTo>
                    <a:pt x="116457" y="52341"/>
                  </a:lnTo>
                  <a:lnTo>
                    <a:pt x="116556" y="52465"/>
                  </a:lnTo>
                  <a:lnTo>
                    <a:pt x="116630" y="52613"/>
                  </a:lnTo>
                  <a:lnTo>
                    <a:pt x="116704" y="52762"/>
                  </a:lnTo>
                  <a:lnTo>
                    <a:pt x="116754" y="52910"/>
                  </a:lnTo>
                  <a:lnTo>
                    <a:pt x="116779" y="53059"/>
                  </a:lnTo>
                  <a:lnTo>
                    <a:pt x="116803" y="53232"/>
                  </a:lnTo>
                  <a:lnTo>
                    <a:pt x="116828" y="53380"/>
                  </a:lnTo>
                  <a:lnTo>
                    <a:pt x="116803" y="53529"/>
                  </a:lnTo>
                  <a:lnTo>
                    <a:pt x="116779" y="53702"/>
                  </a:lnTo>
                  <a:lnTo>
                    <a:pt x="116754" y="53850"/>
                  </a:lnTo>
                  <a:lnTo>
                    <a:pt x="116704" y="53999"/>
                  </a:lnTo>
                  <a:lnTo>
                    <a:pt x="116630" y="54147"/>
                  </a:lnTo>
                  <a:lnTo>
                    <a:pt x="116556" y="54295"/>
                  </a:lnTo>
                  <a:lnTo>
                    <a:pt x="116457" y="54419"/>
                  </a:lnTo>
                  <a:lnTo>
                    <a:pt x="116333" y="54543"/>
                  </a:lnTo>
                  <a:lnTo>
                    <a:pt x="116160" y="54691"/>
                  </a:lnTo>
                  <a:lnTo>
                    <a:pt x="115962" y="54815"/>
                  </a:lnTo>
                  <a:lnTo>
                    <a:pt x="115764" y="54914"/>
                  </a:lnTo>
                  <a:lnTo>
                    <a:pt x="115566" y="54988"/>
                  </a:lnTo>
                  <a:lnTo>
                    <a:pt x="115344" y="55013"/>
                  </a:lnTo>
                  <a:lnTo>
                    <a:pt x="115146" y="55037"/>
                  </a:lnTo>
                  <a:lnTo>
                    <a:pt x="114923" y="55013"/>
                  </a:lnTo>
                  <a:lnTo>
                    <a:pt x="114701" y="54963"/>
                  </a:lnTo>
                  <a:lnTo>
                    <a:pt x="114948" y="55112"/>
                  </a:lnTo>
                  <a:lnTo>
                    <a:pt x="115146" y="55285"/>
                  </a:lnTo>
                  <a:lnTo>
                    <a:pt x="115270" y="55408"/>
                  </a:lnTo>
                  <a:lnTo>
                    <a:pt x="115369" y="55557"/>
                  </a:lnTo>
                  <a:lnTo>
                    <a:pt x="115468" y="55705"/>
                  </a:lnTo>
                  <a:lnTo>
                    <a:pt x="115517" y="55854"/>
                  </a:lnTo>
                  <a:lnTo>
                    <a:pt x="115591" y="56002"/>
                  </a:lnTo>
                  <a:lnTo>
                    <a:pt x="115616" y="56151"/>
                  </a:lnTo>
                  <a:lnTo>
                    <a:pt x="115641" y="56324"/>
                  </a:lnTo>
                  <a:lnTo>
                    <a:pt x="115641" y="56472"/>
                  </a:lnTo>
                  <a:lnTo>
                    <a:pt x="115641" y="56645"/>
                  </a:lnTo>
                  <a:lnTo>
                    <a:pt x="115616" y="56794"/>
                  </a:lnTo>
                  <a:lnTo>
                    <a:pt x="115591" y="56967"/>
                  </a:lnTo>
                  <a:lnTo>
                    <a:pt x="115517" y="57115"/>
                  </a:lnTo>
                  <a:lnTo>
                    <a:pt x="115468" y="57264"/>
                  </a:lnTo>
                  <a:lnTo>
                    <a:pt x="115369" y="57412"/>
                  </a:lnTo>
                  <a:lnTo>
                    <a:pt x="115270" y="57536"/>
                  </a:lnTo>
                  <a:lnTo>
                    <a:pt x="115146" y="57659"/>
                  </a:lnTo>
                  <a:lnTo>
                    <a:pt x="114998" y="57808"/>
                  </a:lnTo>
                  <a:lnTo>
                    <a:pt x="114800" y="57932"/>
                  </a:lnTo>
                  <a:lnTo>
                    <a:pt x="114627" y="58030"/>
                  </a:lnTo>
                  <a:lnTo>
                    <a:pt x="114404" y="58105"/>
                  </a:lnTo>
                  <a:lnTo>
                    <a:pt x="114206" y="58129"/>
                  </a:lnTo>
                  <a:lnTo>
                    <a:pt x="114008" y="58154"/>
                  </a:lnTo>
                  <a:lnTo>
                    <a:pt x="113785" y="58154"/>
                  </a:lnTo>
                  <a:lnTo>
                    <a:pt x="113588" y="58105"/>
                  </a:lnTo>
                  <a:lnTo>
                    <a:pt x="113785" y="58278"/>
                  </a:lnTo>
                  <a:lnTo>
                    <a:pt x="113909" y="58426"/>
                  </a:lnTo>
                  <a:lnTo>
                    <a:pt x="114008" y="58550"/>
                  </a:lnTo>
                  <a:lnTo>
                    <a:pt x="114107" y="58698"/>
                  </a:lnTo>
                  <a:lnTo>
                    <a:pt x="114157" y="58847"/>
                  </a:lnTo>
                  <a:lnTo>
                    <a:pt x="114231" y="59020"/>
                  </a:lnTo>
                  <a:lnTo>
                    <a:pt x="114255" y="59168"/>
                  </a:lnTo>
                  <a:lnTo>
                    <a:pt x="114280" y="59341"/>
                  </a:lnTo>
                  <a:lnTo>
                    <a:pt x="114280" y="59490"/>
                  </a:lnTo>
                  <a:lnTo>
                    <a:pt x="114280" y="59663"/>
                  </a:lnTo>
                  <a:lnTo>
                    <a:pt x="114255" y="59811"/>
                  </a:lnTo>
                  <a:lnTo>
                    <a:pt x="114231" y="59985"/>
                  </a:lnTo>
                  <a:lnTo>
                    <a:pt x="114157" y="60133"/>
                  </a:lnTo>
                  <a:lnTo>
                    <a:pt x="114107" y="60281"/>
                  </a:lnTo>
                  <a:lnTo>
                    <a:pt x="114008" y="60430"/>
                  </a:lnTo>
                  <a:lnTo>
                    <a:pt x="113909" y="60578"/>
                  </a:lnTo>
                  <a:lnTo>
                    <a:pt x="113785" y="60702"/>
                  </a:lnTo>
                  <a:lnTo>
                    <a:pt x="113612" y="60850"/>
                  </a:lnTo>
                  <a:lnTo>
                    <a:pt x="113439" y="60974"/>
                  </a:lnTo>
                  <a:lnTo>
                    <a:pt x="113241" y="61073"/>
                  </a:lnTo>
                  <a:lnTo>
                    <a:pt x="113043" y="61147"/>
                  </a:lnTo>
                  <a:lnTo>
                    <a:pt x="112821" y="61197"/>
                  </a:lnTo>
                  <a:lnTo>
                    <a:pt x="112400" y="61197"/>
                  </a:lnTo>
                  <a:lnTo>
                    <a:pt x="112178" y="61147"/>
                  </a:lnTo>
                  <a:lnTo>
                    <a:pt x="112252" y="61197"/>
                  </a:lnTo>
                  <a:lnTo>
                    <a:pt x="112351" y="61345"/>
                  </a:lnTo>
                  <a:lnTo>
                    <a:pt x="112450" y="61469"/>
                  </a:lnTo>
                  <a:lnTo>
                    <a:pt x="112549" y="61617"/>
                  </a:lnTo>
                  <a:lnTo>
                    <a:pt x="112623" y="61766"/>
                  </a:lnTo>
                  <a:lnTo>
                    <a:pt x="112672" y="61939"/>
                  </a:lnTo>
                  <a:lnTo>
                    <a:pt x="112722" y="62087"/>
                  </a:lnTo>
                  <a:lnTo>
                    <a:pt x="112747" y="62260"/>
                  </a:lnTo>
                  <a:lnTo>
                    <a:pt x="112747" y="62433"/>
                  </a:lnTo>
                  <a:lnTo>
                    <a:pt x="112747" y="62582"/>
                  </a:lnTo>
                  <a:lnTo>
                    <a:pt x="112722" y="62755"/>
                  </a:lnTo>
                  <a:lnTo>
                    <a:pt x="112672" y="62928"/>
                  </a:lnTo>
                  <a:lnTo>
                    <a:pt x="112623" y="63077"/>
                  </a:lnTo>
                  <a:lnTo>
                    <a:pt x="112549" y="63225"/>
                  </a:lnTo>
                  <a:lnTo>
                    <a:pt x="112450" y="63373"/>
                  </a:lnTo>
                  <a:lnTo>
                    <a:pt x="112351" y="63522"/>
                  </a:lnTo>
                  <a:lnTo>
                    <a:pt x="112252" y="63646"/>
                  </a:lnTo>
                  <a:lnTo>
                    <a:pt x="112054" y="63794"/>
                  </a:lnTo>
                  <a:lnTo>
                    <a:pt x="111881" y="63918"/>
                  </a:lnTo>
                  <a:lnTo>
                    <a:pt x="111683" y="64017"/>
                  </a:lnTo>
                  <a:lnTo>
                    <a:pt x="111460" y="64091"/>
                  </a:lnTo>
                  <a:lnTo>
                    <a:pt x="111238" y="64140"/>
                  </a:lnTo>
                  <a:lnTo>
                    <a:pt x="110792" y="64140"/>
                  </a:lnTo>
                  <a:lnTo>
                    <a:pt x="110595" y="64091"/>
                  </a:lnTo>
                  <a:lnTo>
                    <a:pt x="110693" y="64239"/>
                  </a:lnTo>
                  <a:lnTo>
                    <a:pt x="110792" y="64363"/>
                  </a:lnTo>
                  <a:lnTo>
                    <a:pt x="110867" y="64511"/>
                  </a:lnTo>
                  <a:lnTo>
                    <a:pt x="110916" y="64660"/>
                  </a:lnTo>
                  <a:lnTo>
                    <a:pt x="110966" y="64833"/>
                  </a:lnTo>
                  <a:lnTo>
                    <a:pt x="111015" y="64981"/>
                  </a:lnTo>
                  <a:lnTo>
                    <a:pt x="111015" y="65154"/>
                  </a:lnTo>
                  <a:lnTo>
                    <a:pt x="111040" y="65303"/>
                  </a:lnTo>
                  <a:lnTo>
                    <a:pt x="111015" y="65476"/>
                  </a:lnTo>
                  <a:lnTo>
                    <a:pt x="110990" y="65624"/>
                  </a:lnTo>
                  <a:lnTo>
                    <a:pt x="110941" y="65773"/>
                  </a:lnTo>
                  <a:lnTo>
                    <a:pt x="110891" y="65946"/>
                  </a:lnTo>
                  <a:lnTo>
                    <a:pt x="110817" y="66094"/>
                  </a:lnTo>
                  <a:lnTo>
                    <a:pt x="110743" y="66218"/>
                  </a:lnTo>
                  <a:lnTo>
                    <a:pt x="110644" y="66366"/>
                  </a:lnTo>
                  <a:lnTo>
                    <a:pt x="110520" y="66490"/>
                  </a:lnTo>
                  <a:lnTo>
                    <a:pt x="110347" y="66663"/>
                  </a:lnTo>
                  <a:lnTo>
                    <a:pt x="110125" y="66787"/>
                  </a:lnTo>
                  <a:lnTo>
                    <a:pt x="109927" y="66886"/>
                  </a:lnTo>
                  <a:lnTo>
                    <a:pt x="109704" y="66960"/>
                  </a:lnTo>
                  <a:lnTo>
                    <a:pt x="109481" y="66985"/>
                  </a:lnTo>
                  <a:lnTo>
                    <a:pt x="109259" y="67010"/>
                  </a:lnTo>
                  <a:lnTo>
                    <a:pt x="109011" y="66985"/>
                  </a:lnTo>
                  <a:lnTo>
                    <a:pt x="108789" y="66935"/>
                  </a:lnTo>
                  <a:lnTo>
                    <a:pt x="108962" y="67208"/>
                  </a:lnTo>
                  <a:lnTo>
                    <a:pt x="109061" y="67504"/>
                  </a:lnTo>
                  <a:lnTo>
                    <a:pt x="109135" y="67801"/>
                  </a:lnTo>
                  <a:lnTo>
                    <a:pt x="109135" y="68098"/>
                  </a:lnTo>
                  <a:lnTo>
                    <a:pt x="109086" y="68395"/>
                  </a:lnTo>
                  <a:lnTo>
                    <a:pt x="108987" y="68692"/>
                  </a:lnTo>
                  <a:lnTo>
                    <a:pt x="108838" y="68964"/>
                  </a:lnTo>
                  <a:lnTo>
                    <a:pt x="108739" y="69112"/>
                  </a:lnTo>
                  <a:lnTo>
                    <a:pt x="108640" y="69236"/>
                  </a:lnTo>
                  <a:lnTo>
                    <a:pt x="108443" y="69384"/>
                  </a:lnTo>
                  <a:lnTo>
                    <a:pt x="108220" y="69533"/>
                  </a:lnTo>
                  <a:lnTo>
                    <a:pt x="107997" y="69632"/>
                  </a:lnTo>
                  <a:lnTo>
                    <a:pt x="107775" y="69706"/>
                  </a:lnTo>
                  <a:lnTo>
                    <a:pt x="107527" y="69731"/>
                  </a:lnTo>
                  <a:lnTo>
                    <a:pt x="107280" y="69731"/>
                  </a:lnTo>
                  <a:lnTo>
                    <a:pt x="107057" y="69706"/>
                  </a:lnTo>
                  <a:lnTo>
                    <a:pt x="106810" y="69632"/>
                  </a:lnTo>
                  <a:lnTo>
                    <a:pt x="106909" y="69830"/>
                  </a:lnTo>
                  <a:lnTo>
                    <a:pt x="107008" y="70027"/>
                  </a:lnTo>
                  <a:lnTo>
                    <a:pt x="107057" y="70225"/>
                  </a:lnTo>
                  <a:lnTo>
                    <a:pt x="107082" y="70423"/>
                  </a:lnTo>
                  <a:lnTo>
                    <a:pt x="107082" y="70621"/>
                  </a:lnTo>
                  <a:lnTo>
                    <a:pt x="107082" y="70844"/>
                  </a:lnTo>
                  <a:lnTo>
                    <a:pt x="107033" y="71042"/>
                  </a:lnTo>
                  <a:lnTo>
                    <a:pt x="106958" y="71239"/>
                  </a:lnTo>
                  <a:lnTo>
                    <a:pt x="107107" y="71239"/>
                  </a:lnTo>
                  <a:lnTo>
                    <a:pt x="107181" y="71017"/>
                  </a:lnTo>
                  <a:lnTo>
                    <a:pt x="107280" y="70819"/>
                  </a:lnTo>
                  <a:lnTo>
                    <a:pt x="107404" y="70621"/>
                  </a:lnTo>
                  <a:lnTo>
                    <a:pt x="107577" y="70423"/>
                  </a:lnTo>
                  <a:lnTo>
                    <a:pt x="107750" y="70275"/>
                  </a:lnTo>
                  <a:lnTo>
                    <a:pt x="107948" y="70151"/>
                  </a:lnTo>
                  <a:lnTo>
                    <a:pt x="108146" y="70052"/>
                  </a:lnTo>
                  <a:lnTo>
                    <a:pt x="108344" y="69978"/>
                  </a:lnTo>
                  <a:lnTo>
                    <a:pt x="108566" y="69904"/>
                  </a:lnTo>
                  <a:lnTo>
                    <a:pt x="108789" y="69879"/>
                  </a:lnTo>
                  <a:lnTo>
                    <a:pt x="109011" y="69879"/>
                  </a:lnTo>
                  <a:lnTo>
                    <a:pt x="109234" y="69928"/>
                  </a:lnTo>
                  <a:lnTo>
                    <a:pt x="109135" y="69656"/>
                  </a:lnTo>
                  <a:lnTo>
                    <a:pt x="109061" y="69360"/>
                  </a:lnTo>
                  <a:lnTo>
                    <a:pt x="109036" y="69087"/>
                  </a:lnTo>
                  <a:lnTo>
                    <a:pt x="109061" y="68791"/>
                  </a:lnTo>
                  <a:lnTo>
                    <a:pt x="109135" y="68519"/>
                  </a:lnTo>
                  <a:lnTo>
                    <a:pt x="109234" y="68246"/>
                  </a:lnTo>
                  <a:lnTo>
                    <a:pt x="109382" y="67999"/>
                  </a:lnTo>
                  <a:lnTo>
                    <a:pt x="109580" y="67776"/>
                  </a:lnTo>
                  <a:lnTo>
                    <a:pt x="109754" y="67628"/>
                  </a:lnTo>
                  <a:lnTo>
                    <a:pt x="109927" y="67504"/>
                  </a:lnTo>
                  <a:lnTo>
                    <a:pt x="110125" y="67405"/>
                  </a:lnTo>
                  <a:lnTo>
                    <a:pt x="110322" y="67306"/>
                  </a:lnTo>
                  <a:lnTo>
                    <a:pt x="110545" y="67257"/>
                  </a:lnTo>
                  <a:lnTo>
                    <a:pt x="110743" y="67232"/>
                  </a:lnTo>
                  <a:lnTo>
                    <a:pt x="110966" y="67232"/>
                  </a:lnTo>
                  <a:lnTo>
                    <a:pt x="111163" y="67257"/>
                  </a:lnTo>
                  <a:lnTo>
                    <a:pt x="111040" y="66960"/>
                  </a:lnTo>
                  <a:lnTo>
                    <a:pt x="110941" y="66688"/>
                  </a:lnTo>
                  <a:lnTo>
                    <a:pt x="110916" y="66391"/>
                  </a:lnTo>
                  <a:lnTo>
                    <a:pt x="110941" y="66094"/>
                  </a:lnTo>
                  <a:lnTo>
                    <a:pt x="110990" y="65798"/>
                  </a:lnTo>
                  <a:lnTo>
                    <a:pt x="111089" y="65525"/>
                  </a:lnTo>
                  <a:lnTo>
                    <a:pt x="111262" y="65253"/>
                  </a:lnTo>
                  <a:lnTo>
                    <a:pt x="111460" y="65006"/>
                  </a:lnTo>
                  <a:lnTo>
                    <a:pt x="111609" y="64858"/>
                  </a:lnTo>
                  <a:lnTo>
                    <a:pt x="111782" y="64734"/>
                  </a:lnTo>
                  <a:lnTo>
                    <a:pt x="111980" y="64635"/>
                  </a:lnTo>
                  <a:lnTo>
                    <a:pt x="112153" y="64561"/>
                  </a:lnTo>
                  <a:lnTo>
                    <a:pt x="112351" y="64511"/>
                  </a:lnTo>
                  <a:lnTo>
                    <a:pt x="112549" y="64487"/>
                  </a:lnTo>
                  <a:lnTo>
                    <a:pt x="112747" y="64462"/>
                  </a:lnTo>
                  <a:lnTo>
                    <a:pt x="112944" y="64487"/>
                  </a:lnTo>
                  <a:lnTo>
                    <a:pt x="112796" y="64190"/>
                  </a:lnTo>
                  <a:lnTo>
                    <a:pt x="112697" y="63893"/>
                  </a:lnTo>
                  <a:lnTo>
                    <a:pt x="112648" y="63596"/>
                  </a:lnTo>
                  <a:lnTo>
                    <a:pt x="112648" y="63275"/>
                  </a:lnTo>
                  <a:lnTo>
                    <a:pt x="112697" y="62978"/>
                  </a:lnTo>
                  <a:lnTo>
                    <a:pt x="112796" y="62681"/>
                  </a:lnTo>
                  <a:lnTo>
                    <a:pt x="112969" y="62409"/>
                  </a:lnTo>
                  <a:lnTo>
                    <a:pt x="113068" y="62260"/>
                  </a:lnTo>
                  <a:lnTo>
                    <a:pt x="113167" y="62137"/>
                  </a:lnTo>
                  <a:lnTo>
                    <a:pt x="113316" y="62013"/>
                  </a:lnTo>
                  <a:lnTo>
                    <a:pt x="113489" y="61889"/>
                  </a:lnTo>
                  <a:lnTo>
                    <a:pt x="113662" y="61790"/>
                  </a:lnTo>
                  <a:lnTo>
                    <a:pt x="113835" y="61716"/>
                  </a:lnTo>
                  <a:lnTo>
                    <a:pt x="114008" y="61667"/>
                  </a:lnTo>
                  <a:lnTo>
                    <a:pt x="114206" y="61617"/>
                  </a:lnTo>
                  <a:lnTo>
                    <a:pt x="114602" y="61617"/>
                  </a:lnTo>
                  <a:lnTo>
                    <a:pt x="114478" y="61469"/>
                  </a:lnTo>
                  <a:lnTo>
                    <a:pt x="114404" y="61345"/>
                  </a:lnTo>
                  <a:lnTo>
                    <a:pt x="114330" y="61172"/>
                  </a:lnTo>
                  <a:lnTo>
                    <a:pt x="114280" y="61024"/>
                  </a:lnTo>
                  <a:lnTo>
                    <a:pt x="114206" y="60702"/>
                  </a:lnTo>
                  <a:lnTo>
                    <a:pt x="114181" y="60380"/>
                  </a:lnTo>
                  <a:lnTo>
                    <a:pt x="114231" y="60059"/>
                  </a:lnTo>
                  <a:lnTo>
                    <a:pt x="114280" y="59910"/>
                  </a:lnTo>
                  <a:lnTo>
                    <a:pt x="114330" y="59762"/>
                  </a:lnTo>
                  <a:lnTo>
                    <a:pt x="114404" y="59614"/>
                  </a:lnTo>
                  <a:lnTo>
                    <a:pt x="114503" y="59465"/>
                  </a:lnTo>
                  <a:lnTo>
                    <a:pt x="114602" y="59317"/>
                  </a:lnTo>
                  <a:lnTo>
                    <a:pt x="114725" y="59193"/>
                  </a:lnTo>
                  <a:lnTo>
                    <a:pt x="114874" y="59069"/>
                  </a:lnTo>
                  <a:lnTo>
                    <a:pt x="115022" y="58946"/>
                  </a:lnTo>
                  <a:lnTo>
                    <a:pt x="115195" y="58847"/>
                  </a:lnTo>
                  <a:lnTo>
                    <a:pt x="115344" y="58773"/>
                  </a:lnTo>
                  <a:lnTo>
                    <a:pt x="115542" y="58723"/>
                  </a:lnTo>
                  <a:lnTo>
                    <a:pt x="115715" y="58698"/>
                  </a:lnTo>
                  <a:lnTo>
                    <a:pt x="115888" y="58674"/>
                  </a:lnTo>
                  <a:lnTo>
                    <a:pt x="116086" y="58674"/>
                  </a:lnTo>
                  <a:lnTo>
                    <a:pt x="115962" y="58525"/>
                  </a:lnTo>
                  <a:lnTo>
                    <a:pt x="115863" y="58377"/>
                  </a:lnTo>
                  <a:lnTo>
                    <a:pt x="115764" y="58228"/>
                  </a:lnTo>
                  <a:lnTo>
                    <a:pt x="115690" y="58080"/>
                  </a:lnTo>
                  <a:lnTo>
                    <a:pt x="115641" y="57907"/>
                  </a:lnTo>
                  <a:lnTo>
                    <a:pt x="115616" y="57758"/>
                  </a:lnTo>
                  <a:lnTo>
                    <a:pt x="115591" y="57585"/>
                  </a:lnTo>
                  <a:lnTo>
                    <a:pt x="115566" y="57412"/>
                  </a:lnTo>
                  <a:lnTo>
                    <a:pt x="115591" y="57239"/>
                  </a:lnTo>
                  <a:lnTo>
                    <a:pt x="115616" y="57066"/>
                  </a:lnTo>
                  <a:lnTo>
                    <a:pt x="115665" y="56917"/>
                  </a:lnTo>
                  <a:lnTo>
                    <a:pt x="115715" y="56744"/>
                  </a:lnTo>
                  <a:lnTo>
                    <a:pt x="115789" y="56596"/>
                  </a:lnTo>
                  <a:lnTo>
                    <a:pt x="115863" y="56447"/>
                  </a:lnTo>
                  <a:lnTo>
                    <a:pt x="115987" y="56299"/>
                  </a:lnTo>
                  <a:lnTo>
                    <a:pt x="116111" y="56151"/>
                  </a:lnTo>
                  <a:lnTo>
                    <a:pt x="116234" y="56027"/>
                  </a:lnTo>
                  <a:lnTo>
                    <a:pt x="116383" y="55928"/>
                  </a:lnTo>
                  <a:lnTo>
                    <a:pt x="116556" y="55829"/>
                  </a:lnTo>
                  <a:lnTo>
                    <a:pt x="116729" y="55755"/>
                  </a:lnTo>
                  <a:lnTo>
                    <a:pt x="116877" y="55705"/>
                  </a:lnTo>
                  <a:lnTo>
                    <a:pt x="117051" y="55656"/>
                  </a:lnTo>
                  <a:lnTo>
                    <a:pt x="117249" y="55656"/>
                  </a:lnTo>
                  <a:lnTo>
                    <a:pt x="117422" y="55631"/>
                  </a:lnTo>
                  <a:lnTo>
                    <a:pt x="117323" y="55557"/>
                  </a:lnTo>
                  <a:lnTo>
                    <a:pt x="117199" y="55408"/>
                  </a:lnTo>
                  <a:lnTo>
                    <a:pt x="117100" y="55285"/>
                  </a:lnTo>
                  <a:lnTo>
                    <a:pt x="117001" y="55112"/>
                  </a:lnTo>
                  <a:lnTo>
                    <a:pt x="116927" y="54963"/>
                  </a:lnTo>
                  <a:lnTo>
                    <a:pt x="116877" y="54815"/>
                  </a:lnTo>
                  <a:lnTo>
                    <a:pt x="116828" y="54642"/>
                  </a:lnTo>
                  <a:lnTo>
                    <a:pt x="116803" y="54469"/>
                  </a:lnTo>
                  <a:lnTo>
                    <a:pt x="116803" y="54295"/>
                  </a:lnTo>
                  <a:lnTo>
                    <a:pt x="116803" y="54147"/>
                  </a:lnTo>
                  <a:lnTo>
                    <a:pt x="116828" y="53974"/>
                  </a:lnTo>
                  <a:lnTo>
                    <a:pt x="116877" y="53801"/>
                  </a:lnTo>
                  <a:lnTo>
                    <a:pt x="116927" y="53652"/>
                  </a:lnTo>
                  <a:lnTo>
                    <a:pt x="117001" y="53479"/>
                  </a:lnTo>
                  <a:lnTo>
                    <a:pt x="117100" y="53331"/>
                  </a:lnTo>
                  <a:lnTo>
                    <a:pt x="117199" y="53207"/>
                  </a:lnTo>
                  <a:lnTo>
                    <a:pt x="117323" y="53059"/>
                  </a:lnTo>
                  <a:lnTo>
                    <a:pt x="117446" y="52935"/>
                  </a:lnTo>
                  <a:lnTo>
                    <a:pt x="117595" y="52836"/>
                  </a:lnTo>
                  <a:lnTo>
                    <a:pt x="117768" y="52737"/>
                  </a:lnTo>
                  <a:lnTo>
                    <a:pt x="117916" y="52663"/>
                  </a:lnTo>
                  <a:lnTo>
                    <a:pt x="118090" y="52613"/>
                  </a:lnTo>
                  <a:lnTo>
                    <a:pt x="118263" y="52589"/>
                  </a:lnTo>
                  <a:lnTo>
                    <a:pt x="118436" y="52564"/>
                  </a:lnTo>
                  <a:lnTo>
                    <a:pt x="118609" y="52564"/>
                  </a:lnTo>
                  <a:lnTo>
                    <a:pt x="118485" y="52465"/>
                  </a:lnTo>
                  <a:lnTo>
                    <a:pt x="118362" y="52341"/>
                  </a:lnTo>
                  <a:lnTo>
                    <a:pt x="118238" y="52218"/>
                  </a:lnTo>
                  <a:lnTo>
                    <a:pt x="118139" y="52069"/>
                  </a:lnTo>
                  <a:lnTo>
                    <a:pt x="118040" y="51921"/>
                  </a:lnTo>
                  <a:lnTo>
                    <a:pt x="117966" y="51772"/>
                  </a:lnTo>
                  <a:lnTo>
                    <a:pt x="117916" y="51624"/>
                  </a:lnTo>
                  <a:lnTo>
                    <a:pt x="117867" y="51451"/>
                  </a:lnTo>
                  <a:lnTo>
                    <a:pt x="117842" y="51278"/>
                  </a:lnTo>
                  <a:lnTo>
                    <a:pt x="117842" y="51129"/>
                  </a:lnTo>
                  <a:lnTo>
                    <a:pt x="117842" y="50956"/>
                  </a:lnTo>
                  <a:lnTo>
                    <a:pt x="117867" y="50783"/>
                  </a:lnTo>
                  <a:lnTo>
                    <a:pt x="117916" y="50634"/>
                  </a:lnTo>
                  <a:lnTo>
                    <a:pt x="117966" y="50486"/>
                  </a:lnTo>
                  <a:lnTo>
                    <a:pt x="118040" y="50313"/>
                  </a:lnTo>
                  <a:lnTo>
                    <a:pt x="118139" y="50164"/>
                  </a:lnTo>
                  <a:lnTo>
                    <a:pt x="118238" y="50041"/>
                  </a:lnTo>
                  <a:lnTo>
                    <a:pt x="118362" y="49917"/>
                  </a:lnTo>
                  <a:lnTo>
                    <a:pt x="118485" y="49769"/>
                  </a:lnTo>
                  <a:lnTo>
                    <a:pt x="118634" y="49670"/>
                  </a:lnTo>
                  <a:lnTo>
                    <a:pt x="118807" y="49571"/>
                  </a:lnTo>
                  <a:lnTo>
                    <a:pt x="118955" y="49521"/>
                  </a:lnTo>
                  <a:lnTo>
                    <a:pt x="119128" y="49447"/>
                  </a:lnTo>
                  <a:lnTo>
                    <a:pt x="119302" y="49422"/>
                  </a:lnTo>
                  <a:lnTo>
                    <a:pt x="119500" y="49398"/>
                  </a:lnTo>
                  <a:lnTo>
                    <a:pt x="119673" y="49398"/>
                  </a:lnTo>
                  <a:lnTo>
                    <a:pt x="119425" y="49274"/>
                  </a:lnTo>
                  <a:lnTo>
                    <a:pt x="119203" y="49076"/>
                  </a:lnTo>
                  <a:lnTo>
                    <a:pt x="119104" y="48952"/>
                  </a:lnTo>
                  <a:lnTo>
                    <a:pt x="119005" y="48829"/>
                  </a:lnTo>
                  <a:lnTo>
                    <a:pt x="118906" y="48680"/>
                  </a:lnTo>
                  <a:lnTo>
                    <a:pt x="118832" y="48532"/>
                  </a:lnTo>
                  <a:lnTo>
                    <a:pt x="118782" y="48359"/>
                  </a:lnTo>
                  <a:lnTo>
                    <a:pt x="118757" y="48210"/>
                  </a:lnTo>
                  <a:lnTo>
                    <a:pt x="118733" y="48062"/>
                  </a:lnTo>
                  <a:lnTo>
                    <a:pt x="118708" y="47889"/>
                  </a:lnTo>
                  <a:lnTo>
                    <a:pt x="118733" y="47740"/>
                  </a:lnTo>
                  <a:lnTo>
                    <a:pt x="118757" y="47567"/>
                  </a:lnTo>
                  <a:lnTo>
                    <a:pt x="118782" y="47419"/>
                  </a:lnTo>
                  <a:lnTo>
                    <a:pt x="118832" y="47246"/>
                  </a:lnTo>
                  <a:lnTo>
                    <a:pt x="118906" y="47097"/>
                  </a:lnTo>
                  <a:lnTo>
                    <a:pt x="119005" y="46974"/>
                  </a:lnTo>
                  <a:lnTo>
                    <a:pt x="119104" y="46825"/>
                  </a:lnTo>
                  <a:lnTo>
                    <a:pt x="119203" y="46701"/>
                  </a:lnTo>
                  <a:lnTo>
                    <a:pt x="119326" y="46578"/>
                  </a:lnTo>
                  <a:lnTo>
                    <a:pt x="119475" y="46479"/>
                  </a:lnTo>
                  <a:lnTo>
                    <a:pt x="119623" y="46405"/>
                  </a:lnTo>
                  <a:lnTo>
                    <a:pt x="119772" y="46330"/>
                  </a:lnTo>
                  <a:lnTo>
                    <a:pt x="119920" y="46281"/>
                  </a:lnTo>
                  <a:lnTo>
                    <a:pt x="120068" y="46231"/>
                  </a:lnTo>
                  <a:lnTo>
                    <a:pt x="120242" y="46207"/>
                  </a:lnTo>
                  <a:lnTo>
                    <a:pt x="120563" y="46207"/>
                  </a:lnTo>
                  <a:lnTo>
                    <a:pt x="120712" y="46231"/>
                  </a:lnTo>
                  <a:lnTo>
                    <a:pt x="120885" y="46281"/>
                  </a:lnTo>
                  <a:lnTo>
                    <a:pt x="121033" y="46330"/>
                  </a:lnTo>
                  <a:lnTo>
                    <a:pt x="121182" y="46405"/>
                  </a:lnTo>
                  <a:lnTo>
                    <a:pt x="121330" y="46479"/>
                  </a:lnTo>
                  <a:lnTo>
                    <a:pt x="121454" y="46578"/>
                  </a:lnTo>
                  <a:lnTo>
                    <a:pt x="121602" y="46701"/>
                  </a:lnTo>
                  <a:lnTo>
                    <a:pt x="121701" y="46825"/>
                  </a:lnTo>
                  <a:lnTo>
                    <a:pt x="121800" y="46974"/>
                  </a:lnTo>
                  <a:lnTo>
                    <a:pt x="121899" y="47097"/>
                  </a:lnTo>
                  <a:lnTo>
                    <a:pt x="121973" y="47246"/>
                  </a:lnTo>
                  <a:lnTo>
                    <a:pt x="122023" y="47419"/>
                  </a:lnTo>
                  <a:lnTo>
                    <a:pt x="122047" y="47567"/>
                  </a:lnTo>
                  <a:lnTo>
                    <a:pt x="122072" y="47740"/>
                  </a:lnTo>
                  <a:lnTo>
                    <a:pt x="122097" y="47889"/>
                  </a:lnTo>
                  <a:lnTo>
                    <a:pt x="122072" y="48062"/>
                  </a:lnTo>
                  <a:lnTo>
                    <a:pt x="122047" y="48210"/>
                  </a:lnTo>
                  <a:lnTo>
                    <a:pt x="122023" y="48359"/>
                  </a:lnTo>
                  <a:lnTo>
                    <a:pt x="121973" y="48532"/>
                  </a:lnTo>
                  <a:lnTo>
                    <a:pt x="121899" y="48680"/>
                  </a:lnTo>
                  <a:lnTo>
                    <a:pt x="121800" y="48829"/>
                  </a:lnTo>
                  <a:lnTo>
                    <a:pt x="121701" y="48952"/>
                  </a:lnTo>
                  <a:lnTo>
                    <a:pt x="121602" y="49076"/>
                  </a:lnTo>
                  <a:lnTo>
                    <a:pt x="121454" y="49200"/>
                  </a:lnTo>
                  <a:lnTo>
                    <a:pt x="121305" y="49299"/>
                  </a:lnTo>
                  <a:lnTo>
                    <a:pt x="121157" y="49398"/>
                  </a:lnTo>
                  <a:lnTo>
                    <a:pt x="120984" y="49472"/>
                  </a:lnTo>
                  <a:lnTo>
                    <a:pt x="120835" y="49521"/>
                  </a:lnTo>
                  <a:lnTo>
                    <a:pt x="120662" y="49546"/>
                  </a:lnTo>
                  <a:lnTo>
                    <a:pt x="120489" y="49571"/>
                  </a:lnTo>
                  <a:lnTo>
                    <a:pt x="120316" y="49571"/>
                  </a:lnTo>
                  <a:lnTo>
                    <a:pt x="120563" y="49719"/>
                  </a:lnTo>
                  <a:lnTo>
                    <a:pt x="120786" y="49917"/>
                  </a:lnTo>
                  <a:lnTo>
                    <a:pt x="120909" y="50041"/>
                  </a:lnTo>
                  <a:lnTo>
                    <a:pt x="121008" y="50164"/>
                  </a:lnTo>
                  <a:lnTo>
                    <a:pt x="121107" y="50313"/>
                  </a:lnTo>
                  <a:lnTo>
                    <a:pt x="121157" y="50486"/>
                  </a:lnTo>
                  <a:lnTo>
                    <a:pt x="121231" y="50634"/>
                  </a:lnTo>
                  <a:lnTo>
                    <a:pt x="121256" y="50783"/>
                  </a:lnTo>
                  <a:lnTo>
                    <a:pt x="121280" y="50956"/>
                  </a:lnTo>
                  <a:lnTo>
                    <a:pt x="121305" y="51129"/>
                  </a:lnTo>
                  <a:lnTo>
                    <a:pt x="121280" y="51278"/>
                  </a:lnTo>
                  <a:lnTo>
                    <a:pt x="121256" y="51451"/>
                  </a:lnTo>
                  <a:lnTo>
                    <a:pt x="121231" y="51624"/>
                  </a:lnTo>
                  <a:lnTo>
                    <a:pt x="121157" y="51772"/>
                  </a:lnTo>
                  <a:lnTo>
                    <a:pt x="121107" y="51921"/>
                  </a:lnTo>
                  <a:lnTo>
                    <a:pt x="121008" y="52069"/>
                  </a:lnTo>
                  <a:lnTo>
                    <a:pt x="120909" y="52218"/>
                  </a:lnTo>
                  <a:lnTo>
                    <a:pt x="120786" y="52341"/>
                  </a:lnTo>
                  <a:lnTo>
                    <a:pt x="120662" y="52465"/>
                  </a:lnTo>
                  <a:lnTo>
                    <a:pt x="120514" y="52564"/>
                  </a:lnTo>
                  <a:lnTo>
                    <a:pt x="120365" y="52663"/>
                  </a:lnTo>
                  <a:lnTo>
                    <a:pt x="120192" y="52737"/>
                  </a:lnTo>
                  <a:lnTo>
                    <a:pt x="120044" y="52786"/>
                  </a:lnTo>
                  <a:lnTo>
                    <a:pt x="119871" y="52811"/>
                  </a:lnTo>
                  <a:lnTo>
                    <a:pt x="119697" y="52836"/>
                  </a:lnTo>
                  <a:lnTo>
                    <a:pt x="119524" y="52836"/>
                  </a:lnTo>
                  <a:lnTo>
                    <a:pt x="119673" y="52960"/>
                  </a:lnTo>
                  <a:lnTo>
                    <a:pt x="119796" y="53059"/>
                  </a:lnTo>
                  <a:lnTo>
                    <a:pt x="119920" y="53207"/>
                  </a:lnTo>
                  <a:lnTo>
                    <a:pt x="120019" y="53331"/>
                  </a:lnTo>
                  <a:lnTo>
                    <a:pt x="120118" y="53479"/>
                  </a:lnTo>
                  <a:lnTo>
                    <a:pt x="120192" y="53652"/>
                  </a:lnTo>
                  <a:lnTo>
                    <a:pt x="120242" y="53801"/>
                  </a:lnTo>
                  <a:lnTo>
                    <a:pt x="120291" y="53974"/>
                  </a:lnTo>
                  <a:lnTo>
                    <a:pt x="120316" y="54147"/>
                  </a:lnTo>
                  <a:lnTo>
                    <a:pt x="120316" y="54295"/>
                  </a:lnTo>
                  <a:lnTo>
                    <a:pt x="120316" y="54469"/>
                  </a:lnTo>
                  <a:lnTo>
                    <a:pt x="120291" y="54642"/>
                  </a:lnTo>
                  <a:lnTo>
                    <a:pt x="120242" y="54815"/>
                  </a:lnTo>
                  <a:lnTo>
                    <a:pt x="120192" y="54963"/>
                  </a:lnTo>
                  <a:lnTo>
                    <a:pt x="120118" y="55112"/>
                  </a:lnTo>
                  <a:lnTo>
                    <a:pt x="120019" y="55285"/>
                  </a:lnTo>
                  <a:lnTo>
                    <a:pt x="119920" y="55408"/>
                  </a:lnTo>
                  <a:lnTo>
                    <a:pt x="119796" y="55557"/>
                  </a:lnTo>
                  <a:lnTo>
                    <a:pt x="119673" y="55681"/>
                  </a:lnTo>
                  <a:lnTo>
                    <a:pt x="119524" y="55780"/>
                  </a:lnTo>
                  <a:lnTo>
                    <a:pt x="119351" y="55878"/>
                  </a:lnTo>
                  <a:lnTo>
                    <a:pt x="119203" y="55953"/>
                  </a:lnTo>
                  <a:lnTo>
                    <a:pt x="119030" y="56002"/>
                  </a:lnTo>
                  <a:lnTo>
                    <a:pt x="118856" y="56027"/>
                  </a:lnTo>
                  <a:lnTo>
                    <a:pt x="118683" y="56052"/>
                  </a:lnTo>
                  <a:lnTo>
                    <a:pt x="118510" y="56052"/>
                  </a:lnTo>
                  <a:lnTo>
                    <a:pt x="118634" y="56151"/>
                  </a:lnTo>
                  <a:lnTo>
                    <a:pt x="118757" y="56299"/>
                  </a:lnTo>
                  <a:lnTo>
                    <a:pt x="118856" y="56447"/>
                  </a:lnTo>
                  <a:lnTo>
                    <a:pt x="118955" y="56596"/>
                  </a:lnTo>
                  <a:lnTo>
                    <a:pt x="119030" y="56744"/>
                  </a:lnTo>
                  <a:lnTo>
                    <a:pt x="119079" y="56917"/>
                  </a:lnTo>
                  <a:lnTo>
                    <a:pt x="119128" y="57091"/>
                  </a:lnTo>
                  <a:lnTo>
                    <a:pt x="119153" y="57264"/>
                  </a:lnTo>
                  <a:lnTo>
                    <a:pt x="119153" y="57437"/>
                  </a:lnTo>
                  <a:lnTo>
                    <a:pt x="119153" y="57610"/>
                  </a:lnTo>
                  <a:lnTo>
                    <a:pt x="119128" y="57758"/>
                  </a:lnTo>
                  <a:lnTo>
                    <a:pt x="119079" y="57932"/>
                  </a:lnTo>
                  <a:lnTo>
                    <a:pt x="119030" y="58105"/>
                  </a:lnTo>
                  <a:lnTo>
                    <a:pt x="118955" y="58253"/>
                  </a:lnTo>
                  <a:lnTo>
                    <a:pt x="118856" y="58402"/>
                  </a:lnTo>
                  <a:lnTo>
                    <a:pt x="118757" y="58550"/>
                  </a:lnTo>
                  <a:lnTo>
                    <a:pt x="118634" y="58698"/>
                  </a:lnTo>
                  <a:lnTo>
                    <a:pt x="118485" y="58822"/>
                  </a:lnTo>
                  <a:lnTo>
                    <a:pt x="118337" y="58921"/>
                  </a:lnTo>
                  <a:lnTo>
                    <a:pt x="118164" y="59020"/>
                  </a:lnTo>
                  <a:lnTo>
                    <a:pt x="118015" y="59094"/>
                  </a:lnTo>
                  <a:lnTo>
                    <a:pt x="117842" y="59144"/>
                  </a:lnTo>
                  <a:lnTo>
                    <a:pt x="117669" y="59193"/>
                  </a:lnTo>
                  <a:lnTo>
                    <a:pt x="117471" y="59218"/>
                  </a:lnTo>
                  <a:lnTo>
                    <a:pt x="117298" y="59218"/>
                  </a:lnTo>
                  <a:lnTo>
                    <a:pt x="117422" y="59341"/>
                  </a:lnTo>
                  <a:lnTo>
                    <a:pt x="117521" y="59490"/>
                  </a:lnTo>
                  <a:lnTo>
                    <a:pt x="117620" y="59663"/>
                  </a:lnTo>
                  <a:lnTo>
                    <a:pt x="117694" y="59811"/>
                  </a:lnTo>
                  <a:lnTo>
                    <a:pt x="117743" y="59985"/>
                  </a:lnTo>
                  <a:lnTo>
                    <a:pt x="117793" y="60133"/>
                  </a:lnTo>
                  <a:lnTo>
                    <a:pt x="117817" y="60306"/>
                  </a:lnTo>
                  <a:lnTo>
                    <a:pt x="117817" y="60479"/>
                  </a:lnTo>
                  <a:lnTo>
                    <a:pt x="117817" y="60652"/>
                  </a:lnTo>
                  <a:lnTo>
                    <a:pt x="117768" y="60826"/>
                  </a:lnTo>
                  <a:lnTo>
                    <a:pt x="117743" y="60999"/>
                  </a:lnTo>
                  <a:lnTo>
                    <a:pt x="117669" y="61172"/>
                  </a:lnTo>
                  <a:lnTo>
                    <a:pt x="117595" y="61320"/>
                  </a:lnTo>
                  <a:lnTo>
                    <a:pt x="117521" y="61469"/>
                  </a:lnTo>
                  <a:lnTo>
                    <a:pt x="117397" y="61617"/>
                  </a:lnTo>
                  <a:lnTo>
                    <a:pt x="117273" y="61766"/>
                  </a:lnTo>
                  <a:lnTo>
                    <a:pt x="117125" y="61889"/>
                  </a:lnTo>
                  <a:lnTo>
                    <a:pt x="116976" y="62013"/>
                  </a:lnTo>
                  <a:lnTo>
                    <a:pt x="116803" y="62112"/>
                  </a:lnTo>
                  <a:lnTo>
                    <a:pt x="116630" y="62186"/>
                  </a:lnTo>
                  <a:lnTo>
                    <a:pt x="116457" y="62236"/>
                  </a:lnTo>
                  <a:lnTo>
                    <a:pt x="116259" y="62260"/>
                  </a:lnTo>
                  <a:lnTo>
                    <a:pt x="116086" y="62285"/>
                  </a:lnTo>
                  <a:lnTo>
                    <a:pt x="115888" y="62285"/>
                  </a:lnTo>
                  <a:lnTo>
                    <a:pt x="116061" y="62532"/>
                  </a:lnTo>
                  <a:lnTo>
                    <a:pt x="116185" y="62805"/>
                  </a:lnTo>
                  <a:lnTo>
                    <a:pt x="116259" y="63077"/>
                  </a:lnTo>
                  <a:lnTo>
                    <a:pt x="116309" y="63373"/>
                  </a:lnTo>
                  <a:lnTo>
                    <a:pt x="116284" y="63670"/>
                  </a:lnTo>
                  <a:lnTo>
                    <a:pt x="116234" y="63942"/>
                  </a:lnTo>
                  <a:lnTo>
                    <a:pt x="116135" y="64239"/>
                  </a:lnTo>
                  <a:lnTo>
                    <a:pt x="115962" y="64487"/>
                  </a:lnTo>
                  <a:lnTo>
                    <a:pt x="116185" y="64388"/>
                  </a:lnTo>
                  <a:lnTo>
                    <a:pt x="116408" y="64313"/>
                  </a:lnTo>
                  <a:lnTo>
                    <a:pt x="116630" y="64239"/>
                  </a:lnTo>
                  <a:lnTo>
                    <a:pt x="116853" y="64214"/>
                  </a:lnTo>
                  <a:lnTo>
                    <a:pt x="116729" y="63942"/>
                  </a:lnTo>
                  <a:lnTo>
                    <a:pt x="116630" y="63646"/>
                  </a:lnTo>
                  <a:lnTo>
                    <a:pt x="116605" y="63324"/>
                  </a:lnTo>
                  <a:lnTo>
                    <a:pt x="116605" y="63027"/>
                  </a:lnTo>
                  <a:lnTo>
                    <a:pt x="116680" y="62730"/>
                  </a:lnTo>
                  <a:lnTo>
                    <a:pt x="116803" y="62433"/>
                  </a:lnTo>
                  <a:lnTo>
                    <a:pt x="116952" y="62161"/>
                  </a:lnTo>
                  <a:lnTo>
                    <a:pt x="117174" y="61914"/>
                  </a:lnTo>
                  <a:lnTo>
                    <a:pt x="117298" y="61790"/>
                  </a:lnTo>
                  <a:lnTo>
                    <a:pt x="117422" y="61691"/>
                  </a:lnTo>
                  <a:lnTo>
                    <a:pt x="117570" y="61592"/>
                  </a:lnTo>
                  <a:lnTo>
                    <a:pt x="117719" y="61518"/>
                  </a:lnTo>
                  <a:lnTo>
                    <a:pt x="118040" y="61395"/>
                  </a:lnTo>
                  <a:lnTo>
                    <a:pt x="118362" y="61345"/>
                  </a:lnTo>
                  <a:lnTo>
                    <a:pt x="118213" y="61048"/>
                  </a:lnTo>
                  <a:lnTo>
                    <a:pt x="118090" y="60751"/>
                  </a:lnTo>
                  <a:lnTo>
                    <a:pt x="118040" y="60430"/>
                  </a:lnTo>
                  <a:lnTo>
                    <a:pt x="118065" y="60108"/>
                  </a:lnTo>
                  <a:lnTo>
                    <a:pt x="118114" y="59787"/>
                  </a:lnTo>
                  <a:lnTo>
                    <a:pt x="118213" y="59490"/>
                  </a:lnTo>
                  <a:lnTo>
                    <a:pt x="118386" y="59193"/>
                  </a:lnTo>
                  <a:lnTo>
                    <a:pt x="118485" y="59069"/>
                  </a:lnTo>
                  <a:lnTo>
                    <a:pt x="118609" y="58946"/>
                  </a:lnTo>
                  <a:lnTo>
                    <a:pt x="118856" y="58723"/>
                  </a:lnTo>
                  <a:lnTo>
                    <a:pt x="119128" y="58575"/>
                  </a:lnTo>
                  <a:lnTo>
                    <a:pt x="119425" y="58451"/>
                  </a:lnTo>
                  <a:lnTo>
                    <a:pt x="119747" y="58402"/>
                  </a:lnTo>
                  <a:lnTo>
                    <a:pt x="119648" y="58253"/>
                  </a:lnTo>
                  <a:lnTo>
                    <a:pt x="119549" y="58105"/>
                  </a:lnTo>
                  <a:lnTo>
                    <a:pt x="119475" y="57956"/>
                  </a:lnTo>
                  <a:lnTo>
                    <a:pt x="119425" y="57783"/>
                  </a:lnTo>
                  <a:lnTo>
                    <a:pt x="119376" y="57635"/>
                  </a:lnTo>
                  <a:lnTo>
                    <a:pt x="119351" y="57462"/>
                  </a:lnTo>
                  <a:lnTo>
                    <a:pt x="119351" y="57140"/>
                  </a:lnTo>
                  <a:lnTo>
                    <a:pt x="119351" y="56967"/>
                  </a:lnTo>
                  <a:lnTo>
                    <a:pt x="119401" y="56794"/>
                  </a:lnTo>
                  <a:lnTo>
                    <a:pt x="119425" y="56645"/>
                  </a:lnTo>
                  <a:lnTo>
                    <a:pt x="119500" y="56497"/>
                  </a:lnTo>
                  <a:lnTo>
                    <a:pt x="119574" y="56324"/>
                  </a:lnTo>
                  <a:lnTo>
                    <a:pt x="119673" y="56175"/>
                  </a:lnTo>
                  <a:lnTo>
                    <a:pt x="119772" y="56052"/>
                  </a:lnTo>
                  <a:lnTo>
                    <a:pt x="119895" y="55903"/>
                  </a:lnTo>
                  <a:lnTo>
                    <a:pt x="120118" y="55705"/>
                  </a:lnTo>
                  <a:lnTo>
                    <a:pt x="120390" y="55557"/>
                  </a:lnTo>
                  <a:lnTo>
                    <a:pt x="120687" y="55458"/>
                  </a:lnTo>
                  <a:lnTo>
                    <a:pt x="120959" y="55384"/>
                  </a:lnTo>
                  <a:lnTo>
                    <a:pt x="120860" y="55235"/>
                  </a:lnTo>
                  <a:lnTo>
                    <a:pt x="120736" y="55087"/>
                  </a:lnTo>
                  <a:lnTo>
                    <a:pt x="120662" y="54938"/>
                  </a:lnTo>
                  <a:lnTo>
                    <a:pt x="120588" y="54790"/>
                  </a:lnTo>
                  <a:lnTo>
                    <a:pt x="120538" y="54617"/>
                  </a:lnTo>
                  <a:lnTo>
                    <a:pt x="120489" y="54444"/>
                  </a:lnTo>
                  <a:lnTo>
                    <a:pt x="120489" y="54271"/>
                  </a:lnTo>
                  <a:lnTo>
                    <a:pt x="120464" y="54097"/>
                  </a:lnTo>
                  <a:lnTo>
                    <a:pt x="120489" y="53924"/>
                  </a:lnTo>
                  <a:lnTo>
                    <a:pt x="120514" y="53751"/>
                  </a:lnTo>
                  <a:lnTo>
                    <a:pt x="120563" y="53578"/>
                  </a:lnTo>
                  <a:lnTo>
                    <a:pt x="120613" y="53430"/>
                  </a:lnTo>
                  <a:lnTo>
                    <a:pt x="120687" y="53256"/>
                  </a:lnTo>
                  <a:lnTo>
                    <a:pt x="120786" y="53108"/>
                  </a:lnTo>
                  <a:lnTo>
                    <a:pt x="120885" y="52960"/>
                  </a:lnTo>
                  <a:lnTo>
                    <a:pt x="121008" y="52836"/>
                  </a:lnTo>
                  <a:lnTo>
                    <a:pt x="121231" y="52638"/>
                  </a:lnTo>
                  <a:lnTo>
                    <a:pt x="121503" y="52490"/>
                  </a:lnTo>
                  <a:lnTo>
                    <a:pt x="121775" y="52366"/>
                  </a:lnTo>
                  <a:lnTo>
                    <a:pt x="122047" y="52316"/>
                  </a:lnTo>
                  <a:lnTo>
                    <a:pt x="121973" y="52242"/>
                  </a:lnTo>
                  <a:lnTo>
                    <a:pt x="121849" y="52094"/>
                  </a:lnTo>
                  <a:lnTo>
                    <a:pt x="121726" y="51970"/>
                  </a:lnTo>
                  <a:lnTo>
                    <a:pt x="121652" y="51797"/>
                  </a:lnTo>
                  <a:lnTo>
                    <a:pt x="121577" y="51649"/>
                  </a:lnTo>
                  <a:lnTo>
                    <a:pt x="121503" y="51475"/>
                  </a:lnTo>
                  <a:lnTo>
                    <a:pt x="121478" y="51302"/>
                  </a:lnTo>
                  <a:lnTo>
                    <a:pt x="121454" y="51129"/>
                  </a:lnTo>
                  <a:lnTo>
                    <a:pt x="121429" y="50956"/>
                  </a:lnTo>
                  <a:lnTo>
                    <a:pt x="121454" y="50783"/>
                  </a:lnTo>
                  <a:lnTo>
                    <a:pt x="121478" y="50610"/>
                  </a:lnTo>
                  <a:lnTo>
                    <a:pt x="121503" y="50437"/>
                  </a:lnTo>
                  <a:lnTo>
                    <a:pt x="121577" y="50288"/>
                  </a:lnTo>
                  <a:lnTo>
                    <a:pt x="121652" y="50115"/>
                  </a:lnTo>
                  <a:lnTo>
                    <a:pt x="121726" y="49967"/>
                  </a:lnTo>
                  <a:lnTo>
                    <a:pt x="121849" y="49818"/>
                  </a:lnTo>
                  <a:lnTo>
                    <a:pt x="121973" y="49694"/>
                  </a:lnTo>
                  <a:lnTo>
                    <a:pt x="122196" y="49497"/>
                  </a:lnTo>
                  <a:lnTo>
                    <a:pt x="122443" y="49348"/>
                  </a:lnTo>
                  <a:lnTo>
                    <a:pt x="122715" y="49249"/>
                  </a:lnTo>
                  <a:lnTo>
                    <a:pt x="122987" y="49175"/>
                  </a:lnTo>
                  <a:lnTo>
                    <a:pt x="122765" y="49002"/>
                  </a:lnTo>
                  <a:lnTo>
                    <a:pt x="122641" y="48878"/>
                  </a:lnTo>
                  <a:lnTo>
                    <a:pt x="122542" y="48730"/>
                  </a:lnTo>
                  <a:lnTo>
                    <a:pt x="122443" y="48581"/>
                  </a:lnTo>
                  <a:lnTo>
                    <a:pt x="122394" y="48408"/>
                  </a:lnTo>
                  <a:lnTo>
                    <a:pt x="122319" y="48260"/>
                  </a:lnTo>
                  <a:lnTo>
                    <a:pt x="122295" y="48087"/>
                  </a:lnTo>
                  <a:lnTo>
                    <a:pt x="122270" y="47913"/>
                  </a:lnTo>
                  <a:lnTo>
                    <a:pt x="122245" y="47740"/>
                  </a:lnTo>
                  <a:lnTo>
                    <a:pt x="122270" y="47592"/>
                  </a:lnTo>
                  <a:lnTo>
                    <a:pt x="122295" y="47419"/>
                  </a:lnTo>
                  <a:lnTo>
                    <a:pt x="122319" y="47246"/>
                  </a:lnTo>
                  <a:lnTo>
                    <a:pt x="122394" y="47097"/>
                  </a:lnTo>
                  <a:lnTo>
                    <a:pt x="122443" y="46924"/>
                  </a:lnTo>
                  <a:lnTo>
                    <a:pt x="122542" y="46776"/>
                  </a:lnTo>
                  <a:lnTo>
                    <a:pt x="122641" y="46627"/>
                  </a:lnTo>
                  <a:lnTo>
                    <a:pt x="122765" y="46504"/>
                  </a:lnTo>
                  <a:lnTo>
                    <a:pt x="122987" y="46306"/>
                  </a:lnTo>
                  <a:lnTo>
                    <a:pt x="123235" y="46157"/>
                  </a:lnTo>
                  <a:lnTo>
                    <a:pt x="123507" y="46058"/>
                  </a:lnTo>
                  <a:lnTo>
                    <a:pt x="123779" y="46009"/>
                  </a:lnTo>
                  <a:lnTo>
                    <a:pt x="123581" y="45885"/>
                  </a:lnTo>
                  <a:lnTo>
                    <a:pt x="123408" y="45737"/>
                  </a:lnTo>
                  <a:lnTo>
                    <a:pt x="123284" y="45588"/>
                  </a:lnTo>
                  <a:lnTo>
                    <a:pt x="123185" y="45465"/>
                  </a:lnTo>
                  <a:lnTo>
                    <a:pt x="123086" y="45316"/>
                  </a:lnTo>
                  <a:lnTo>
                    <a:pt x="123012" y="45143"/>
                  </a:lnTo>
                  <a:lnTo>
                    <a:pt x="122963" y="44995"/>
                  </a:lnTo>
                  <a:lnTo>
                    <a:pt x="122938" y="44846"/>
                  </a:lnTo>
                  <a:lnTo>
                    <a:pt x="122913" y="44673"/>
                  </a:lnTo>
                  <a:lnTo>
                    <a:pt x="122888" y="44500"/>
                  </a:lnTo>
                  <a:lnTo>
                    <a:pt x="122913" y="44352"/>
                  </a:lnTo>
                  <a:lnTo>
                    <a:pt x="122938" y="44178"/>
                  </a:lnTo>
                  <a:lnTo>
                    <a:pt x="122963" y="44005"/>
                  </a:lnTo>
                  <a:lnTo>
                    <a:pt x="123012" y="43857"/>
                  </a:lnTo>
                  <a:lnTo>
                    <a:pt x="123086" y="43708"/>
                  </a:lnTo>
                  <a:lnTo>
                    <a:pt x="123185" y="43560"/>
                  </a:lnTo>
                  <a:lnTo>
                    <a:pt x="123284" y="43412"/>
                  </a:lnTo>
                  <a:lnTo>
                    <a:pt x="123408" y="43288"/>
                  </a:lnTo>
                  <a:lnTo>
                    <a:pt x="123630" y="43090"/>
                  </a:lnTo>
                  <a:lnTo>
                    <a:pt x="123878" y="42942"/>
                  </a:lnTo>
                  <a:lnTo>
                    <a:pt x="124150" y="42843"/>
                  </a:lnTo>
                  <a:lnTo>
                    <a:pt x="124447" y="42793"/>
                  </a:lnTo>
                  <a:lnTo>
                    <a:pt x="124274" y="42719"/>
                  </a:lnTo>
                  <a:lnTo>
                    <a:pt x="124125" y="42645"/>
                  </a:lnTo>
                  <a:lnTo>
                    <a:pt x="124001" y="42546"/>
                  </a:lnTo>
                  <a:lnTo>
                    <a:pt x="123853" y="42422"/>
                  </a:lnTo>
                  <a:lnTo>
                    <a:pt x="123754" y="42298"/>
                  </a:lnTo>
                  <a:lnTo>
                    <a:pt x="123655" y="42150"/>
                  </a:lnTo>
                  <a:lnTo>
                    <a:pt x="123556" y="42002"/>
                  </a:lnTo>
                  <a:lnTo>
                    <a:pt x="123482" y="41853"/>
                  </a:lnTo>
                  <a:lnTo>
                    <a:pt x="123433" y="41705"/>
                  </a:lnTo>
                  <a:lnTo>
                    <a:pt x="123408" y="41556"/>
                  </a:lnTo>
                  <a:lnTo>
                    <a:pt x="123383" y="41383"/>
                  </a:lnTo>
                  <a:lnTo>
                    <a:pt x="123358" y="41235"/>
                  </a:lnTo>
                  <a:lnTo>
                    <a:pt x="123383" y="41062"/>
                  </a:lnTo>
                  <a:lnTo>
                    <a:pt x="123408" y="40913"/>
                  </a:lnTo>
                  <a:lnTo>
                    <a:pt x="123433" y="40765"/>
                  </a:lnTo>
                  <a:lnTo>
                    <a:pt x="123482" y="40592"/>
                  </a:lnTo>
                  <a:lnTo>
                    <a:pt x="123556" y="40443"/>
                  </a:lnTo>
                  <a:lnTo>
                    <a:pt x="123655" y="40320"/>
                  </a:lnTo>
                  <a:lnTo>
                    <a:pt x="123754" y="40171"/>
                  </a:lnTo>
                  <a:lnTo>
                    <a:pt x="123853" y="40047"/>
                  </a:lnTo>
                  <a:lnTo>
                    <a:pt x="123977" y="39924"/>
                  </a:lnTo>
                  <a:lnTo>
                    <a:pt x="124125" y="39825"/>
                  </a:lnTo>
                  <a:lnTo>
                    <a:pt x="124274" y="39751"/>
                  </a:lnTo>
                  <a:lnTo>
                    <a:pt x="124422" y="39676"/>
                  </a:lnTo>
                  <a:lnTo>
                    <a:pt x="124570" y="39627"/>
                  </a:lnTo>
                  <a:lnTo>
                    <a:pt x="124719" y="39577"/>
                  </a:lnTo>
                  <a:lnTo>
                    <a:pt x="124892" y="39577"/>
                  </a:lnTo>
                  <a:lnTo>
                    <a:pt x="125040" y="39553"/>
                  </a:lnTo>
                  <a:lnTo>
                    <a:pt x="125214" y="39577"/>
                  </a:lnTo>
                  <a:lnTo>
                    <a:pt x="125362" y="39577"/>
                  </a:lnTo>
                  <a:lnTo>
                    <a:pt x="125535" y="39627"/>
                  </a:lnTo>
                  <a:lnTo>
                    <a:pt x="125684" y="39676"/>
                  </a:lnTo>
                  <a:lnTo>
                    <a:pt x="125832" y="39751"/>
                  </a:lnTo>
                  <a:lnTo>
                    <a:pt x="125980" y="39825"/>
                  </a:lnTo>
                  <a:lnTo>
                    <a:pt x="126104" y="39924"/>
                  </a:lnTo>
                  <a:lnTo>
                    <a:pt x="126228" y="40047"/>
                  </a:lnTo>
                  <a:lnTo>
                    <a:pt x="126376" y="40196"/>
                  </a:lnTo>
                  <a:lnTo>
                    <a:pt x="126475" y="40369"/>
                  </a:lnTo>
                  <a:lnTo>
                    <a:pt x="126574" y="40542"/>
                  </a:lnTo>
                  <a:lnTo>
                    <a:pt x="126648" y="40740"/>
                  </a:lnTo>
                  <a:lnTo>
                    <a:pt x="126648" y="38860"/>
                  </a:lnTo>
                  <a:lnTo>
                    <a:pt x="126549" y="38984"/>
                  </a:lnTo>
                  <a:lnTo>
                    <a:pt x="126450" y="39083"/>
                  </a:lnTo>
                  <a:lnTo>
                    <a:pt x="126327" y="39206"/>
                  </a:lnTo>
                  <a:lnTo>
                    <a:pt x="126203" y="39305"/>
                  </a:lnTo>
                  <a:lnTo>
                    <a:pt x="126055" y="39380"/>
                  </a:lnTo>
                  <a:lnTo>
                    <a:pt x="125906" y="39454"/>
                  </a:lnTo>
                  <a:lnTo>
                    <a:pt x="125758" y="39503"/>
                  </a:lnTo>
                  <a:lnTo>
                    <a:pt x="125609" y="39528"/>
                  </a:lnTo>
                  <a:lnTo>
                    <a:pt x="125461" y="39553"/>
                  </a:lnTo>
                  <a:lnTo>
                    <a:pt x="125139" y="39553"/>
                  </a:lnTo>
                  <a:lnTo>
                    <a:pt x="124991" y="39528"/>
                  </a:lnTo>
                  <a:lnTo>
                    <a:pt x="124842" y="39503"/>
                  </a:lnTo>
                  <a:lnTo>
                    <a:pt x="124694" y="39454"/>
                  </a:lnTo>
                  <a:lnTo>
                    <a:pt x="124546" y="39380"/>
                  </a:lnTo>
                  <a:lnTo>
                    <a:pt x="124422" y="39305"/>
                  </a:lnTo>
                  <a:lnTo>
                    <a:pt x="124274" y="39206"/>
                  </a:lnTo>
                  <a:lnTo>
                    <a:pt x="124150" y="39083"/>
                  </a:lnTo>
                  <a:lnTo>
                    <a:pt x="124051" y="38959"/>
                  </a:lnTo>
                  <a:lnTo>
                    <a:pt x="123952" y="38835"/>
                  </a:lnTo>
                  <a:lnTo>
                    <a:pt x="123878" y="38687"/>
                  </a:lnTo>
                  <a:lnTo>
                    <a:pt x="123804" y="38563"/>
                  </a:lnTo>
                  <a:lnTo>
                    <a:pt x="123754" y="38415"/>
                  </a:lnTo>
                  <a:lnTo>
                    <a:pt x="123705" y="38242"/>
                  </a:lnTo>
                  <a:lnTo>
                    <a:pt x="123680" y="38093"/>
                  </a:lnTo>
                  <a:lnTo>
                    <a:pt x="123680" y="37945"/>
                  </a:lnTo>
                  <a:lnTo>
                    <a:pt x="123680" y="37796"/>
                  </a:lnTo>
                  <a:lnTo>
                    <a:pt x="123705" y="37623"/>
                  </a:lnTo>
                  <a:lnTo>
                    <a:pt x="123754" y="37475"/>
                  </a:lnTo>
                  <a:lnTo>
                    <a:pt x="123804" y="37327"/>
                  </a:lnTo>
                  <a:lnTo>
                    <a:pt x="123878" y="37178"/>
                  </a:lnTo>
                  <a:lnTo>
                    <a:pt x="123952" y="37054"/>
                  </a:lnTo>
                  <a:lnTo>
                    <a:pt x="124051" y="36931"/>
                  </a:lnTo>
                  <a:lnTo>
                    <a:pt x="124150" y="36807"/>
                  </a:lnTo>
                  <a:lnTo>
                    <a:pt x="124274" y="36683"/>
                  </a:lnTo>
                  <a:lnTo>
                    <a:pt x="124422" y="36584"/>
                  </a:lnTo>
                  <a:lnTo>
                    <a:pt x="124546" y="36510"/>
                  </a:lnTo>
                  <a:lnTo>
                    <a:pt x="124694" y="36436"/>
                  </a:lnTo>
                  <a:lnTo>
                    <a:pt x="124842" y="36387"/>
                  </a:lnTo>
                  <a:lnTo>
                    <a:pt x="124991" y="36362"/>
                  </a:lnTo>
                  <a:lnTo>
                    <a:pt x="125139" y="36337"/>
                  </a:lnTo>
                  <a:lnTo>
                    <a:pt x="125312" y="36312"/>
                  </a:lnTo>
                  <a:lnTo>
                    <a:pt x="125461" y="36337"/>
                  </a:lnTo>
                  <a:lnTo>
                    <a:pt x="125609" y="36362"/>
                  </a:lnTo>
                  <a:lnTo>
                    <a:pt x="125758" y="36387"/>
                  </a:lnTo>
                  <a:lnTo>
                    <a:pt x="125906" y="36436"/>
                  </a:lnTo>
                  <a:lnTo>
                    <a:pt x="126055" y="36510"/>
                  </a:lnTo>
                  <a:lnTo>
                    <a:pt x="126203" y="36584"/>
                  </a:lnTo>
                  <a:lnTo>
                    <a:pt x="126327" y="36683"/>
                  </a:lnTo>
                  <a:lnTo>
                    <a:pt x="126450" y="36807"/>
                  </a:lnTo>
                  <a:lnTo>
                    <a:pt x="126549" y="36906"/>
                  </a:lnTo>
                  <a:lnTo>
                    <a:pt x="126648" y="37030"/>
                  </a:lnTo>
                  <a:lnTo>
                    <a:pt x="126648" y="35570"/>
                  </a:lnTo>
                  <a:lnTo>
                    <a:pt x="126500" y="35743"/>
                  </a:lnTo>
                  <a:lnTo>
                    <a:pt x="126376" y="35867"/>
                  </a:lnTo>
                  <a:lnTo>
                    <a:pt x="126252" y="35941"/>
                  </a:lnTo>
                  <a:lnTo>
                    <a:pt x="126129" y="36040"/>
                  </a:lnTo>
                  <a:lnTo>
                    <a:pt x="125980" y="36090"/>
                  </a:lnTo>
                  <a:lnTo>
                    <a:pt x="125684" y="36189"/>
                  </a:lnTo>
                  <a:lnTo>
                    <a:pt x="125387" y="36213"/>
                  </a:lnTo>
                  <a:lnTo>
                    <a:pt x="125090" y="36189"/>
                  </a:lnTo>
                  <a:lnTo>
                    <a:pt x="124793" y="36090"/>
                  </a:lnTo>
                  <a:lnTo>
                    <a:pt x="124669" y="36040"/>
                  </a:lnTo>
                  <a:lnTo>
                    <a:pt x="124521" y="35941"/>
                  </a:lnTo>
                  <a:lnTo>
                    <a:pt x="124397" y="35867"/>
                  </a:lnTo>
                  <a:lnTo>
                    <a:pt x="124274" y="35743"/>
                  </a:lnTo>
                  <a:lnTo>
                    <a:pt x="124175" y="35620"/>
                  </a:lnTo>
                  <a:lnTo>
                    <a:pt x="124076" y="35496"/>
                  </a:lnTo>
                  <a:lnTo>
                    <a:pt x="124001" y="35372"/>
                  </a:lnTo>
                  <a:lnTo>
                    <a:pt x="123952" y="35224"/>
                  </a:lnTo>
                  <a:lnTo>
                    <a:pt x="123853" y="34952"/>
                  </a:lnTo>
                  <a:lnTo>
                    <a:pt x="123828" y="34655"/>
                  </a:lnTo>
                  <a:lnTo>
                    <a:pt x="123853" y="34333"/>
                  </a:lnTo>
                  <a:lnTo>
                    <a:pt x="123952" y="34061"/>
                  </a:lnTo>
                  <a:lnTo>
                    <a:pt x="124001" y="33913"/>
                  </a:lnTo>
                  <a:lnTo>
                    <a:pt x="124076" y="33789"/>
                  </a:lnTo>
                  <a:lnTo>
                    <a:pt x="124175" y="33666"/>
                  </a:lnTo>
                  <a:lnTo>
                    <a:pt x="124274" y="33542"/>
                  </a:lnTo>
                  <a:lnTo>
                    <a:pt x="124397" y="33418"/>
                  </a:lnTo>
                  <a:lnTo>
                    <a:pt x="124521" y="33344"/>
                  </a:lnTo>
                  <a:lnTo>
                    <a:pt x="124669" y="33270"/>
                  </a:lnTo>
                  <a:lnTo>
                    <a:pt x="124793" y="33196"/>
                  </a:lnTo>
                  <a:lnTo>
                    <a:pt x="125090" y="33097"/>
                  </a:lnTo>
                  <a:lnTo>
                    <a:pt x="125387" y="33072"/>
                  </a:lnTo>
                  <a:lnTo>
                    <a:pt x="125684" y="33097"/>
                  </a:lnTo>
                  <a:lnTo>
                    <a:pt x="125980" y="33196"/>
                  </a:lnTo>
                  <a:lnTo>
                    <a:pt x="126129" y="33270"/>
                  </a:lnTo>
                  <a:lnTo>
                    <a:pt x="126252" y="33344"/>
                  </a:lnTo>
                  <a:lnTo>
                    <a:pt x="126376" y="33418"/>
                  </a:lnTo>
                  <a:lnTo>
                    <a:pt x="126500" y="33542"/>
                  </a:lnTo>
                  <a:lnTo>
                    <a:pt x="126648" y="33715"/>
                  </a:lnTo>
                  <a:lnTo>
                    <a:pt x="126648" y="32008"/>
                  </a:lnTo>
                  <a:lnTo>
                    <a:pt x="126525" y="32231"/>
                  </a:lnTo>
                  <a:lnTo>
                    <a:pt x="126376" y="32404"/>
                  </a:lnTo>
                  <a:lnTo>
                    <a:pt x="126252" y="32503"/>
                  </a:lnTo>
                  <a:lnTo>
                    <a:pt x="126129" y="32602"/>
                  </a:lnTo>
                  <a:lnTo>
                    <a:pt x="125881" y="32726"/>
                  </a:lnTo>
                  <a:lnTo>
                    <a:pt x="125585" y="32825"/>
                  </a:lnTo>
                  <a:lnTo>
                    <a:pt x="125312" y="32849"/>
                  </a:lnTo>
                  <a:lnTo>
                    <a:pt x="125016" y="32825"/>
                  </a:lnTo>
                  <a:lnTo>
                    <a:pt x="124744" y="32726"/>
                  </a:lnTo>
                  <a:lnTo>
                    <a:pt x="124471" y="32602"/>
                  </a:lnTo>
                  <a:lnTo>
                    <a:pt x="124348" y="32503"/>
                  </a:lnTo>
                  <a:lnTo>
                    <a:pt x="124249" y="32404"/>
                  </a:lnTo>
                  <a:lnTo>
                    <a:pt x="124150" y="32305"/>
                  </a:lnTo>
                  <a:lnTo>
                    <a:pt x="124051" y="32181"/>
                  </a:lnTo>
                  <a:lnTo>
                    <a:pt x="123903" y="31909"/>
                  </a:lnTo>
                  <a:lnTo>
                    <a:pt x="123828" y="31637"/>
                  </a:lnTo>
                  <a:lnTo>
                    <a:pt x="123804" y="31340"/>
                  </a:lnTo>
                  <a:lnTo>
                    <a:pt x="123828" y="31068"/>
                  </a:lnTo>
                  <a:lnTo>
                    <a:pt x="123903" y="30771"/>
                  </a:lnTo>
                  <a:lnTo>
                    <a:pt x="124051" y="30524"/>
                  </a:lnTo>
                  <a:lnTo>
                    <a:pt x="124150" y="30400"/>
                  </a:lnTo>
                  <a:lnTo>
                    <a:pt x="124249" y="30277"/>
                  </a:lnTo>
                  <a:lnTo>
                    <a:pt x="124348" y="30178"/>
                  </a:lnTo>
                  <a:lnTo>
                    <a:pt x="124471" y="30079"/>
                  </a:lnTo>
                  <a:lnTo>
                    <a:pt x="124744" y="29955"/>
                  </a:lnTo>
                  <a:lnTo>
                    <a:pt x="125016" y="29881"/>
                  </a:lnTo>
                  <a:lnTo>
                    <a:pt x="125312" y="29832"/>
                  </a:lnTo>
                  <a:lnTo>
                    <a:pt x="125585" y="29881"/>
                  </a:lnTo>
                  <a:lnTo>
                    <a:pt x="125881" y="29955"/>
                  </a:lnTo>
                  <a:lnTo>
                    <a:pt x="126129" y="30079"/>
                  </a:lnTo>
                  <a:lnTo>
                    <a:pt x="126252" y="30178"/>
                  </a:lnTo>
                  <a:lnTo>
                    <a:pt x="126376" y="30277"/>
                  </a:lnTo>
                  <a:lnTo>
                    <a:pt x="126525" y="30475"/>
                  </a:lnTo>
                  <a:lnTo>
                    <a:pt x="126648" y="30673"/>
                  </a:lnTo>
                  <a:lnTo>
                    <a:pt x="126648" y="23153"/>
                  </a:lnTo>
                  <a:lnTo>
                    <a:pt x="126525" y="22955"/>
                  </a:lnTo>
                  <a:lnTo>
                    <a:pt x="126426" y="22732"/>
                  </a:lnTo>
                  <a:lnTo>
                    <a:pt x="126351" y="22510"/>
                  </a:lnTo>
                  <a:lnTo>
                    <a:pt x="126327" y="22262"/>
                  </a:lnTo>
                  <a:lnTo>
                    <a:pt x="126351" y="22040"/>
                  </a:lnTo>
                  <a:lnTo>
                    <a:pt x="126426" y="21817"/>
                  </a:lnTo>
                  <a:lnTo>
                    <a:pt x="126525" y="21594"/>
                  </a:lnTo>
                  <a:lnTo>
                    <a:pt x="126648" y="21397"/>
                  </a:lnTo>
                  <a:lnTo>
                    <a:pt x="126648" y="20283"/>
                  </a:lnTo>
                  <a:lnTo>
                    <a:pt x="126500" y="20234"/>
                  </a:lnTo>
                  <a:lnTo>
                    <a:pt x="126351" y="20160"/>
                  </a:lnTo>
                  <a:lnTo>
                    <a:pt x="126228" y="20061"/>
                  </a:lnTo>
                  <a:lnTo>
                    <a:pt x="126104" y="19962"/>
                  </a:lnTo>
                  <a:lnTo>
                    <a:pt x="125931" y="19764"/>
                  </a:lnTo>
                  <a:lnTo>
                    <a:pt x="125832" y="19517"/>
                  </a:lnTo>
                  <a:lnTo>
                    <a:pt x="125758" y="19269"/>
                  </a:lnTo>
                  <a:lnTo>
                    <a:pt x="125733" y="19022"/>
                  </a:lnTo>
                  <a:lnTo>
                    <a:pt x="125758" y="18775"/>
                  </a:lnTo>
                  <a:lnTo>
                    <a:pt x="125832" y="18527"/>
                  </a:lnTo>
                  <a:lnTo>
                    <a:pt x="125931" y="18305"/>
                  </a:lnTo>
                  <a:lnTo>
                    <a:pt x="126104" y="18082"/>
                  </a:lnTo>
                  <a:lnTo>
                    <a:pt x="126228" y="17983"/>
                  </a:lnTo>
                  <a:lnTo>
                    <a:pt x="126351" y="17884"/>
                  </a:lnTo>
                  <a:lnTo>
                    <a:pt x="126500" y="17835"/>
                  </a:lnTo>
                  <a:lnTo>
                    <a:pt x="126648" y="17760"/>
                  </a:lnTo>
                  <a:lnTo>
                    <a:pt x="126648" y="16969"/>
                  </a:lnTo>
                  <a:lnTo>
                    <a:pt x="126475" y="17018"/>
                  </a:lnTo>
                  <a:lnTo>
                    <a:pt x="126302" y="17043"/>
                  </a:lnTo>
                  <a:lnTo>
                    <a:pt x="126129" y="17068"/>
                  </a:lnTo>
                  <a:lnTo>
                    <a:pt x="125956" y="17043"/>
                  </a:lnTo>
                  <a:lnTo>
                    <a:pt x="125782" y="16994"/>
                  </a:lnTo>
                  <a:lnTo>
                    <a:pt x="125609" y="16919"/>
                  </a:lnTo>
                  <a:lnTo>
                    <a:pt x="125461" y="16820"/>
                  </a:lnTo>
                  <a:lnTo>
                    <a:pt x="125312" y="16697"/>
                  </a:lnTo>
                  <a:lnTo>
                    <a:pt x="125164" y="16499"/>
                  </a:lnTo>
                  <a:lnTo>
                    <a:pt x="125040" y="16276"/>
                  </a:lnTo>
                  <a:lnTo>
                    <a:pt x="124966" y="16054"/>
                  </a:lnTo>
                  <a:lnTo>
                    <a:pt x="124941" y="15831"/>
                  </a:lnTo>
                  <a:lnTo>
                    <a:pt x="124966" y="15584"/>
                  </a:lnTo>
                  <a:lnTo>
                    <a:pt x="125040" y="15361"/>
                  </a:lnTo>
                  <a:lnTo>
                    <a:pt x="125164" y="15138"/>
                  </a:lnTo>
                  <a:lnTo>
                    <a:pt x="125312" y="14941"/>
                  </a:lnTo>
                  <a:lnTo>
                    <a:pt x="125461" y="14817"/>
                  </a:lnTo>
                  <a:lnTo>
                    <a:pt x="125609" y="14718"/>
                  </a:lnTo>
                  <a:lnTo>
                    <a:pt x="125782" y="14644"/>
                  </a:lnTo>
                  <a:lnTo>
                    <a:pt x="125956" y="14619"/>
                  </a:lnTo>
                  <a:lnTo>
                    <a:pt x="126129" y="14594"/>
                  </a:lnTo>
                  <a:lnTo>
                    <a:pt x="126302" y="14594"/>
                  </a:lnTo>
                  <a:lnTo>
                    <a:pt x="126475" y="14619"/>
                  </a:lnTo>
                  <a:lnTo>
                    <a:pt x="126648" y="14668"/>
                  </a:lnTo>
                  <a:lnTo>
                    <a:pt x="126648" y="8113"/>
                  </a:lnTo>
                  <a:lnTo>
                    <a:pt x="126475" y="8089"/>
                  </a:lnTo>
                  <a:lnTo>
                    <a:pt x="126302" y="8014"/>
                  </a:lnTo>
                  <a:lnTo>
                    <a:pt x="126153" y="7940"/>
                  </a:lnTo>
                  <a:lnTo>
                    <a:pt x="126005" y="7817"/>
                  </a:lnTo>
                  <a:lnTo>
                    <a:pt x="125881" y="7643"/>
                  </a:lnTo>
                  <a:lnTo>
                    <a:pt x="125782" y="7470"/>
                  </a:lnTo>
                  <a:lnTo>
                    <a:pt x="125708" y="7272"/>
                  </a:lnTo>
                  <a:lnTo>
                    <a:pt x="125684" y="7074"/>
                  </a:lnTo>
                  <a:lnTo>
                    <a:pt x="125708" y="6877"/>
                  </a:lnTo>
                  <a:lnTo>
                    <a:pt x="125782" y="6679"/>
                  </a:lnTo>
                  <a:lnTo>
                    <a:pt x="125881" y="6481"/>
                  </a:lnTo>
                  <a:lnTo>
                    <a:pt x="126005" y="6332"/>
                  </a:lnTo>
                  <a:lnTo>
                    <a:pt x="126153" y="6209"/>
                  </a:lnTo>
                  <a:lnTo>
                    <a:pt x="126302" y="6110"/>
                  </a:lnTo>
                  <a:lnTo>
                    <a:pt x="126475" y="6060"/>
                  </a:lnTo>
                  <a:lnTo>
                    <a:pt x="126648" y="6011"/>
                  </a:lnTo>
                  <a:lnTo>
                    <a:pt x="126648" y="0"/>
                  </a:lnTo>
                  <a:lnTo>
                    <a:pt x="119846" y="0"/>
                  </a:lnTo>
                  <a:lnTo>
                    <a:pt x="119969" y="74"/>
                  </a:lnTo>
                  <a:lnTo>
                    <a:pt x="120068" y="148"/>
                  </a:lnTo>
                  <a:lnTo>
                    <a:pt x="120167" y="272"/>
                  </a:lnTo>
                  <a:lnTo>
                    <a:pt x="120217" y="396"/>
                  </a:lnTo>
                  <a:lnTo>
                    <a:pt x="120266" y="519"/>
                  </a:lnTo>
                  <a:lnTo>
                    <a:pt x="120291" y="643"/>
                  </a:lnTo>
                  <a:lnTo>
                    <a:pt x="120266" y="792"/>
                  </a:lnTo>
                  <a:lnTo>
                    <a:pt x="120217" y="915"/>
                  </a:lnTo>
                  <a:lnTo>
                    <a:pt x="120167" y="1039"/>
                  </a:lnTo>
                  <a:lnTo>
                    <a:pt x="120068" y="1163"/>
                  </a:lnTo>
                  <a:lnTo>
                    <a:pt x="119969" y="1262"/>
                  </a:lnTo>
                  <a:lnTo>
                    <a:pt x="119846" y="1311"/>
                  </a:lnTo>
                  <a:lnTo>
                    <a:pt x="119697" y="1360"/>
                  </a:lnTo>
                  <a:lnTo>
                    <a:pt x="119425" y="1360"/>
                  </a:lnTo>
                  <a:lnTo>
                    <a:pt x="119302" y="1311"/>
                  </a:lnTo>
                  <a:lnTo>
                    <a:pt x="119178" y="1262"/>
                  </a:lnTo>
                  <a:lnTo>
                    <a:pt x="119054" y="1163"/>
                  </a:lnTo>
                  <a:lnTo>
                    <a:pt x="118955" y="1039"/>
                  </a:lnTo>
                  <a:lnTo>
                    <a:pt x="118906" y="915"/>
                  </a:lnTo>
                  <a:lnTo>
                    <a:pt x="118856" y="792"/>
                  </a:lnTo>
                  <a:lnTo>
                    <a:pt x="118856" y="643"/>
                  </a:lnTo>
                  <a:lnTo>
                    <a:pt x="118856" y="519"/>
                  </a:lnTo>
                  <a:lnTo>
                    <a:pt x="118906" y="396"/>
                  </a:lnTo>
                  <a:lnTo>
                    <a:pt x="118955" y="272"/>
                  </a:lnTo>
                  <a:lnTo>
                    <a:pt x="119054" y="148"/>
                  </a:lnTo>
                  <a:lnTo>
                    <a:pt x="119153" y="74"/>
                  </a:lnTo>
                  <a:lnTo>
                    <a:pt x="119277" y="0"/>
                  </a:lnTo>
                  <a:lnTo>
                    <a:pt x="115715" y="0"/>
                  </a:lnTo>
                  <a:lnTo>
                    <a:pt x="115764" y="99"/>
                  </a:lnTo>
                  <a:lnTo>
                    <a:pt x="115789" y="173"/>
                  </a:lnTo>
                  <a:lnTo>
                    <a:pt x="115814" y="272"/>
                  </a:lnTo>
                  <a:lnTo>
                    <a:pt x="115814" y="371"/>
                  </a:lnTo>
                  <a:lnTo>
                    <a:pt x="115789" y="470"/>
                  </a:lnTo>
                  <a:lnTo>
                    <a:pt x="115740" y="569"/>
                  </a:lnTo>
                  <a:lnTo>
                    <a:pt x="115690" y="643"/>
                  </a:lnTo>
                  <a:lnTo>
                    <a:pt x="115641" y="717"/>
                  </a:lnTo>
                  <a:lnTo>
                    <a:pt x="115542" y="792"/>
                  </a:lnTo>
                  <a:lnTo>
                    <a:pt x="115443" y="841"/>
                  </a:lnTo>
                  <a:lnTo>
                    <a:pt x="115344" y="890"/>
                  </a:lnTo>
                  <a:lnTo>
                    <a:pt x="115121" y="890"/>
                  </a:lnTo>
                  <a:lnTo>
                    <a:pt x="114998" y="841"/>
                  </a:lnTo>
                  <a:lnTo>
                    <a:pt x="114899" y="792"/>
                  </a:lnTo>
                  <a:lnTo>
                    <a:pt x="114800" y="717"/>
                  </a:lnTo>
                  <a:lnTo>
                    <a:pt x="114750" y="643"/>
                  </a:lnTo>
                  <a:lnTo>
                    <a:pt x="114701" y="569"/>
                  </a:lnTo>
                  <a:lnTo>
                    <a:pt x="114651" y="470"/>
                  </a:lnTo>
                  <a:lnTo>
                    <a:pt x="114651" y="371"/>
                  </a:lnTo>
                  <a:lnTo>
                    <a:pt x="114651" y="272"/>
                  </a:lnTo>
                  <a:lnTo>
                    <a:pt x="114651" y="173"/>
                  </a:lnTo>
                  <a:lnTo>
                    <a:pt x="114676" y="99"/>
                  </a:lnTo>
                  <a:lnTo>
                    <a:pt x="114725" y="0"/>
                  </a:lnTo>
                  <a:lnTo>
                    <a:pt x="111312" y="0"/>
                  </a:lnTo>
                  <a:lnTo>
                    <a:pt x="111361" y="124"/>
                  </a:lnTo>
                  <a:lnTo>
                    <a:pt x="111361" y="272"/>
                  </a:lnTo>
                  <a:lnTo>
                    <a:pt x="111312" y="396"/>
                  </a:lnTo>
                  <a:lnTo>
                    <a:pt x="111238" y="519"/>
                  </a:lnTo>
                  <a:lnTo>
                    <a:pt x="111163" y="569"/>
                  </a:lnTo>
                  <a:lnTo>
                    <a:pt x="111065" y="618"/>
                  </a:lnTo>
                  <a:lnTo>
                    <a:pt x="110990" y="643"/>
                  </a:lnTo>
                  <a:lnTo>
                    <a:pt x="110817" y="643"/>
                  </a:lnTo>
                  <a:lnTo>
                    <a:pt x="110743" y="618"/>
                  </a:lnTo>
                  <a:lnTo>
                    <a:pt x="110644" y="569"/>
                  </a:lnTo>
                  <a:lnTo>
                    <a:pt x="110595" y="519"/>
                  </a:lnTo>
                  <a:lnTo>
                    <a:pt x="110496" y="396"/>
                  </a:lnTo>
                  <a:lnTo>
                    <a:pt x="110446" y="272"/>
                  </a:lnTo>
                  <a:lnTo>
                    <a:pt x="110446" y="124"/>
                  </a:lnTo>
                  <a:lnTo>
                    <a:pt x="110496" y="0"/>
                  </a:lnTo>
                  <a:lnTo>
                    <a:pt x="106686" y="0"/>
                  </a:lnTo>
                  <a:lnTo>
                    <a:pt x="106662" y="124"/>
                  </a:lnTo>
                  <a:lnTo>
                    <a:pt x="106612" y="223"/>
                  </a:lnTo>
                  <a:lnTo>
                    <a:pt x="106488" y="272"/>
                  </a:lnTo>
                  <a:lnTo>
                    <a:pt x="106389" y="297"/>
                  </a:lnTo>
                  <a:lnTo>
                    <a:pt x="106266" y="272"/>
                  </a:lnTo>
                  <a:lnTo>
                    <a:pt x="106167" y="223"/>
                  </a:lnTo>
                  <a:lnTo>
                    <a:pt x="106093" y="124"/>
                  </a:lnTo>
                  <a:lnTo>
                    <a:pt x="106068" y="0"/>
                  </a:lnTo>
                  <a:lnTo>
                    <a:pt x="101887" y="0"/>
                  </a:lnTo>
                  <a:lnTo>
                    <a:pt x="101863" y="25"/>
                  </a:lnTo>
                  <a:lnTo>
                    <a:pt x="101813" y="49"/>
                  </a:lnTo>
                  <a:lnTo>
                    <a:pt x="101739" y="74"/>
                  </a:lnTo>
                  <a:lnTo>
                    <a:pt x="101690" y="49"/>
                  </a:lnTo>
                  <a:lnTo>
                    <a:pt x="101640" y="25"/>
                  </a:lnTo>
                  <a:lnTo>
                    <a:pt x="101615" y="0"/>
                  </a:lnTo>
                  <a:lnTo>
                    <a:pt x="91770" y="0"/>
                  </a:lnTo>
                  <a:lnTo>
                    <a:pt x="91770" y="74"/>
                  </a:lnTo>
                  <a:lnTo>
                    <a:pt x="91746" y="148"/>
                  </a:lnTo>
                  <a:lnTo>
                    <a:pt x="91721" y="223"/>
                  </a:lnTo>
                  <a:lnTo>
                    <a:pt x="91672" y="272"/>
                  </a:lnTo>
                  <a:lnTo>
                    <a:pt x="91573" y="346"/>
                  </a:lnTo>
                  <a:lnTo>
                    <a:pt x="91474" y="371"/>
                  </a:lnTo>
                  <a:lnTo>
                    <a:pt x="91350" y="346"/>
                  </a:lnTo>
                  <a:lnTo>
                    <a:pt x="91251" y="272"/>
                  </a:lnTo>
                  <a:lnTo>
                    <a:pt x="91202" y="223"/>
                  </a:lnTo>
                  <a:lnTo>
                    <a:pt x="91177" y="148"/>
                  </a:lnTo>
                  <a:lnTo>
                    <a:pt x="91152" y="74"/>
                  </a:lnTo>
                  <a:lnTo>
                    <a:pt x="91152" y="0"/>
                  </a:lnTo>
                  <a:lnTo>
                    <a:pt x="77993" y="0"/>
                  </a:lnTo>
                  <a:lnTo>
                    <a:pt x="78042" y="99"/>
                  </a:lnTo>
                  <a:lnTo>
                    <a:pt x="78091" y="198"/>
                  </a:lnTo>
                  <a:lnTo>
                    <a:pt x="78116" y="322"/>
                  </a:lnTo>
                  <a:lnTo>
                    <a:pt x="78116" y="421"/>
                  </a:lnTo>
                  <a:lnTo>
                    <a:pt x="78091" y="544"/>
                  </a:lnTo>
                  <a:lnTo>
                    <a:pt x="78067" y="643"/>
                  </a:lnTo>
                  <a:lnTo>
                    <a:pt x="78017" y="742"/>
                  </a:lnTo>
                  <a:lnTo>
                    <a:pt x="77943" y="841"/>
                  </a:lnTo>
                  <a:lnTo>
                    <a:pt x="77844" y="915"/>
                  </a:lnTo>
                  <a:lnTo>
                    <a:pt x="77720" y="989"/>
                  </a:lnTo>
                  <a:lnTo>
                    <a:pt x="77597" y="1014"/>
                  </a:lnTo>
                  <a:lnTo>
                    <a:pt x="77473" y="1039"/>
                  </a:lnTo>
                  <a:lnTo>
                    <a:pt x="77349" y="1014"/>
                  </a:lnTo>
                  <a:lnTo>
                    <a:pt x="77226" y="989"/>
                  </a:lnTo>
                  <a:lnTo>
                    <a:pt x="77127" y="915"/>
                  </a:lnTo>
                  <a:lnTo>
                    <a:pt x="77028" y="841"/>
                  </a:lnTo>
                  <a:lnTo>
                    <a:pt x="76954" y="742"/>
                  </a:lnTo>
                  <a:lnTo>
                    <a:pt x="76904" y="643"/>
                  </a:lnTo>
                  <a:lnTo>
                    <a:pt x="76855" y="544"/>
                  </a:lnTo>
                  <a:lnTo>
                    <a:pt x="76830" y="421"/>
                  </a:lnTo>
                  <a:lnTo>
                    <a:pt x="76830" y="322"/>
                  </a:lnTo>
                  <a:lnTo>
                    <a:pt x="76855" y="198"/>
                  </a:lnTo>
                  <a:lnTo>
                    <a:pt x="76904" y="99"/>
                  </a:lnTo>
                  <a:lnTo>
                    <a:pt x="76978" y="0"/>
                  </a:lnTo>
                  <a:lnTo>
                    <a:pt x="74653" y="0"/>
                  </a:lnTo>
                  <a:lnTo>
                    <a:pt x="74480" y="74"/>
                  </a:lnTo>
                  <a:lnTo>
                    <a:pt x="74282" y="99"/>
                  </a:lnTo>
                  <a:lnTo>
                    <a:pt x="74084" y="74"/>
                  </a:lnTo>
                  <a:lnTo>
                    <a:pt x="73886" y="0"/>
                  </a:lnTo>
                  <a:lnTo>
                    <a:pt x="55235" y="0"/>
                  </a:lnTo>
                  <a:lnTo>
                    <a:pt x="55112" y="148"/>
                  </a:lnTo>
                  <a:lnTo>
                    <a:pt x="54939" y="297"/>
                  </a:lnTo>
                  <a:lnTo>
                    <a:pt x="54741" y="396"/>
                  </a:lnTo>
                  <a:lnTo>
                    <a:pt x="54543" y="470"/>
                  </a:lnTo>
                  <a:lnTo>
                    <a:pt x="54320" y="495"/>
                  </a:lnTo>
                  <a:lnTo>
                    <a:pt x="54122" y="470"/>
                  </a:lnTo>
                  <a:lnTo>
                    <a:pt x="53924" y="396"/>
                  </a:lnTo>
                  <a:lnTo>
                    <a:pt x="53727" y="297"/>
                  </a:lnTo>
                  <a:lnTo>
                    <a:pt x="53553" y="148"/>
                  </a:lnTo>
                  <a:lnTo>
                    <a:pt x="53405" y="0"/>
                  </a:lnTo>
                  <a:lnTo>
                    <a:pt x="52193" y="0"/>
                  </a:lnTo>
                  <a:lnTo>
                    <a:pt x="52242" y="148"/>
                  </a:lnTo>
                  <a:lnTo>
                    <a:pt x="52267" y="322"/>
                  </a:lnTo>
                  <a:lnTo>
                    <a:pt x="52267" y="470"/>
                  </a:lnTo>
                  <a:lnTo>
                    <a:pt x="52242" y="618"/>
                  </a:lnTo>
                  <a:lnTo>
                    <a:pt x="52193" y="792"/>
                  </a:lnTo>
                  <a:lnTo>
                    <a:pt x="52119" y="915"/>
                  </a:lnTo>
                  <a:lnTo>
                    <a:pt x="52044" y="1064"/>
                  </a:lnTo>
                  <a:lnTo>
                    <a:pt x="51921" y="1187"/>
                  </a:lnTo>
                  <a:lnTo>
                    <a:pt x="51748" y="1336"/>
                  </a:lnTo>
                  <a:lnTo>
                    <a:pt x="51550" y="1435"/>
                  </a:lnTo>
                  <a:lnTo>
                    <a:pt x="51352" y="1509"/>
                  </a:lnTo>
                  <a:lnTo>
                    <a:pt x="51129" y="1534"/>
                  </a:lnTo>
                  <a:lnTo>
                    <a:pt x="50907" y="1509"/>
                  </a:lnTo>
                  <a:lnTo>
                    <a:pt x="50684" y="1435"/>
                  </a:lnTo>
                  <a:lnTo>
                    <a:pt x="50486" y="1336"/>
                  </a:lnTo>
                  <a:lnTo>
                    <a:pt x="50313" y="1187"/>
                  </a:lnTo>
                  <a:lnTo>
                    <a:pt x="50214" y="1064"/>
                  </a:lnTo>
                  <a:lnTo>
                    <a:pt x="50115" y="915"/>
                  </a:lnTo>
                  <a:lnTo>
                    <a:pt x="50066" y="792"/>
                  </a:lnTo>
                  <a:lnTo>
                    <a:pt x="50016" y="618"/>
                  </a:lnTo>
                  <a:lnTo>
                    <a:pt x="49991" y="470"/>
                  </a:lnTo>
                  <a:lnTo>
                    <a:pt x="49991" y="322"/>
                  </a:lnTo>
                  <a:lnTo>
                    <a:pt x="50016" y="148"/>
                  </a:lnTo>
                  <a:lnTo>
                    <a:pt x="50066" y="0"/>
                  </a:lnTo>
                  <a:lnTo>
                    <a:pt x="46182" y="0"/>
                  </a:lnTo>
                  <a:lnTo>
                    <a:pt x="46133" y="49"/>
                  </a:lnTo>
                  <a:lnTo>
                    <a:pt x="45935" y="223"/>
                  </a:lnTo>
                  <a:lnTo>
                    <a:pt x="45712" y="346"/>
                  </a:lnTo>
                  <a:lnTo>
                    <a:pt x="45465" y="396"/>
                  </a:lnTo>
                  <a:lnTo>
                    <a:pt x="45217" y="421"/>
                  </a:lnTo>
                  <a:lnTo>
                    <a:pt x="44970" y="396"/>
                  </a:lnTo>
                  <a:lnTo>
                    <a:pt x="44723" y="346"/>
                  </a:lnTo>
                  <a:lnTo>
                    <a:pt x="44500" y="223"/>
                  </a:lnTo>
                  <a:lnTo>
                    <a:pt x="44302" y="49"/>
                  </a:lnTo>
                  <a:lnTo>
                    <a:pt x="44253" y="0"/>
                  </a:lnTo>
                  <a:lnTo>
                    <a:pt x="43387" y="0"/>
                  </a:lnTo>
                  <a:lnTo>
                    <a:pt x="43511" y="198"/>
                  </a:lnTo>
                  <a:lnTo>
                    <a:pt x="43585" y="421"/>
                  </a:lnTo>
                  <a:lnTo>
                    <a:pt x="43634" y="643"/>
                  </a:lnTo>
                  <a:lnTo>
                    <a:pt x="43634" y="866"/>
                  </a:lnTo>
                  <a:lnTo>
                    <a:pt x="43610" y="1088"/>
                  </a:lnTo>
                  <a:lnTo>
                    <a:pt x="43535" y="1286"/>
                  </a:lnTo>
                  <a:lnTo>
                    <a:pt x="43412" y="1509"/>
                  </a:lnTo>
                  <a:lnTo>
                    <a:pt x="43263" y="1682"/>
                  </a:lnTo>
                  <a:lnTo>
                    <a:pt x="43065" y="1855"/>
                  </a:lnTo>
                  <a:lnTo>
                    <a:pt x="42818" y="1979"/>
                  </a:lnTo>
                  <a:lnTo>
                    <a:pt x="42595" y="2053"/>
                  </a:lnTo>
                  <a:lnTo>
                    <a:pt x="42101" y="2053"/>
                  </a:lnTo>
                  <a:lnTo>
                    <a:pt x="41853" y="1979"/>
                  </a:lnTo>
                  <a:lnTo>
                    <a:pt x="41631" y="1855"/>
                  </a:lnTo>
                  <a:lnTo>
                    <a:pt x="41408" y="1682"/>
                  </a:lnTo>
                  <a:lnTo>
                    <a:pt x="41260" y="1509"/>
                  </a:lnTo>
                  <a:lnTo>
                    <a:pt x="41161" y="1286"/>
                  </a:lnTo>
                  <a:lnTo>
                    <a:pt x="41086" y="1088"/>
                  </a:lnTo>
                  <a:lnTo>
                    <a:pt x="41037" y="866"/>
                  </a:lnTo>
                  <a:lnTo>
                    <a:pt x="41037" y="643"/>
                  </a:lnTo>
                  <a:lnTo>
                    <a:pt x="41086" y="421"/>
                  </a:lnTo>
                  <a:lnTo>
                    <a:pt x="41161" y="198"/>
                  </a:lnTo>
                  <a:lnTo>
                    <a:pt x="41284" y="0"/>
                  </a:lnTo>
                  <a:lnTo>
                    <a:pt x="39578" y="0"/>
                  </a:lnTo>
                  <a:lnTo>
                    <a:pt x="39503" y="99"/>
                  </a:lnTo>
                  <a:lnTo>
                    <a:pt x="39281" y="272"/>
                  </a:lnTo>
                  <a:lnTo>
                    <a:pt x="39033" y="396"/>
                  </a:lnTo>
                  <a:lnTo>
                    <a:pt x="38761" y="495"/>
                  </a:lnTo>
                  <a:lnTo>
                    <a:pt x="38489" y="519"/>
                  </a:lnTo>
                  <a:lnTo>
                    <a:pt x="38217" y="495"/>
                  </a:lnTo>
                  <a:lnTo>
                    <a:pt x="37970" y="396"/>
                  </a:lnTo>
                  <a:lnTo>
                    <a:pt x="37722" y="272"/>
                  </a:lnTo>
                  <a:lnTo>
                    <a:pt x="37475" y="99"/>
                  </a:lnTo>
                  <a:lnTo>
                    <a:pt x="37401" y="0"/>
                  </a:lnTo>
                  <a:lnTo>
                    <a:pt x="36782" y="0"/>
                  </a:lnTo>
                  <a:lnTo>
                    <a:pt x="36832" y="49"/>
                  </a:lnTo>
                  <a:lnTo>
                    <a:pt x="36931" y="173"/>
                  </a:lnTo>
                  <a:lnTo>
                    <a:pt x="37030" y="297"/>
                  </a:lnTo>
                  <a:lnTo>
                    <a:pt x="37153" y="544"/>
                  </a:lnTo>
                  <a:lnTo>
                    <a:pt x="37228" y="792"/>
                  </a:lnTo>
                  <a:lnTo>
                    <a:pt x="37252" y="1064"/>
                  </a:lnTo>
                  <a:lnTo>
                    <a:pt x="37228" y="1336"/>
                  </a:lnTo>
                  <a:lnTo>
                    <a:pt x="37153" y="1608"/>
                  </a:lnTo>
                  <a:lnTo>
                    <a:pt x="37030" y="1855"/>
                  </a:lnTo>
                  <a:lnTo>
                    <a:pt x="36931" y="1979"/>
                  </a:lnTo>
                  <a:lnTo>
                    <a:pt x="36832" y="2078"/>
                  </a:lnTo>
                  <a:lnTo>
                    <a:pt x="36733" y="2177"/>
                  </a:lnTo>
                  <a:lnTo>
                    <a:pt x="36609" y="2276"/>
                  </a:lnTo>
                  <a:lnTo>
                    <a:pt x="36362" y="2399"/>
                  </a:lnTo>
                  <a:lnTo>
                    <a:pt x="36115" y="2474"/>
                  </a:lnTo>
                  <a:lnTo>
                    <a:pt x="35818" y="2498"/>
                  </a:lnTo>
                  <a:lnTo>
                    <a:pt x="35546" y="2474"/>
                  </a:lnTo>
                  <a:lnTo>
                    <a:pt x="35298" y="2399"/>
                  </a:lnTo>
                  <a:lnTo>
                    <a:pt x="35051" y="2276"/>
                  </a:lnTo>
                  <a:lnTo>
                    <a:pt x="34927" y="2177"/>
                  </a:lnTo>
                  <a:lnTo>
                    <a:pt x="34828" y="2078"/>
                  </a:lnTo>
                  <a:lnTo>
                    <a:pt x="34729" y="1979"/>
                  </a:lnTo>
                  <a:lnTo>
                    <a:pt x="34630" y="1855"/>
                  </a:lnTo>
                  <a:lnTo>
                    <a:pt x="34507" y="1608"/>
                  </a:lnTo>
                  <a:lnTo>
                    <a:pt x="34432" y="1336"/>
                  </a:lnTo>
                  <a:lnTo>
                    <a:pt x="34408" y="1064"/>
                  </a:lnTo>
                  <a:lnTo>
                    <a:pt x="34432" y="792"/>
                  </a:lnTo>
                  <a:lnTo>
                    <a:pt x="34507" y="544"/>
                  </a:lnTo>
                  <a:lnTo>
                    <a:pt x="34630" y="297"/>
                  </a:lnTo>
                  <a:lnTo>
                    <a:pt x="34729" y="173"/>
                  </a:lnTo>
                  <a:lnTo>
                    <a:pt x="34828" y="49"/>
                  </a:lnTo>
                  <a:lnTo>
                    <a:pt x="34878" y="0"/>
                  </a:lnTo>
                  <a:lnTo>
                    <a:pt x="33591" y="0"/>
                  </a:lnTo>
                  <a:lnTo>
                    <a:pt x="33517" y="198"/>
                  </a:lnTo>
                  <a:lnTo>
                    <a:pt x="33443" y="396"/>
                  </a:lnTo>
                  <a:lnTo>
                    <a:pt x="33319" y="569"/>
                  </a:lnTo>
                  <a:lnTo>
                    <a:pt x="33171" y="742"/>
                  </a:lnTo>
                  <a:lnTo>
                    <a:pt x="33047" y="841"/>
                  </a:lnTo>
                  <a:lnTo>
                    <a:pt x="32924" y="940"/>
                  </a:lnTo>
                  <a:lnTo>
                    <a:pt x="32800" y="1014"/>
                  </a:lnTo>
                  <a:lnTo>
                    <a:pt x="32651" y="1088"/>
                  </a:lnTo>
                  <a:lnTo>
                    <a:pt x="32379" y="1163"/>
                  </a:lnTo>
                  <a:lnTo>
                    <a:pt x="32083" y="1187"/>
                  </a:lnTo>
                  <a:lnTo>
                    <a:pt x="31786" y="1163"/>
                  </a:lnTo>
                  <a:lnTo>
                    <a:pt x="31489" y="1088"/>
                  </a:lnTo>
                  <a:lnTo>
                    <a:pt x="31365" y="1014"/>
                  </a:lnTo>
                  <a:lnTo>
                    <a:pt x="31217" y="940"/>
                  </a:lnTo>
                  <a:lnTo>
                    <a:pt x="31093" y="841"/>
                  </a:lnTo>
                  <a:lnTo>
                    <a:pt x="30994" y="742"/>
                  </a:lnTo>
                  <a:lnTo>
                    <a:pt x="30846" y="569"/>
                  </a:lnTo>
                  <a:lnTo>
                    <a:pt x="30722" y="396"/>
                  </a:lnTo>
                  <a:lnTo>
                    <a:pt x="30623" y="198"/>
                  </a:lnTo>
                  <a:lnTo>
                    <a:pt x="30574" y="0"/>
                  </a:lnTo>
                  <a:lnTo>
                    <a:pt x="28743" y="0"/>
                  </a:lnTo>
                  <a:lnTo>
                    <a:pt x="28669" y="173"/>
                  </a:lnTo>
                  <a:lnTo>
                    <a:pt x="28570" y="346"/>
                  </a:lnTo>
                  <a:lnTo>
                    <a:pt x="28471" y="495"/>
                  </a:lnTo>
                  <a:lnTo>
                    <a:pt x="28347" y="643"/>
                  </a:lnTo>
                  <a:lnTo>
                    <a:pt x="28100" y="841"/>
                  </a:lnTo>
                  <a:lnTo>
                    <a:pt x="27828" y="989"/>
                  </a:lnTo>
                  <a:lnTo>
                    <a:pt x="27556" y="1064"/>
                  </a:lnTo>
                  <a:lnTo>
                    <a:pt x="27259" y="1113"/>
                  </a:lnTo>
                  <a:lnTo>
                    <a:pt x="26962" y="1113"/>
                  </a:lnTo>
                  <a:lnTo>
                    <a:pt x="26690" y="1039"/>
                  </a:lnTo>
                  <a:lnTo>
                    <a:pt x="26393" y="940"/>
                  </a:lnTo>
                  <a:lnTo>
                    <a:pt x="26146" y="767"/>
                  </a:lnTo>
                  <a:lnTo>
                    <a:pt x="26146" y="767"/>
                  </a:lnTo>
                  <a:lnTo>
                    <a:pt x="26245" y="890"/>
                  </a:lnTo>
                  <a:lnTo>
                    <a:pt x="26344" y="1039"/>
                  </a:lnTo>
                  <a:lnTo>
                    <a:pt x="26467" y="1311"/>
                  </a:lnTo>
                  <a:lnTo>
                    <a:pt x="26542" y="1608"/>
                  </a:lnTo>
                  <a:lnTo>
                    <a:pt x="26566" y="1905"/>
                  </a:lnTo>
                  <a:lnTo>
                    <a:pt x="26517" y="2226"/>
                  </a:lnTo>
                  <a:lnTo>
                    <a:pt x="26418" y="2523"/>
                  </a:lnTo>
                  <a:lnTo>
                    <a:pt x="26369" y="2647"/>
                  </a:lnTo>
                  <a:lnTo>
                    <a:pt x="26270" y="2795"/>
                  </a:lnTo>
                  <a:lnTo>
                    <a:pt x="26171" y="2919"/>
                  </a:lnTo>
                  <a:lnTo>
                    <a:pt x="26072" y="3043"/>
                  </a:lnTo>
                  <a:lnTo>
                    <a:pt x="25824" y="3240"/>
                  </a:lnTo>
                  <a:lnTo>
                    <a:pt x="25577" y="3389"/>
                  </a:lnTo>
                  <a:lnTo>
                    <a:pt x="25305" y="3463"/>
                  </a:lnTo>
                  <a:lnTo>
                    <a:pt x="25008" y="3513"/>
                  </a:lnTo>
                  <a:lnTo>
                    <a:pt x="24711" y="3513"/>
                  </a:lnTo>
                  <a:lnTo>
                    <a:pt x="24439" y="3463"/>
                  </a:lnTo>
                  <a:lnTo>
                    <a:pt x="24167" y="3339"/>
                  </a:lnTo>
                  <a:lnTo>
                    <a:pt x="23920" y="3191"/>
                  </a:lnTo>
                  <a:lnTo>
                    <a:pt x="23969" y="3240"/>
                  </a:lnTo>
                  <a:lnTo>
                    <a:pt x="24068" y="3364"/>
                  </a:lnTo>
                  <a:lnTo>
                    <a:pt x="24167" y="3488"/>
                  </a:lnTo>
                  <a:lnTo>
                    <a:pt x="24266" y="3636"/>
                  </a:lnTo>
                  <a:lnTo>
                    <a:pt x="24315" y="3785"/>
                  </a:lnTo>
                  <a:lnTo>
                    <a:pt x="24365" y="3933"/>
                  </a:lnTo>
                  <a:lnTo>
                    <a:pt x="24414" y="4081"/>
                  </a:lnTo>
                  <a:lnTo>
                    <a:pt x="24439" y="4255"/>
                  </a:lnTo>
                  <a:lnTo>
                    <a:pt x="24439" y="4403"/>
                  </a:lnTo>
                  <a:lnTo>
                    <a:pt x="24439" y="4551"/>
                  </a:lnTo>
                  <a:lnTo>
                    <a:pt x="24414" y="4725"/>
                  </a:lnTo>
                  <a:lnTo>
                    <a:pt x="24365" y="4873"/>
                  </a:lnTo>
                  <a:lnTo>
                    <a:pt x="24315" y="5021"/>
                  </a:lnTo>
                  <a:lnTo>
                    <a:pt x="24266" y="5170"/>
                  </a:lnTo>
                  <a:lnTo>
                    <a:pt x="24167" y="5318"/>
                  </a:lnTo>
                  <a:lnTo>
                    <a:pt x="24068" y="5442"/>
                  </a:lnTo>
                  <a:lnTo>
                    <a:pt x="23969" y="5566"/>
                  </a:lnTo>
                  <a:lnTo>
                    <a:pt x="23845" y="5689"/>
                  </a:lnTo>
                  <a:lnTo>
                    <a:pt x="23697" y="5788"/>
                  </a:lnTo>
                  <a:lnTo>
                    <a:pt x="23549" y="5862"/>
                  </a:lnTo>
                  <a:lnTo>
                    <a:pt x="23400" y="5937"/>
                  </a:lnTo>
                  <a:lnTo>
                    <a:pt x="23252" y="5986"/>
                  </a:lnTo>
                  <a:lnTo>
                    <a:pt x="23103" y="6036"/>
                  </a:lnTo>
                  <a:lnTo>
                    <a:pt x="22955" y="6036"/>
                  </a:lnTo>
                  <a:lnTo>
                    <a:pt x="22782" y="6060"/>
                  </a:lnTo>
                  <a:lnTo>
                    <a:pt x="22633" y="6036"/>
                  </a:lnTo>
                  <a:lnTo>
                    <a:pt x="22485" y="6036"/>
                  </a:lnTo>
                  <a:lnTo>
                    <a:pt x="22312" y="5986"/>
                  </a:lnTo>
                  <a:lnTo>
                    <a:pt x="22163" y="5937"/>
                  </a:lnTo>
                  <a:lnTo>
                    <a:pt x="22015" y="5862"/>
                  </a:lnTo>
                  <a:lnTo>
                    <a:pt x="21891" y="5788"/>
                  </a:lnTo>
                  <a:lnTo>
                    <a:pt x="21891" y="5788"/>
                  </a:lnTo>
                  <a:lnTo>
                    <a:pt x="22015" y="5912"/>
                  </a:lnTo>
                  <a:lnTo>
                    <a:pt x="22114" y="6036"/>
                  </a:lnTo>
                  <a:lnTo>
                    <a:pt x="22213" y="6159"/>
                  </a:lnTo>
                  <a:lnTo>
                    <a:pt x="22312" y="6308"/>
                  </a:lnTo>
                  <a:lnTo>
                    <a:pt x="22361" y="6456"/>
                  </a:lnTo>
                  <a:lnTo>
                    <a:pt x="22436" y="6604"/>
                  </a:lnTo>
                  <a:lnTo>
                    <a:pt x="22460" y="6753"/>
                  </a:lnTo>
                  <a:lnTo>
                    <a:pt x="22485" y="6926"/>
                  </a:lnTo>
                  <a:lnTo>
                    <a:pt x="22485" y="7074"/>
                  </a:lnTo>
                  <a:lnTo>
                    <a:pt x="22485" y="7223"/>
                  </a:lnTo>
                  <a:lnTo>
                    <a:pt x="22460" y="7396"/>
                  </a:lnTo>
                  <a:lnTo>
                    <a:pt x="22436" y="7544"/>
                  </a:lnTo>
                  <a:lnTo>
                    <a:pt x="22361" y="7693"/>
                  </a:lnTo>
                  <a:lnTo>
                    <a:pt x="22312" y="7841"/>
                  </a:lnTo>
                  <a:lnTo>
                    <a:pt x="22213" y="7965"/>
                  </a:lnTo>
                  <a:lnTo>
                    <a:pt x="22114" y="8113"/>
                  </a:lnTo>
                  <a:lnTo>
                    <a:pt x="22015" y="8237"/>
                  </a:lnTo>
                  <a:lnTo>
                    <a:pt x="21891" y="8336"/>
                  </a:lnTo>
                  <a:lnTo>
                    <a:pt x="21743" y="8435"/>
                  </a:lnTo>
                  <a:lnTo>
                    <a:pt x="21619" y="8534"/>
                  </a:lnTo>
                  <a:lnTo>
                    <a:pt x="21471" y="8608"/>
                  </a:lnTo>
                  <a:lnTo>
                    <a:pt x="21322" y="8658"/>
                  </a:lnTo>
                  <a:lnTo>
                    <a:pt x="21149" y="8682"/>
                  </a:lnTo>
                  <a:lnTo>
                    <a:pt x="21001" y="8707"/>
                  </a:lnTo>
                  <a:lnTo>
                    <a:pt x="20679" y="8707"/>
                  </a:lnTo>
                  <a:lnTo>
                    <a:pt x="20531" y="8682"/>
                  </a:lnTo>
                  <a:lnTo>
                    <a:pt x="20382" y="8658"/>
                  </a:lnTo>
                  <a:lnTo>
                    <a:pt x="20234" y="8608"/>
                  </a:lnTo>
                  <a:lnTo>
                    <a:pt x="20086" y="8534"/>
                  </a:lnTo>
                  <a:lnTo>
                    <a:pt x="19937" y="8435"/>
                  </a:lnTo>
                  <a:lnTo>
                    <a:pt x="19814" y="8336"/>
                  </a:lnTo>
                  <a:lnTo>
                    <a:pt x="19690" y="8237"/>
                  </a:lnTo>
                  <a:lnTo>
                    <a:pt x="19566" y="8113"/>
                  </a:lnTo>
                  <a:lnTo>
                    <a:pt x="19467" y="7965"/>
                  </a:lnTo>
                  <a:lnTo>
                    <a:pt x="19393" y="7841"/>
                  </a:lnTo>
                  <a:lnTo>
                    <a:pt x="19319" y="7693"/>
                  </a:lnTo>
                  <a:lnTo>
                    <a:pt x="19269" y="7544"/>
                  </a:lnTo>
                  <a:lnTo>
                    <a:pt x="19220" y="7396"/>
                  </a:lnTo>
                  <a:lnTo>
                    <a:pt x="19220" y="7223"/>
                  </a:lnTo>
                  <a:lnTo>
                    <a:pt x="19195" y="7074"/>
                  </a:lnTo>
                  <a:lnTo>
                    <a:pt x="19220" y="6926"/>
                  </a:lnTo>
                  <a:lnTo>
                    <a:pt x="19220" y="6753"/>
                  </a:lnTo>
                  <a:lnTo>
                    <a:pt x="19269" y="6604"/>
                  </a:lnTo>
                  <a:lnTo>
                    <a:pt x="19319" y="6456"/>
                  </a:lnTo>
                  <a:lnTo>
                    <a:pt x="19393" y="6308"/>
                  </a:lnTo>
                  <a:lnTo>
                    <a:pt x="19467" y="6159"/>
                  </a:lnTo>
                  <a:lnTo>
                    <a:pt x="19566" y="6036"/>
                  </a:lnTo>
                  <a:lnTo>
                    <a:pt x="19690" y="5912"/>
                  </a:lnTo>
                  <a:lnTo>
                    <a:pt x="19814" y="5788"/>
                  </a:lnTo>
                  <a:lnTo>
                    <a:pt x="19937" y="5689"/>
                  </a:lnTo>
                  <a:lnTo>
                    <a:pt x="20086" y="5615"/>
                  </a:lnTo>
                  <a:lnTo>
                    <a:pt x="20234" y="5541"/>
                  </a:lnTo>
                  <a:lnTo>
                    <a:pt x="20382" y="5491"/>
                  </a:lnTo>
                  <a:lnTo>
                    <a:pt x="20531" y="5467"/>
                  </a:lnTo>
                  <a:lnTo>
                    <a:pt x="20679" y="5442"/>
                  </a:lnTo>
                  <a:lnTo>
                    <a:pt x="20852" y="5417"/>
                  </a:lnTo>
                  <a:lnTo>
                    <a:pt x="21001" y="5442"/>
                  </a:lnTo>
                  <a:lnTo>
                    <a:pt x="21149" y="5467"/>
                  </a:lnTo>
                  <a:lnTo>
                    <a:pt x="21322" y="5491"/>
                  </a:lnTo>
                  <a:lnTo>
                    <a:pt x="21471" y="5541"/>
                  </a:lnTo>
                  <a:lnTo>
                    <a:pt x="21619" y="5615"/>
                  </a:lnTo>
                  <a:lnTo>
                    <a:pt x="21743" y="5689"/>
                  </a:lnTo>
                  <a:lnTo>
                    <a:pt x="21619" y="5566"/>
                  </a:lnTo>
                  <a:lnTo>
                    <a:pt x="21520" y="5442"/>
                  </a:lnTo>
                  <a:lnTo>
                    <a:pt x="21421" y="5318"/>
                  </a:lnTo>
                  <a:lnTo>
                    <a:pt x="21322" y="5170"/>
                  </a:lnTo>
                  <a:lnTo>
                    <a:pt x="21248" y="5021"/>
                  </a:lnTo>
                  <a:lnTo>
                    <a:pt x="21199" y="4873"/>
                  </a:lnTo>
                  <a:lnTo>
                    <a:pt x="21174" y="4725"/>
                  </a:lnTo>
                  <a:lnTo>
                    <a:pt x="21149" y="4551"/>
                  </a:lnTo>
                  <a:lnTo>
                    <a:pt x="21149" y="4403"/>
                  </a:lnTo>
                  <a:lnTo>
                    <a:pt x="21149" y="4255"/>
                  </a:lnTo>
                  <a:lnTo>
                    <a:pt x="21174" y="4081"/>
                  </a:lnTo>
                  <a:lnTo>
                    <a:pt x="21199" y="3933"/>
                  </a:lnTo>
                  <a:lnTo>
                    <a:pt x="21248" y="3785"/>
                  </a:lnTo>
                  <a:lnTo>
                    <a:pt x="21322" y="3636"/>
                  </a:lnTo>
                  <a:lnTo>
                    <a:pt x="21421" y="3488"/>
                  </a:lnTo>
                  <a:lnTo>
                    <a:pt x="21520" y="3364"/>
                  </a:lnTo>
                  <a:lnTo>
                    <a:pt x="21619" y="3240"/>
                  </a:lnTo>
                  <a:lnTo>
                    <a:pt x="21867" y="3043"/>
                  </a:lnTo>
                  <a:lnTo>
                    <a:pt x="22114" y="2894"/>
                  </a:lnTo>
                  <a:lnTo>
                    <a:pt x="22386" y="2795"/>
                  </a:lnTo>
                  <a:lnTo>
                    <a:pt x="22683" y="2746"/>
                  </a:lnTo>
                  <a:lnTo>
                    <a:pt x="22955" y="2770"/>
                  </a:lnTo>
                  <a:lnTo>
                    <a:pt x="23252" y="2820"/>
                  </a:lnTo>
                  <a:lnTo>
                    <a:pt x="23524" y="2919"/>
                  </a:lnTo>
                  <a:lnTo>
                    <a:pt x="23771" y="3092"/>
                  </a:lnTo>
                  <a:lnTo>
                    <a:pt x="23771" y="3092"/>
                  </a:lnTo>
                  <a:lnTo>
                    <a:pt x="23722" y="3043"/>
                  </a:lnTo>
                  <a:lnTo>
                    <a:pt x="23623" y="2919"/>
                  </a:lnTo>
                  <a:lnTo>
                    <a:pt x="23524" y="2770"/>
                  </a:lnTo>
                  <a:lnTo>
                    <a:pt x="23425" y="2622"/>
                  </a:lnTo>
                  <a:lnTo>
                    <a:pt x="23351" y="2498"/>
                  </a:lnTo>
                  <a:lnTo>
                    <a:pt x="23301" y="2325"/>
                  </a:lnTo>
                  <a:lnTo>
                    <a:pt x="23277" y="2177"/>
                  </a:lnTo>
                  <a:lnTo>
                    <a:pt x="23252" y="2028"/>
                  </a:lnTo>
                  <a:lnTo>
                    <a:pt x="23252" y="1855"/>
                  </a:lnTo>
                  <a:lnTo>
                    <a:pt x="23252" y="1707"/>
                  </a:lnTo>
                  <a:lnTo>
                    <a:pt x="23277" y="1558"/>
                  </a:lnTo>
                  <a:lnTo>
                    <a:pt x="23301" y="1385"/>
                  </a:lnTo>
                  <a:lnTo>
                    <a:pt x="23351" y="1237"/>
                  </a:lnTo>
                  <a:lnTo>
                    <a:pt x="23425" y="1088"/>
                  </a:lnTo>
                  <a:lnTo>
                    <a:pt x="23524" y="940"/>
                  </a:lnTo>
                  <a:lnTo>
                    <a:pt x="23623" y="816"/>
                  </a:lnTo>
                  <a:lnTo>
                    <a:pt x="23722" y="693"/>
                  </a:lnTo>
                  <a:lnTo>
                    <a:pt x="23969" y="495"/>
                  </a:lnTo>
                  <a:lnTo>
                    <a:pt x="24217" y="346"/>
                  </a:lnTo>
                  <a:lnTo>
                    <a:pt x="24513" y="247"/>
                  </a:lnTo>
                  <a:lnTo>
                    <a:pt x="24785" y="198"/>
                  </a:lnTo>
                  <a:lnTo>
                    <a:pt x="25082" y="223"/>
                  </a:lnTo>
                  <a:lnTo>
                    <a:pt x="25379" y="272"/>
                  </a:lnTo>
                  <a:lnTo>
                    <a:pt x="25651" y="396"/>
                  </a:lnTo>
                  <a:lnTo>
                    <a:pt x="25899" y="544"/>
                  </a:lnTo>
                  <a:lnTo>
                    <a:pt x="25800" y="421"/>
                  </a:lnTo>
                  <a:lnTo>
                    <a:pt x="25725" y="297"/>
                  </a:lnTo>
                  <a:lnTo>
                    <a:pt x="25651" y="148"/>
                  </a:lnTo>
                  <a:lnTo>
                    <a:pt x="25577" y="0"/>
                  </a:lnTo>
                  <a:lnTo>
                    <a:pt x="22955" y="0"/>
                  </a:lnTo>
                  <a:lnTo>
                    <a:pt x="23029" y="247"/>
                  </a:lnTo>
                  <a:lnTo>
                    <a:pt x="23079" y="495"/>
                  </a:lnTo>
                  <a:lnTo>
                    <a:pt x="23079" y="742"/>
                  </a:lnTo>
                  <a:lnTo>
                    <a:pt x="23054" y="989"/>
                  </a:lnTo>
                  <a:lnTo>
                    <a:pt x="22980" y="1237"/>
                  </a:lnTo>
                  <a:lnTo>
                    <a:pt x="22881" y="1484"/>
                  </a:lnTo>
                  <a:lnTo>
                    <a:pt x="22732" y="1707"/>
                  </a:lnTo>
                  <a:lnTo>
                    <a:pt x="22559" y="1905"/>
                  </a:lnTo>
                  <a:lnTo>
                    <a:pt x="22386" y="2078"/>
                  </a:lnTo>
                  <a:lnTo>
                    <a:pt x="22163" y="2201"/>
                  </a:lnTo>
                  <a:lnTo>
                    <a:pt x="21941" y="2300"/>
                  </a:lnTo>
                  <a:lnTo>
                    <a:pt x="21693" y="2375"/>
                  </a:lnTo>
                  <a:lnTo>
                    <a:pt x="21471" y="2399"/>
                  </a:lnTo>
                  <a:lnTo>
                    <a:pt x="21223" y="2424"/>
                  </a:lnTo>
                  <a:lnTo>
                    <a:pt x="20976" y="2375"/>
                  </a:lnTo>
                  <a:lnTo>
                    <a:pt x="20753" y="2325"/>
                  </a:lnTo>
                  <a:lnTo>
                    <a:pt x="20753" y="2325"/>
                  </a:lnTo>
                  <a:lnTo>
                    <a:pt x="20877" y="2573"/>
                  </a:lnTo>
                  <a:lnTo>
                    <a:pt x="20976" y="2869"/>
                  </a:lnTo>
                  <a:lnTo>
                    <a:pt x="21026" y="3141"/>
                  </a:lnTo>
                  <a:lnTo>
                    <a:pt x="21001" y="3438"/>
                  </a:lnTo>
                  <a:lnTo>
                    <a:pt x="20951" y="3735"/>
                  </a:lnTo>
                  <a:lnTo>
                    <a:pt x="20852" y="4007"/>
                  </a:lnTo>
                  <a:lnTo>
                    <a:pt x="20704" y="4255"/>
                  </a:lnTo>
                  <a:lnTo>
                    <a:pt x="20506" y="4502"/>
                  </a:lnTo>
                  <a:lnTo>
                    <a:pt x="20333" y="4675"/>
                  </a:lnTo>
                  <a:lnTo>
                    <a:pt x="20110" y="4799"/>
                  </a:lnTo>
                  <a:lnTo>
                    <a:pt x="19912" y="4898"/>
                  </a:lnTo>
                  <a:lnTo>
                    <a:pt x="19690" y="4972"/>
                  </a:lnTo>
                  <a:lnTo>
                    <a:pt x="19442" y="4997"/>
                  </a:lnTo>
                  <a:lnTo>
                    <a:pt x="19220" y="5021"/>
                  </a:lnTo>
                  <a:lnTo>
                    <a:pt x="18997" y="4997"/>
                  </a:lnTo>
                  <a:lnTo>
                    <a:pt x="18775" y="4947"/>
                  </a:lnTo>
                  <a:lnTo>
                    <a:pt x="18923" y="5219"/>
                  </a:lnTo>
                  <a:lnTo>
                    <a:pt x="19047" y="5491"/>
                  </a:lnTo>
                  <a:lnTo>
                    <a:pt x="19096" y="5813"/>
                  </a:lnTo>
                  <a:lnTo>
                    <a:pt x="19096" y="6110"/>
                  </a:lnTo>
                  <a:lnTo>
                    <a:pt x="19047" y="6407"/>
                  </a:lnTo>
                  <a:lnTo>
                    <a:pt x="18948" y="6703"/>
                  </a:lnTo>
                  <a:lnTo>
                    <a:pt x="18799" y="6976"/>
                  </a:lnTo>
                  <a:lnTo>
                    <a:pt x="18700" y="7099"/>
                  </a:lnTo>
                  <a:lnTo>
                    <a:pt x="18601" y="7223"/>
                  </a:lnTo>
                  <a:lnTo>
                    <a:pt x="18428" y="7371"/>
                  </a:lnTo>
                  <a:lnTo>
                    <a:pt x="18230" y="7495"/>
                  </a:lnTo>
                  <a:lnTo>
                    <a:pt x="18033" y="7594"/>
                  </a:lnTo>
                  <a:lnTo>
                    <a:pt x="17810" y="7668"/>
                  </a:lnTo>
                  <a:lnTo>
                    <a:pt x="17587" y="7718"/>
                  </a:lnTo>
                  <a:lnTo>
                    <a:pt x="17142" y="7718"/>
                  </a:lnTo>
                  <a:lnTo>
                    <a:pt x="16919" y="7668"/>
                  </a:lnTo>
                  <a:lnTo>
                    <a:pt x="17018" y="7792"/>
                  </a:lnTo>
                  <a:lnTo>
                    <a:pt x="17117" y="7940"/>
                  </a:lnTo>
                  <a:lnTo>
                    <a:pt x="17192" y="8089"/>
                  </a:lnTo>
                  <a:lnTo>
                    <a:pt x="17266" y="8237"/>
                  </a:lnTo>
                  <a:lnTo>
                    <a:pt x="17290" y="8385"/>
                  </a:lnTo>
                  <a:lnTo>
                    <a:pt x="17340" y="8534"/>
                  </a:lnTo>
                  <a:lnTo>
                    <a:pt x="17365" y="8855"/>
                  </a:lnTo>
                  <a:lnTo>
                    <a:pt x="17315" y="9177"/>
                  </a:lnTo>
                  <a:lnTo>
                    <a:pt x="17266" y="9325"/>
                  </a:lnTo>
                  <a:lnTo>
                    <a:pt x="17216" y="9499"/>
                  </a:lnTo>
                  <a:lnTo>
                    <a:pt x="17142" y="9622"/>
                  </a:lnTo>
                  <a:lnTo>
                    <a:pt x="17068" y="9771"/>
                  </a:lnTo>
                  <a:lnTo>
                    <a:pt x="16969" y="9919"/>
                  </a:lnTo>
                  <a:lnTo>
                    <a:pt x="16845" y="10043"/>
                  </a:lnTo>
                  <a:lnTo>
                    <a:pt x="16672" y="10191"/>
                  </a:lnTo>
                  <a:lnTo>
                    <a:pt x="16499" y="10315"/>
                  </a:lnTo>
                  <a:lnTo>
                    <a:pt x="16301" y="10414"/>
                  </a:lnTo>
                  <a:lnTo>
                    <a:pt x="16078" y="10488"/>
                  </a:lnTo>
                  <a:lnTo>
                    <a:pt x="15880" y="10513"/>
                  </a:lnTo>
                  <a:lnTo>
                    <a:pt x="15658" y="10538"/>
                  </a:lnTo>
                  <a:lnTo>
                    <a:pt x="15435" y="10538"/>
                  </a:lnTo>
                  <a:lnTo>
                    <a:pt x="15213" y="10488"/>
                  </a:lnTo>
                  <a:lnTo>
                    <a:pt x="15262" y="10538"/>
                  </a:lnTo>
                  <a:lnTo>
                    <a:pt x="15386" y="10661"/>
                  </a:lnTo>
                  <a:lnTo>
                    <a:pt x="15485" y="10810"/>
                  </a:lnTo>
                  <a:lnTo>
                    <a:pt x="15584" y="10958"/>
                  </a:lnTo>
                  <a:lnTo>
                    <a:pt x="15658" y="11106"/>
                  </a:lnTo>
                  <a:lnTo>
                    <a:pt x="15707" y="11255"/>
                  </a:lnTo>
                  <a:lnTo>
                    <a:pt x="15732" y="11428"/>
                  </a:lnTo>
                  <a:lnTo>
                    <a:pt x="15757" y="11576"/>
                  </a:lnTo>
                  <a:lnTo>
                    <a:pt x="15782" y="11750"/>
                  </a:lnTo>
                  <a:lnTo>
                    <a:pt x="15757" y="11898"/>
                  </a:lnTo>
                  <a:lnTo>
                    <a:pt x="15732" y="12071"/>
                  </a:lnTo>
                  <a:lnTo>
                    <a:pt x="15707" y="12220"/>
                  </a:lnTo>
                  <a:lnTo>
                    <a:pt x="15658" y="12393"/>
                  </a:lnTo>
                  <a:lnTo>
                    <a:pt x="15584" y="12541"/>
                  </a:lnTo>
                  <a:lnTo>
                    <a:pt x="15485" y="12690"/>
                  </a:lnTo>
                  <a:lnTo>
                    <a:pt x="15386" y="12813"/>
                  </a:lnTo>
                  <a:lnTo>
                    <a:pt x="15262" y="12962"/>
                  </a:lnTo>
                  <a:lnTo>
                    <a:pt x="15114" y="13110"/>
                  </a:lnTo>
                  <a:lnTo>
                    <a:pt x="14916" y="13234"/>
                  </a:lnTo>
                  <a:lnTo>
                    <a:pt x="14718" y="13333"/>
                  </a:lnTo>
                  <a:lnTo>
                    <a:pt x="14520" y="13382"/>
                  </a:lnTo>
                  <a:lnTo>
                    <a:pt x="14297" y="13432"/>
                  </a:lnTo>
                  <a:lnTo>
                    <a:pt x="14100" y="13456"/>
                  </a:lnTo>
                  <a:lnTo>
                    <a:pt x="13877" y="13432"/>
                  </a:lnTo>
                  <a:lnTo>
                    <a:pt x="13679" y="13407"/>
                  </a:lnTo>
                  <a:lnTo>
                    <a:pt x="13877" y="13580"/>
                  </a:lnTo>
                  <a:lnTo>
                    <a:pt x="13976" y="13704"/>
                  </a:lnTo>
                  <a:lnTo>
                    <a:pt x="14075" y="13827"/>
                  </a:lnTo>
                  <a:lnTo>
                    <a:pt x="14174" y="13976"/>
                  </a:lnTo>
                  <a:lnTo>
                    <a:pt x="14248" y="14124"/>
                  </a:lnTo>
                  <a:lnTo>
                    <a:pt x="14297" y="14273"/>
                  </a:lnTo>
                  <a:lnTo>
                    <a:pt x="14322" y="14446"/>
                  </a:lnTo>
                  <a:lnTo>
                    <a:pt x="14347" y="14594"/>
                  </a:lnTo>
                  <a:lnTo>
                    <a:pt x="14372" y="14767"/>
                  </a:lnTo>
                  <a:lnTo>
                    <a:pt x="14347" y="14916"/>
                  </a:lnTo>
                  <a:lnTo>
                    <a:pt x="14322" y="15089"/>
                  </a:lnTo>
                  <a:lnTo>
                    <a:pt x="14297" y="15237"/>
                  </a:lnTo>
                  <a:lnTo>
                    <a:pt x="14248" y="15386"/>
                  </a:lnTo>
                  <a:lnTo>
                    <a:pt x="14174" y="15534"/>
                  </a:lnTo>
                  <a:lnTo>
                    <a:pt x="14075" y="15683"/>
                  </a:lnTo>
                  <a:lnTo>
                    <a:pt x="13976" y="15831"/>
                  </a:lnTo>
                  <a:lnTo>
                    <a:pt x="13877" y="15955"/>
                  </a:lnTo>
                  <a:lnTo>
                    <a:pt x="13704" y="16103"/>
                  </a:lnTo>
                  <a:lnTo>
                    <a:pt x="13506" y="16227"/>
                  </a:lnTo>
                  <a:lnTo>
                    <a:pt x="13308" y="16326"/>
                  </a:lnTo>
                  <a:lnTo>
                    <a:pt x="13085" y="16400"/>
                  </a:lnTo>
                  <a:lnTo>
                    <a:pt x="12863" y="16425"/>
                  </a:lnTo>
                  <a:lnTo>
                    <a:pt x="12640" y="16449"/>
                  </a:lnTo>
                  <a:lnTo>
                    <a:pt x="12417" y="16425"/>
                  </a:lnTo>
                  <a:lnTo>
                    <a:pt x="12195" y="16375"/>
                  </a:lnTo>
                  <a:lnTo>
                    <a:pt x="12442" y="16524"/>
                  </a:lnTo>
                  <a:lnTo>
                    <a:pt x="12640" y="16697"/>
                  </a:lnTo>
                  <a:lnTo>
                    <a:pt x="12764" y="16820"/>
                  </a:lnTo>
                  <a:lnTo>
                    <a:pt x="12863" y="16944"/>
                  </a:lnTo>
                  <a:lnTo>
                    <a:pt x="12937" y="17093"/>
                  </a:lnTo>
                  <a:lnTo>
                    <a:pt x="13011" y="17241"/>
                  </a:lnTo>
                  <a:lnTo>
                    <a:pt x="13061" y="17389"/>
                  </a:lnTo>
                  <a:lnTo>
                    <a:pt x="13110" y="17538"/>
                  </a:lnTo>
                  <a:lnTo>
                    <a:pt x="13135" y="17711"/>
                  </a:lnTo>
                  <a:lnTo>
                    <a:pt x="13135" y="17859"/>
                  </a:lnTo>
                  <a:lnTo>
                    <a:pt x="13135" y="18008"/>
                  </a:lnTo>
                  <a:lnTo>
                    <a:pt x="13110" y="18181"/>
                  </a:lnTo>
                  <a:lnTo>
                    <a:pt x="13061" y="18329"/>
                  </a:lnTo>
                  <a:lnTo>
                    <a:pt x="13011" y="18478"/>
                  </a:lnTo>
                  <a:lnTo>
                    <a:pt x="12937" y="18626"/>
                  </a:lnTo>
                  <a:lnTo>
                    <a:pt x="12863" y="18775"/>
                  </a:lnTo>
                  <a:lnTo>
                    <a:pt x="12764" y="18898"/>
                  </a:lnTo>
                  <a:lnTo>
                    <a:pt x="12640" y="19022"/>
                  </a:lnTo>
                  <a:lnTo>
                    <a:pt x="12516" y="19146"/>
                  </a:lnTo>
                  <a:lnTo>
                    <a:pt x="12393" y="19245"/>
                  </a:lnTo>
                  <a:lnTo>
                    <a:pt x="12244" y="19319"/>
                  </a:lnTo>
                  <a:lnTo>
                    <a:pt x="12096" y="19393"/>
                  </a:lnTo>
                  <a:lnTo>
                    <a:pt x="11947" y="19442"/>
                  </a:lnTo>
                  <a:lnTo>
                    <a:pt x="11799" y="19492"/>
                  </a:lnTo>
                  <a:lnTo>
                    <a:pt x="11626" y="19492"/>
                  </a:lnTo>
                  <a:lnTo>
                    <a:pt x="11477" y="19517"/>
                  </a:lnTo>
                  <a:lnTo>
                    <a:pt x="11329" y="19492"/>
                  </a:lnTo>
                  <a:lnTo>
                    <a:pt x="11156" y="19492"/>
                  </a:lnTo>
                  <a:lnTo>
                    <a:pt x="11008" y="19442"/>
                  </a:lnTo>
                  <a:lnTo>
                    <a:pt x="10859" y="19393"/>
                  </a:lnTo>
                  <a:lnTo>
                    <a:pt x="10711" y="19319"/>
                  </a:lnTo>
                  <a:lnTo>
                    <a:pt x="10562" y="19245"/>
                  </a:lnTo>
                  <a:lnTo>
                    <a:pt x="10439" y="19146"/>
                  </a:lnTo>
                  <a:lnTo>
                    <a:pt x="10315" y="19022"/>
                  </a:lnTo>
                  <a:lnTo>
                    <a:pt x="10191" y="18898"/>
                  </a:lnTo>
                  <a:lnTo>
                    <a:pt x="10092" y="18775"/>
                  </a:lnTo>
                  <a:lnTo>
                    <a:pt x="10018" y="18626"/>
                  </a:lnTo>
                  <a:lnTo>
                    <a:pt x="9944" y="18478"/>
                  </a:lnTo>
                  <a:lnTo>
                    <a:pt x="9894" y="18329"/>
                  </a:lnTo>
                  <a:lnTo>
                    <a:pt x="9870" y="18181"/>
                  </a:lnTo>
                  <a:lnTo>
                    <a:pt x="9845" y="18008"/>
                  </a:lnTo>
                  <a:lnTo>
                    <a:pt x="9820" y="17859"/>
                  </a:lnTo>
                  <a:lnTo>
                    <a:pt x="9845" y="17711"/>
                  </a:lnTo>
                  <a:lnTo>
                    <a:pt x="9870" y="17538"/>
                  </a:lnTo>
                  <a:lnTo>
                    <a:pt x="9894" y="17389"/>
                  </a:lnTo>
                  <a:lnTo>
                    <a:pt x="9944" y="17241"/>
                  </a:lnTo>
                  <a:lnTo>
                    <a:pt x="10018" y="17093"/>
                  </a:lnTo>
                  <a:lnTo>
                    <a:pt x="10092" y="16944"/>
                  </a:lnTo>
                  <a:lnTo>
                    <a:pt x="10191" y="16820"/>
                  </a:lnTo>
                  <a:lnTo>
                    <a:pt x="10315" y="16697"/>
                  </a:lnTo>
                  <a:lnTo>
                    <a:pt x="10488" y="16548"/>
                  </a:lnTo>
                  <a:lnTo>
                    <a:pt x="10686" y="16425"/>
                  </a:lnTo>
                  <a:lnTo>
                    <a:pt x="10884" y="16326"/>
                  </a:lnTo>
                  <a:lnTo>
                    <a:pt x="11082" y="16252"/>
                  </a:lnTo>
                  <a:lnTo>
                    <a:pt x="11304" y="16227"/>
                  </a:lnTo>
                  <a:lnTo>
                    <a:pt x="11502" y="16202"/>
                  </a:lnTo>
                  <a:lnTo>
                    <a:pt x="11725" y="16227"/>
                  </a:lnTo>
                  <a:lnTo>
                    <a:pt x="11947" y="16276"/>
                  </a:lnTo>
                  <a:lnTo>
                    <a:pt x="11947" y="16276"/>
                  </a:lnTo>
                  <a:lnTo>
                    <a:pt x="11700" y="16128"/>
                  </a:lnTo>
                  <a:lnTo>
                    <a:pt x="11502" y="15955"/>
                  </a:lnTo>
                  <a:lnTo>
                    <a:pt x="11379" y="15831"/>
                  </a:lnTo>
                  <a:lnTo>
                    <a:pt x="11280" y="15683"/>
                  </a:lnTo>
                  <a:lnTo>
                    <a:pt x="11181" y="15534"/>
                  </a:lnTo>
                  <a:lnTo>
                    <a:pt x="11131" y="15386"/>
                  </a:lnTo>
                  <a:lnTo>
                    <a:pt x="11057" y="15237"/>
                  </a:lnTo>
                  <a:lnTo>
                    <a:pt x="11032" y="15089"/>
                  </a:lnTo>
                  <a:lnTo>
                    <a:pt x="11008" y="14916"/>
                  </a:lnTo>
                  <a:lnTo>
                    <a:pt x="11008" y="14767"/>
                  </a:lnTo>
                  <a:lnTo>
                    <a:pt x="11008" y="14594"/>
                  </a:lnTo>
                  <a:lnTo>
                    <a:pt x="11032" y="14446"/>
                  </a:lnTo>
                  <a:lnTo>
                    <a:pt x="11057" y="14273"/>
                  </a:lnTo>
                  <a:lnTo>
                    <a:pt x="11131" y="14124"/>
                  </a:lnTo>
                  <a:lnTo>
                    <a:pt x="11181" y="13976"/>
                  </a:lnTo>
                  <a:lnTo>
                    <a:pt x="11280" y="13827"/>
                  </a:lnTo>
                  <a:lnTo>
                    <a:pt x="11379" y="13704"/>
                  </a:lnTo>
                  <a:lnTo>
                    <a:pt x="11502" y="13580"/>
                  </a:lnTo>
                  <a:lnTo>
                    <a:pt x="11651" y="13432"/>
                  </a:lnTo>
                  <a:lnTo>
                    <a:pt x="11849" y="13308"/>
                  </a:lnTo>
                  <a:lnTo>
                    <a:pt x="12022" y="13209"/>
                  </a:lnTo>
                  <a:lnTo>
                    <a:pt x="12244" y="13135"/>
                  </a:lnTo>
                  <a:lnTo>
                    <a:pt x="12442" y="13110"/>
                  </a:lnTo>
                  <a:lnTo>
                    <a:pt x="12640" y="13085"/>
                  </a:lnTo>
                  <a:lnTo>
                    <a:pt x="12863" y="13085"/>
                  </a:lnTo>
                  <a:lnTo>
                    <a:pt x="13061" y="13135"/>
                  </a:lnTo>
                  <a:lnTo>
                    <a:pt x="13061" y="13135"/>
                  </a:lnTo>
                  <a:lnTo>
                    <a:pt x="12863" y="12962"/>
                  </a:lnTo>
                  <a:lnTo>
                    <a:pt x="12739" y="12813"/>
                  </a:lnTo>
                  <a:lnTo>
                    <a:pt x="12640" y="12690"/>
                  </a:lnTo>
                  <a:lnTo>
                    <a:pt x="12541" y="12541"/>
                  </a:lnTo>
                  <a:lnTo>
                    <a:pt x="12492" y="12393"/>
                  </a:lnTo>
                  <a:lnTo>
                    <a:pt x="12417" y="12220"/>
                  </a:lnTo>
                  <a:lnTo>
                    <a:pt x="12393" y="12071"/>
                  </a:lnTo>
                  <a:lnTo>
                    <a:pt x="12368" y="11898"/>
                  </a:lnTo>
                  <a:lnTo>
                    <a:pt x="12368" y="11750"/>
                  </a:lnTo>
                  <a:lnTo>
                    <a:pt x="12368" y="11576"/>
                  </a:lnTo>
                  <a:lnTo>
                    <a:pt x="12393" y="11428"/>
                  </a:lnTo>
                  <a:lnTo>
                    <a:pt x="12417" y="11255"/>
                  </a:lnTo>
                  <a:lnTo>
                    <a:pt x="12492" y="11106"/>
                  </a:lnTo>
                  <a:lnTo>
                    <a:pt x="12541" y="10958"/>
                  </a:lnTo>
                  <a:lnTo>
                    <a:pt x="12640" y="10810"/>
                  </a:lnTo>
                  <a:lnTo>
                    <a:pt x="12739" y="10661"/>
                  </a:lnTo>
                  <a:lnTo>
                    <a:pt x="12863" y="10538"/>
                  </a:lnTo>
                  <a:lnTo>
                    <a:pt x="13036" y="10389"/>
                  </a:lnTo>
                  <a:lnTo>
                    <a:pt x="13209" y="10265"/>
                  </a:lnTo>
                  <a:lnTo>
                    <a:pt x="13407" y="10166"/>
                  </a:lnTo>
                  <a:lnTo>
                    <a:pt x="13605" y="10092"/>
                  </a:lnTo>
                  <a:lnTo>
                    <a:pt x="13827" y="10043"/>
                  </a:lnTo>
                  <a:lnTo>
                    <a:pt x="14248" y="10043"/>
                  </a:lnTo>
                  <a:lnTo>
                    <a:pt x="14471" y="10092"/>
                  </a:lnTo>
                  <a:lnTo>
                    <a:pt x="14396" y="10043"/>
                  </a:lnTo>
                  <a:lnTo>
                    <a:pt x="14297" y="9894"/>
                  </a:lnTo>
                  <a:lnTo>
                    <a:pt x="14198" y="9771"/>
                  </a:lnTo>
                  <a:lnTo>
                    <a:pt x="14100" y="9622"/>
                  </a:lnTo>
                  <a:lnTo>
                    <a:pt x="14025" y="9474"/>
                  </a:lnTo>
                  <a:lnTo>
                    <a:pt x="13976" y="9301"/>
                  </a:lnTo>
                  <a:lnTo>
                    <a:pt x="13926" y="9152"/>
                  </a:lnTo>
                  <a:lnTo>
                    <a:pt x="13902" y="8979"/>
                  </a:lnTo>
                  <a:lnTo>
                    <a:pt x="13902" y="8806"/>
                  </a:lnTo>
                  <a:lnTo>
                    <a:pt x="13902" y="8658"/>
                  </a:lnTo>
                  <a:lnTo>
                    <a:pt x="13926" y="8484"/>
                  </a:lnTo>
                  <a:lnTo>
                    <a:pt x="13976" y="8311"/>
                  </a:lnTo>
                  <a:lnTo>
                    <a:pt x="14025" y="8163"/>
                  </a:lnTo>
                  <a:lnTo>
                    <a:pt x="14100" y="8014"/>
                  </a:lnTo>
                  <a:lnTo>
                    <a:pt x="14198" y="7866"/>
                  </a:lnTo>
                  <a:lnTo>
                    <a:pt x="14297" y="7718"/>
                  </a:lnTo>
                  <a:lnTo>
                    <a:pt x="14396" y="7594"/>
                  </a:lnTo>
                  <a:lnTo>
                    <a:pt x="14594" y="7446"/>
                  </a:lnTo>
                  <a:lnTo>
                    <a:pt x="14767" y="7322"/>
                  </a:lnTo>
                  <a:lnTo>
                    <a:pt x="14965" y="7223"/>
                  </a:lnTo>
                  <a:lnTo>
                    <a:pt x="15188" y="7149"/>
                  </a:lnTo>
                  <a:lnTo>
                    <a:pt x="15411" y="7099"/>
                  </a:lnTo>
                  <a:lnTo>
                    <a:pt x="15856" y="7099"/>
                  </a:lnTo>
                  <a:lnTo>
                    <a:pt x="16054" y="7149"/>
                  </a:lnTo>
                  <a:lnTo>
                    <a:pt x="16054" y="7149"/>
                  </a:lnTo>
                  <a:lnTo>
                    <a:pt x="15955" y="7000"/>
                  </a:lnTo>
                  <a:lnTo>
                    <a:pt x="15856" y="6877"/>
                  </a:lnTo>
                  <a:lnTo>
                    <a:pt x="15782" y="6728"/>
                  </a:lnTo>
                  <a:lnTo>
                    <a:pt x="15732" y="6580"/>
                  </a:lnTo>
                  <a:lnTo>
                    <a:pt x="15683" y="6407"/>
                  </a:lnTo>
                  <a:lnTo>
                    <a:pt x="15633" y="6258"/>
                  </a:lnTo>
                  <a:lnTo>
                    <a:pt x="15633" y="6085"/>
                  </a:lnTo>
                  <a:lnTo>
                    <a:pt x="15608" y="5937"/>
                  </a:lnTo>
                  <a:lnTo>
                    <a:pt x="15633" y="5763"/>
                  </a:lnTo>
                  <a:lnTo>
                    <a:pt x="15658" y="5615"/>
                  </a:lnTo>
                  <a:lnTo>
                    <a:pt x="15707" y="5467"/>
                  </a:lnTo>
                  <a:lnTo>
                    <a:pt x="15757" y="5293"/>
                  </a:lnTo>
                  <a:lnTo>
                    <a:pt x="15831" y="5145"/>
                  </a:lnTo>
                  <a:lnTo>
                    <a:pt x="15905" y="5021"/>
                  </a:lnTo>
                  <a:lnTo>
                    <a:pt x="16004" y="4873"/>
                  </a:lnTo>
                  <a:lnTo>
                    <a:pt x="16128" y="4749"/>
                  </a:lnTo>
                  <a:lnTo>
                    <a:pt x="16301" y="4576"/>
                  </a:lnTo>
                  <a:lnTo>
                    <a:pt x="16524" y="4452"/>
                  </a:lnTo>
                  <a:lnTo>
                    <a:pt x="16722" y="4354"/>
                  </a:lnTo>
                  <a:lnTo>
                    <a:pt x="16944" y="4279"/>
                  </a:lnTo>
                  <a:lnTo>
                    <a:pt x="17167" y="4255"/>
                  </a:lnTo>
                  <a:lnTo>
                    <a:pt x="17389" y="4230"/>
                  </a:lnTo>
                  <a:lnTo>
                    <a:pt x="17637" y="4255"/>
                  </a:lnTo>
                  <a:lnTo>
                    <a:pt x="17859" y="4304"/>
                  </a:lnTo>
                  <a:lnTo>
                    <a:pt x="17686" y="4032"/>
                  </a:lnTo>
                  <a:lnTo>
                    <a:pt x="17587" y="3735"/>
                  </a:lnTo>
                  <a:lnTo>
                    <a:pt x="17513" y="3438"/>
                  </a:lnTo>
                  <a:lnTo>
                    <a:pt x="17513" y="3141"/>
                  </a:lnTo>
                  <a:lnTo>
                    <a:pt x="17563" y="2845"/>
                  </a:lnTo>
                  <a:lnTo>
                    <a:pt x="17661" y="2548"/>
                  </a:lnTo>
                  <a:lnTo>
                    <a:pt x="17810" y="2276"/>
                  </a:lnTo>
                  <a:lnTo>
                    <a:pt x="17909" y="2127"/>
                  </a:lnTo>
                  <a:lnTo>
                    <a:pt x="18008" y="2004"/>
                  </a:lnTo>
                  <a:lnTo>
                    <a:pt x="18206" y="1855"/>
                  </a:lnTo>
                  <a:lnTo>
                    <a:pt x="18428" y="1707"/>
                  </a:lnTo>
                  <a:lnTo>
                    <a:pt x="18651" y="1608"/>
                  </a:lnTo>
                  <a:lnTo>
                    <a:pt x="18874" y="1534"/>
                  </a:lnTo>
                  <a:lnTo>
                    <a:pt x="19121" y="1509"/>
                  </a:lnTo>
                  <a:lnTo>
                    <a:pt x="19368" y="1509"/>
                  </a:lnTo>
                  <a:lnTo>
                    <a:pt x="19591" y="1534"/>
                  </a:lnTo>
                  <a:lnTo>
                    <a:pt x="19838" y="1608"/>
                  </a:lnTo>
                  <a:lnTo>
                    <a:pt x="19739" y="1410"/>
                  </a:lnTo>
                  <a:lnTo>
                    <a:pt x="19640" y="1212"/>
                  </a:lnTo>
                  <a:lnTo>
                    <a:pt x="19591" y="1014"/>
                  </a:lnTo>
                  <a:lnTo>
                    <a:pt x="19566" y="816"/>
                  </a:lnTo>
                  <a:lnTo>
                    <a:pt x="19566" y="618"/>
                  </a:lnTo>
                  <a:lnTo>
                    <a:pt x="19566" y="396"/>
                  </a:lnTo>
                  <a:lnTo>
                    <a:pt x="19616" y="198"/>
                  </a:lnTo>
                  <a:lnTo>
                    <a:pt x="196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614725" y="638675"/>
              <a:ext cx="25375" cy="9900"/>
            </a:xfrm>
            <a:custGeom>
              <a:rect b="b" l="l" r="r" t="t"/>
              <a:pathLst>
                <a:path extrusionOk="0" h="396" w="1015">
                  <a:moveTo>
                    <a:pt x="149" y="0"/>
                  </a:moveTo>
                  <a:lnTo>
                    <a:pt x="99" y="198"/>
                  </a:lnTo>
                  <a:lnTo>
                    <a:pt x="0" y="396"/>
                  </a:lnTo>
                  <a:lnTo>
                    <a:pt x="248" y="322"/>
                  </a:lnTo>
                  <a:lnTo>
                    <a:pt x="495" y="297"/>
                  </a:lnTo>
                  <a:lnTo>
                    <a:pt x="767" y="272"/>
                  </a:lnTo>
                  <a:lnTo>
                    <a:pt x="1014" y="322"/>
                  </a:lnTo>
                  <a:lnTo>
                    <a:pt x="940" y="148"/>
                  </a:lnTo>
                  <a:lnTo>
                    <a:pt x="8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485475" y="638675"/>
              <a:ext cx="39600" cy="22900"/>
            </a:xfrm>
            <a:custGeom>
              <a:rect b="b" l="l" r="r" t="t"/>
              <a:pathLst>
                <a:path extrusionOk="0" h="916" w="1584">
                  <a:moveTo>
                    <a:pt x="1262" y="0"/>
                  </a:moveTo>
                  <a:lnTo>
                    <a:pt x="1138" y="124"/>
                  </a:lnTo>
                  <a:lnTo>
                    <a:pt x="990" y="198"/>
                  </a:lnTo>
                  <a:lnTo>
                    <a:pt x="668" y="371"/>
                  </a:lnTo>
                  <a:lnTo>
                    <a:pt x="347" y="470"/>
                  </a:lnTo>
                  <a:lnTo>
                    <a:pt x="0" y="519"/>
                  </a:lnTo>
                  <a:lnTo>
                    <a:pt x="75" y="717"/>
                  </a:lnTo>
                  <a:lnTo>
                    <a:pt x="99" y="915"/>
                  </a:lnTo>
                  <a:lnTo>
                    <a:pt x="149" y="866"/>
                  </a:lnTo>
                  <a:lnTo>
                    <a:pt x="297" y="742"/>
                  </a:lnTo>
                  <a:lnTo>
                    <a:pt x="470" y="618"/>
                  </a:lnTo>
                  <a:lnTo>
                    <a:pt x="644" y="519"/>
                  </a:lnTo>
                  <a:lnTo>
                    <a:pt x="817" y="445"/>
                  </a:lnTo>
                  <a:lnTo>
                    <a:pt x="990" y="371"/>
                  </a:lnTo>
                  <a:lnTo>
                    <a:pt x="1188" y="322"/>
                  </a:lnTo>
                  <a:lnTo>
                    <a:pt x="1386" y="297"/>
                  </a:lnTo>
                  <a:lnTo>
                    <a:pt x="1583" y="297"/>
                  </a:lnTo>
                  <a:lnTo>
                    <a:pt x="148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38125" y="1226750"/>
              <a:ext cx="44525" cy="63725"/>
            </a:xfrm>
            <a:custGeom>
              <a:rect b="b" l="l" r="r" t="t"/>
              <a:pathLst>
                <a:path extrusionOk="0" h="2549" w="1781">
                  <a:moveTo>
                    <a:pt x="866" y="1"/>
                  </a:moveTo>
                  <a:lnTo>
                    <a:pt x="717" y="199"/>
                  </a:lnTo>
                  <a:lnTo>
                    <a:pt x="569" y="397"/>
                  </a:lnTo>
                  <a:lnTo>
                    <a:pt x="421" y="520"/>
                  </a:lnTo>
                  <a:lnTo>
                    <a:pt x="297" y="619"/>
                  </a:lnTo>
                  <a:lnTo>
                    <a:pt x="148" y="718"/>
                  </a:lnTo>
                  <a:lnTo>
                    <a:pt x="0" y="792"/>
                  </a:lnTo>
                  <a:lnTo>
                    <a:pt x="0" y="1139"/>
                  </a:lnTo>
                  <a:lnTo>
                    <a:pt x="124" y="1287"/>
                  </a:lnTo>
                  <a:lnTo>
                    <a:pt x="223" y="1460"/>
                  </a:lnTo>
                  <a:lnTo>
                    <a:pt x="322" y="1633"/>
                  </a:lnTo>
                  <a:lnTo>
                    <a:pt x="371" y="1807"/>
                  </a:lnTo>
                  <a:lnTo>
                    <a:pt x="421" y="2004"/>
                  </a:lnTo>
                  <a:lnTo>
                    <a:pt x="445" y="2178"/>
                  </a:lnTo>
                  <a:lnTo>
                    <a:pt x="445" y="2376"/>
                  </a:lnTo>
                  <a:lnTo>
                    <a:pt x="445" y="2549"/>
                  </a:lnTo>
                  <a:lnTo>
                    <a:pt x="495" y="2400"/>
                  </a:lnTo>
                  <a:lnTo>
                    <a:pt x="594" y="2252"/>
                  </a:lnTo>
                  <a:lnTo>
                    <a:pt x="693" y="2128"/>
                  </a:lnTo>
                  <a:lnTo>
                    <a:pt x="816" y="1980"/>
                  </a:lnTo>
                  <a:lnTo>
                    <a:pt x="1039" y="1807"/>
                  </a:lnTo>
                  <a:lnTo>
                    <a:pt x="1262" y="1658"/>
                  </a:lnTo>
                  <a:lnTo>
                    <a:pt x="1509" y="1559"/>
                  </a:lnTo>
                  <a:lnTo>
                    <a:pt x="1781" y="1510"/>
                  </a:lnTo>
                  <a:lnTo>
                    <a:pt x="1558" y="1386"/>
                  </a:lnTo>
                  <a:lnTo>
                    <a:pt x="1385" y="1213"/>
                  </a:lnTo>
                  <a:lnTo>
                    <a:pt x="1262" y="1089"/>
                  </a:lnTo>
                  <a:lnTo>
                    <a:pt x="1163" y="941"/>
                  </a:lnTo>
                  <a:lnTo>
                    <a:pt x="1064" y="792"/>
                  </a:lnTo>
                  <a:lnTo>
                    <a:pt x="989" y="644"/>
                  </a:lnTo>
                  <a:lnTo>
                    <a:pt x="940" y="496"/>
                  </a:lnTo>
                  <a:lnTo>
                    <a:pt x="890" y="322"/>
                  </a:lnTo>
                  <a:lnTo>
                    <a:pt x="866" y="149"/>
                  </a:lnTo>
                  <a:lnTo>
                    <a:pt x="8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38125" y="1302200"/>
              <a:ext cx="35250" cy="74225"/>
            </a:xfrm>
            <a:custGeom>
              <a:rect b="b" l="l" r="r" t="t"/>
              <a:pathLst>
                <a:path extrusionOk="0" h="2969" w="1410">
                  <a:moveTo>
                    <a:pt x="322" y="1"/>
                  </a:moveTo>
                  <a:lnTo>
                    <a:pt x="173" y="273"/>
                  </a:lnTo>
                  <a:lnTo>
                    <a:pt x="0" y="520"/>
                  </a:lnTo>
                  <a:lnTo>
                    <a:pt x="0" y="2969"/>
                  </a:lnTo>
                  <a:lnTo>
                    <a:pt x="74" y="2771"/>
                  </a:lnTo>
                  <a:lnTo>
                    <a:pt x="173" y="2598"/>
                  </a:lnTo>
                  <a:lnTo>
                    <a:pt x="272" y="2425"/>
                  </a:lnTo>
                  <a:lnTo>
                    <a:pt x="421" y="2276"/>
                  </a:lnTo>
                  <a:lnTo>
                    <a:pt x="643" y="2103"/>
                  </a:lnTo>
                  <a:lnTo>
                    <a:pt x="890" y="1955"/>
                  </a:lnTo>
                  <a:lnTo>
                    <a:pt x="1138" y="1856"/>
                  </a:lnTo>
                  <a:lnTo>
                    <a:pt x="1410" y="1806"/>
                  </a:lnTo>
                  <a:lnTo>
                    <a:pt x="1262" y="1732"/>
                  </a:lnTo>
                  <a:lnTo>
                    <a:pt x="1088" y="1633"/>
                  </a:lnTo>
                  <a:lnTo>
                    <a:pt x="940" y="1534"/>
                  </a:lnTo>
                  <a:lnTo>
                    <a:pt x="816" y="1411"/>
                  </a:lnTo>
                  <a:lnTo>
                    <a:pt x="668" y="1262"/>
                  </a:lnTo>
                  <a:lnTo>
                    <a:pt x="569" y="1089"/>
                  </a:lnTo>
                  <a:lnTo>
                    <a:pt x="470" y="916"/>
                  </a:lnTo>
                  <a:lnTo>
                    <a:pt x="396" y="743"/>
                  </a:lnTo>
                  <a:lnTo>
                    <a:pt x="346" y="570"/>
                  </a:lnTo>
                  <a:lnTo>
                    <a:pt x="322" y="372"/>
                  </a:lnTo>
                  <a:lnTo>
                    <a:pt x="322" y="174"/>
                  </a:lnTo>
                  <a:lnTo>
                    <a:pt x="3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41575" y="702975"/>
              <a:ext cx="38350" cy="29100"/>
            </a:xfrm>
            <a:custGeom>
              <a:rect b="b" l="l" r="r" t="t"/>
              <a:pathLst>
                <a:path extrusionOk="0" h="1164" w="1534">
                  <a:moveTo>
                    <a:pt x="1361" y="1"/>
                  </a:moveTo>
                  <a:lnTo>
                    <a:pt x="1286" y="75"/>
                  </a:lnTo>
                  <a:lnTo>
                    <a:pt x="1138" y="198"/>
                  </a:lnTo>
                  <a:lnTo>
                    <a:pt x="990" y="322"/>
                  </a:lnTo>
                  <a:lnTo>
                    <a:pt x="841" y="421"/>
                  </a:lnTo>
                  <a:lnTo>
                    <a:pt x="693" y="495"/>
                  </a:lnTo>
                  <a:lnTo>
                    <a:pt x="520" y="569"/>
                  </a:lnTo>
                  <a:lnTo>
                    <a:pt x="346" y="619"/>
                  </a:lnTo>
                  <a:lnTo>
                    <a:pt x="0" y="693"/>
                  </a:lnTo>
                  <a:lnTo>
                    <a:pt x="99" y="916"/>
                  </a:lnTo>
                  <a:lnTo>
                    <a:pt x="149" y="1163"/>
                  </a:lnTo>
                  <a:lnTo>
                    <a:pt x="173" y="1114"/>
                  </a:lnTo>
                  <a:lnTo>
                    <a:pt x="322" y="990"/>
                  </a:lnTo>
                  <a:lnTo>
                    <a:pt x="495" y="891"/>
                  </a:lnTo>
                  <a:lnTo>
                    <a:pt x="643" y="792"/>
                  </a:lnTo>
                  <a:lnTo>
                    <a:pt x="816" y="693"/>
                  </a:lnTo>
                  <a:lnTo>
                    <a:pt x="990" y="644"/>
                  </a:lnTo>
                  <a:lnTo>
                    <a:pt x="1163" y="594"/>
                  </a:lnTo>
                  <a:lnTo>
                    <a:pt x="1336" y="569"/>
                  </a:lnTo>
                  <a:lnTo>
                    <a:pt x="1534" y="569"/>
                  </a:lnTo>
                  <a:lnTo>
                    <a:pt x="1410" y="273"/>
                  </a:lnTo>
                  <a:lnTo>
                    <a:pt x="136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299950" y="996100"/>
              <a:ext cx="40225" cy="42075"/>
            </a:xfrm>
            <a:custGeom>
              <a:rect b="b" l="l" r="r" t="t"/>
              <a:pathLst>
                <a:path extrusionOk="0" h="1683" w="1609">
                  <a:moveTo>
                    <a:pt x="1114" y="0"/>
                  </a:moveTo>
                  <a:lnTo>
                    <a:pt x="965" y="149"/>
                  </a:lnTo>
                  <a:lnTo>
                    <a:pt x="767" y="347"/>
                  </a:lnTo>
                  <a:lnTo>
                    <a:pt x="520" y="495"/>
                  </a:lnTo>
                  <a:lnTo>
                    <a:pt x="273" y="619"/>
                  </a:lnTo>
                  <a:lnTo>
                    <a:pt x="1" y="693"/>
                  </a:lnTo>
                  <a:lnTo>
                    <a:pt x="174" y="916"/>
                  </a:lnTo>
                  <a:lnTo>
                    <a:pt x="273" y="1163"/>
                  </a:lnTo>
                  <a:lnTo>
                    <a:pt x="372" y="1410"/>
                  </a:lnTo>
                  <a:lnTo>
                    <a:pt x="421" y="1682"/>
                  </a:lnTo>
                  <a:lnTo>
                    <a:pt x="570" y="1509"/>
                  </a:lnTo>
                  <a:lnTo>
                    <a:pt x="792" y="1311"/>
                  </a:lnTo>
                  <a:lnTo>
                    <a:pt x="1040" y="1163"/>
                  </a:lnTo>
                  <a:lnTo>
                    <a:pt x="1312" y="1064"/>
                  </a:lnTo>
                  <a:lnTo>
                    <a:pt x="1608" y="990"/>
                  </a:lnTo>
                  <a:lnTo>
                    <a:pt x="1435" y="767"/>
                  </a:lnTo>
                  <a:lnTo>
                    <a:pt x="1287" y="520"/>
                  </a:lnTo>
                  <a:lnTo>
                    <a:pt x="1188" y="272"/>
                  </a:lnTo>
                  <a:lnTo>
                    <a:pt x="11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3369075" y="1681900"/>
              <a:ext cx="35275" cy="74225"/>
            </a:xfrm>
            <a:custGeom>
              <a:rect b="b" l="l" r="r" t="t"/>
              <a:pathLst>
                <a:path extrusionOk="0" h="2969" w="1411">
                  <a:moveTo>
                    <a:pt x="1410" y="1"/>
                  </a:moveTo>
                  <a:lnTo>
                    <a:pt x="1336" y="198"/>
                  </a:lnTo>
                  <a:lnTo>
                    <a:pt x="1237" y="372"/>
                  </a:lnTo>
                  <a:lnTo>
                    <a:pt x="1138" y="545"/>
                  </a:lnTo>
                  <a:lnTo>
                    <a:pt x="990" y="693"/>
                  </a:lnTo>
                  <a:lnTo>
                    <a:pt x="767" y="866"/>
                  </a:lnTo>
                  <a:lnTo>
                    <a:pt x="520" y="1015"/>
                  </a:lnTo>
                  <a:lnTo>
                    <a:pt x="272" y="1114"/>
                  </a:lnTo>
                  <a:lnTo>
                    <a:pt x="0" y="1163"/>
                  </a:lnTo>
                  <a:lnTo>
                    <a:pt x="149" y="1237"/>
                  </a:lnTo>
                  <a:lnTo>
                    <a:pt x="322" y="1336"/>
                  </a:lnTo>
                  <a:lnTo>
                    <a:pt x="470" y="1435"/>
                  </a:lnTo>
                  <a:lnTo>
                    <a:pt x="594" y="1559"/>
                  </a:lnTo>
                  <a:lnTo>
                    <a:pt x="742" y="1707"/>
                  </a:lnTo>
                  <a:lnTo>
                    <a:pt x="841" y="1880"/>
                  </a:lnTo>
                  <a:lnTo>
                    <a:pt x="940" y="2054"/>
                  </a:lnTo>
                  <a:lnTo>
                    <a:pt x="1014" y="2227"/>
                  </a:lnTo>
                  <a:lnTo>
                    <a:pt x="1064" y="2400"/>
                  </a:lnTo>
                  <a:lnTo>
                    <a:pt x="1089" y="2598"/>
                  </a:lnTo>
                  <a:lnTo>
                    <a:pt x="1089" y="2796"/>
                  </a:lnTo>
                  <a:lnTo>
                    <a:pt x="1089" y="2969"/>
                  </a:lnTo>
                  <a:lnTo>
                    <a:pt x="1237" y="2697"/>
                  </a:lnTo>
                  <a:lnTo>
                    <a:pt x="1410" y="2449"/>
                  </a:lnTo>
                  <a:lnTo>
                    <a:pt x="141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3162525" y="2326275"/>
              <a:ext cx="38375" cy="29075"/>
            </a:xfrm>
            <a:custGeom>
              <a:rect b="b" l="l" r="r" t="t"/>
              <a:pathLst>
                <a:path extrusionOk="0" h="1163" w="1535">
                  <a:moveTo>
                    <a:pt x="1386" y="0"/>
                  </a:moveTo>
                  <a:lnTo>
                    <a:pt x="1361" y="50"/>
                  </a:lnTo>
                  <a:lnTo>
                    <a:pt x="1212" y="173"/>
                  </a:lnTo>
                  <a:lnTo>
                    <a:pt x="1039" y="272"/>
                  </a:lnTo>
                  <a:lnTo>
                    <a:pt x="891" y="371"/>
                  </a:lnTo>
                  <a:lnTo>
                    <a:pt x="718" y="470"/>
                  </a:lnTo>
                  <a:lnTo>
                    <a:pt x="545" y="520"/>
                  </a:lnTo>
                  <a:lnTo>
                    <a:pt x="371" y="569"/>
                  </a:lnTo>
                  <a:lnTo>
                    <a:pt x="198" y="594"/>
                  </a:lnTo>
                  <a:lnTo>
                    <a:pt x="0" y="594"/>
                  </a:lnTo>
                  <a:lnTo>
                    <a:pt x="124" y="891"/>
                  </a:lnTo>
                  <a:lnTo>
                    <a:pt x="174" y="1163"/>
                  </a:lnTo>
                  <a:lnTo>
                    <a:pt x="248" y="1089"/>
                  </a:lnTo>
                  <a:lnTo>
                    <a:pt x="396" y="965"/>
                  </a:lnTo>
                  <a:lnTo>
                    <a:pt x="545" y="841"/>
                  </a:lnTo>
                  <a:lnTo>
                    <a:pt x="693" y="742"/>
                  </a:lnTo>
                  <a:lnTo>
                    <a:pt x="841" y="668"/>
                  </a:lnTo>
                  <a:lnTo>
                    <a:pt x="1015" y="594"/>
                  </a:lnTo>
                  <a:lnTo>
                    <a:pt x="1188" y="545"/>
                  </a:lnTo>
                  <a:lnTo>
                    <a:pt x="1534" y="470"/>
                  </a:lnTo>
                  <a:lnTo>
                    <a:pt x="1435" y="248"/>
                  </a:lnTo>
                  <a:lnTo>
                    <a:pt x="138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3095125" y="2264425"/>
              <a:ext cx="27225" cy="54450"/>
            </a:xfrm>
            <a:custGeom>
              <a:rect b="b" l="l" r="r" t="t"/>
              <a:pathLst>
                <a:path extrusionOk="0" h="2178" w="1089">
                  <a:moveTo>
                    <a:pt x="1089" y="1"/>
                  </a:moveTo>
                  <a:lnTo>
                    <a:pt x="841" y="124"/>
                  </a:lnTo>
                  <a:lnTo>
                    <a:pt x="569" y="199"/>
                  </a:lnTo>
                  <a:lnTo>
                    <a:pt x="297" y="248"/>
                  </a:lnTo>
                  <a:lnTo>
                    <a:pt x="0" y="248"/>
                  </a:lnTo>
                  <a:lnTo>
                    <a:pt x="149" y="471"/>
                  </a:lnTo>
                  <a:lnTo>
                    <a:pt x="248" y="693"/>
                  </a:lnTo>
                  <a:lnTo>
                    <a:pt x="297" y="941"/>
                  </a:lnTo>
                  <a:lnTo>
                    <a:pt x="347" y="1188"/>
                  </a:lnTo>
                  <a:lnTo>
                    <a:pt x="322" y="1435"/>
                  </a:lnTo>
                  <a:lnTo>
                    <a:pt x="297" y="1683"/>
                  </a:lnTo>
                  <a:lnTo>
                    <a:pt x="223" y="1930"/>
                  </a:lnTo>
                  <a:lnTo>
                    <a:pt x="124" y="2178"/>
                  </a:lnTo>
                  <a:lnTo>
                    <a:pt x="322" y="2079"/>
                  </a:lnTo>
                  <a:lnTo>
                    <a:pt x="520" y="2029"/>
                  </a:lnTo>
                  <a:lnTo>
                    <a:pt x="718" y="2004"/>
                  </a:lnTo>
                  <a:lnTo>
                    <a:pt x="915" y="1980"/>
                  </a:lnTo>
                  <a:lnTo>
                    <a:pt x="817" y="1732"/>
                  </a:lnTo>
                  <a:lnTo>
                    <a:pt x="767" y="1485"/>
                  </a:lnTo>
                  <a:lnTo>
                    <a:pt x="718" y="1238"/>
                  </a:lnTo>
                  <a:lnTo>
                    <a:pt x="742" y="990"/>
                  </a:lnTo>
                  <a:lnTo>
                    <a:pt x="767" y="718"/>
                  </a:lnTo>
                  <a:lnTo>
                    <a:pt x="841" y="471"/>
                  </a:lnTo>
                  <a:lnTo>
                    <a:pt x="940" y="223"/>
                  </a:lnTo>
                  <a:lnTo>
                    <a:pt x="10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3345575" y="1855050"/>
              <a:ext cx="46400" cy="53200"/>
            </a:xfrm>
            <a:custGeom>
              <a:rect b="b" l="l" r="r" t="t"/>
              <a:pathLst>
                <a:path extrusionOk="0" h="2128" w="1856">
                  <a:moveTo>
                    <a:pt x="1237" y="1"/>
                  </a:moveTo>
                  <a:lnTo>
                    <a:pt x="1113" y="174"/>
                  </a:lnTo>
                  <a:lnTo>
                    <a:pt x="965" y="347"/>
                  </a:lnTo>
                  <a:lnTo>
                    <a:pt x="742" y="520"/>
                  </a:lnTo>
                  <a:lnTo>
                    <a:pt x="520" y="668"/>
                  </a:lnTo>
                  <a:lnTo>
                    <a:pt x="272" y="767"/>
                  </a:lnTo>
                  <a:lnTo>
                    <a:pt x="0" y="842"/>
                  </a:lnTo>
                  <a:lnTo>
                    <a:pt x="223" y="1039"/>
                  </a:lnTo>
                  <a:lnTo>
                    <a:pt x="446" y="1262"/>
                  </a:lnTo>
                  <a:lnTo>
                    <a:pt x="594" y="1534"/>
                  </a:lnTo>
                  <a:lnTo>
                    <a:pt x="693" y="1831"/>
                  </a:lnTo>
                  <a:lnTo>
                    <a:pt x="742" y="2128"/>
                  </a:lnTo>
                  <a:lnTo>
                    <a:pt x="866" y="2004"/>
                  </a:lnTo>
                  <a:lnTo>
                    <a:pt x="990" y="1856"/>
                  </a:lnTo>
                  <a:lnTo>
                    <a:pt x="1188" y="1683"/>
                  </a:lnTo>
                  <a:lnTo>
                    <a:pt x="1386" y="1559"/>
                  </a:lnTo>
                  <a:lnTo>
                    <a:pt x="1608" y="1435"/>
                  </a:lnTo>
                  <a:lnTo>
                    <a:pt x="1855" y="1361"/>
                  </a:lnTo>
                  <a:lnTo>
                    <a:pt x="1781" y="1312"/>
                  </a:lnTo>
                  <a:lnTo>
                    <a:pt x="1658" y="1163"/>
                  </a:lnTo>
                  <a:lnTo>
                    <a:pt x="1559" y="1015"/>
                  </a:lnTo>
                  <a:lnTo>
                    <a:pt x="1460" y="866"/>
                  </a:lnTo>
                  <a:lnTo>
                    <a:pt x="1386" y="693"/>
                  </a:lnTo>
                  <a:lnTo>
                    <a:pt x="1311" y="520"/>
                  </a:lnTo>
                  <a:lnTo>
                    <a:pt x="1287" y="347"/>
                  </a:lnTo>
                  <a:lnTo>
                    <a:pt x="1237" y="174"/>
                  </a:lnTo>
                  <a:lnTo>
                    <a:pt x="12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3359800" y="1767850"/>
              <a:ext cx="44550" cy="63725"/>
            </a:xfrm>
            <a:custGeom>
              <a:rect b="b" l="l" r="r" t="t"/>
              <a:pathLst>
                <a:path extrusionOk="0" h="2549" w="1782">
                  <a:moveTo>
                    <a:pt x="1336" y="1"/>
                  </a:moveTo>
                  <a:lnTo>
                    <a:pt x="1286" y="149"/>
                  </a:lnTo>
                  <a:lnTo>
                    <a:pt x="1188" y="298"/>
                  </a:lnTo>
                  <a:lnTo>
                    <a:pt x="1089" y="421"/>
                  </a:lnTo>
                  <a:lnTo>
                    <a:pt x="965" y="570"/>
                  </a:lnTo>
                  <a:lnTo>
                    <a:pt x="742" y="743"/>
                  </a:lnTo>
                  <a:lnTo>
                    <a:pt x="520" y="891"/>
                  </a:lnTo>
                  <a:lnTo>
                    <a:pt x="272" y="990"/>
                  </a:lnTo>
                  <a:lnTo>
                    <a:pt x="0" y="1040"/>
                  </a:lnTo>
                  <a:lnTo>
                    <a:pt x="223" y="1163"/>
                  </a:lnTo>
                  <a:lnTo>
                    <a:pt x="396" y="1337"/>
                  </a:lnTo>
                  <a:lnTo>
                    <a:pt x="520" y="1460"/>
                  </a:lnTo>
                  <a:lnTo>
                    <a:pt x="619" y="1609"/>
                  </a:lnTo>
                  <a:lnTo>
                    <a:pt x="718" y="1757"/>
                  </a:lnTo>
                  <a:lnTo>
                    <a:pt x="792" y="1905"/>
                  </a:lnTo>
                  <a:lnTo>
                    <a:pt x="841" y="2054"/>
                  </a:lnTo>
                  <a:lnTo>
                    <a:pt x="891" y="2227"/>
                  </a:lnTo>
                  <a:lnTo>
                    <a:pt x="915" y="2400"/>
                  </a:lnTo>
                  <a:lnTo>
                    <a:pt x="915" y="2549"/>
                  </a:lnTo>
                  <a:lnTo>
                    <a:pt x="1064" y="2351"/>
                  </a:lnTo>
                  <a:lnTo>
                    <a:pt x="1212" y="2153"/>
                  </a:lnTo>
                  <a:lnTo>
                    <a:pt x="1361" y="2029"/>
                  </a:lnTo>
                  <a:lnTo>
                    <a:pt x="1484" y="1930"/>
                  </a:lnTo>
                  <a:lnTo>
                    <a:pt x="1633" y="1831"/>
                  </a:lnTo>
                  <a:lnTo>
                    <a:pt x="1781" y="1757"/>
                  </a:lnTo>
                  <a:lnTo>
                    <a:pt x="1781" y="1411"/>
                  </a:lnTo>
                  <a:lnTo>
                    <a:pt x="1658" y="1262"/>
                  </a:lnTo>
                  <a:lnTo>
                    <a:pt x="1559" y="1089"/>
                  </a:lnTo>
                  <a:lnTo>
                    <a:pt x="1460" y="916"/>
                  </a:lnTo>
                  <a:lnTo>
                    <a:pt x="1410" y="743"/>
                  </a:lnTo>
                  <a:lnTo>
                    <a:pt x="1361" y="545"/>
                  </a:lnTo>
                  <a:lnTo>
                    <a:pt x="1336" y="372"/>
                  </a:lnTo>
                  <a:lnTo>
                    <a:pt x="1336" y="174"/>
                  </a:lnTo>
                  <a:lnTo>
                    <a:pt x="13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3002350" y="2409750"/>
              <a:ext cx="25375" cy="9925"/>
            </a:xfrm>
            <a:custGeom>
              <a:rect b="b" l="l" r="r" t="t"/>
              <a:pathLst>
                <a:path extrusionOk="0" h="397" w="1015">
                  <a:moveTo>
                    <a:pt x="1015" y="1"/>
                  </a:moveTo>
                  <a:lnTo>
                    <a:pt x="768" y="75"/>
                  </a:lnTo>
                  <a:lnTo>
                    <a:pt x="520" y="100"/>
                  </a:lnTo>
                  <a:lnTo>
                    <a:pt x="248" y="124"/>
                  </a:lnTo>
                  <a:lnTo>
                    <a:pt x="1" y="75"/>
                  </a:lnTo>
                  <a:lnTo>
                    <a:pt x="1" y="75"/>
                  </a:lnTo>
                  <a:lnTo>
                    <a:pt x="75" y="248"/>
                  </a:lnTo>
                  <a:lnTo>
                    <a:pt x="124" y="396"/>
                  </a:lnTo>
                  <a:lnTo>
                    <a:pt x="867" y="396"/>
                  </a:lnTo>
                  <a:lnTo>
                    <a:pt x="916" y="199"/>
                  </a:lnTo>
                  <a:lnTo>
                    <a:pt x="10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3051200" y="2338650"/>
              <a:ext cx="24775" cy="46400"/>
            </a:xfrm>
            <a:custGeom>
              <a:rect b="b" l="l" r="r" t="t"/>
              <a:pathLst>
                <a:path extrusionOk="0" h="1856" w="991">
                  <a:moveTo>
                    <a:pt x="990" y="0"/>
                  </a:moveTo>
                  <a:lnTo>
                    <a:pt x="743" y="99"/>
                  </a:lnTo>
                  <a:lnTo>
                    <a:pt x="496" y="148"/>
                  </a:lnTo>
                  <a:lnTo>
                    <a:pt x="248" y="173"/>
                  </a:lnTo>
                  <a:lnTo>
                    <a:pt x="1" y="148"/>
                  </a:lnTo>
                  <a:lnTo>
                    <a:pt x="1" y="148"/>
                  </a:lnTo>
                  <a:lnTo>
                    <a:pt x="100" y="346"/>
                  </a:lnTo>
                  <a:lnTo>
                    <a:pt x="174" y="569"/>
                  </a:lnTo>
                  <a:lnTo>
                    <a:pt x="224" y="792"/>
                  </a:lnTo>
                  <a:lnTo>
                    <a:pt x="248" y="989"/>
                  </a:lnTo>
                  <a:lnTo>
                    <a:pt x="248" y="1212"/>
                  </a:lnTo>
                  <a:lnTo>
                    <a:pt x="224" y="1435"/>
                  </a:lnTo>
                  <a:lnTo>
                    <a:pt x="174" y="1657"/>
                  </a:lnTo>
                  <a:lnTo>
                    <a:pt x="75" y="1855"/>
                  </a:lnTo>
                  <a:lnTo>
                    <a:pt x="273" y="1806"/>
                  </a:lnTo>
                  <a:lnTo>
                    <a:pt x="471" y="1756"/>
                  </a:lnTo>
                  <a:lnTo>
                    <a:pt x="669" y="1732"/>
                  </a:lnTo>
                  <a:lnTo>
                    <a:pt x="891" y="1732"/>
                  </a:lnTo>
                  <a:lnTo>
                    <a:pt x="817" y="1509"/>
                  </a:lnTo>
                  <a:lnTo>
                    <a:pt x="768" y="1286"/>
                  </a:lnTo>
                  <a:lnTo>
                    <a:pt x="743" y="1088"/>
                  </a:lnTo>
                  <a:lnTo>
                    <a:pt x="743" y="866"/>
                  </a:lnTo>
                  <a:lnTo>
                    <a:pt x="768" y="643"/>
                  </a:lnTo>
                  <a:lnTo>
                    <a:pt x="817" y="421"/>
                  </a:lnTo>
                  <a:lnTo>
                    <a:pt x="891" y="223"/>
                  </a:lnTo>
                  <a:lnTo>
                    <a:pt x="9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117375" y="2396775"/>
              <a:ext cx="39600" cy="22900"/>
            </a:xfrm>
            <a:custGeom>
              <a:rect b="b" l="l" r="r" t="t"/>
              <a:pathLst>
                <a:path extrusionOk="0" h="916" w="1584">
                  <a:moveTo>
                    <a:pt x="1485" y="0"/>
                  </a:moveTo>
                  <a:lnTo>
                    <a:pt x="1435" y="50"/>
                  </a:lnTo>
                  <a:lnTo>
                    <a:pt x="1287" y="173"/>
                  </a:lnTo>
                  <a:lnTo>
                    <a:pt x="1114" y="297"/>
                  </a:lnTo>
                  <a:lnTo>
                    <a:pt x="941" y="396"/>
                  </a:lnTo>
                  <a:lnTo>
                    <a:pt x="768" y="470"/>
                  </a:lnTo>
                  <a:lnTo>
                    <a:pt x="594" y="544"/>
                  </a:lnTo>
                  <a:lnTo>
                    <a:pt x="396" y="594"/>
                  </a:lnTo>
                  <a:lnTo>
                    <a:pt x="199" y="619"/>
                  </a:lnTo>
                  <a:lnTo>
                    <a:pt x="1" y="619"/>
                  </a:lnTo>
                  <a:lnTo>
                    <a:pt x="100" y="915"/>
                  </a:lnTo>
                  <a:lnTo>
                    <a:pt x="322" y="915"/>
                  </a:lnTo>
                  <a:lnTo>
                    <a:pt x="446" y="792"/>
                  </a:lnTo>
                  <a:lnTo>
                    <a:pt x="594" y="718"/>
                  </a:lnTo>
                  <a:lnTo>
                    <a:pt x="916" y="544"/>
                  </a:lnTo>
                  <a:lnTo>
                    <a:pt x="1238" y="445"/>
                  </a:lnTo>
                  <a:lnTo>
                    <a:pt x="1584" y="396"/>
                  </a:lnTo>
                  <a:lnTo>
                    <a:pt x="1510" y="198"/>
                  </a:lnTo>
                  <a:lnTo>
                    <a:pt x="148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3391950" y="2057275"/>
              <a:ext cx="12400" cy="22900"/>
            </a:xfrm>
            <a:custGeom>
              <a:rect b="b" l="l" r="r" t="t"/>
              <a:pathLst>
                <a:path extrusionOk="0" h="916" w="496">
                  <a:moveTo>
                    <a:pt x="495" y="0"/>
                  </a:moveTo>
                  <a:lnTo>
                    <a:pt x="248" y="124"/>
                  </a:lnTo>
                  <a:lnTo>
                    <a:pt x="0" y="198"/>
                  </a:lnTo>
                  <a:lnTo>
                    <a:pt x="124" y="371"/>
                  </a:lnTo>
                  <a:lnTo>
                    <a:pt x="223" y="544"/>
                  </a:lnTo>
                  <a:lnTo>
                    <a:pt x="297" y="742"/>
                  </a:lnTo>
                  <a:lnTo>
                    <a:pt x="347" y="915"/>
                  </a:lnTo>
                  <a:lnTo>
                    <a:pt x="372" y="915"/>
                  </a:lnTo>
                  <a:lnTo>
                    <a:pt x="495" y="792"/>
                  </a:lnTo>
                  <a:lnTo>
                    <a:pt x="4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3326400" y="1939150"/>
              <a:ext cx="42700" cy="46400"/>
            </a:xfrm>
            <a:custGeom>
              <a:rect b="b" l="l" r="r" t="t"/>
              <a:pathLst>
                <a:path extrusionOk="0" h="1856" w="1708">
                  <a:moveTo>
                    <a:pt x="1188" y="1"/>
                  </a:moveTo>
                  <a:lnTo>
                    <a:pt x="990" y="223"/>
                  </a:lnTo>
                  <a:lnTo>
                    <a:pt x="767" y="421"/>
                  </a:lnTo>
                  <a:lnTo>
                    <a:pt x="520" y="570"/>
                  </a:lnTo>
                  <a:lnTo>
                    <a:pt x="273" y="669"/>
                  </a:lnTo>
                  <a:lnTo>
                    <a:pt x="0" y="718"/>
                  </a:lnTo>
                  <a:lnTo>
                    <a:pt x="75" y="817"/>
                  </a:lnTo>
                  <a:lnTo>
                    <a:pt x="297" y="1040"/>
                  </a:lnTo>
                  <a:lnTo>
                    <a:pt x="446" y="1312"/>
                  </a:lnTo>
                  <a:lnTo>
                    <a:pt x="545" y="1584"/>
                  </a:lnTo>
                  <a:lnTo>
                    <a:pt x="619" y="1856"/>
                  </a:lnTo>
                  <a:lnTo>
                    <a:pt x="792" y="1658"/>
                  </a:lnTo>
                  <a:lnTo>
                    <a:pt x="990" y="1485"/>
                  </a:lnTo>
                  <a:lnTo>
                    <a:pt x="1213" y="1336"/>
                  </a:lnTo>
                  <a:lnTo>
                    <a:pt x="1460" y="1213"/>
                  </a:lnTo>
                  <a:lnTo>
                    <a:pt x="1707" y="1139"/>
                  </a:lnTo>
                  <a:lnTo>
                    <a:pt x="1485" y="891"/>
                  </a:lnTo>
                  <a:lnTo>
                    <a:pt x="1336" y="594"/>
                  </a:lnTo>
                  <a:lnTo>
                    <a:pt x="1237" y="297"/>
                  </a:lnTo>
                  <a:lnTo>
                    <a:pt x="1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343100" y="2396775"/>
              <a:ext cx="1875" cy="1250"/>
            </a:xfrm>
            <a:custGeom>
              <a:rect b="b" l="l" r="r" t="t"/>
              <a:pathLst>
                <a:path extrusionOk="0" h="50" w="75">
                  <a:moveTo>
                    <a:pt x="0" y="0"/>
                  </a:moveTo>
                  <a:lnTo>
                    <a:pt x="0" y="50"/>
                  </a:lnTo>
                  <a:lnTo>
                    <a:pt x="7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330725" y="2206925"/>
              <a:ext cx="29100" cy="24150"/>
            </a:xfrm>
            <a:custGeom>
              <a:rect b="b" l="l" r="r" t="t"/>
              <a:pathLst>
                <a:path extrusionOk="0" h="966" w="1164">
                  <a:moveTo>
                    <a:pt x="1015" y="0"/>
                  </a:moveTo>
                  <a:lnTo>
                    <a:pt x="767" y="198"/>
                  </a:lnTo>
                  <a:lnTo>
                    <a:pt x="520" y="322"/>
                  </a:lnTo>
                  <a:lnTo>
                    <a:pt x="273" y="446"/>
                  </a:lnTo>
                  <a:lnTo>
                    <a:pt x="1" y="495"/>
                  </a:lnTo>
                  <a:lnTo>
                    <a:pt x="100" y="742"/>
                  </a:lnTo>
                  <a:lnTo>
                    <a:pt x="199" y="965"/>
                  </a:lnTo>
                  <a:lnTo>
                    <a:pt x="421" y="792"/>
                  </a:lnTo>
                  <a:lnTo>
                    <a:pt x="668" y="643"/>
                  </a:lnTo>
                  <a:lnTo>
                    <a:pt x="916" y="520"/>
                  </a:lnTo>
                  <a:lnTo>
                    <a:pt x="1163" y="446"/>
                  </a:lnTo>
                  <a:lnTo>
                    <a:pt x="1064" y="223"/>
                  </a:lnTo>
                  <a:lnTo>
                    <a:pt x="10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241050" y="2177850"/>
              <a:ext cx="37150" cy="34050"/>
            </a:xfrm>
            <a:custGeom>
              <a:rect b="b" l="l" r="r" t="t"/>
              <a:pathLst>
                <a:path extrusionOk="0" h="1362" w="1486">
                  <a:moveTo>
                    <a:pt x="1238" y="1"/>
                  </a:moveTo>
                  <a:lnTo>
                    <a:pt x="1188" y="75"/>
                  </a:lnTo>
                  <a:lnTo>
                    <a:pt x="1040" y="174"/>
                  </a:lnTo>
                  <a:lnTo>
                    <a:pt x="916" y="298"/>
                  </a:lnTo>
                  <a:lnTo>
                    <a:pt x="619" y="446"/>
                  </a:lnTo>
                  <a:lnTo>
                    <a:pt x="322" y="570"/>
                  </a:lnTo>
                  <a:lnTo>
                    <a:pt x="1" y="619"/>
                  </a:lnTo>
                  <a:lnTo>
                    <a:pt x="100" y="792"/>
                  </a:lnTo>
                  <a:lnTo>
                    <a:pt x="199" y="965"/>
                  </a:lnTo>
                  <a:lnTo>
                    <a:pt x="248" y="1163"/>
                  </a:lnTo>
                  <a:lnTo>
                    <a:pt x="298" y="1361"/>
                  </a:lnTo>
                  <a:lnTo>
                    <a:pt x="397" y="1262"/>
                  </a:lnTo>
                  <a:lnTo>
                    <a:pt x="644" y="1040"/>
                  </a:lnTo>
                  <a:lnTo>
                    <a:pt x="916" y="891"/>
                  </a:lnTo>
                  <a:lnTo>
                    <a:pt x="1188" y="768"/>
                  </a:lnTo>
                  <a:lnTo>
                    <a:pt x="1485" y="693"/>
                  </a:lnTo>
                  <a:lnTo>
                    <a:pt x="1411" y="520"/>
                  </a:lnTo>
                  <a:lnTo>
                    <a:pt x="1337" y="347"/>
                  </a:lnTo>
                  <a:lnTo>
                    <a:pt x="1287" y="174"/>
                  </a:lnTo>
                  <a:lnTo>
                    <a:pt x="12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383300" y="2312675"/>
              <a:ext cx="21050" cy="13000"/>
            </a:xfrm>
            <a:custGeom>
              <a:rect b="b" l="l" r="r" t="t"/>
              <a:pathLst>
                <a:path extrusionOk="0" h="520" w="842">
                  <a:moveTo>
                    <a:pt x="841" y="0"/>
                  </a:moveTo>
                  <a:lnTo>
                    <a:pt x="643" y="124"/>
                  </a:lnTo>
                  <a:lnTo>
                    <a:pt x="445" y="223"/>
                  </a:lnTo>
                  <a:lnTo>
                    <a:pt x="223" y="322"/>
                  </a:lnTo>
                  <a:lnTo>
                    <a:pt x="0" y="371"/>
                  </a:lnTo>
                  <a:lnTo>
                    <a:pt x="50" y="520"/>
                  </a:lnTo>
                  <a:lnTo>
                    <a:pt x="223" y="371"/>
                  </a:lnTo>
                  <a:lnTo>
                    <a:pt x="421" y="272"/>
                  </a:lnTo>
                  <a:lnTo>
                    <a:pt x="619" y="173"/>
                  </a:lnTo>
                  <a:lnTo>
                    <a:pt x="841" y="99"/>
                  </a:lnTo>
                  <a:lnTo>
                    <a:pt x="84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363500" y="2129000"/>
              <a:ext cx="29700" cy="27225"/>
            </a:xfrm>
            <a:custGeom>
              <a:rect b="b" l="l" r="r" t="t"/>
              <a:pathLst>
                <a:path extrusionOk="0" h="1089" w="1188">
                  <a:moveTo>
                    <a:pt x="965" y="1"/>
                  </a:moveTo>
                  <a:lnTo>
                    <a:pt x="743" y="174"/>
                  </a:lnTo>
                  <a:lnTo>
                    <a:pt x="495" y="322"/>
                  </a:lnTo>
                  <a:lnTo>
                    <a:pt x="248" y="421"/>
                  </a:lnTo>
                  <a:lnTo>
                    <a:pt x="1" y="495"/>
                  </a:lnTo>
                  <a:lnTo>
                    <a:pt x="149" y="792"/>
                  </a:lnTo>
                  <a:lnTo>
                    <a:pt x="273" y="1089"/>
                  </a:lnTo>
                  <a:lnTo>
                    <a:pt x="471" y="916"/>
                  </a:lnTo>
                  <a:lnTo>
                    <a:pt x="693" y="767"/>
                  </a:lnTo>
                  <a:lnTo>
                    <a:pt x="941" y="644"/>
                  </a:lnTo>
                  <a:lnTo>
                    <a:pt x="1188" y="570"/>
                  </a:lnTo>
                  <a:lnTo>
                    <a:pt x="1064" y="297"/>
                  </a:lnTo>
                  <a:lnTo>
                    <a:pt x="96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203950" y="2252675"/>
              <a:ext cx="37125" cy="32200"/>
            </a:xfrm>
            <a:custGeom>
              <a:rect b="b" l="l" r="r" t="t"/>
              <a:pathLst>
                <a:path extrusionOk="0" h="1288" w="1485">
                  <a:moveTo>
                    <a:pt x="1312" y="1"/>
                  </a:moveTo>
                  <a:lnTo>
                    <a:pt x="1262" y="75"/>
                  </a:lnTo>
                  <a:lnTo>
                    <a:pt x="1114" y="199"/>
                  </a:lnTo>
                  <a:lnTo>
                    <a:pt x="965" y="298"/>
                  </a:lnTo>
                  <a:lnTo>
                    <a:pt x="817" y="397"/>
                  </a:lnTo>
                  <a:lnTo>
                    <a:pt x="669" y="471"/>
                  </a:lnTo>
                  <a:lnTo>
                    <a:pt x="495" y="545"/>
                  </a:lnTo>
                  <a:lnTo>
                    <a:pt x="347" y="570"/>
                  </a:lnTo>
                  <a:lnTo>
                    <a:pt x="174" y="619"/>
                  </a:lnTo>
                  <a:lnTo>
                    <a:pt x="1" y="619"/>
                  </a:lnTo>
                  <a:lnTo>
                    <a:pt x="75" y="792"/>
                  </a:lnTo>
                  <a:lnTo>
                    <a:pt x="149" y="941"/>
                  </a:lnTo>
                  <a:lnTo>
                    <a:pt x="199" y="1114"/>
                  </a:lnTo>
                  <a:lnTo>
                    <a:pt x="223" y="1287"/>
                  </a:lnTo>
                  <a:lnTo>
                    <a:pt x="322" y="1188"/>
                  </a:lnTo>
                  <a:lnTo>
                    <a:pt x="570" y="965"/>
                  </a:lnTo>
                  <a:lnTo>
                    <a:pt x="867" y="792"/>
                  </a:lnTo>
                  <a:lnTo>
                    <a:pt x="1163" y="669"/>
                  </a:lnTo>
                  <a:lnTo>
                    <a:pt x="1485" y="594"/>
                  </a:lnTo>
                  <a:lnTo>
                    <a:pt x="1386" y="322"/>
                  </a:lnTo>
                  <a:lnTo>
                    <a:pt x="131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3273825" y="2099925"/>
              <a:ext cx="38375" cy="37750"/>
            </a:xfrm>
            <a:custGeom>
              <a:rect b="b" l="l" r="r" t="t"/>
              <a:pathLst>
                <a:path extrusionOk="0" h="1510" w="1535">
                  <a:moveTo>
                    <a:pt x="1213" y="1"/>
                  </a:moveTo>
                  <a:lnTo>
                    <a:pt x="1114" y="125"/>
                  </a:lnTo>
                  <a:lnTo>
                    <a:pt x="867" y="323"/>
                  </a:lnTo>
                  <a:lnTo>
                    <a:pt x="595" y="471"/>
                  </a:lnTo>
                  <a:lnTo>
                    <a:pt x="298" y="595"/>
                  </a:lnTo>
                  <a:lnTo>
                    <a:pt x="1" y="644"/>
                  </a:lnTo>
                  <a:lnTo>
                    <a:pt x="149" y="842"/>
                  </a:lnTo>
                  <a:lnTo>
                    <a:pt x="248" y="1065"/>
                  </a:lnTo>
                  <a:lnTo>
                    <a:pt x="347" y="1287"/>
                  </a:lnTo>
                  <a:lnTo>
                    <a:pt x="397" y="1510"/>
                  </a:lnTo>
                  <a:lnTo>
                    <a:pt x="496" y="1386"/>
                  </a:lnTo>
                  <a:lnTo>
                    <a:pt x="743" y="1188"/>
                  </a:lnTo>
                  <a:lnTo>
                    <a:pt x="990" y="1040"/>
                  </a:lnTo>
                  <a:lnTo>
                    <a:pt x="1262" y="916"/>
                  </a:lnTo>
                  <a:lnTo>
                    <a:pt x="1535" y="842"/>
                  </a:lnTo>
                  <a:lnTo>
                    <a:pt x="1411" y="644"/>
                  </a:lnTo>
                  <a:lnTo>
                    <a:pt x="1312" y="422"/>
                  </a:lnTo>
                  <a:lnTo>
                    <a:pt x="1262" y="224"/>
                  </a:lnTo>
                  <a:lnTo>
                    <a:pt x="12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302275" y="2020175"/>
              <a:ext cx="40225" cy="42075"/>
            </a:xfrm>
            <a:custGeom>
              <a:rect b="b" l="l" r="r" t="t"/>
              <a:pathLst>
                <a:path extrusionOk="0" h="1683" w="1609">
                  <a:moveTo>
                    <a:pt x="1188" y="0"/>
                  </a:moveTo>
                  <a:lnTo>
                    <a:pt x="1040" y="173"/>
                  </a:lnTo>
                  <a:lnTo>
                    <a:pt x="817" y="371"/>
                  </a:lnTo>
                  <a:lnTo>
                    <a:pt x="570" y="520"/>
                  </a:lnTo>
                  <a:lnTo>
                    <a:pt x="298" y="618"/>
                  </a:lnTo>
                  <a:lnTo>
                    <a:pt x="1" y="693"/>
                  </a:lnTo>
                  <a:lnTo>
                    <a:pt x="174" y="915"/>
                  </a:lnTo>
                  <a:lnTo>
                    <a:pt x="322" y="1163"/>
                  </a:lnTo>
                  <a:lnTo>
                    <a:pt x="421" y="1410"/>
                  </a:lnTo>
                  <a:lnTo>
                    <a:pt x="495" y="1682"/>
                  </a:lnTo>
                  <a:lnTo>
                    <a:pt x="644" y="1534"/>
                  </a:lnTo>
                  <a:lnTo>
                    <a:pt x="842" y="1336"/>
                  </a:lnTo>
                  <a:lnTo>
                    <a:pt x="1089" y="1187"/>
                  </a:lnTo>
                  <a:lnTo>
                    <a:pt x="1337" y="1064"/>
                  </a:lnTo>
                  <a:lnTo>
                    <a:pt x="1609" y="989"/>
                  </a:lnTo>
                  <a:lnTo>
                    <a:pt x="1435" y="767"/>
                  </a:lnTo>
                  <a:lnTo>
                    <a:pt x="1337" y="520"/>
                  </a:lnTo>
                  <a:lnTo>
                    <a:pt x="1238" y="272"/>
                  </a:lnTo>
                  <a:lnTo>
                    <a:pt x="11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293625" y="2282975"/>
              <a:ext cx="29700" cy="21675"/>
            </a:xfrm>
            <a:custGeom>
              <a:rect b="b" l="l" r="r" t="t"/>
              <a:pathLst>
                <a:path extrusionOk="0" h="867" w="1188">
                  <a:moveTo>
                    <a:pt x="1089" y="1"/>
                  </a:moveTo>
                  <a:lnTo>
                    <a:pt x="841" y="199"/>
                  </a:lnTo>
                  <a:lnTo>
                    <a:pt x="569" y="347"/>
                  </a:lnTo>
                  <a:lnTo>
                    <a:pt x="297" y="446"/>
                  </a:lnTo>
                  <a:lnTo>
                    <a:pt x="0" y="496"/>
                  </a:lnTo>
                  <a:lnTo>
                    <a:pt x="75" y="693"/>
                  </a:lnTo>
                  <a:lnTo>
                    <a:pt x="149" y="867"/>
                  </a:lnTo>
                  <a:lnTo>
                    <a:pt x="396" y="669"/>
                  </a:lnTo>
                  <a:lnTo>
                    <a:pt x="644" y="520"/>
                  </a:lnTo>
                  <a:lnTo>
                    <a:pt x="916" y="421"/>
                  </a:lnTo>
                  <a:lnTo>
                    <a:pt x="1188" y="322"/>
                  </a:lnTo>
                  <a:lnTo>
                    <a:pt x="10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253425" y="2357200"/>
              <a:ext cx="30325" cy="19175"/>
            </a:xfrm>
            <a:custGeom>
              <a:rect b="b" l="l" r="r" t="t"/>
              <a:pathLst>
                <a:path extrusionOk="0" h="767" w="1213">
                  <a:moveTo>
                    <a:pt x="1138" y="0"/>
                  </a:moveTo>
                  <a:lnTo>
                    <a:pt x="891" y="198"/>
                  </a:lnTo>
                  <a:lnTo>
                    <a:pt x="594" y="346"/>
                  </a:lnTo>
                  <a:lnTo>
                    <a:pt x="297" y="445"/>
                  </a:lnTo>
                  <a:lnTo>
                    <a:pt x="1" y="495"/>
                  </a:lnTo>
                  <a:lnTo>
                    <a:pt x="75" y="767"/>
                  </a:lnTo>
                  <a:lnTo>
                    <a:pt x="347" y="569"/>
                  </a:lnTo>
                  <a:lnTo>
                    <a:pt x="619" y="396"/>
                  </a:lnTo>
                  <a:lnTo>
                    <a:pt x="916" y="297"/>
                  </a:lnTo>
                  <a:lnTo>
                    <a:pt x="1213" y="223"/>
                  </a:lnTo>
                  <a:lnTo>
                    <a:pt x="11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3"/>
          <p:cNvSpPr txBox="1"/>
          <p:nvPr>
            <p:ph type="ctrTitle"/>
          </p:nvPr>
        </p:nvSpPr>
        <p:spPr>
          <a:xfrm>
            <a:off x="1752075" y="1735750"/>
            <a:ext cx="5640000" cy="1159800"/>
          </a:xfrm>
          <a:prstGeom prst="rect">
            <a:avLst/>
          </a:prstGeom>
        </p:spPr>
        <p:txBody>
          <a:bodyPr anchorCtr="0" anchor="b"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97" name="Google Shape;97;p3"/>
          <p:cNvSpPr txBox="1"/>
          <p:nvPr>
            <p:ph idx="1" type="subTitle"/>
          </p:nvPr>
        </p:nvSpPr>
        <p:spPr>
          <a:xfrm>
            <a:off x="1752075" y="2992451"/>
            <a:ext cx="5640000" cy="784800"/>
          </a:xfrm>
          <a:prstGeom prst="rect">
            <a:avLst/>
          </a:prstGeom>
        </p:spPr>
        <p:txBody>
          <a:bodyPr anchorCtr="0" anchor="t" bIns="0" lIns="0" spcFirstLastPara="1" rIns="0" wrap="square" tIns="0">
            <a:noAutofit/>
          </a:bodyPr>
          <a:lstStyle>
            <a:lvl1pPr lvl="0" rtl="0" algn="ctr">
              <a:spcBef>
                <a:spcPts val="0"/>
              </a:spcBef>
              <a:spcAft>
                <a:spcPts val="0"/>
              </a:spcAft>
              <a:buSzPts val="2400"/>
              <a:buNone/>
              <a:defRPr>
                <a:solidFill>
                  <a:schemeClr val="accent1"/>
                </a:solidFill>
              </a:defRPr>
            </a:lvl1pPr>
            <a:lvl2pPr lvl="1" rtl="0" algn="ctr">
              <a:spcBef>
                <a:spcPts val="0"/>
              </a:spcBef>
              <a:spcAft>
                <a:spcPts val="0"/>
              </a:spcAft>
              <a:buClr>
                <a:schemeClr val="accent1"/>
              </a:buClr>
              <a:buSzPts val="3000"/>
              <a:buNone/>
              <a:defRPr sz="3000">
                <a:solidFill>
                  <a:schemeClr val="accent1"/>
                </a:solidFill>
              </a:defRPr>
            </a:lvl2pPr>
            <a:lvl3pPr lvl="2" rtl="0" algn="ctr">
              <a:spcBef>
                <a:spcPts val="0"/>
              </a:spcBef>
              <a:spcAft>
                <a:spcPts val="0"/>
              </a:spcAft>
              <a:buClr>
                <a:schemeClr val="accent1"/>
              </a:buClr>
              <a:buSzPts val="3000"/>
              <a:buNone/>
              <a:defRPr sz="3000">
                <a:solidFill>
                  <a:schemeClr val="accent1"/>
                </a:solidFill>
              </a:defRPr>
            </a:lvl3pPr>
            <a:lvl4pPr lvl="3" rtl="0" algn="ctr">
              <a:spcBef>
                <a:spcPts val="0"/>
              </a:spcBef>
              <a:spcAft>
                <a:spcPts val="0"/>
              </a:spcAft>
              <a:buClr>
                <a:schemeClr val="accent1"/>
              </a:buClr>
              <a:buSzPts val="3000"/>
              <a:buNone/>
              <a:defRPr sz="3000">
                <a:solidFill>
                  <a:schemeClr val="accent1"/>
                </a:solidFill>
              </a:defRPr>
            </a:lvl4pPr>
            <a:lvl5pPr lvl="4" rtl="0" algn="ctr">
              <a:spcBef>
                <a:spcPts val="0"/>
              </a:spcBef>
              <a:spcAft>
                <a:spcPts val="0"/>
              </a:spcAft>
              <a:buClr>
                <a:schemeClr val="accent1"/>
              </a:buClr>
              <a:buSzPts val="3000"/>
              <a:buNone/>
              <a:defRPr sz="3000">
                <a:solidFill>
                  <a:schemeClr val="accent1"/>
                </a:solidFill>
              </a:defRPr>
            </a:lvl5pPr>
            <a:lvl6pPr lvl="5" rtl="0" algn="ctr">
              <a:spcBef>
                <a:spcPts val="0"/>
              </a:spcBef>
              <a:spcAft>
                <a:spcPts val="0"/>
              </a:spcAft>
              <a:buClr>
                <a:schemeClr val="accent1"/>
              </a:buClr>
              <a:buSzPts val="3000"/>
              <a:buNone/>
              <a:defRPr sz="3000">
                <a:solidFill>
                  <a:schemeClr val="accent1"/>
                </a:solidFill>
              </a:defRPr>
            </a:lvl6pPr>
            <a:lvl7pPr lvl="6" rtl="0" algn="ctr">
              <a:spcBef>
                <a:spcPts val="0"/>
              </a:spcBef>
              <a:spcAft>
                <a:spcPts val="0"/>
              </a:spcAft>
              <a:buClr>
                <a:schemeClr val="accent1"/>
              </a:buClr>
              <a:buSzPts val="3000"/>
              <a:buNone/>
              <a:defRPr sz="3000">
                <a:solidFill>
                  <a:schemeClr val="accent1"/>
                </a:solidFill>
              </a:defRPr>
            </a:lvl7pPr>
            <a:lvl8pPr lvl="7" rtl="0" algn="ctr">
              <a:spcBef>
                <a:spcPts val="0"/>
              </a:spcBef>
              <a:spcAft>
                <a:spcPts val="0"/>
              </a:spcAft>
              <a:buClr>
                <a:schemeClr val="accent1"/>
              </a:buClr>
              <a:buSzPts val="3000"/>
              <a:buNone/>
              <a:defRPr sz="3000">
                <a:solidFill>
                  <a:schemeClr val="accent1"/>
                </a:solidFill>
              </a:defRPr>
            </a:lvl8pPr>
            <a:lvl9pPr lvl="8" rtl="0" algn="ctr">
              <a:spcBef>
                <a:spcPts val="0"/>
              </a:spcBef>
              <a:spcAft>
                <a:spcPts val="0"/>
              </a:spcAft>
              <a:buClr>
                <a:schemeClr val="accent1"/>
              </a:buClr>
              <a:buSzPts val="3000"/>
              <a:buNone/>
              <a:defRPr sz="30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98" name="Shape 98"/>
        <p:cNvGrpSpPr/>
        <p:nvPr/>
      </p:nvGrpSpPr>
      <p:grpSpPr>
        <a:xfrm>
          <a:off x="0" y="0"/>
          <a:ext cx="0" cy="0"/>
          <a:chOff x="0" y="0"/>
          <a:chExt cx="0" cy="0"/>
        </a:xfrm>
      </p:grpSpPr>
      <p:grpSp>
        <p:nvGrpSpPr>
          <p:cNvPr id="99" name="Google Shape;99;p4"/>
          <p:cNvGrpSpPr/>
          <p:nvPr/>
        </p:nvGrpSpPr>
        <p:grpSpPr>
          <a:xfrm>
            <a:off x="2429" y="0"/>
            <a:ext cx="9144058" cy="5143600"/>
            <a:chOff x="238125" y="2718950"/>
            <a:chExt cx="3166225" cy="1781025"/>
          </a:xfrm>
        </p:grpSpPr>
        <p:sp>
          <p:nvSpPr>
            <p:cNvPr id="100" name="Google Shape;100;p4"/>
            <p:cNvSpPr/>
            <p:nvPr/>
          </p:nvSpPr>
          <p:spPr>
            <a:xfrm>
              <a:off x="3226225" y="4306375"/>
              <a:ext cx="178125" cy="193600"/>
            </a:xfrm>
            <a:custGeom>
              <a:rect b="b" l="l" r="r" t="t"/>
              <a:pathLst>
                <a:path extrusionOk="0" h="7744" w="7125">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3383300" y="4427600"/>
              <a:ext cx="19175" cy="26600"/>
            </a:xfrm>
            <a:custGeom>
              <a:rect b="b" l="l" r="r" t="t"/>
              <a:pathLst>
                <a:path extrusionOk="0" h="1064" w="767">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3341850" y="4474575"/>
              <a:ext cx="20450" cy="23525"/>
            </a:xfrm>
            <a:custGeom>
              <a:rect b="b" l="l" r="r" t="t"/>
              <a:pathLst>
                <a:path extrusionOk="0" h="941" w="818">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238125" y="2718950"/>
              <a:ext cx="3166225" cy="1781025"/>
            </a:xfrm>
            <a:custGeom>
              <a:rect b="b" l="l" r="r" t="t"/>
              <a:pathLst>
                <a:path extrusionOk="0" h="71241" w="126649">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4"/>
          <p:cNvSpPr txBox="1"/>
          <p:nvPr>
            <p:ph idx="1" type="body"/>
          </p:nvPr>
        </p:nvSpPr>
        <p:spPr>
          <a:xfrm>
            <a:off x="1598375" y="981800"/>
            <a:ext cx="4692600" cy="3377100"/>
          </a:xfrm>
          <a:prstGeom prst="rect">
            <a:avLst/>
          </a:prstGeom>
        </p:spPr>
        <p:txBody>
          <a:bodyPr anchorCtr="0" anchor="t" bIns="0" lIns="0" spcFirstLastPara="1" rIns="0" wrap="square" tIns="0">
            <a:noAutofit/>
          </a:bodyPr>
          <a:lstStyle>
            <a:lvl1pPr indent="-457200" lvl="0" marL="457200" rtl="0">
              <a:spcBef>
                <a:spcPts val="600"/>
              </a:spcBef>
              <a:spcAft>
                <a:spcPts val="0"/>
              </a:spcAft>
              <a:buClr>
                <a:srgbClr val="FFF7ED"/>
              </a:buClr>
              <a:buSzPts val="3600"/>
              <a:buChar char="⊗"/>
              <a:defRPr sz="3600">
                <a:solidFill>
                  <a:srgbClr val="FFF7ED"/>
                </a:solidFill>
              </a:defRPr>
            </a:lvl1pPr>
            <a:lvl2pPr indent="-457200" lvl="1" marL="914400" rtl="0">
              <a:spcBef>
                <a:spcPts val="0"/>
              </a:spcBef>
              <a:spcAft>
                <a:spcPts val="0"/>
              </a:spcAft>
              <a:buClr>
                <a:srgbClr val="FFF7ED"/>
              </a:buClr>
              <a:buSzPts val="3600"/>
              <a:buChar char="⊚"/>
              <a:defRPr sz="3600">
                <a:solidFill>
                  <a:srgbClr val="FFF7ED"/>
                </a:solidFill>
              </a:defRPr>
            </a:lvl2pPr>
            <a:lvl3pPr indent="-457200" lvl="2" marL="1371600" rtl="0">
              <a:spcBef>
                <a:spcPts val="0"/>
              </a:spcBef>
              <a:spcAft>
                <a:spcPts val="0"/>
              </a:spcAft>
              <a:buClr>
                <a:srgbClr val="FFF7ED"/>
              </a:buClr>
              <a:buSzPts val="3600"/>
              <a:buChar char="⊙"/>
              <a:defRPr sz="3600">
                <a:solidFill>
                  <a:srgbClr val="FFF7ED"/>
                </a:solidFill>
              </a:defRPr>
            </a:lvl3pPr>
            <a:lvl4pPr indent="-457200" lvl="3" marL="1828800" rtl="0">
              <a:spcBef>
                <a:spcPts val="0"/>
              </a:spcBef>
              <a:spcAft>
                <a:spcPts val="0"/>
              </a:spcAft>
              <a:buClr>
                <a:srgbClr val="FFF7ED"/>
              </a:buClr>
              <a:buSzPts val="3600"/>
              <a:buChar char="￮"/>
              <a:defRPr sz="3600">
                <a:solidFill>
                  <a:srgbClr val="FFF7ED"/>
                </a:solidFill>
              </a:defRPr>
            </a:lvl4pPr>
            <a:lvl5pPr indent="-457200" lvl="4" marL="2286000" rtl="0">
              <a:spcBef>
                <a:spcPts val="0"/>
              </a:spcBef>
              <a:spcAft>
                <a:spcPts val="0"/>
              </a:spcAft>
              <a:buClr>
                <a:srgbClr val="FFF7ED"/>
              </a:buClr>
              <a:buSzPts val="3600"/>
              <a:buChar char="○"/>
              <a:defRPr sz="3600">
                <a:solidFill>
                  <a:srgbClr val="FFF7ED"/>
                </a:solidFill>
              </a:defRPr>
            </a:lvl5pPr>
            <a:lvl6pPr indent="-457200" lvl="5" marL="2743200" rtl="0">
              <a:spcBef>
                <a:spcPts val="0"/>
              </a:spcBef>
              <a:spcAft>
                <a:spcPts val="0"/>
              </a:spcAft>
              <a:buClr>
                <a:srgbClr val="FFF7ED"/>
              </a:buClr>
              <a:buSzPts val="3600"/>
              <a:buChar char="￮"/>
              <a:defRPr sz="3600">
                <a:solidFill>
                  <a:srgbClr val="FFF7ED"/>
                </a:solidFill>
              </a:defRPr>
            </a:lvl6pPr>
            <a:lvl7pPr indent="-457200" lvl="6" marL="3200400" rtl="0">
              <a:spcBef>
                <a:spcPts val="0"/>
              </a:spcBef>
              <a:spcAft>
                <a:spcPts val="0"/>
              </a:spcAft>
              <a:buClr>
                <a:srgbClr val="FFF7ED"/>
              </a:buClr>
              <a:buSzPts val="3600"/>
              <a:buChar char="￮"/>
              <a:defRPr sz="3600">
                <a:solidFill>
                  <a:srgbClr val="FFF7ED"/>
                </a:solidFill>
              </a:defRPr>
            </a:lvl7pPr>
            <a:lvl8pPr indent="-457200" lvl="7" marL="3657600" rtl="0">
              <a:spcBef>
                <a:spcPts val="0"/>
              </a:spcBef>
              <a:spcAft>
                <a:spcPts val="0"/>
              </a:spcAft>
              <a:buClr>
                <a:srgbClr val="FFF7ED"/>
              </a:buClr>
              <a:buSzPts val="3600"/>
              <a:buChar char="￮"/>
              <a:defRPr sz="3600">
                <a:solidFill>
                  <a:srgbClr val="FFF7ED"/>
                </a:solidFill>
              </a:defRPr>
            </a:lvl8pPr>
            <a:lvl9pPr indent="-457200" lvl="8" marL="4114800">
              <a:spcBef>
                <a:spcPts val="0"/>
              </a:spcBef>
              <a:spcAft>
                <a:spcPts val="0"/>
              </a:spcAft>
              <a:buClr>
                <a:srgbClr val="FFF7ED"/>
              </a:buClr>
              <a:buSzPts val="3600"/>
              <a:buChar char="■"/>
              <a:defRPr sz="3600">
                <a:solidFill>
                  <a:srgbClr val="FFF7ED"/>
                </a:solidFill>
              </a:defRPr>
            </a:lvl9pPr>
          </a:lstStyle>
          <a:p/>
        </p:txBody>
      </p:sp>
      <p:sp>
        <p:nvSpPr>
          <p:cNvPr id="105" name="Google Shape;105;p4"/>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4"/>
          <p:cNvSpPr/>
          <p:nvPr/>
        </p:nvSpPr>
        <p:spPr>
          <a:xfrm>
            <a:off x="762000" y="796400"/>
            <a:ext cx="621200" cy="509275"/>
          </a:xfrm>
          <a:prstGeom prst="rect">
            <a:avLst/>
          </a:prstGeom>
        </p:spPr>
        <p:txBody>
          <a:bodyPr>
            <a:prstTxWarp prst="textPlain"/>
          </a:bodyPr>
          <a:lstStyle/>
          <a:p>
            <a:pPr lvl="0" algn="ctr"/>
            <a:r>
              <a:rPr b="0" i="0">
                <a:ln>
                  <a:noFill/>
                </a:ln>
                <a:gradFill>
                  <a:gsLst>
                    <a:gs pos="0">
                      <a:schemeClr val="accent1"/>
                    </a:gs>
                    <a:gs pos="100000">
                      <a:schemeClr val="accent3"/>
                    </a:gs>
                  </a:gsLst>
                  <a:lin ang="16200038" scaled="0"/>
                </a:gradFill>
                <a:latin typeface="Arial"/>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07" name="Shape 107"/>
        <p:cNvGrpSpPr/>
        <p:nvPr/>
      </p:nvGrpSpPr>
      <p:grpSpPr>
        <a:xfrm>
          <a:off x="0" y="0"/>
          <a:ext cx="0" cy="0"/>
          <a:chOff x="0" y="0"/>
          <a:chExt cx="0" cy="0"/>
        </a:xfrm>
      </p:grpSpPr>
      <p:grpSp>
        <p:nvGrpSpPr>
          <p:cNvPr id="108" name="Google Shape;108;p5"/>
          <p:cNvGrpSpPr/>
          <p:nvPr/>
        </p:nvGrpSpPr>
        <p:grpSpPr>
          <a:xfrm>
            <a:off x="2429" y="0"/>
            <a:ext cx="9144058" cy="5143600"/>
            <a:chOff x="238125" y="2718950"/>
            <a:chExt cx="3166225" cy="1781025"/>
          </a:xfrm>
        </p:grpSpPr>
        <p:sp>
          <p:nvSpPr>
            <p:cNvPr id="109" name="Google Shape;109;p5"/>
            <p:cNvSpPr/>
            <p:nvPr/>
          </p:nvSpPr>
          <p:spPr>
            <a:xfrm>
              <a:off x="3226225" y="4306375"/>
              <a:ext cx="178125" cy="193600"/>
            </a:xfrm>
            <a:custGeom>
              <a:rect b="b" l="l" r="r" t="t"/>
              <a:pathLst>
                <a:path extrusionOk="0" h="7744" w="7125">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3383300" y="4427600"/>
              <a:ext cx="19175" cy="26600"/>
            </a:xfrm>
            <a:custGeom>
              <a:rect b="b" l="l" r="r" t="t"/>
              <a:pathLst>
                <a:path extrusionOk="0" h="1064" w="767">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3341850" y="4474575"/>
              <a:ext cx="20450" cy="23525"/>
            </a:xfrm>
            <a:custGeom>
              <a:rect b="b" l="l" r="r" t="t"/>
              <a:pathLst>
                <a:path extrusionOk="0" h="941" w="818">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238125" y="2718950"/>
              <a:ext cx="3166225" cy="1781025"/>
            </a:xfrm>
            <a:custGeom>
              <a:rect b="b" l="l" r="r" t="t"/>
              <a:pathLst>
                <a:path extrusionOk="0" h="71241" w="126649">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5"/>
          <p:cNvSpPr txBox="1"/>
          <p:nvPr>
            <p:ph type="title"/>
          </p:nvPr>
        </p:nvSpPr>
        <p:spPr>
          <a:xfrm>
            <a:off x="762000" y="358375"/>
            <a:ext cx="62550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14" name="Google Shape;114;p5"/>
          <p:cNvSpPr txBox="1"/>
          <p:nvPr>
            <p:ph idx="1" type="body"/>
          </p:nvPr>
        </p:nvSpPr>
        <p:spPr>
          <a:xfrm>
            <a:off x="762000" y="1504950"/>
            <a:ext cx="6255000" cy="29232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115" name="Google Shape;115;p5"/>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bg>
      <p:bgPr>
        <a:solidFill>
          <a:schemeClr val="dk1"/>
        </a:solidFill>
      </p:bgPr>
    </p:bg>
    <p:spTree>
      <p:nvGrpSpPr>
        <p:cNvPr id="116" name="Shape 116"/>
        <p:cNvGrpSpPr/>
        <p:nvPr/>
      </p:nvGrpSpPr>
      <p:grpSpPr>
        <a:xfrm>
          <a:off x="0" y="0"/>
          <a:ext cx="0" cy="0"/>
          <a:chOff x="0" y="0"/>
          <a:chExt cx="0" cy="0"/>
        </a:xfrm>
      </p:grpSpPr>
      <p:sp>
        <p:nvSpPr>
          <p:cNvPr id="117" name="Google Shape;117;p6"/>
          <p:cNvSpPr txBox="1"/>
          <p:nvPr>
            <p:ph type="title"/>
          </p:nvPr>
        </p:nvSpPr>
        <p:spPr>
          <a:xfrm>
            <a:off x="762000" y="1350950"/>
            <a:ext cx="3315900" cy="639000"/>
          </a:xfrm>
          <a:prstGeom prst="rect">
            <a:avLst/>
          </a:prstGeom>
        </p:spPr>
        <p:txBody>
          <a:bodyPr anchorCtr="0" anchor="b"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8" name="Google Shape;118;p6"/>
          <p:cNvSpPr txBox="1"/>
          <p:nvPr>
            <p:ph idx="1" type="body"/>
          </p:nvPr>
        </p:nvSpPr>
        <p:spPr>
          <a:xfrm>
            <a:off x="762000" y="2129249"/>
            <a:ext cx="3315900" cy="21786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119" name="Google Shape;119;p6"/>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0" name="Shape 120"/>
        <p:cNvGrpSpPr/>
        <p:nvPr/>
      </p:nvGrpSpPr>
      <p:grpSpPr>
        <a:xfrm>
          <a:off x="0" y="0"/>
          <a:ext cx="0" cy="0"/>
          <a:chOff x="0" y="0"/>
          <a:chExt cx="0" cy="0"/>
        </a:xfrm>
      </p:grpSpPr>
      <p:grpSp>
        <p:nvGrpSpPr>
          <p:cNvPr id="121" name="Google Shape;121;p7"/>
          <p:cNvGrpSpPr/>
          <p:nvPr/>
        </p:nvGrpSpPr>
        <p:grpSpPr>
          <a:xfrm>
            <a:off x="2429" y="0"/>
            <a:ext cx="9144058" cy="5143600"/>
            <a:chOff x="238125" y="2718950"/>
            <a:chExt cx="3166225" cy="1781025"/>
          </a:xfrm>
        </p:grpSpPr>
        <p:sp>
          <p:nvSpPr>
            <p:cNvPr id="122" name="Google Shape;122;p7"/>
            <p:cNvSpPr/>
            <p:nvPr/>
          </p:nvSpPr>
          <p:spPr>
            <a:xfrm>
              <a:off x="3226225" y="4306375"/>
              <a:ext cx="178125" cy="193600"/>
            </a:xfrm>
            <a:custGeom>
              <a:rect b="b" l="l" r="r" t="t"/>
              <a:pathLst>
                <a:path extrusionOk="0" h="7744" w="7125">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3383300" y="4427600"/>
              <a:ext cx="19175" cy="26600"/>
            </a:xfrm>
            <a:custGeom>
              <a:rect b="b" l="l" r="r" t="t"/>
              <a:pathLst>
                <a:path extrusionOk="0" h="1064" w="767">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3341850" y="4474575"/>
              <a:ext cx="20450" cy="23525"/>
            </a:xfrm>
            <a:custGeom>
              <a:rect b="b" l="l" r="r" t="t"/>
              <a:pathLst>
                <a:path extrusionOk="0" h="941" w="818">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238125" y="2718950"/>
              <a:ext cx="3166225" cy="1781025"/>
            </a:xfrm>
            <a:custGeom>
              <a:rect b="b" l="l" r="r" t="t"/>
              <a:pathLst>
                <a:path extrusionOk="0" h="71241" w="126649">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7"/>
          <p:cNvSpPr txBox="1"/>
          <p:nvPr>
            <p:ph type="title"/>
          </p:nvPr>
        </p:nvSpPr>
        <p:spPr>
          <a:xfrm>
            <a:off x="762000" y="358375"/>
            <a:ext cx="62550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27" name="Google Shape;127;p7"/>
          <p:cNvSpPr txBox="1"/>
          <p:nvPr>
            <p:ph idx="1" type="body"/>
          </p:nvPr>
        </p:nvSpPr>
        <p:spPr>
          <a:xfrm>
            <a:off x="762000" y="1504950"/>
            <a:ext cx="3036000" cy="34209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128" name="Google Shape;128;p7"/>
          <p:cNvSpPr txBox="1"/>
          <p:nvPr>
            <p:ph idx="2" type="body"/>
          </p:nvPr>
        </p:nvSpPr>
        <p:spPr>
          <a:xfrm>
            <a:off x="3980946" y="1504950"/>
            <a:ext cx="3036000" cy="34209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129" name="Google Shape;129;p7"/>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30" name="Shape 130"/>
        <p:cNvGrpSpPr/>
        <p:nvPr/>
      </p:nvGrpSpPr>
      <p:grpSpPr>
        <a:xfrm>
          <a:off x="0" y="0"/>
          <a:ext cx="0" cy="0"/>
          <a:chOff x="0" y="0"/>
          <a:chExt cx="0" cy="0"/>
        </a:xfrm>
      </p:grpSpPr>
      <p:grpSp>
        <p:nvGrpSpPr>
          <p:cNvPr id="131" name="Google Shape;131;p8"/>
          <p:cNvGrpSpPr/>
          <p:nvPr/>
        </p:nvGrpSpPr>
        <p:grpSpPr>
          <a:xfrm>
            <a:off x="2429" y="0"/>
            <a:ext cx="9144058" cy="5143600"/>
            <a:chOff x="238125" y="2718950"/>
            <a:chExt cx="3166225" cy="1781025"/>
          </a:xfrm>
        </p:grpSpPr>
        <p:sp>
          <p:nvSpPr>
            <p:cNvPr id="132" name="Google Shape;132;p8"/>
            <p:cNvSpPr/>
            <p:nvPr/>
          </p:nvSpPr>
          <p:spPr>
            <a:xfrm>
              <a:off x="3226225" y="4306375"/>
              <a:ext cx="178125" cy="193600"/>
            </a:xfrm>
            <a:custGeom>
              <a:rect b="b" l="l" r="r" t="t"/>
              <a:pathLst>
                <a:path extrusionOk="0" h="7744" w="7125">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3383300" y="4427600"/>
              <a:ext cx="19175" cy="26600"/>
            </a:xfrm>
            <a:custGeom>
              <a:rect b="b" l="l" r="r" t="t"/>
              <a:pathLst>
                <a:path extrusionOk="0" h="1064" w="767">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41850" y="4474575"/>
              <a:ext cx="20450" cy="23525"/>
            </a:xfrm>
            <a:custGeom>
              <a:rect b="b" l="l" r="r" t="t"/>
              <a:pathLst>
                <a:path extrusionOk="0" h="941" w="818">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238125" y="2718950"/>
              <a:ext cx="3166225" cy="1781025"/>
            </a:xfrm>
            <a:custGeom>
              <a:rect b="b" l="l" r="r" t="t"/>
              <a:pathLst>
                <a:path extrusionOk="0" h="71241" w="126649">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8"/>
          <p:cNvSpPr txBox="1"/>
          <p:nvPr>
            <p:ph type="title"/>
          </p:nvPr>
        </p:nvSpPr>
        <p:spPr>
          <a:xfrm>
            <a:off x="762000" y="358375"/>
            <a:ext cx="6255000" cy="857400"/>
          </a:xfrm>
          <a:prstGeom prst="rect">
            <a:avLst/>
          </a:prstGeom>
        </p:spPr>
        <p:txBody>
          <a:bodyPr anchorCtr="0" anchor="b"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7" name="Google Shape;137;p8"/>
          <p:cNvSpPr txBox="1"/>
          <p:nvPr>
            <p:ph idx="1" type="body"/>
          </p:nvPr>
        </p:nvSpPr>
        <p:spPr>
          <a:xfrm>
            <a:off x="762000" y="1504950"/>
            <a:ext cx="1944000" cy="31161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38" name="Google Shape;138;p8"/>
          <p:cNvSpPr txBox="1"/>
          <p:nvPr>
            <p:ph idx="2" type="body"/>
          </p:nvPr>
        </p:nvSpPr>
        <p:spPr>
          <a:xfrm>
            <a:off x="2917502" y="1504950"/>
            <a:ext cx="1944000" cy="31161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39" name="Google Shape;139;p8"/>
          <p:cNvSpPr txBox="1"/>
          <p:nvPr>
            <p:ph idx="3" type="body"/>
          </p:nvPr>
        </p:nvSpPr>
        <p:spPr>
          <a:xfrm>
            <a:off x="5073004" y="1504950"/>
            <a:ext cx="1944000" cy="31161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40" name="Google Shape;140;p8"/>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1" name="Shape 141"/>
        <p:cNvGrpSpPr/>
        <p:nvPr/>
      </p:nvGrpSpPr>
      <p:grpSpPr>
        <a:xfrm>
          <a:off x="0" y="0"/>
          <a:ext cx="0" cy="0"/>
          <a:chOff x="0" y="0"/>
          <a:chExt cx="0" cy="0"/>
        </a:xfrm>
      </p:grpSpPr>
      <p:grpSp>
        <p:nvGrpSpPr>
          <p:cNvPr id="142" name="Google Shape;142;p9"/>
          <p:cNvGrpSpPr/>
          <p:nvPr/>
        </p:nvGrpSpPr>
        <p:grpSpPr>
          <a:xfrm>
            <a:off x="2429" y="0"/>
            <a:ext cx="9144058" cy="5143600"/>
            <a:chOff x="238125" y="2718950"/>
            <a:chExt cx="3166225" cy="1781025"/>
          </a:xfrm>
        </p:grpSpPr>
        <p:sp>
          <p:nvSpPr>
            <p:cNvPr id="143" name="Google Shape;143;p9"/>
            <p:cNvSpPr/>
            <p:nvPr/>
          </p:nvSpPr>
          <p:spPr>
            <a:xfrm>
              <a:off x="3226225" y="4306375"/>
              <a:ext cx="178125" cy="193600"/>
            </a:xfrm>
            <a:custGeom>
              <a:rect b="b" l="l" r="r" t="t"/>
              <a:pathLst>
                <a:path extrusionOk="0" h="7744" w="7125">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3383300" y="4427600"/>
              <a:ext cx="19175" cy="26600"/>
            </a:xfrm>
            <a:custGeom>
              <a:rect b="b" l="l" r="r" t="t"/>
              <a:pathLst>
                <a:path extrusionOk="0" h="1064" w="767">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3341850" y="4474575"/>
              <a:ext cx="20450" cy="23525"/>
            </a:xfrm>
            <a:custGeom>
              <a:rect b="b" l="l" r="r" t="t"/>
              <a:pathLst>
                <a:path extrusionOk="0" h="941" w="818">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238125" y="2718950"/>
              <a:ext cx="3166225" cy="1781025"/>
            </a:xfrm>
            <a:custGeom>
              <a:rect b="b" l="l" r="r" t="t"/>
              <a:pathLst>
                <a:path extrusionOk="0" h="71241" w="126649">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9"/>
          <p:cNvSpPr txBox="1"/>
          <p:nvPr>
            <p:ph type="title"/>
          </p:nvPr>
        </p:nvSpPr>
        <p:spPr>
          <a:xfrm>
            <a:off x="762000" y="358375"/>
            <a:ext cx="62550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48" name="Google Shape;148;p9"/>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9" name="Shape 149"/>
        <p:cNvGrpSpPr/>
        <p:nvPr/>
      </p:nvGrpSpPr>
      <p:grpSpPr>
        <a:xfrm>
          <a:off x="0" y="0"/>
          <a:ext cx="0" cy="0"/>
          <a:chOff x="0" y="0"/>
          <a:chExt cx="0" cy="0"/>
        </a:xfrm>
      </p:grpSpPr>
      <p:grpSp>
        <p:nvGrpSpPr>
          <p:cNvPr id="150" name="Google Shape;150;p10"/>
          <p:cNvGrpSpPr/>
          <p:nvPr/>
        </p:nvGrpSpPr>
        <p:grpSpPr>
          <a:xfrm>
            <a:off x="2429" y="0"/>
            <a:ext cx="9144058" cy="5143600"/>
            <a:chOff x="238125" y="2718950"/>
            <a:chExt cx="3166225" cy="1781025"/>
          </a:xfrm>
        </p:grpSpPr>
        <p:sp>
          <p:nvSpPr>
            <p:cNvPr id="151" name="Google Shape;151;p10"/>
            <p:cNvSpPr/>
            <p:nvPr/>
          </p:nvSpPr>
          <p:spPr>
            <a:xfrm>
              <a:off x="3226225" y="4306375"/>
              <a:ext cx="178125" cy="193600"/>
            </a:xfrm>
            <a:custGeom>
              <a:rect b="b" l="l" r="r" t="t"/>
              <a:pathLst>
                <a:path extrusionOk="0" h="7744" w="7125">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
            <p:cNvSpPr/>
            <p:nvPr/>
          </p:nvSpPr>
          <p:spPr>
            <a:xfrm>
              <a:off x="3383300" y="4427600"/>
              <a:ext cx="19175" cy="26600"/>
            </a:xfrm>
            <a:custGeom>
              <a:rect b="b" l="l" r="r" t="t"/>
              <a:pathLst>
                <a:path extrusionOk="0" h="1064" w="767">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
            <p:cNvSpPr/>
            <p:nvPr/>
          </p:nvSpPr>
          <p:spPr>
            <a:xfrm>
              <a:off x="3341850" y="4474575"/>
              <a:ext cx="20450" cy="23525"/>
            </a:xfrm>
            <a:custGeom>
              <a:rect b="b" l="l" r="r" t="t"/>
              <a:pathLst>
                <a:path extrusionOk="0" h="941" w="818">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
            <p:cNvSpPr/>
            <p:nvPr/>
          </p:nvSpPr>
          <p:spPr>
            <a:xfrm>
              <a:off x="238125" y="2718950"/>
              <a:ext cx="3166225" cy="1781025"/>
            </a:xfrm>
            <a:custGeom>
              <a:rect b="b" l="l" r="r" t="t"/>
              <a:pathLst>
                <a:path extrusionOk="0" h="71241" w="126649">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0"/>
          <p:cNvSpPr txBox="1"/>
          <p:nvPr>
            <p:ph idx="1" type="body"/>
          </p:nvPr>
        </p:nvSpPr>
        <p:spPr>
          <a:xfrm>
            <a:off x="768450" y="4253900"/>
            <a:ext cx="62295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solidFill>
                  <a:schemeClr val="accent1"/>
                </a:solidFill>
              </a:defRPr>
            </a:lvl1pPr>
          </a:lstStyle>
          <a:p/>
        </p:txBody>
      </p:sp>
      <p:sp>
        <p:nvSpPr>
          <p:cNvPr id="156" name="Google Shape;156;p10"/>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1"/>
            </a:gs>
            <a:gs pos="13000">
              <a:schemeClr val="accent3"/>
            </a:gs>
            <a:gs pos="29000">
              <a:schemeClr val="accent5"/>
            </a:gs>
            <a:gs pos="100000">
              <a:schemeClr val="accent6"/>
            </a:gs>
          </a:gsLst>
          <a:path path="circle">
            <a:fillToRect l="100%" t="100%"/>
          </a:path>
          <a:tileRect b="-100%" r="-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62000" y="358375"/>
            <a:ext cx="62550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1pPr>
            <a:lvl2pPr lvl="1">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2pPr>
            <a:lvl3pPr lvl="2">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3pPr>
            <a:lvl4pPr lvl="3">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4pPr>
            <a:lvl5pPr lvl="4">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5pPr>
            <a:lvl6pPr lvl="5">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6pPr>
            <a:lvl7pPr lvl="6">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7pPr>
            <a:lvl8pPr lvl="7">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8pPr>
            <a:lvl9pPr lvl="8">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9pPr>
          </a:lstStyle>
          <a:p/>
        </p:txBody>
      </p:sp>
      <p:sp>
        <p:nvSpPr>
          <p:cNvPr id="7" name="Google Shape;7;p1"/>
          <p:cNvSpPr txBox="1"/>
          <p:nvPr>
            <p:ph idx="1" type="body"/>
          </p:nvPr>
        </p:nvSpPr>
        <p:spPr>
          <a:xfrm>
            <a:off x="762000" y="1504950"/>
            <a:ext cx="6255000" cy="2923200"/>
          </a:xfrm>
          <a:prstGeom prst="rect">
            <a:avLst/>
          </a:prstGeom>
          <a:noFill/>
          <a:ln>
            <a:noFill/>
          </a:ln>
        </p:spPr>
        <p:txBody>
          <a:bodyPr anchorCtr="0" anchor="t" bIns="0" lIns="0" spcFirstLastPara="1" rIns="0" wrap="square" tIns="0">
            <a:noAutofit/>
          </a:bodyPr>
          <a:lstStyle>
            <a:lvl1pPr indent="-381000" lvl="0" marL="457200">
              <a:spcBef>
                <a:spcPts val="600"/>
              </a:spcBef>
              <a:spcAft>
                <a:spcPts val="0"/>
              </a:spcAft>
              <a:buClr>
                <a:schemeClr val="accent1"/>
              </a:buClr>
              <a:buSzPts val="2400"/>
              <a:buFont typeface="Abel"/>
              <a:buChar char="⊗"/>
              <a:defRPr sz="2400">
                <a:solidFill>
                  <a:schemeClr val="dk2"/>
                </a:solidFill>
                <a:latin typeface="Abel"/>
                <a:ea typeface="Abel"/>
                <a:cs typeface="Abel"/>
                <a:sym typeface="Abel"/>
              </a:defRPr>
            </a:lvl1pPr>
            <a:lvl2pPr indent="-381000" lvl="1" marL="914400">
              <a:spcBef>
                <a:spcPts val="0"/>
              </a:spcBef>
              <a:spcAft>
                <a:spcPts val="0"/>
              </a:spcAft>
              <a:buClr>
                <a:schemeClr val="accent2"/>
              </a:buClr>
              <a:buSzPts val="2400"/>
              <a:buFont typeface="Abel"/>
              <a:buChar char="⊚"/>
              <a:defRPr sz="2400">
                <a:solidFill>
                  <a:schemeClr val="dk2"/>
                </a:solidFill>
                <a:latin typeface="Abel"/>
                <a:ea typeface="Abel"/>
                <a:cs typeface="Abel"/>
                <a:sym typeface="Abel"/>
              </a:defRPr>
            </a:lvl2pPr>
            <a:lvl3pPr indent="-381000" lvl="2" marL="1371600">
              <a:spcBef>
                <a:spcPts val="0"/>
              </a:spcBef>
              <a:spcAft>
                <a:spcPts val="0"/>
              </a:spcAft>
              <a:buClr>
                <a:schemeClr val="accent2"/>
              </a:buClr>
              <a:buSzPts val="2400"/>
              <a:buFont typeface="Abel"/>
              <a:buChar char="⊙"/>
              <a:defRPr sz="2400">
                <a:solidFill>
                  <a:schemeClr val="dk2"/>
                </a:solidFill>
                <a:latin typeface="Abel"/>
                <a:ea typeface="Abel"/>
                <a:cs typeface="Abel"/>
                <a:sym typeface="Abel"/>
              </a:defRPr>
            </a:lvl3pPr>
            <a:lvl4pPr indent="-381000" lvl="3" marL="1828800">
              <a:spcBef>
                <a:spcPts val="0"/>
              </a:spcBef>
              <a:spcAft>
                <a:spcPts val="0"/>
              </a:spcAft>
              <a:buClr>
                <a:schemeClr val="dk2"/>
              </a:buClr>
              <a:buSzPts val="2400"/>
              <a:buFont typeface="Abel"/>
              <a:buChar char="￮"/>
              <a:defRPr sz="2400">
                <a:solidFill>
                  <a:schemeClr val="dk2"/>
                </a:solidFill>
                <a:latin typeface="Abel"/>
                <a:ea typeface="Abel"/>
                <a:cs typeface="Abel"/>
                <a:sym typeface="Abel"/>
              </a:defRPr>
            </a:lvl4pPr>
            <a:lvl5pPr indent="-381000" lvl="4" marL="2286000">
              <a:spcBef>
                <a:spcPts val="0"/>
              </a:spcBef>
              <a:spcAft>
                <a:spcPts val="0"/>
              </a:spcAft>
              <a:buClr>
                <a:schemeClr val="dk2"/>
              </a:buClr>
              <a:buSzPts val="2400"/>
              <a:buFont typeface="Abel"/>
              <a:buChar char="○"/>
              <a:defRPr sz="2400">
                <a:solidFill>
                  <a:schemeClr val="dk2"/>
                </a:solidFill>
                <a:latin typeface="Abel"/>
                <a:ea typeface="Abel"/>
                <a:cs typeface="Abel"/>
                <a:sym typeface="Abel"/>
              </a:defRPr>
            </a:lvl5pPr>
            <a:lvl6pPr indent="-381000" lvl="5" marL="2743200">
              <a:spcBef>
                <a:spcPts val="0"/>
              </a:spcBef>
              <a:spcAft>
                <a:spcPts val="0"/>
              </a:spcAft>
              <a:buClr>
                <a:schemeClr val="dk2"/>
              </a:buClr>
              <a:buSzPts val="2400"/>
              <a:buFont typeface="Abel"/>
              <a:buChar char="￮"/>
              <a:defRPr sz="2400">
                <a:solidFill>
                  <a:schemeClr val="dk2"/>
                </a:solidFill>
                <a:latin typeface="Abel"/>
                <a:ea typeface="Abel"/>
                <a:cs typeface="Abel"/>
                <a:sym typeface="Abel"/>
              </a:defRPr>
            </a:lvl6pPr>
            <a:lvl7pPr indent="-381000" lvl="6" marL="3200400">
              <a:spcBef>
                <a:spcPts val="0"/>
              </a:spcBef>
              <a:spcAft>
                <a:spcPts val="0"/>
              </a:spcAft>
              <a:buClr>
                <a:schemeClr val="dk2"/>
              </a:buClr>
              <a:buSzPts val="2400"/>
              <a:buFont typeface="Abel"/>
              <a:buChar char="￮"/>
              <a:defRPr sz="2400">
                <a:solidFill>
                  <a:schemeClr val="dk2"/>
                </a:solidFill>
                <a:latin typeface="Abel"/>
                <a:ea typeface="Abel"/>
                <a:cs typeface="Abel"/>
                <a:sym typeface="Abel"/>
              </a:defRPr>
            </a:lvl7pPr>
            <a:lvl8pPr indent="-381000" lvl="7" marL="3657600">
              <a:spcBef>
                <a:spcPts val="0"/>
              </a:spcBef>
              <a:spcAft>
                <a:spcPts val="0"/>
              </a:spcAft>
              <a:buClr>
                <a:schemeClr val="dk2"/>
              </a:buClr>
              <a:buSzPts val="2400"/>
              <a:buFont typeface="Abel"/>
              <a:buChar char="￮"/>
              <a:defRPr sz="2400">
                <a:solidFill>
                  <a:schemeClr val="dk2"/>
                </a:solidFill>
                <a:latin typeface="Abel"/>
                <a:ea typeface="Abel"/>
                <a:cs typeface="Abel"/>
                <a:sym typeface="Abel"/>
              </a:defRPr>
            </a:lvl8pPr>
            <a:lvl9pPr indent="-381000" lvl="8" marL="4114800">
              <a:spcBef>
                <a:spcPts val="0"/>
              </a:spcBef>
              <a:spcAft>
                <a:spcPts val="0"/>
              </a:spcAft>
              <a:buClr>
                <a:schemeClr val="dk2"/>
              </a:buClr>
              <a:buSzPts val="2400"/>
              <a:buFont typeface="Abel"/>
              <a:buChar char="■"/>
              <a:defRPr sz="2400">
                <a:solidFill>
                  <a:schemeClr val="dk2"/>
                </a:solidFill>
                <a:latin typeface="Abel"/>
                <a:ea typeface="Abel"/>
                <a:cs typeface="Abel"/>
                <a:sym typeface="Abel"/>
              </a:defRPr>
            </a:lvl9pPr>
          </a:lstStyle>
          <a:p/>
        </p:txBody>
      </p:sp>
      <p:sp>
        <p:nvSpPr>
          <p:cNvPr id="8" name="Google Shape;8;p1"/>
          <p:cNvSpPr txBox="1"/>
          <p:nvPr>
            <p:ph idx="12" type="sldNum"/>
          </p:nvPr>
        </p:nvSpPr>
        <p:spPr>
          <a:xfrm>
            <a:off x="8445384" y="34064"/>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accent1"/>
                </a:solidFill>
                <a:latin typeface="Abel"/>
                <a:ea typeface="Abel"/>
                <a:cs typeface="Abel"/>
                <a:sym typeface="Abel"/>
              </a:defRPr>
            </a:lvl1pPr>
            <a:lvl2pPr lvl="1" algn="r">
              <a:buNone/>
              <a:defRPr sz="1300">
                <a:solidFill>
                  <a:schemeClr val="accent1"/>
                </a:solidFill>
                <a:latin typeface="Abel"/>
                <a:ea typeface="Abel"/>
                <a:cs typeface="Abel"/>
                <a:sym typeface="Abel"/>
              </a:defRPr>
            </a:lvl2pPr>
            <a:lvl3pPr lvl="2" algn="r">
              <a:buNone/>
              <a:defRPr sz="1300">
                <a:solidFill>
                  <a:schemeClr val="accent1"/>
                </a:solidFill>
                <a:latin typeface="Abel"/>
                <a:ea typeface="Abel"/>
                <a:cs typeface="Abel"/>
                <a:sym typeface="Abel"/>
              </a:defRPr>
            </a:lvl3pPr>
            <a:lvl4pPr lvl="3" algn="r">
              <a:buNone/>
              <a:defRPr sz="1300">
                <a:solidFill>
                  <a:schemeClr val="accent1"/>
                </a:solidFill>
                <a:latin typeface="Abel"/>
                <a:ea typeface="Abel"/>
                <a:cs typeface="Abel"/>
                <a:sym typeface="Abel"/>
              </a:defRPr>
            </a:lvl4pPr>
            <a:lvl5pPr lvl="4" algn="r">
              <a:buNone/>
              <a:defRPr sz="1300">
                <a:solidFill>
                  <a:schemeClr val="accent1"/>
                </a:solidFill>
                <a:latin typeface="Abel"/>
                <a:ea typeface="Abel"/>
                <a:cs typeface="Abel"/>
                <a:sym typeface="Abel"/>
              </a:defRPr>
            </a:lvl5pPr>
            <a:lvl6pPr lvl="5" algn="r">
              <a:buNone/>
              <a:defRPr sz="1300">
                <a:solidFill>
                  <a:schemeClr val="accent1"/>
                </a:solidFill>
                <a:latin typeface="Abel"/>
                <a:ea typeface="Abel"/>
                <a:cs typeface="Abel"/>
                <a:sym typeface="Abel"/>
              </a:defRPr>
            </a:lvl6pPr>
            <a:lvl7pPr lvl="6" algn="r">
              <a:buNone/>
              <a:defRPr sz="1300">
                <a:solidFill>
                  <a:schemeClr val="accent1"/>
                </a:solidFill>
                <a:latin typeface="Abel"/>
                <a:ea typeface="Abel"/>
                <a:cs typeface="Abel"/>
                <a:sym typeface="Abel"/>
              </a:defRPr>
            </a:lvl7pPr>
            <a:lvl8pPr lvl="7" algn="r">
              <a:buNone/>
              <a:defRPr sz="1300">
                <a:solidFill>
                  <a:schemeClr val="accent1"/>
                </a:solidFill>
                <a:latin typeface="Abel"/>
                <a:ea typeface="Abel"/>
                <a:cs typeface="Abel"/>
                <a:sym typeface="Abel"/>
              </a:defRPr>
            </a:lvl8pPr>
            <a:lvl9pPr lvl="8" algn="r">
              <a:buNone/>
              <a:defRPr sz="1300">
                <a:solidFill>
                  <a:schemeClr val="accent1"/>
                </a:solidFill>
                <a:latin typeface="Abel"/>
                <a:ea typeface="Abel"/>
                <a:cs typeface="Abel"/>
                <a:sym typeface="Abe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ctrTitle"/>
          </p:nvPr>
        </p:nvSpPr>
        <p:spPr>
          <a:xfrm>
            <a:off x="1248950" y="832625"/>
            <a:ext cx="6191100" cy="3505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5800"/>
              <a:t>Potentiometric Titration</a:t>
            </a:r>
            <a:endParaRPr b="1" sz="5800"/>
          </a:p>
          <a:p>
            <a:pPr indent="0" lvl="0" marL="0" rtl="0" algn="ctr">
              <a:spcBef>
                <a:spcPts val="0"/>
              </a:spcBef>
              <a:spcAft>
                <a:spcPts val="0"/>
              </a:spcAft>
              <a:buNone/>
            </a:pPr>
            <a:r>
              <a:rPr lang="en" sz="3500">
                <a:solidFill>
                  <a:srgbClr val="FFFFFF"/>
                </a:solidFill>
              </a:rPr>
              <a:t>By Monisha and</a:t>
            </a:r>
            <a:endParaRPr sz="3500">
              <a:solidFill>
                <a:srgbClr val="FFFFFF"/>
              </a:solidFill>
            </a:endParaRPr>
          </a:p>
          <a:p>
            <a:pPr indent="0" lvl="0" marL="0" rtl="0" algn="ctr">
              <a:spcBef>
                <a:spcPts val="0"/>
              </a:spcBef>
              <a:spcAft>
                <a:spcPts val="0"/>
              </a:spcAft>
              <a:buNone/>
            </a:pPr>
            <a:r>
              <a:rPr lang="en" sz="3500">
                <a:solidFill>
                  <a:srgbClr val="FFFFFF"/>
                </a:solidFill>
              </a:rPr>
              <a:t>Sachitha</a:t>
            </a:r>
            <a:endParaRPr sz="35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ph idx="4294967295" type="ctrTitle"/>
          </p:nvPr>
        </p:nvSpPr>
        <p:spPr>
          <a:xfrm>
            <a:off x="376025" y="268600"/>
            <a:ext cx="8069400" cy="926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800"/>
              <a:t>Standard Calomel Electrode</a:t>
            </a:r>
            <a:endParaRPr sz="4800"/>
          </a:p>
        </p:txBody>
      </p:sp>
      <p:sp>
        <p:nvSpPr>
          <p:cNvPr id="286" name="Google Shape;286;p26"/>
          <p:cNvSpPr txBox="1"/>
          <p:nvPr>
            <p:ph idx="4294967295" type="subTitle"/>
          </p:nvPr>
        </p:nvSpPr>
        <p:spPr>
          <a:xfrm>
            <a:off x="564050" y="1316075"/>
            <a:ext cx="4570800" cy="35052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800">
                <a:solidFill>
                  <a:srgbClr val="FF9900"/>
                </a:solidFill>
              </a:rPr>
              <a:t>Most commonly used in potentiometry.</a:t>
            </a:r>
            <a:endParaRPr sz="1800">
              <a:solidFill>
                <a:srgbClr val="FF9900"/>
              </a:solidFill>
            </a:endParaRPr>
          </a:p>
          <a:p>
            <a:pPr indent="0" lvl="0" marL="0" rtl="0" algn="l">
              <a:lnSpc>
                <a:spcPct val="115000"/>
              </a:lnSpc>
              <a:spcBef>
                <a:spcPts val="1200"/>
              </a:spcBef>
              <a:spcAft>
                <a:spcPts val="0"/>
              </a:spcAft>
              <a:buNone/>
            </a:pPr>
            <a:r>
              <a:rPr lang="en" sz="1800">
                <a:solidFill>
                  <a:srgbClr val="FF9900"/>
                </a:solidFill>
              </a:rPr>
              <a:t>The electrode is represented as :</a:t>
            </a:r>
            <a:endParaRPr sz="1800">
              <a:solidFill>
                <a:srgbClr val="FF9900"/>
              </a:solidFill>
            </a:endParaRPr>
          </a:p>
          <a:p>
            <a:pPr indent="0" lvl="0" marL="0" rtl="0" algn="l">
              <a:lnSpc>
                <a:spcPct val="115000"/>
              </a:lnSpc>
              <a:spcBef>
                <a:spcPts val="1200"/>
              </a:spcBef>
              <a:spcAft>
                <a:spcPts val="0"/>
              </a:spcAft>
              <a:buNone/>
            </a:pPr>
            <a:r>
              <a:rPr lang="en" sz="1800">
                <a:solidFill>
                  <a:srgbClr val="FF9900"/>
                </a:solidFill>
              </a:rPr>
              <a:t>KCl(satu.)Hg2Cl2(s)Hg(l)</a:t>
            </a:r>
            <a:endParaRPr sz="1800">
              <a:solidFill>
                <a:srgbClr val="FF9900"/>
              </a:solidFill>
            </a:endParaRPr>
          </a:p>
          <a:p>
            <a:pPr indent="0" lvl="0" marL="0" rtl="0" algn="l">
              <a:lnSpc>
                <a:spcPct val="115000"/>
              </a:lnSpc>
              <a:spcBef>
                <a:spcPts val="1200"/>
              </a:spcBef>
              <a:spcAft>
                <a:spcPts val="0"/>
              </a:spcAft>
              <a:buNone/>
            </a:pPr>
            <a:r>
              <a:rPr lang="en" sz="1800">
                <a:solidFill>
                  <a:srgbClr val="FF9900"/>
                </a:solidFill>
              </a:rPr>
              <a:t>E =0.242 V</a:t>
            </a:r>
            <a:endParaRPr sz="1800">
              <a:solidFill>
                <a:srgbClr val="FF9900"/>
              </a:solidFill>
            </a:endParaRPr>
          </a:p>
          <a:p>
            <a:pPr indent="0" lvl="0" marL="0" rtl="0" algn="l">
              <a:lnSpc>
                <a:spcPct val="115000"/>
              </a:lnSpc>
              <a:spcBef>
                <a:spcPts val="1200"/>
              </a:spcBef>
              <a:spcAft>
                <a:spcPts val="0"/>
              </a:spcAft>
              <a:buNone/>
            </a:pPr>
            <a:r>
              <a:t/>
            </a:r>
            <a:endParaRPr sz="1800">
              <a:solidFill>
                <a:srgbClr val="FF9900"/>
              </a:solidFill>
            </a:endParaRPr>
          </a:p>
          <a:p>
            <a:pPr indent="0" lvl="0" marL="0" rtl="0" algn="l">
              <a:lnSpc>
                <a:spcPct val="115000"/>
              </a:lnSpc>
              <a:spcBef>
                <a:spcPts val="1200"/>
              </a:spcBef>
              <a:spcAft>
                <a:spcPts val="0"/>
              </a:spcAft>
              <a:buNone/>
            </a:pPr>
            <a:r>
              <a:t/>
            </a:r>
            <a:endParaRPr sz="1800">
              <a:solidFill>
                <a:srgbClr val="FF9900"/>
              </a:solidFill>
            </a:endParaRPr>
          </a:p>
          <a:p>
            <a:pPr indent="0" lvl="0" marL="0" rtl="0" algn="l">
              <a:lnSpc>
                <a:spcPct val="115000"/>
              </a:lnSpc>
              <a:spcBef>
                <a:spcPts val="1200"/>
              </a:spcBef>
              <a:spcAft>
                <a:spcPts val="0"/>
              </a:spcAft>
              <a:buNone/>
            </a:pPr>
            <a:r>
              <a:rPr lang="en" sz="1800">
                <a:solidFill>
                  <a:srgbClr val="FF9900"/>
                </a:solidFill>
              </a:rPr>
              <a:t>The potential of calomel electrode decreases with increase in the concentration of chloride ions at a given temperature.</a:t>
            </a:r>
            <a:endParaRPr sz="1800">
              <a:solidFill>
                <a:srgbClr val="FF9900"/>
              </a:solidFill>
            </a:endParaRPr>
          </a:p>
          <a:p>
            <a:pPr indent="0" lvl="0" marL="0" rtl="0" algn="l">
              <a:spcBef>
                <a:spcPts val="1200"/>
              </a:spcBef>
              <a:spcAft>
                <a:spcPts val="0"/>
              </a:spcAft>
              <a:buNone/>
            </a:pPr>
            <a:r>
              <a:t/>
            </a:r>
            <a:endParaRPr/>
          </a:p>
        </p:txBody>
      </p:sp>
      <p:sp>
        <p:nvSpPr>
          <p:cNvPr id="287" name="Google Shape;287;p26"/>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88" name="Google Shape;288;p26"/>
          <p:cNvPicPr preferRelativeResize="0"/>
          <p:nvPr/>
        </p:nvPicPr>
        <p:blipFill>
          <a:blip r:embed="rId3">
            <a:alphaModFix/>
          </a:blip>
          <a:stretch>
            <a:fillRect/>
          </a:stretch>
        </p:blipFill>
        <p:spPr>
          <a:xfrm>
            <a:off x="5134750" y="1705550"/>
            <a:ext cx="3310625" cy="2320500"/>
          </a:xfrm>
          <a:prstGeom prst="rect">
            <a:avLst/>
          </a:prstGeom>
          <a:noFill/>
          <a:ln>
            <a:noFill/>
          </a:ln>
        </p:spPr>
      </p:pic>
      <p:pic>
        <p:nvPicPr>
          <p:cNvPr id="289" name="Google Shape;289;p26"/>
          <p:cNvPicPr preferRelativeResize="0"/>
          <p:nvPr/>
        </p:nvPicPr>
        <p:blipFill>
          <a:blip r:embed="rId4">
            <a:alphaModFix/>
          </a:blip>
          <a:stretch>
            <a:fillRect/>
          </a:stretch>
        </p:blipFill>
        <p:spPr>
          <a:xfrm>
            <a:off x="738725" y="3068625"/>
            <a:ext cx="3934850" cy="7124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7"/>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27"/>
          <p:cNvSpPr txBox="1"/>
          <p:nvPr/>
        </p:nvSpPr>
        <p:spPr>
          <a:xfrm>
            <a:off x="577475" y="1181800"/>
            <a:ext cx="6352200" cy="356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400">
                <a:solidFill>
                  <a:srgbClr val="FFFFFF"/>
                </a:solidFill>
                <a:latin typeface="Abel"/>
                <a:ea typeface="Abel"/>
                <a:cs typeface="Abel"/>
                <a:sym typeface="Abel"/>
              </a:rPr>
              <a:t>Generates a potential depending on analyte concentration(E</a:t>
            </a:r>
            <a:r>
              <a:rPr baseline="-25000" lang="en" sz="2400">
                <a:solidFill>
                  <a:srgbClr val="FFFFFF"/>
                </a:solidFill>
                <a:latin typeface="Abel"/>
                <a:ea typeface="Abel"/>
                <a:cs typeface="Abel"/>
                <a:sym typeface="Abel"/>
              </a:rPr>
              <a:t>ind</a:t>
            </a:r>
            <a:r>
              <a:rPr lang="en" sz="2400">
                <a:solidFill>
                  <a:srgbClr val="FFFFFF"/>
                </a:solidFill>
                <a:latin typeface="Abel"/>
                <a:ea typeface="Abel"/>
                <a:cs typeface="Abel"/>
                <a:sym typeface="Abel"/>
              </a:rPr>
              <a:t>).</a:t>
            </a:r>
            <a:endParaRPr baseline="-25000" sz="2400">
              <a:solidFill>
                <a:srgbClr val="FFFFFF"/>
              </a:solidFill>
              <a:latin typeface="Abel"/>
              <a:ea typeface="Abel"/>
              <a:cs typeface="Abel"/>
              <a:sym typeface="Abel"/>
            </a:endParaRPr>
          </a:p>
          <a:p>
            <a:pPr indent="0" lvl="0" marL="0" rtl="0" algn="l">
              <a:lnSpc>
                <a:spcPct val="115000"/>
              </a:lnSpc>
              <a:spcBef>
                <a:spcPts val="1200"/>
              </a:spcBef>
              <a:spcAft>
                <a:spcPts val="0"/>
              </a:spcAft>
              <a:buNone/>
            </a:pPr>
            <a:r>
              <a:rPr lang="en" sz="2400">
                <a:solidFill>
                  <a:srgbClr val="FFFFFF"/>
                </a:solidFill>
                <a:latin typeface="Abel"/>
                <a:ea typeface="Abel"/>
                <a:cs typeface="Abel"/>
                <a:sym typeface="Abel"/>
              </a:rPr>
              <a:t>Metallic IE :</a:t>
            </a:r>
            <a:endParaRPr sz="2400">
              <a:solidFill>
                <a:srgbClr val="FFFFFF"/>
              </a:solidFill>
              <a:latin typeface="Abel"/>
              <a:ea typeface="Abel"/>
              <a:cs typeface="Abel"/>
              <a:sym typeface="Abel"/>
            </a:endParaRPr>
          </a:p>
          <a:p>
            <a:pPr indent="-381000" lvl="0" marL="457200" rtl="0" algn="l">
              <a:lnSpc>
                <a:spcPct val="115000"/>
              </a:lnSpc>
              <a:spcBef>
                <a:spcPts val="1200"/>
              </a:spcBef>
              <a:spcAft>
                <a:spcPts val="0"/>
              </a:spcAft>
              <a:buClr>
                <a:srgbClr val="FFFFFF"/>
              </a:buClr>
              <a:buSzPts val="2400"/>
              <a:buFont typeface="Abel"/>
              <a:buChar char="●"/>
            </a:pPr>
            <a:r>
              <a:rPr lang="en" sz="2400">
                <a:solidFill>
                  <a:srgbClr val="FFFFFF"/>
                </a:solidFill>
                <a:latin typeface="Abel"/>
                <a:ea typeface="Abel"/>
                <a:cs typeface="Abel"/>
                <a:sym typeface="Abel"/>
              </a:rPr>
              <a:t>First kind  </a:t>
            </a:r>
            <a:endParaRPr sz="2400">
              <a:solidFill>
                <a:srgbClr val="FFFFFF"/>
              </a:solidFill>
              <a:latin typeface="Abel"/>
              <a:ea typeface="Abel"/>
              <a:cs typeface="Abel"/>
              <a:sym typeface="Abel"/>
            </a:endParaRPr>
          </a:p>
          <a:p>
            <a:pPr indent="-381000" lvl="0" marL="457200" rtl="0" algn="l">
              <a:lnSpc>
                <a:spcPct val="115000"/>
              </a:lnSpc>
              <a:spcBef>
                <a:spcPts val="0"/>
              </a:spcBef>
              <a:spcAft>
                <a:spcPts val="0"/>
              </a:spcAft>
              <a:buClr>
                <a:srgbClr val="FFFFFF"/>
              </a:buClr>
              <a:buSzPts val="2400"/>
              <a:buFont typeface="Abel"/>
              <a:buChar char="●"/>
            </a:pPr>
            <a:r>
              <a:rPr lang="en" sz="2400">
                <a:solidFill>
                  <a:srgbClr val="FFFFFF"/>
                </a:solidFill>
                <a:latin typeface="Abel"/>
                <a:ea typeface="Abel"/>
                <a:cs typeface="Abel"/>
                <a:sym typeface="Abel"/>
              </a:rPr>
              <a:t>second kind  </a:t>
            </a:r>
            <a:endParaRPr sz="2400">
              <a:solidFill>
                <a:srgbClr val="FFFFFF"/>
              </a:solidFill>
              <a:latin typeface="Abel"/>
              <a:ea typeface="Abel"/>
              <a:cs typeface="Abel"/>
              <a:sym typeface="Abel"/>
            </a:endParaRPr>
          </a:p>
          <a:p>
            <a:pPr indent="-381000" lvl="0" marL="457200" rtl="0" algn="l">
              <a:lnSpc>
                <a:spcPct val="115000"/>
              </a:lnSpc>
              <a:spcBef>
                <a:spcPts val="0"/>
              </a:spcBef>
              <a:spcAft>
                <a:spcPts val="0"/>
              </a:spcAft>
              <a:buClr>
                <a:srgbClr val="FFFFFF"/>
              </a:buClr>
              <a:buSzPts val="2400"/>
              <a:buFont typeface="Abel"/>
              <a:buChar char="●"/>
            </a:pPr>
            <a:r>
              <a:rPr lang="en" sz="2400">
                <a:solidFill>
                  <a:srgbClr val="FFFFFF"/>
                </a:solidFill>
                <a:latin typeface="Abel"/>
                <a:ea typeface="Abel"/>
                <a:cs typeface="Abel"/>
                <a:sym typeface="Abel"/>
              </a:rPr>
              <a:t>inert</a:t>
            </a:r>
            <a:endParaRPr sz="2400">
              <a:solidFill>
                <a:srgbClr val="FFFFFF"/>
              </a:solidFill>
              <a:latin typeface="Abel"/>
              <a:ea typeface="Abel"/>
              <a:cs typeface="Abel"/>
              <a:sym typeface="Abel"/>
            </a:endParaRPr>
          </a:p>
          <a:p>
            <a:pPr indent="0" lvl="0" marL="0" rtl="0" algn="l">
              <a:lnSpc>
                <a:spcPct val="115000"/>
              </a:lnSpc>
              <a:spcBef>
                <a:spcPts val="1200"/>
              </a:spcBef>
              <a:spcAft>
                <a:spcPts val="1200"/>
              </a:spcAft>
              <a:buNone/>
            </a:pPr>
            <a:r>
              <a:rPr lang="en" sz="2400">
                <a:solidFill>
                  <a:srgbClr val="FFFFFF"/>
                </a:solidFill>
                <a:latin typeface="Abel"/>
                <a:ea typeface="Abel"/>
                <a:cs typeface="Abel"/>
                <a:sym typeface="Abel"/>
              </a:rPr>
              <a:t>Membrane IE: most common is ph glass electrode</a:t>
            </a:r>
            <a:endParaRPr sz="2000">
              <a:solidFill>
                <a:srgbClr val="FFFFFF"/>
              </a:solidFill>
              <a:latin typeface="Abel"/>
              <a:ea typeface="Abel"/>
              <a:cs typeface="Abel"/>
              <a:sym typeface="Abel"/>
            </a:endParaRPr>
          </a:p>
        </p:txBody>
      </p:sp>
      <p:sp>
        <p:nvSpPr>
          <p:cNvPr id="296" name="Google Shape;296;p27"/>
          <p:cNvSpPr txBox="1"/>
          <p:nvPr/>
        </p:nvSpPr>
        <p:spPr>
          <a:xfrm>
            <a:off x="434425" y="134300"/>
            <a:ext cx="7770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accent4"/>
                </a:solidFill>
                <a:latin typeface="Abel"/>
                <a:ea typeface="Abel"/>
                <a:cs typeface="Abel"/>
                <a:sym typeface="Abel"/>
              </a:rPr>
              <a:t>INDICATOR ELECTRODE</a:t>
            </a:r>
            <a:endParaRPr sz="2600">
              <a:solidFill>
                <a:schemeClr val="accent4"/>
              </a:solidFill>
              <a:latin typeface="Abel"/>
              <a:ea typeface="Abel"/>
              <a:cs typeface="Abel"/>
              <a:sym typeface="Abe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8"/>
          <p:cNvSpPr txBox="1"/>
          <p:nvPr>
            <p:ph type="title"/>
          </p:nvPr>
        </p:nvSpPr>
        <p:spPr>
          <a:xfrm>
            <a:off x="762000" y="214875"/>
            <a:ext cx="6255000" cy="77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TYPES OF POTENTIOMETRIC RXN</a:t>
            </a:r>
            <a:endParaRPr/>
          </a:p>
        </p:txBody>
      </p:sp>
      <p:sp>
        <p:nvSpPr>
          <p:cNvPr id="302" name="Google Shape;302;p28"/>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03" name="Google Shape;303;p28"/>
          <p:cNvGrpSpPr/>
          <p:nvPr/>
        </p:nvGrpSpPr>
        <p:grpSpPr>
          <a:xfrm>
            <a:off x="147789" y="1249077"/>
            <a:ext cx="3320524" cy="3369936"/>
            <a:chOff x="1434386" y="1164500"/>
            <a:chExt cx="2547000" cy="2547000"/>
          </a:xfrm>
        </p:grpSpPr>
        <p:sp>
          <p:nvSpPr>
            <p:cNvPr id="304" name="Google Shape;304;p28"/>
            <p:cNvSpPr/>
            <p:nvPr/>
          </p:nvSpPr>
          <p:spPr>
            <a:xfrm rot="2700000">
              <a:off x="2427024" y="917862"/>
              <a:ext cx="561726" cy="3040276"/>
            </a:xfrm>
            <a:prstGeom prst="roundRect">
              <a:avLst>
                <a:gd fmla="val 50000" name="adj"/>
              </a:avLst>
            </a:prstGeom>
            <a:solidFill>
              <a:srgbClr val="55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7ED"/>
                </a:solidFill>
                <a:latin typeface="Abel"/>
                <a:ea typeface="Abel"/>
                <a:cs typeface="Abel"/>
                <a:sym typeface="Abel"/>
              </a:endParaRPr>
            </a:p>
          </p:txBody>
        </p:sp>
        <p:sp>
          <p:nvSpPr>
            <p:cNvPr id="305" name="Google Shape;305;p28"/>
            <p:cNvSpPr/>
            <p:nvPr/>
          </p:nvSpPr>
          <p:spPr>
            <a:xfrm>
              <a:off x="1635802" y="3112618"/>
              <a:ext cx="374100" cy="374100"/>
            </a:xfrm>
            <a:prstGeom prst="ellipse">
              <a:avLst/>
            </a:prstGeom>
            <a:solidFill>
              <a:srgbClr val="FFF7ED"/>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50062"/>
                  </a:solidFill>
                  <a:latin typeface="Abel"/>
                  <a:ea typeface="Abel"/>
                  <a:cs typeface="Abel"/>
                  <a:sym typeface="Abel"/>
                </a:rPr>
                <a:t>1</a:t>
              </a:r>
              <a:endParaRPr b="1" sz="1200">
                <a:solidFill>
                  <a:srgbClr val="550062"/>
                </a:solidFill>
                <a:latin typeface="Abel"/>
                <a:ea typeface="Abel"/>
                <a:cs typeface="Abel"/>
                <a:sym typeface="Abel"/>
              </a:endParaRPr>
            </a:p>
          </p:txBody>
        </p:sp>
        <p:sp>
          <p:nvSpPr>
            <p:cNvPr id="306" name="Google Shape;306;p28"/>
            <p:cNvSpPr txBox="1"/>
            <p:nvPr/>
          </p:nvSpPr>
          <p:spPr>
            <a:xfrm rot="-2700000">
              <a:off x="1613675" y="2181090"/>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7ED"/>
                  </a:solidFill>
                  <a:latin typeface="Abel"/>
                  <a:ea typeface="Abel"/>
                  <a:cs typeface="Abel"/>
                  <a:sym typeface="Abel"/>
                </a:rPr>
                <a:t>Acid-base PT</a:t>
              </a:r>
              <a:endParaRPr b="1" sz="1600">
                <a:solidFill>
                  <a:srgbClr val="FFF7ED"/>
                </a:solidFill>
                <a:latin typeface="Abel"/>
                <a:ea typeface="Abel"/>
                <a:cs typeface="Abel"/>
                <a:sym typeface="Abel"/>
              </a:endParaRPr>
            </a:p>
          </p:txBody>
        </p:sp>
      </p:grpSp>
      <p:grpSp>
        <p:nvGrpSpPr>
          <p:cNvPr id="307" name="Google Shape;307;p28"/>
          <p:cNvGrpSpPr/>
          <p:nvPr/>
        </p:nvGrpSpPr>
        <p:grpSpPr>
          <a:xfrm>
            <a:off x="2014463" y="1302705"/>
            <a:ext cx="3224502" cy="3330712"/>
            <a:chOff x="3203958" y="1258050"/>
            <a:chExt cx="2547000" cy="2547000"/>
          </a:xfrm>
        </p:grpSpPr>
        <p:sp>
          <p:nvSpPr>
            <p:cNvPr id="308" name="Google Shape;308;p28"/>
            <p:cNvSpPr/>
            <p:nvPr/>
          </p:nvSpPr>
          <p:spPr>
            <a:xfrm rot="2700000">
              <a:off x="4196595" y="1011412"/>
              <a:ext cx="561726" cy="3040276"/>
            </a:xfrm>
            <a:prstGeom prst="roundRect">
              <a:avLst>
                <a:gd fmla="val 50000" name="adj"/>
              </a:avLst>
            </a:prstGeom>
            <a:solidFill>
              <a:srgbClr val="EF00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7ED"/>
                </a:solidFill>
                <a:latin typeface="Abel"/>
                <a:ea typeface="Abel"/>
                <a:cs typeface="Abel"/>
                <a:sym typeface="Abel"/>
              </a:endParaRPr>
            </a:p>
          </p:txBody>
        </p:sp>
        <p:sp>
          <p:nvSpPr>
            <p:cNvPr id="309" name="Google Shape;309;p28"/>
            <p:cNvSpPr/>
            <p:nvPr/>
          </p:nvSpPr>
          <p:spPr>
            <a:xfrm>
              <a:off x="3420974" y="3205393"/>
              <a:ext cx="374100" cy="374100"/>
            </a:xfrm>
            <a:prstGeom prst="ellipse">
              <a:avLst/>
            </a:prstGeom>
            <a:solidFill>
              <a:srgbClr val="FFF7ED"/>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EF007E"/>
                  </a:solidFill>
                  <a:latin typeface="Abel"/>
                  <a:ea typeface="Abel"/>
                  <a:cs typeface="Abel"/>
                  <a:sym typeface="Abel"/>
                </a:rPr>
                <a:t>2</a:t>
              </a:r>
              <a:endParaRPr b="1" sz="1200">
                <a:solidFill>
                  <a:srgbClr val="EF007E"/>
                </a:solidFill>
                <a:latin typeface="Abel"/>
                <a:ea typeface="Abel"/>
                <a:cs typeface="Abel"/>
                <a:sym typeface="Abel"/>
              </a:endParaRPr>
            </a:p>
          </p:txBody>
        </p:sp>
        <p:sp>
          <p:nvSpPr>
            <p:cNvPr id="310" name="Google Shape;310;p28"/>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7ED"/>
                  </a:solidFill>
                  <a:latin typeface="Abel"/>
                  <a:ea typeface="Abel"/>
                  <a:cs typeface="Abel"/>
                  <a:sym typeface="Abel"/>
                </a:rPr>
                <a:t>Redox PT</a:t>
              </a:r>
              <a:endParaRPr b="1" sz="1600">
                <a:solidFill>
                  <a:srgbClr val="FFF7ED"/>
                </a:solidFill>
                <a:latin typeface="Abel"/>
                <a:ea typeface="Abel"/>
                <a:cs typeface="Abel"/>
                <a:sym typeface="Abel"/>
              </a:endParaRPr>
            </a:p>
          </p:txBody>
        </p:sp>
      </p:grpSp>
      <p:grpSp>
        <p:nvGrpSpPr>
          <p:cNvPr id="311" name="Google Shape;311;p28"/>
          <p:cNvGrpSpPr/>
          <p:nvPr/>
        </p:nvGrpSpPr>
        <p:grpSpPr>
          <a:xfrm>
            <a:off x="3934206" y="1302706"/>
            <a:ext cx="3224502" cy="3330712"/>
            <a:chOff x="5123977" y="1258050"/>
            <a:chExt cx="2547000" cy="2547000"/>
          </a:xfrm>
        </p:grpSpPr>
        <p:sp>
          <p:nvSpPr>
            <p:cNvPr id="312" name="Google Shape;312;p28"/>
            <p:cNvSpPr/>
            <p:nvPr/>
          </p:nvSpPr>
          <p:spPr>
            <a:xfrm rot="2700000">
              <a:off x="6116614" y="1011412"/>
              <a:ext cx="561726" cy="3040276"/>
            </a:xfrm>
            <a:prstGeom prst="roundRect">
              <a:avLst>
                <a:gd fmla="val 50000"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7ED"/>
                </a:solidFill>
                <a:latin typeface="Abel"/>
                <a:ea typeface="Abel"/>
                <a:cs typeface="Abel"/>
                <a:sym typeface="Abel"/>
              </a:endParaRPr>
            </a:p>
          </p:txBody>
        </p:sp>
        <p:sp>
          <p:nvSpPr>
            <p:cNvPr id="313" name="Google Shape;313;p28"/>
            <p:cNvSpPr/>
            <p:nvPr/>
          </p:nvSpPr>
          <p:spPr>
            <a:xfrm>
              <a:off x="5340992" y="3205393"/>
              <a:ext cx="374100" cy="374100"/>
            </a:xfrm>
            <a:prstGeom prst="ellipse">
              <a:avLst/>
            </a:prstGeom>
            <a:solidFill>
              <a:srgbClr val="FFF7ED"/>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8700"/>
                  </a:solidFill>
                  <a:latin typeface="Abel"/>
                  <a:ea typeface="Abel"/>
                  <a:cs typeface="Abel"/>
                  <a:sym typeface="Abel"/>
                </a:rPr>
                <a:t>3</a:t>
              </a:r>
              <a:endParaRPr b="1" sz="1200">
                <a:solidFill>
                  <a:srgbClr val="FF8700"/>
                </a:solidFill>
                <a:latin typeface="Abel"/>
                <a:ea typeface="Abel"/>
                <a:cs typeface="Abel"/>
                <a:sym typeface="Abel"/>
              </a:endParaRPr>
            </a:p>
          </p:txBody>
        </p:sp>
        <p:sp>
          <p:nvSpPr>
            <p:cNvPr id="314" name="Google Shape;314;p28"/>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7ED"/>
                  </a:solidFill>
                  <a:latin typeface="Abel"/>
                  <a:ea typeface="Abel"/>
                  <a:cs typeface="Abel"/>
                  <a:sym typeface="Abel"/>
                </a:rPr>
                <a:t>Precipitation PT</a:t>
              </a:r>
              <a:endParaRPr b="1" sz="1600">
                <a:solidFill>
                  <a:srgbClr val="FFF7ED"/>
                </a:solidFill>
                <a:latin typeface="Abel"/>
                <a:ea typeface="Abel"/>
                <a:cs typeface="Abel"/>
                <a:sym typeface="Abel"/>
              </a:endParaRPr>
            </a:p>
          </p:txBody>
        </p:sp>
      </p:grpSp>
      <p:grpSp>
        <p:nvGrpSpPr>
          <p:cNvPr id="315" name="Google Shape;315;p28"/>
          <p:cNvGrpSpPr/>
          <p:nvPr/>
        </p:nvGrpSpPr>
        <p:grpSpPr>
          <a:xfrm>
            <a:off x="5690314" y="1249089"/>
            <a:ext cx="3320524" cy="3369936"/>
            <a:chOff x="1434386" y="1164500"/>
            <a:chExt cx="2547000" cy="2547000"/>
          </a:xfrm>
        </p:grpSpPr>
        <p:sp>
          <p:nvSpPr>
            <p:cNvPr id="316" name="Google Shape;316;p28"/>
            <p:cNvSpPr/>
            <p:nvPr/>
          </p:nvSpPr>
          <p:spPr>
            <a:xfrm rot="2700000">
              <a:off x="2427024" y="917862"/>
              <a:ext cx="561726" cy="3040276"/>
            </a:xfrm>
            <a:prstGeom prst="roundRect">
              <a:avLst>
                <a:gd fmla="val 50000" name="adj"/>
              </a:avLst>
            </a:prstGeom>
            <a:solidFill>
              <a:srgbClr val="55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7ED"/>
                </a:solidFill>
                <a:latin typeface="Abel"/>
                <a:ea typeface="Abel"/>
                <a:cs typeface="Abel"/>
                <a:sym typeface="Abel"/>
              </a:endParaRPr>
            </a:p>
          </p:txBody>
        </p:sp>
        <p:sp>
          <p:nvSpPr>
            <p:cNvPr id="317" name="Google Shape;317;p28"/>
            <p:cNvSpPr/>
            <p:nvPr/>
          </p:nvSpPr>
          <p:spPr>
            <a:xfrm>
              <a:off x="1635802" y="3112618"/>
              <a:ext cx="374100" cy="374100"/>
            </a:xfrm>
            <a:prstGeom prst="ellipse">
              <a:avLst/>
            </a:prstGeom>
            <a:solidFill>
              <a:srgbClr val="FFF7ED"/>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50062"/>
                  </a:solidFill>
                  <a:latin typeface="Abel"/>
                  <a:ea typeface="Abel"/>
                  <a:cs typeface="Abel"/>
                  <a:sym typeface="Abel"/>
                </a:rPr>
                <a:t>4</a:t>
              </a:r>
              <a:endParaRPr b="1" sz="1200">
                <a:solidFill>
                  <a:srgbClr val="550062"/>
                </a:solidFill>
                <a:latin typeface="Abel"/>
                <a:ea typeface="Abel"/>
                <a:cs typeface="Abel"/>
                <a:sym typeface="Abel"/>
              </a:endParaRPr>
            </a:p>
          </p:txBody>
        </p:sp>
        <p:sp>
          <p:nvSpPr>
            <p:cNvPr id="318" name="Google Shape;318;p28"/>
            <p:cNvSpPr txBox="1"/>
            <p:nvPr/>
          </p:nvSpPr>
          <p:spPr>
            <a:xfrm rot="-2700000">
              <a:off x="1665183" y="2140465"/>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7ED"/>
                  </a:solidFill>
                  <a:latin typeface="Abel"/>
                  <a:ea typeface="Abel"/>
                  <a:cs typeface="Abel"/>
                  <a:sym typeface="Abel"/>
                </a:rPr>
                <a:t>Complexometric PT</a:t>
              </a:r>
              <a:endParaRPr b="1" sz="1600">
                <a:solidFill>
                  <a:srgbClr val="FFF7ED"/>
                </a:solidFill>
                <a:latin typeface="Abel"/>
                <a:ea typeface="Abel"/>
                <a:cs typeface="Abel"/>
                <a:sym typeface="Abe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9"/>
          <p:cNvSpPr txBox="1"/>
          <p:nvPr>
            <p:ph type="title"/>
          </p:nvPr>
        </p:nvSpPr>
        <p:spPr>
          <a:xfrm>
            <a:off x="762000" y="246450"/>
            <a:ext cx="6255000" cy="1114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General method for potentiometry(acid-base)</a:t>
            </a:r>
            <a:endParaRPr/>
          </a:p>
        </p:txBody>
      </p:sp>
      <p:sp>
        <p:nvSpPr>
          <p:cNvPr id="324" name="Google Shape;324;p29"/>
          <p:cNvSpPr txBox="1"/>
          <p:nvPr>
            <p:ph idx="1" type="body"/>
          </p:nvPr>
        </p:nvSpPr>
        <p:spPr>
          <a:xfrm>
            <a:off x="558225" y="1504950"/>
            <a:ext cx="3118200" cy="3358800"/>
          </a:xfrm>
          <a:prstGeom prst="rect">
            <a:avLst/>
          </a:prstGeom>
        </p:spPr>
        <p:txBody>
          <a:bodyPr anchorCtr="0" anchor="t" bIns="0" lIns="0" spcFirstLastPara="1" rIns="0" wrap="square" tIns="0">
            <a:noAutofit/>
          </a:bodyPr>
          <a:lstStyle/>
          <a:p>
            <a:pPr indent="-325393" lvl="0" marL="457200" rtl="0" algn="l">
              <a:lnSpc>
                <a:spcPct val="115000"/>
              </a:lnSpc>
              <a:spcBef>
                <a:spcPts val="0"/>
              </a:spcBef>
              <a:spcAft>
                <a:spcPts val="0"/>
              </a:spcAft>
              <a:buClr>
                <a:srgbClr val="FF8700"/>
              </a:buClr>
              <a:buSzPts val="1524"/>
              <a:buFont typeface="Arial"/>
              <a:buChar char="●"/>
            </a:pPr>
            <a:r>
              <a:rPr lang="en" sz="1524">
                <a:solidFill>
                  <a:srgbClr val="FF8700"/>
                </a:solidFill>
                <a:latin typeface="Arial"/>
                <a:ea typeface="Arial"/>
                <a:cs typeface="Arial"/>
                <a:sym typeface="Arial"/>
              </a:rPr>
              <a:t>Switch on the instrument and connect the saturated calomel electrode to the positive terminal or the socket and the glass electrode to the negative.Arrange the calomel electrode and the paddle of the stirrer in such a way that it must be at lower level of the glass electrode which is placed between them.</a:t>
            </a:r>
            <a:endParaRPr sz="1524">
              <a:solidFill>
                <a:srgbClr val="FF8700"/>
              </a:solidFill>
              <a:latin typeface="Arial"/>
              <a:ea typeface="Arial"/>
              <a:cs typeface="Arial"/>
              <a:sym typeface="Arial"/>
            </a:endParaRPr>
          </a:p>
          <a:p>
            <a:pPr indent="0" lvl="0" marL="0" rtl="0" algn="l">
              <a:spcBef>
                <a:spcPts val="1200"/>
              </a:spcBef>
              <a:spcAft>
                <a:spcPts val="0"/>
              </a:spcAft>
              <a:buNone/>
            </a:pPr>
            <a:r>
              <a:t/>
            </a:r>
            <a:endParaRPr/>
          </a:p>
        </p:txBody>
      </p:sp>
      <p:sp>
        <p:nvSpPr>
          <p:cNvPr id="325" name="Google Shape;325;p29"/>
          <p:cNvSpPr txBox="1"/>
          <p:nvPr>
            <p:ph idx="2" type="body"/>
          </p:nvPr>
        </p:nvSpPr>
        <p:spPr>
          <a:xfrm>
            <a:off x="3621875" y="1504950"/>
            <a:ext cx="3300300" cy="3116100"/>
          </a:xfrm>
          <a:prstGeom prst="rect">
            <a:avLst/>
          </a:prstGeom>
        </p:spPr>
        <p:txBody>
          <a:bodyPr anchorCtr="0" anchor="t" bIns="0" lIns="0" spcFirstLastPara="1" rIns="0" wrap="square" tIns="0">
            <a:noAutofit/>
          </a:bodyPr>
          <a:lstStyle/>
          <a:p>
            <a:pPr indent="-308996" lvl="0" marL="457200" rtl="0" algn="l">
              <a:lnSpc>
                <a:spcPct val="115000"/>
              </a:lnSpc>
              <a:spcBef>
                <a:spcPts val="0"/>
              </a:spcBef>
              <a:spcAft>
                <a:spcPts val="0"/>
              </a:spcAft>
              <a:buClr>
                <a:srgbClr val="FF8700"/>
              </a:buClr>
              <a:buSzPts val="1266"/>
              <a:buFont typeface="Arial"/>
              <a:buChar char="●"/>
            </a:pPr>
            <a:r>
              <a:rPr lang="en" sz="1566">
                <a:solidFill>
                  <a:srgbClr val="FF8700"/>
                </a:solidFill>
                <a:latin typeface="Arial"/>
                <a:ea typeface="Arial"/>
                <a:cs typeface="Arial"/>
                <a:sym typeface="Arial"/>
              </a:rPr>
              <a:t>Adjust the meter to zero and standardise the electrode system as above,as subsequent readings are to be taken with the stirrer motor running</a:t>
            </a:r>
            <a:r>
              <a:rPr lang="en" sz="1266">
                <a:solidFill>
                  <a:srgbClr val="FF8700"/>
                </a:solidFill>
                <a:latin typeface="Arial"/>
                <a:ea typeface="Arial"/>
                <a:cs typeface="Arial"/>
                <a:sym typeface="Arial"/>
              </a:rPr>
              <a:t>.</a:t>
            </a:r>
            <a:endParaRPr sz="1266">
              <a:solidFill>
                <a:srgbClr val="FF8700"/>
              </a:solidFill>
              <a:latin typeface="Arial"/>
              <a:ea typeface="Arial"/>
              <a:cs typeface="Arial"/>
              <a:sym typeface="Arial"/>
            </a:endParaRPr>
          </a:p>
          <a:p>
            <a:pPr indent="0" lvl="0" marL="0" rtl="0" algn="l">
              <a:spcBef>
                <a:spcPts val="1200"/>
              </a:spcBef>
              <a:spcAft>
                <a:spcPts val="0"/>
              </a:spcAft>
              <a:buNone/>
            </a:pPr>
            <a:r>
              <a:t/>
            </a:r>
            <a:endParaRPr>
              <a:solidFill>
                <a:srgbClr val="FF8700"/>
              </a:solidFill>
            </a:endParaRPr>
          </a:p>
        </p:txBody>
      </p:sp>
      <p:sp>
        <p:nvSpPr>
          <p:cNvPr id="326" name="Google Shape;326;p29"/>
          <p:cNvSpPr txBox="1"/>
          <p:nvPr>
            <p:ph idx="3" type="body"/>
          </p:nvPr>
        </p:nvSpPr>
        <p:spPr>
          <a:xfrm>
            <a:off x="3676425" y="1034075"/>
            <a:ext cx="3414300" cy="3425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327" name="Google Shape;327;p29"/>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28" name="Google Shape;328;p29"/>
          <p:cNvPicPr preferRelativeResize="0"/>
          <p:nvPr/>
        </p:nvPicPr>
        <p:blipFill>
          <a:blip r:embed="rId3">
            <a:alphaModFix/>
          </a:blip>
          <a:stretch>
            <a:fillRect/>
          </a:stretch>
        </p:blipFill>
        <p:spPr>
          <a:xfrm>
            <a:off x="6600725" y="2823225"/>
            <a:ext cx="2146200" cy="1980000"/>
          </a:xfrm>
          <a:prstGeom prst="roundRect">
            <a:avLst>
              <a:gd fmla="val 16667"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0"/>
          <p:cNvSpPr txBox="1"/>
          <p:nvPr>
            <p:ph type="title"/>
          </p:nvPr>
        </p:nvSpPr>
        <p:spPr>
          <a:xfrm>
            <a:off x="321475" y="427675"/>
            <a:ext cx="8293800" cy="4796400"/>
          </a:xfrm>
          <a:prstGeom prst="rect">
            <a:avLst/>
          </a:prstGeom>
        </p:spPr>
        <p:txBody>
          <a:bodyPr anchorCtr="0" anchor="b" bIns="0" lIns="0" spcFirstLastPara="1" rIns="0" wrap="square" tIns="0">
            <a:noAutofit/>
          </a:bodyPr>
          <a:lstStyle/>
          <a:p>
            <a:pPr indent="-342900" lvl="0" marL="457200" rtl="0" algn="l">
              <a:lnSpc>
                <a:spcPct val="115000"/>
              </a:lnSpc>
              <a:spcBef>
                <a:spcPts val="0"/>
              </a:spcBef>
              <a:spcAft>
                <a:spcPts val="0"/>
              </a:spcAft>
              <a:buClr>
                <a:srgbClr val="FF8700"/>
              </a:buClr>
              <a:buSzPts val="1800"/>
              <a:buFont typeface="Arial"/>
              <a:buChar char="●"/>
            </a:pPr>
            <a:r>
              <a:rPr lang="en" sz="1800">
                <a:solidFill>
                  <a:srgbClr val="FF8700"/>
                </a:solidFill>
                <a:latin typeface="Arial"/>
                <a:ea typeface="Arial"/>
                <a:cs typeface="Arial"/>
                <a:sym typeface="Arial"/>
              </a:rPr>
              <a:t>Rinse the beaker and electrodes thoroughly with water,then with the solution to be titrated and place a measured volume in the beaker.Add sufficient water to cover the bulb of the glass electrode adequately.</a:t>
            </a:r>
            <a:endParaRPr sz="1800">
              <a:solidFill>
                <a:srgbClr val="FF8700"/>
              </a:solidFill>
              <a:latin typeface="Arial"/>
              <a:ea typeface="Arial"/>
              <a:cs typeface="Arial"/>
              <a:sym typeface="Arial"/>
            </a:endParaRPr>
          </a:p>
          <a:p>
            <a:pPr indent="-342900" lvl="0" marL="457200" rtl="0" algn="l">
              <a:lnSpc>
                <a:spcPct val="115000"/>
              </a:lnSpc>
              <a:spcBef>
                <a:spcPts val="0"/>
              </a:spcBef>
              <a:spcAft>
                <a:spcPts val="0"/>
              </a:spcAft>
              <a:buClr>
                <a:srgbClr val="FF8700"/>
              </a:buClr>
              <a:buSzPts val="1800"/>
              <a:buFont typeface="Arial"/>
              <a:buChar char="●"/>
            </a:pPr>
            <a:r>
              <a:rPr lang="en" sz="1800">
                <a:solidFill>
                  <a:srgbClr val="FF8700"/>
                </a:solidFill>
                <a:latin typeface="Arial"/>
                <a:ea typeface="Arial"/>
                <a:cs typeface="Arial"/>
                <a:sym typeface="Arial"/>
              </a:rPr>
              <a:t>Switch on the stirrer and measure the pH of the solution.</a:t>
            </a:r>
            <a:endParaRPr sz="1800">
              <a:solidFill>
                <a:srgbClr val="FF8700"/>
              </a:solidFill>
              <a:latin typeface="Arial"/>
              <a:ea typeface="Arial"/>
              <a:cs typeface="Arial"/>
              <a:sym typeface="Arial"/>
            </a:endParaRPr>
          </a:p>
          <a:p>
            <a:pPr indent="-342900" lvl="0" marL="457200" rtl="0" algn="l">
              <a:lnSpc>
                <a:spcPct val="115000"/>
              </a:lnSpc>
              <a:spcBef>
                <a:spcPts val="0"/>
              </a:spcBef>
              <a:spcAft>
                <a:spcPts val="0"/>
              </a:spcAft>
              <a:buClr>
                <a:srgbClr val="FF8700"/>
              </a:buClr>
              <a:buSzPts val="1800"/>
              <a:buFont typeface="Arial"/>
              <a:buChar char="●"/>
            </a:pPr>
            <a:r>
              <a:rPr lang="en" sz="1800">
                <a:solidFill>
                  <a:srgbClr val="FF8700"/>
                </a:solidFill>
                <a:latin typeface="Arial"/>
                <a:ea typeface="Arial"/>
                <a:cs typeface="Arial"/>
                <a:sym typeface="Arial"/>
              </a:rPr>
              <a:t>Add about 2 ml of titrant ,allow sufficient time to mix and measure the pH of the solution.</a:t>
            </a:r>
            <a:endParaRPr sz="1800">
              <a:solidFill>
                <a:srgbClr val="FF8700"/>
              </a:solidFill>
              <a:latin typeface="Arial"/>
              <a:ea typeface="Arial"/>
              <a:cs typeface="Arial"/>
              <a:sym typeface="Arial"/>
            </a:endParaRPr>
          </a:p>
          <a:p>
            <a:pPr indent="-342900" lvl="0" marL="457200" rtl="0" algn="l">
              <a:lnSpc>
                <a:spcPct val="115000"/>
              </a:lnSpc>
              <a:spcBef>
                <a:spcPts val="0"/>
              </a:spcBef>
              <a:spcAft>
                <a:spcPts val="0"/>
              </a:spcAft>
              <a:buClr>
                <a:srgbClr val="FF8700"/>
              </a:buClr>
              <a:buSzPts val="1800"/>
              <a:buFont typeface="Arial"/>
              <a:buChar char="●"/>
            </a:pPr>
            <a:r>
              <a:rPr lang="en" sz="1800">
                <a:solidFill>
                  <a:srgbClr val="FF8700"/>
                </a:solidFill>
                <a:latin typeface="Arial"/>
                <a:ea typeface="Arial"/>
                <a:cs typeface="Arial"/>
                <a:sym typeface="Arial"/>
              </a:rPr>
              <a:t>Add further quantities of titrant and as the end point is approached reduce to 0.1 ml increments and measure the corresponding values of pH.</a:t>
            </a:r>
            <a:endParaRPr sz="1800">
              <a:solidFill>
                <a:srgbClr val="FF8700"/>
              </a:solidFill>
              <a:latin typeface="Arial"/>
              <a:ea typeface="Arial"/>
              <a:cs typeface="Arial"/>
              <a:sym typeface="Arial"/>
            </a:endParaRPr>
          </a:p>
          <a:p>
            <a:pPr indent="-342900" lvl="0" marL="457200" rtl="0" algn="l">
              <a:lnSpc>
                <a:spcPct val="115000"/>
              </a:lnSpc>
              <a:spcBef>
                <a:spcPts val="0"/>
              </a:spcBef>
              <a:spcAft>
                <a:spcPts val="0"/>
              </a:spcAft>
              <a:buClr>
                <a:srgbClr val="FF8700"/>
              </a:buClr>
              <a:buSzPts val="1800"/>
              <a:buFont typeface="Arial"/>
              <a:buChar char="●"/>
            </a:pPr>
            <a:r>
              <a:rPr lang="en" sz="1800">
                <a:solidFill>
                  <a:srgbClr val="FF8700"/>
                </a:solidFill>
                <a:latin typeface="Arial"/>
                <a:ea typeface="Arial"/>
                <a:cs typeface="Arial"/>
                <a:sym typeface="Arial"/>
              </a:rPr>
              <a:t>Obtain further readings of pH for about 5 ml beyond the equivalence point</a:t>
            </a:r>
            <a:endParaRPr sz="1800">
              <a:solidFill>
                <a:srgbClr val="FF8700"/>
              </a:solidFill>
              <a:latin typeface="Arial"/>
              <a:ea typeface="Arial"/>
              <a:cs typeface="Arial"/>
              <a:sym typeface="Arial"/>
            </a:endParaRPr>
          </a:p>
          <a:p>
            <a:pPr indent="-342900" lvl="0" marL="457200" rtl="0" algn="l">
              <a:lnSpc>
                <a:spcPct val="115000"/>
              </a:lnSpc>
              <a:spcBef>
                <a:spcPts val="0"/>
              </a:spcBef>
              <a:spcAft>
                <a:spcPts val="0"/>
              </a:spcAft>
              <a:buClr>
                <a:srgbClr val="FF8700"/>
              </a:buClr>
              <a:buSzPts val="1800"/>
              <a:buFont typeface="Arial"/>
              <a:buChar char="●"/>
            </a:pPr>
            <a:r>
              <a:rPr lang="en" sz="1800">
                <a:solidFill>
                  <a:srgbClr val="FF8700"/>
                </a:solidFill>
                <a:latin typeface="Arial"/>
                <a:ea typeface="Arial"/>
                <a:cs typeface="Arial"/>
                <a:sym typeface="Arial"/>
              </a:rPr>
              <a:t>Switch the meter to standby and then turn off the stirrer.</a:t>
            </a:r>
            <a:endParaRPr sz="1800">
              <a:solidFill>
                <a:srgbClr val="FF8700"/>
              </a:solidFill>
              <a:latin typeface="Arial"/>
              <a:ea typeface="Arial"/>
              <a:cs typeface="Arial"/>
              <a:sym typeface="Arial"/>
            </a:endParaRPr>
          </a:p>
          <a:p>
            <a:pPr indent="-342900" lvl="0" marL="457200" rtl="0" algn="l">
              <a:lnSpc>
                <a:spcPct val="115000"/>
              </a:lnSpc>
              <a:spcBef>
                <a:spcPts val="0"/>
              </a:spcBef>
              <a:spcAft>
                <a:spcPts val="0"/>
              </a:spcAft>
              <a:buClr>
                <a:srgbClr val="FF8700"/>
              </a:buClr>
              <a:buSzPts val="1800"/>
              <a:buFont typeface="Arial"/>
              <a:buChar char="●"/>
            </a:pPr>
            <a:r>
              <a:rPr lang="en" sz="1800">
                <a:solidFill>
                  <a:srgbClr val="FF8700"/>
                </a:solidFill>
                <a:latin typeface="Arial"/>
                <a:ea typeface="Arial"/>
                <a:cs typeface="Arial"/>
                <a:sym typeface="Arial"/>
              </a:rPr>
              <a:t>Plot a graph of pH vs titrant  added .Read off the equivalence point from the graph  and calculate any data from this value.</a:t>
            </a:r>
            <a:endParaRPr sz="1800">
              <a:solidFill>
                <a:srgbClr val="FF8700"/>
              </a:solidFill>
              <a:latin typeface="Arial"/>
              <a:ea typeface="Arial"/>
              <a:cs typeface="Arial"/>
              <a:sym typeface="Arial"/>
            </a:endParaRPr>
          </a:p>
          <a:p>
            <a:pPr indent="0" lvl="0" marL="0" rtl="0" algn="l">
              <a:spcBef>
                <a:spcPts val="1200"/>
              </a:spcBef>
              <a:spcAft>
                <a:spcPts val="0"/>
              </a:spcAft>
              <a:buNone/>
            </a:pPr>
            <a:r>
              <a:t/>
            </a:r>
            <a:endParaRPr/>
          </a:p>
        </p:txBody>
      </p:sp>
      <p:sp>
        <p:nvSpPr>
          <p:cNvPr id="334" name="Google Shape;334;p30"/>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1"/>
          <p:cNvSpPr txBox="1"/>
          <p:nvPr>
            <p:ph type="title"/>
          </p:nvPr>
        </p:nvSpPr>
        <p:spPr>
          <a:xfrm>
            <a:off x="762000" y="358375"/>
            <a:ext cx="74700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Potentiometric curve</a:t>
            </a:r>
            <a:endParaRPr/>
          </a:p>
        </p:txBody>
      </p:sp>
      <p:sp>
        <p:nvSpPr>
          <p:cNvPr id="340" name="Google Shape;340;p31"/>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41" name="Google Shape;341;p31"/>
          <p:cNvGrpSpPr/>
          <p:nvPr/>
        </p:nvGrpSpPr>
        <p:grpSpPr>
          <a:xfrm>
            <a:off x="231017" y="1165253"/>
            <a:ext cx="3719840" cy="3713071"/>
            <a:chOff x="2573317" y="677103"/>
            <a:chExt cx="3719840" cy="3713071"/>
          </a:xfrm>
        </p:grpSpPr>
        <p:sp>
          <p:nvSpPr>
            <p:cNvPr id="342" name="Google Shape;342;p31"/>
            <p:cNvSpPr/>
            <p:nvPr/>
          </p:nvSpPr>
          <p:spPr>
            <a:xfrm rot="-6596588">
              <a:off x="3726388" y="3510395"/>
              <a:ext cx="771357" cy="771357"/>
            </a:xfrm>
            <a:prstGeom prst="ellipse">
              <a:avLst/>
            </a:prstGeom>
            <a:solidFill>
              <a:srgbClr val="55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rot="-6599386">
              <a:off x="2635346" y="1374108"/>
              <a:ext cx="440541" cy="440541"/>
            </a:xfrm>
            <a:prstGeom prst="ellipse">
              <a:avLst/>
            </a:prstGeom>
            <a:solidFill>
              <a:srgbClr val="55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rot="-6598839">
              <a:off x="2887641" y="2346984"/>
              <a:ext cx="1199287" cy="1199287"/>
            </a:xfrm>
            <a:prstGeom prst="ellipse">
              <a:avLst/>
            </a:prstGeom>
            <a:solidFill>
              <a:srgbClr val="55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rot="-6598620">
              <a:off x="4374916" y="913763"/>
              <a:ext cx="1681581" cy="1681581"/>
            </a:xfrm>
            <a:prstGeom prst="ellipse">
              <a:avLst/>
            </a:prstGeom>
            <a:solidFill>
              <a:srgbClr val="55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rot="-6597866">
              <a:off x="2661829" y="2208216"/>
              <a:ext cx="629106" cy="629106"/>
            </a:xfrm>
            <a:prstGeom prst="ellipse">
              <a:avLst/>
            </a:prstGeom>
            <a:solidFill>
              <a:srgbClr val="EF00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rot="-6597701">
              <a:off x="3267625" y="1113818"/>
              <a:ext cx="274172" cy="274172"/>
            </a:xfrm>
            <a:prstGeom prst="ellipse">
              <a:avLst/>
            </a:prstGeom>
            <a:solidFill>
              <a:srgbClr val="55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31"/>
          <p:cNvGrpSpPr/>
          <p:nvPr/>
        </p:nvGrpSpPr>
        <p:grpSpPr>
          <a:xfrm>
            <a:off x="4404082" y="1194604"/>
            <a:ext cx="3994885" cy="3654366"/>
            <a:chOff x="2952621" y="2352245"/>
            <a:chExt cx="2377200" cy="2295600"/>
          </a:xfrm>
        </p:grpSpPr>
        <p:sp>
          <p:nvSpPr>
            <p:cNvPr id="349" name="Google Shape;349;p31"/>
            <p:cNvSpPr/>
            <p:nvPr/>
          </p:nvSpPr>
          <p:spPr>
            <a:xfrm>
              <a:off x="2952621" y="2352245"/>
              <a:ext cx="2377200" cy="2295600"/>
            </a:xfrm>
            <a:prstGeom prst="ellipse">
              <a:avLst/>
            </a:prstGeom>
            <a:gradFill>
              <a:gsLst>
                <a:gs pos="0">
                  <a:schemeClr val="accent1"/>
                </a:gs>
                <a:gs pos="100000">
                  <a:schemeClr val="accent3"/>
                </a:gs>
              </a:gsLst>
              <a:lin ang="16198662" scaled="0"/>
            </a:gra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7ED"/>
                </a:solidFill>
                <a:latin typeface="Abel"/>
                <a:ea typeface="Abel"/>
                <a:cs typeface="Abel"/>
                <a:sym typeface="Abel"/>
              </a:endParaRPr>
            </a:p>
          </p:txBody>
        </p:sp>
        <p:sp>
          <p:nvSpPr>
            <p:cNvPr id="350" name="Google Shape;350;p31"/>
            <p:cNvSpPr txBox="1"/>
            <p:nvPr/>
          </p:nvSpPr>
          <p:spPr>
            <a:xfrm>
              <a:off x="3241375" y="3040750"/>
              <a:ext cx="1862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7ED"/>
                  </a:solidFill>
                  <a:latin typeface="Abel"/>
                  <a:ea typeface="Abel"/>
                  <a:cs typeface="Abel"/>
                  <a:sym typeface="Abel"/>
                </a:rPr>
                <a:t>Lorem ipsum congue tempus</a:t>
              </a:r>
              <a:endParaRPr sz="1200">
                <a:solidFill>
                  <a:srgbClr val="FFF7ED"/>
                </a:solidFill>
                <a:latin typeface="Abel"/>
                <a:ea typeface="Abel"/>
                <a:cs typeface="Abel"/>
                <a:sym typeface="Abel"/>
              </a:endParaRPr>
            </a:p>
          </p:txBody>
        </p:sp>
      </p:grpSp>
      <p:grpSp>
        <p:nvGrpSpPr>
          <p:cNvPr id="351" name="Google Shape;351;p31"/>
          <p:cNvGrpSpPr/>
          <p:nvPr/>
        </p:nvGrpSpPr>
        <p:grpSpPr>
          <a:xfrm>
            <a:off x="975145" y="1339424"/>
            <a:ext cx="3428938" cy="3364724"/>
            <a:chOff x="3490737" y="1374053"/>
            <a:chExt cx="1423800" cy="1423800"/>
          </a:xfrm>
        </p:grpSpPr>
        <p:sp>
          <p:nvSpPr>
            <p:cNvPr id="352" name="Google Shape;352;p31"/>
            <p:cNvSpPr/>
            <p:nvPr/>
          </p:nvSpPr>
          <p:spPr>
            <a:xfrm>
              <a:off x="3490737" y="1374053"/>
              <a:ext cx="1423800" cy="1423800"/>
            </a:xfrm>
            <a:prstGeom prst="ellipse">
              <a:avLst/>
            </a:prstGeom>
            <a:solidFill>
              <a:srgbClr val="EF007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7ED"/>
                </a:solidFill>
                <a:latin typeface="Abel"/>
                <a:ea typeface="Abel"/>
                <a:cs typeface="Abel"/>
                <a:sym typeface="Abel"/>
              </a:endParaRPr>
            </a:p>
          </p:txBody>
        </p:sp>
        <p:sp>
          <p:nvSpPr>
            <p:cNvPr id="353" name="Google Shape;353;p31"/>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7ED"/>
                  </a:solidFill>
                  <a:latin typeface="Abel"/>
                  <a:ea typeface="Abel"/>
                  <a:cs typeface="Abel"/>
                  <a:sym typeface="Abel"/>
                </a:rPr>
                <a:t>Lorem ipsum tempus</a:t>
              </a:r>
              <a:endParaRPr sz="1000">
                <a:solidFill>
                  <a:srgbClr val="FFF7ED"/>
                </a:solidFill>
                <a:latin typeface="Abel"/>
                <a:ea typeface="Abel"/>
                <a:cs typeface="Abel"/>
                <a:sym typeface="Abel"/>
              </a:endParaRPr>
            </a:p>
          </p:txBody>
        </p:sp>
      </p:grpSp>
      <p:pic>
        <p:nvPicPr>
          <p:cNvPr id="354" name="Google Shape;354;p31"/>
          <p:cNvPicPr preferRelativeResize="0"/>
          <p:nvPr/>
        </p:nvPicPr>
        <p:blipFill rotWithShape="1">
          <a:blip r:embed="rId3">
            <a:alphaModFix/>
          </a:blip>
          <a:srcRect b="6127" l="50375" r="1200" t="-3546"/>
          <a:stretch/>
        </p:blipFill>
        <p:spPr>
          <a:xfrm>
            <a:off x="5022625" y="1610375"/>
            <a:ext cx="2702700" cy="2579700"/>
          </a:xfrm>
          <a:prstGeom prst="roundRect">
            <a:avLst>
              <a:gd fmla="val 16667" name="adj"/>
            </a:avLst>
          </a:prstGeom>
          <a:noFill/>
          <a:ln>
            <a:noFill/>
          </a:ln>
          <a:effectLst>
            <a:reflection blurRad="0" dir="5400000" dist="38100" endA="0" endPos="17000" fadeDir="5400012" kx="0" rotWithShape="0" algn="bl" stPos="0" sy="-100000" ky="0"/>
          </a:effectLst>
        </p:spPr>
      </p:pic>
      <p:pic>
        <p:nvPicPr>
          <p:cNvPr id="355" name="Google Shape;355;p31"/>
          <p:cNvPicPr preferRelativeResize="0"/>
          <p:nvPr/>
        </p:nvPicPr>
        <p:blipFill rotWithShape="1">
          <a:blip r:embed="rId4">
            <a:alphaModFix/>
          </a:blip>
          <a:srcRect b="2496" l="2072" r="54761" t="2581"/>
          <a:stretch/>
        </p:blipFill>
        <p:spPr>
          <a:xfrm>
            <a:off x="1484950" y="1764938"/>
            <a:ext cx="2409300" cy="2513700"/>
          </a:xfrm>
          <a:prstGeom prst="roundRect">
            <a:avLst>
              <a:gd fmla="val 16667" name="adj"/>
            </a:avLst>
          </a:prstGeom>
          <a:noFill/>
          <a:ln>
            <a:noFill/>
          </a:ln>
          <a:effectLst>
            <a:reflection blurRad="0" dir="5400000" dist="38100" endA="0" endPos="12000" fadeDir="5400012" kx="0" rotWithShape="0" algn="bl" stPos="0" sy="-100000" ky="0"/>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2"/>
          <p:cNvSpPr txBox="1"/>
          <p:nvPr>
            <p:ph idx="4294967295" type="ctrTitle"/>
          </p:nvPr>
        </p:nvSpPr>
        <p:spPr>
          <a:xfrm>
            <a:off x="1066800" y="427675"/>
            <a:ext cx="6007800" cy="784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solidFill>
                  <a:srgbClr val="550062"/>
                </a:solidFill>
              </a:rPr>
              <a:t>Advantages</a:t>
            </a:r>
            <a:endParaRPr sz="5400">
              <a:solidFill>
                <a:srgbClr val="550062"/>
              </a:solidFill>
            </a:endParaRPr>
          </a:p>
        </p:txBody>
      </p:sp>
      <p:sp>
        <p:nvSpPr>
          <p:cNvPr id="361" name="Google Shape;361;p32"/>
          <p:cNvSpPr txBox="1"/>
          <p:nvPr>
            <p:ph idx="4294967295" type="subTitle"/>
          </p:nvPr>
        </p:nvSpPr>
        <p:spPr>
          <a:xfrm>
            <a:off x="1131100" y="1482000"/>
            <a:ext cx="6337800" cy="2397000"/>
          </a:xfrm>
          <a:prstGeom prst="rect">
            <a:avLst/>
          </a:prstGeom>
        </p:spPr>
        <p:txBody>
          <a:bodyPr anchorCtr="0" anchor="t" bIns="0" lIns="0" spcFirstLastPara="1" rIns="0" wrap="square" tIns="0">
            <a:noAutofit/>
          </a:bodyPr>
          <a:lstStyle/>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Coloured and turbid solutions can also be analyzed by titration.</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It does not use an indicator.It is useful when there is no suitable indicator or where it is difficult to ascertain change in colour.</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The entire method can be automated.</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Mixture of two or more components can also be analyzed.</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Highly accurate with minimal chances of errors.</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It is also inexpensive.</a:t>
            </a:r>
            <a:endParaRPr sz="1800">
              <a:solidFill>
                <a:srgbClr val="FFFFFF"/>
              </a:solidFill>
              <a:latin typeface="Arial"/>
              <a:ea typeface="Arial"/>
              <a:cs typeface="Arial"/>
              <a:sym typeface="Arial"/>
            </a:endParaRPr>
          </a:p>
          <a:p>
            <a:pPr indent="0" lvl="0" marL="0" rtl="0" algn="l">
              <a:spcBef>
                <a:spcPts val="1200"/>
              </a:spcBef>
              <a:spcAft>
                <a:spcPts val="0"/>
              </a:spcAft>
              <a:buNone/>
            </a:pPr>
            <a:r>
              <a:t/>
            </a:r>
            <a:endParaRPr/>
          </a:p>
        </p:txBody>
      </p:sp>
      <p:sp>
        <p:nvSpPr>
          <p:cNvPr id="362" name="Google Shape;362;p32"/>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3"/>
          <p:cNvSpPr txBox="1"/>
          <p:nvPr>
            <p:ph idx="4294967295" type="ctrTitle"/>
          </p:nvPr>
        </p:nvSpPr>
        <p:spPr>
          <a:xfrm>
            <a:off x="685800" y="745150"/>
            <a:ext cx="5317200" cy="1530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t>THANKS!</a:t>
            </a:r>
            <a:endParaRPr sz="6000"/>
          </a:p>
        </p:txBody>
      </p:sp>
      <p:sp>
        <p:nvSpPr>
          <p:cNvPr id="368" name="Google Shape;368;p33"/>
          <p:cNvSpPr txBox="1"/>
          <p:nvPr>
            <p:ph idx="4294967295" type="subTitle"/>
          </p:nvPr>
        </p:nvSpPr>
        <p:spPr>
          <a:xfrm>
            <a:off x="685800" y="1944725"/>
            <a:ext cx="3880200" cy="7848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t/>
            </a:r>
            <a:endParaRPr sz="3600">
              <a:solidFill>
                <a:srgbClr val="FF8700"/>
              </a:solidFill>
            </a:endParaRPr>
          </a:p>
        </p:txBody>
      </p:sp>
      <p:sp>
        <p:nvSpPr>
          <p:cNvPr id="369" name="Google Shape;369;p33"/>
          <p:cNvSpPr txBox="1"/>
          <p:nvPr>
            <p:ph idx="4294967295" type="body"/>
          </p:nvPr>
        </p:nvSpPr>
        <p:spPr>
          <a:xfrm>
            <a:off x="685800" y="2769202"/>
            <a:ext cx="4863900" cy="153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370" name="Google Shape;370;p33"/>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1463825" y="161150"/>
            <a:ext cx="4754100" cy="805800"/>
          </a:xfrm>
          <a:prstGeom prst="rect">
            <a:avLst/>
          </a:prstGeom>
        </p:spPr>
        <p:txBody>
          <a:bodyPr anchorCtr="0" anchor="b" bIns="0" lIns="0" spcFirstLastPara="1" rIns="0" wrap="square" tIns="0">
            <a:noAutofit/>
          </a:bodyPr>
          <a:lstStyle/>
          <a:p>
            <a:pPr indent="0" lvl="0" marL="1371600" rtl="0" algn="ctr">
              <a:spcBef>
                <a:spcPts val="0"/>
              </a:spcBef>
              <a:spcAft>
                <a:spcPts val="0"/>
              </a:spcAft>
              <a:buNone/>
            </a:pPr>
            <a:r>
              <a:rPr b="1" lang="en" sz="5100"/>
              <a:t>CONTENT</a:t>
            </a:r>
            <a:endParaRPr b="1" sz="5100"/>
          </a:p>
        </p:txBody>
      </p:sp>
      <p:sp>
        <p:nvSpPr>
          <p:cNvPr id="205" name="Google Shape;205;p18"/>
          <p:cNvSpPr txBox="1"/>
          <p:nvPr>
            <p:ph idx="1" type="body"/>
          </p:nvPr>
        </p:nvSpPr>
        <p:spPr>
          <a:xfrm>
            <a:off x="762000" y="1369800"/>
            <a:ext cx="7282200" cy="3451500"/>
          </a:xfrm>
          <a:prstGeom prst="rect">
            <a:avLst/>
          </a:prstGeom>
        </p:spPr>
        <p:txBody>
          <a:bodyPr anchorCtr="0" anchor="t" bIns="0" lIns="0" spcFirstLastPara="1" rIns="0" wrap="square" tIns="0">
            <a:noAutofit/>
          </a:bodyPr>
          <a:lstStyle/>
          <a:p>
            <a:pPr indent="-374650" lvl="0" marL="457200" rtl="0" algn="l">
              <a:lnSpc>
                <a:spcPct val="115000"/>
              </a:lnSpc>
              <a:spcBef>
                <a:spcPts val="0"/>
              </a:spcBef>
              <a:spcAft>
                <a:spcPts val="0"/>
              </a:spcAft>
              <a:buClr>
                <a:srgbClr val="FF9900"/>
              </a:buClr>
              <a:buSzPts val="2300"/>
              <a:buChar char="⊗"/>
            </a:pPr>
            <a:r>
              <a:rPr lang="en" sz="2300">
                <a:solidFill>
                  <a:srgbClr val="FF9900"/>
                </a:solidFill>
              </a:rPr>
              <a:t>Potentiometry</a:t>
            </a:r>
            <a:endParaRPr sz="2300">
              <a:solidFill>
                <a:srgbClr val="FF9900"/>
              </a:solidFill>
            </a:endParaRPr>
          </a:p>
          <a:p>
            <a:pPr indent="-374650" lvl="0" marL="457200" rtl="0" algn="l">
              <a:lnSpc>
                <a:spcPct val="115000"/>
              </a:lnSpc>
              <a:spcBef>
                <a:spcPts val="0"/>
              </a:spcBef>
              <a:spcAft>
                <a:spcPts val="0"/>
              </a:spcAft>
              <a:buClr>
                <a:srgbClr val="FF9900"/>
              </a:buClr>
              <a:buSzPts val="2300"/>
              <a:buChar char="⊗"/>
            </a:pPr>
            <a:r>
              <a:rPr lang="en" sz="2300">
                <a:solidFill>
                  <a:srgbClr val="FF9900"/>
                </a:solidFill>
              </a:rPr>
              <a:t>Principle</a:t>
            </a:r>
            <a:endParaRPr sz="2300">
              <a:solidFill>
                <a:srgbClr val="FF9900"/>
              </a:solidFill>
            </a:endParaRPr>
          </a:p>
          <a:p>
            <a:pPr indent="-374650" lvl="0" marL="457200" rtl="0" algn="l">
              <a:lnSpc>
                <a:spcPct val="115000"/>
              </a:lnSpc>
              <a:spcBef>
                <a:spcPts val="0"/>
              </a:spcBef>
              <a:spcAft>
                <a:spcPts val="0"/>
              </a:spcAft>
              <a:buClr>
                <a:srgbClr val="FF9900"/>
              </a:buClr>
              <a:buSzPts val="2300"/>
              <a:buChar char="⊗"/>
            </a:pPr>
            <a:r>
              <a:rPr lang="en" sz="2300">
                <a:solidFill>
                  <a:srgbClr val="FF9900"/>
                </a:solidFill>
              </a:rPr>
              <a:t>Theory</a:t>
            </a:r>
            <a:endParaRPr sz="2300">
              <a:solidFill>
                <a:srgbClr val="FF9900"/>
              </a:solidFill>
            </a:endParaRPr>
          </a:p>
          <a:p>
            <a:pPr indent="-374650" lvl="0" marL="457200" rtl="0" algn="l">
              <a:lnSpc>
                <a:spcPct val="115000"/>
              </a:lnSpc>
              <a:spcBef>
                <a:spcPts val="0"/>
              </a:spcBef>
              <a:spcAft>
                <a:spcPts val="0"/>
              </a:spcAft>
              <a:buClr>
                <a:srgbClr val="FF9900"/>
              </a:buClr>
              <a:buSzPts val="2300"/>
              <a:buChar char="⊗"/>
            </a:pPr>
            <a:r>
              <a:rPr lang="en" sz="2300">
                <a:solidFill>
                  <a:srgbClr val="FF9900"/>
                </a:solidFill>
              </a:rPr>
              <a:t>Components of potentiometric cell</a:t>
            </a:r>
            <a:endParaRPr sz="2300">
              <a:solidFill>
                <a:srgbClr val="FF9900"/>
              </a:solidFill>
            </a:endParaRPr>
          </a:p>
          <a:p>
            <a:pPr indent="-374650" lvl="0" marL="457200" rtl="0" algn="l">
              <a:lnSpc>
                <a:spcPct val="115000"/>
              </a:lnSpc>
              <a:spcBef>
                <a:spcPts val="0"/>
              </a:spcBef>
              <a:spcAft>
                <a:spcPts val="0"/>
              </a:spcAft>
              <a:buClr>
                <a:srgbClr val="FF9900"/>
              </a:buClr>
              <a:buSzPts val="2300"/>
              <a:buChar char="⊗"/>
            </a:pPr>
            <a:r>
              <a:rPr lang="en" sz="2300">
                <a:solidFill>
                  <a:srgbClr val="FF9900"/>
                </a:solidFill>
              </a:rPr>
              <a:t> Types of potentiometric reaction</a:t>
            </a:r>
            <a:endParaRPr sz="2300">
              <a:solidFill>
                <a:srgbClr val="FF9900"/>
              </a:solidFill>
            </a:endParaRPr>
          </a:p>
          <a:p>
            <a:pPr indent="-374650" lvl="0" marL="457200" rtl="0" algn="l">
              <a:lnSpc>
                <a:spcPct val="115000"/>
              </a:lnSpc>
              <a:spcBef>
                <a:spcPts val="0"/>
              </a:spcBef>
              <a:spcAft>
                <a:spcPts val="0"/>
              </a:spcAft>
              <a:buClr>
                <a:srgbClr val="FF9900"/>
              </a:buClr>
              <a:buSzPts val="2300"/>
              <a:buChar char="⊗"/>
            </a:pPr>
            <a:r>
              <a:rPr lang="en" sz="2300">
                <a:solidFill>
                  <a:srgbClr val="FF9900"/>
                </a:solidFill>
              </a:rPr>
              <a:t>General method of potentiometry</a:t>
            </a:r>
            <a:endParaRPr sz="2300">
              <a:solidFill>
                <a:srgbClr val="FF9900"/>
              </a:solidFill>
            </a:endParaRPr>
          </a:p>
          <a:p>
            <a:pPr indent="-374650" lvl="0" marL="457200" rtl="0" algn="l">
              <a:lnSpc>
                <a:spcPct val="115000"/>
              </a:lnSpc>
              <a:spcBef>
                <a:spcPts val="0"/>
              </a:spcBef>
              <a:spcAft>
                <a:spcPts val="0"/>
              </a:spcAft>
              <a:buClr>
                <a:srgbClr val="FF9900"/>
              </a:buClr>
              <a:buSzPts val="2300"/>
              <a:buChar char="⊗"/>
            </a:pPr>
            <a:r>
              <a:rPr lang="en" sz="2300">
                <a:solidFill>
                  <a:srgbClr val="FF9900"/>
                </a:solidFill>
              </a:rPr>
              <a:t>Potentiometric curves</a:t>
            </a:r>
            <a:endParaRPr sz="2300">
              <a:solidFill>
                <a:srgbClr val="FF9900"/>
              </a:solidFill>
            </a:endParaRPr>
          </a:p>
          <a:p>
            <a:pPr indent="-374650" lvl="0" marL="457200" rtl="0" algn="l">
              <a:lnSpc>
                <a:spcPct val="115000"/>
              </a:lnSpc>
              <a:spcBef>
                <a:spcPts val="0"/>
              </a:spcBef>
              <a:spcAft>
                <a:spcPts val="0"/>
              </a:spcAft>
              <a:buClr>
                <a:srgbClr val="FF9900"/>
              </a:buClr>
              <a:buSzPts val="2300"/>
              <a:buChar char="⊗"/>
            </a:pPr>
            <a:r>
              <a:rPr lang="en" sz="2300">
                <a:solidFill>
                  <a:srgbClr val="FF9900"/>
                </a:solidFill>
              </a:rPr>
              <a:t>Advantages</a:t>
            </a:r>
            <a:endParaRPr sz="2300">
              <a:solidFill>
                <a:srgbClr val="FF9900"/>
              </a:solidFill>
            </a:endParaRPr>
          </a:p>
          <a:p>
            <a:pPr indent="0" lvl="0" marL="0" rtl="0" algn="l">
              <a:spcBef>
                <a:spcPts val="1200"/>
              </a:spcBef>
              <a:spcAft>
                <a:spcPts val="0"/>
              </a:spcAft>
              <a:buNone/>
            </a:pPr>
            <a:r>
              <a:t/>
            </a:r>
            <a:endParaRPr/>
          </a:p>
        </p:txBody>
      </p:sp>
      <p:sp>
        <p:nvSpPr>
          <p:cNvPr id="206" name="Google Shape;206;p18"/>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07" name="Google Shape;207;p18"/>
          <p:cNvGrpSpPr/>
          <p:nvPr/>
        </p:nvGrpSpPr>
        <p:grpSpPr>
          <a:xfrm rot="-780956">
            <a:off x="7583992" y="528698"/>
            <a:ext cx="861079" cy="889762"/>
            <a:chOff x="5961125" y="1623900"/>
            <a:chExt cx="427450" cy="448175"/>
          </a:xfrm>
        </p:grpSpPr>
        <p:sp>
          <p:nvSpPr>
            <p:cNvPr id="208" name="Google Shape;208;p18"/>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ctrTitle"/>
          </p:nvPr>
        </p:nvSpPr>
        <p:spPr>
          <a:xfrm>
            <a:off x="1752075" y="342900"/>
            <a:ext cx="5640000" cy="1527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br>
              <a:rPr lang="en"/>
            </a:br>
            <a:r>
              <a:rPr lang="en"/>
              <a:t>POTENTIOMETRY</a:t>
            </a:r>
            <a:endParaRPr sz="2800">
              <a:solidFill>
                <a:srgbClr val="FF9900"/>
              </a:solidFill>
              <a:latin typeface="Arial"/>
              <a:ea typeface="Arial"/>
              <a:cs typeface="Arial"/>
              <a:sym typeface="Arial"/>
            </a:endParaRPr>
          </a:p>
          <a:p>
            <a:pPr indent="0" lvl="0" marL="0" rtl="0" algn="ctr">
              <a:spcBef>
                <a:spcPts val="0"/>
              </a:spcBef>
              <a:spcAft>
                <a:spcPts val="0"/>
              </a:spcAft>
              <a:buNone/>
            </a:pPr>
            <a:r>
              <a:t/>
            </a:r>
            <a:endParaRPr/>
          </a:p>
        </p:txBody>
      </p:sp>
      <p:sp>
        <p:nvSpPr>
          <p:cNvPr id="220" name="Google Shape;220;p19"/>
          <p:cNvSpPr txBox="1"/>
          <p:nvPr>
            <p:ph idx="1" type="subTitle"/>
          </p:nvPr>
        </p:nvSpPr>
        <p:spPr>
          <a:xfrm>
            <a:off x="567925" y="1168375"/>
            <a:ext cx="8068800" cy="34245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2500">
                <a:solidFill>
                  <a:srgbClr val="FF9900"/>
                </a:solidFill>
              </a:rPr>
              <a:t>Potentiometry is one of the methods of electroanalytical chemistry.It is usually employed to find the concentration of solute in a solvent.In potentiometry the potential of an electrochemical cell is measured under static conditions because no current flows while measuring a solution’s potential,its composition remain</a:t>
            </a:r>
            <a:r>
              <a:rPr lang="en" sz="2500">
                <a:solidFill>
                  <a:srgbClr val="FF9900"/>
                </a:solidFill>
              </a:rPr>
              <a:t>s </a:t>
            </a:r>
            <a:r>
              <a:rPr lang="en" sz="2500">
                <a:solidFill>
                  <a:srgbClr val="FF9900"/>
                </a:solidFill>
              </a:rPr>
              <a:t>unchanged.Potentiometric titration is a volumetric method in which potential between two electrodes is measured as a function of added reagent volume.</a:t>
            </a:r>
            <a:endParaRPr sz="2500">
              <a:solidFill>
                <a:srgbClr val="FF9900"/>
              </a:solidFill>
            </a:endParaRPr>
          </a:p>
          <a:p>
            <a:pPr indent="0" lvl="0" marL="0" rtl="0" algn="ctr">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762000" y="358375"/>
            <a:ext cx="62550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PRINCIPLE</a:t>
            </a:r>
            <a:endParaRPr/>
          </a:p>
        </p:txBody>
      </p:sp>
      <p:sp>
        <p:nvSpPr>
          <p:cNvPr id="226" name="Google Shape;226;p20"/>
          <p:cNvSpPr txBox="1"/>
          <p:nvPr>
            <p:ph idx="2" type="body"/>
          </p:nvPr>
        </p:nvSpPr>
        <p:spPr>
          <a:xfrm>
            <a:off x="3980948" y="1504950"/>
            <a:ext cx="3036000" cy="2192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400">
              <a:solidFill>
                <a:srgbClr val="FFF7ED"/>
              </a:solidFill>
            </a:endParaRPr>
          </a:p>
          <a:p>
            <a:pPr indent="0" lvl="0" marL="0" rtl="0" algn="l">
              <a:spcBef>
                <a:spcPts val="600"/>
              </a:spcBef>
              <a:spcAft>
                <a:spcPts val="0"/>
              </a:spcAft>
              <a:buClr>
                <a:schemeClr val="dk1"/>
              </a:buClr>
              <a:buSzPts val="1100"/>
              <a:buFont typeface="Arial"/>
              <a:buNone/>
            </a:pPr>
            <a:r>
              <a:t/>
            </a:r>
            <a:endParaRPr b="1" sz="1400">
              <a:solidFill>
                <a:srgbClr val="FFF7ED"/>
              </a:solidFill>
            </a:endParaRPr>
          </a:p>
        </p:txBody>
      </p:sp>
      <p:sp>
        <p:nvSpPr>
          <p:cNvPr id="227" name="Google Shape;227;p20"/>
          <p:cNvSpPr txBox="1"/>
          <p:nvPr>
            <p:ph idx="1" type="body"/>
          </p:nvPr>
        </p:nvSpPr>
        <p:spPr>
          <a:xfrm>
            <a:off x="697700" y="1464800"/>
            <a:ext cx="7531800" cy="21921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2100">
                <a:solidFill>
                  <a:srgbClr val="FF9900"/>
                </a:solidFill>
                <a:latin typeface="Arial"/>
                <a:ea typeface="Arial"/>
                <a:cs typeface="Arial"/>
                <a:sym typeface="Arial"/>
              </a:rPr>
              <a:t>When a metal strip is placed in a solution of its own ions there are two possibilities of tendencies:</a:t>
            </a:r>
            <a:endParaRPr sz="2100">
              <a:solidFill>
                <a:srgbClr val="FF9900"/>
              </a:solidFill>
              <a:latin typeface="Arial"/>
              <a:ea typeface="Arial"/>
              <a:cs typeface="Arial"/>
              <a:sym typeface="Arial"/>
            </a:endParaRPr>
          </a:p>
          <a:p>
            <a:pPr indent="-361950" lvl="0" marL="457200" rtl="0" algn="l">
              <a:lnSpc>
                <a:spcPct val="115000"/>
              </a:lnSpc>
              <a:spcBef>
                <a:spcPts val="1200"/>
              </a:spcBef>
              <a:spcAft>
                <a:spcPts val="0"/>
              </a:spcAft>
              <a:buClr>
                <a:srgbClr val="FF9900"/>
              </a:buClr>
              <a:buSzPts val="2100"/>
              <a:buFont typeface="Arial"/>
              <a:buChar char="●"/>
            </a:pPr>
            <a:r>
              <a:rPr lang="en" sz="2100">
                <a:solidFill>
                  <a:srgbClr val="FF9900"/>
                </a:solidFill>
                <a:latin typeface="Arial"/>
                <a:ea typeface="Arial"/>
                <a:cs typeface="Arial"/>
                <a:sym typeface="Arial"/>
              </a:rPr>
              <a:t>  Metal atoms may dissolve in the solution as positive ions leaving electrons on the electrode.</a:t>
            </a:r>
            <a:endParaRPr sz="2100">
              <a:solidFill>
                <a:srgbClr val="FF9900"/>
              </a:solidFill>
              <a:latin typeface="Arial"/>
              <a:ea typeface="Arial"/>
              <a:cs typeface="Arial"/>
              <a:sym typeface="Arial"/>
            </a:endParaRPr>
          </a:p>
          <a:p>
            <a:pPr indent="-361950" lvl="0" marL="457200" rtl="0" algn="l">
              <a:lnSpc>
                <a:spcPct val="115000"/>
              </a:lnSpc>
              <a:spcBef>
                <a:spcPts val="0"/>
              </a:spcBef>
              <a:spcAft>
                <a:spcPts val="0"/>
              </a:spcAft>
              <a:buClr>
                <a:srgbClr val="FF9900"/>
              </a:buClr>
              <a:buSzPts val="2100"/>
              <a:buFont typeface="Arial"/>
              <a:buChar char="●"/>
            </a:pPr>
            <a:r>
              <a:rPr lang="en" sz="2100">
                <a:solidFill>
                  <a:srgbClr val="FF9900"/>
                </a:solidFill>
                <a:latin typeface="Arial"/>
                <a:ea typeface="Arial"/>
                <a:cs typeface="Arial"/>
                <a:sym typeface="Arial"/>
              </a:rPr>
              <a:t>Metal ions may take up electrons from electrode and get deposited as neutral atoms.</a:t>
            </a:r>
            <a:endParaRPr sz="2100">
              <a:solidFill>
                <a:srgbClr val="FF9900"/>
              </a:solidFill>
              <a:latin typeface="Arial"/>
              <a:ea typeface="Arial"/>
              <a:cs typeface="Arial"/>
              <a:sym typeface="Arial"/>
            </a:endParaRPr>
          </a:p>
          <a:p>
            <a:pPr indent="0" lvl="0" marL="457200" rtl="0" algn="l">
              <a:lnSpc>
                <a:spcPct val="115000"/>
              </a:lnSpc>
              <a:spcBef>
                <a:spcPts val="1200"/>
              </a:spcBef>
              <a:spcAft>
                <a:spcPts val="0"/>
              </a:spcAft>
              <a:buNone/>
            </a:pPr>
            <a:r>
              <a:rPr lang="en" sz="2100">
                <a:solidFill>
                  <a:srgbClr val="FF9900"/>
                </a:solidFill>
                <a:latin typeface="Arial"/>
                <a:ea typeface="Arial"/>
                <a:cs typeface="Arial"/>
                <a:sym typeface="Arial"/>
              </a:rPr>
              <a:t>  In this way a POTENTIAL DIFFERENCE  is setup between electrode and the solution.     </a:t>
            </a:r>
            <a:endParaRPr sz="2100">
              <a:solidFill>
                <a:srgbClr val="FF9900"/>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400">
              <a:solidFill>
                <a:srgbClr val="FFF7ED"/>
              </a:solidFill>
            </a:endParaRPr>
          </a:p>
        </p:txBody>
      </p:sp>
      <p:sp>
        <p:nvSpPr>
          <p:cNvPr id="228" name="Google Shape;228;p20"/>
          <p:cNvSpPr txBox="1"/>
          <p:nvPr>
            <p:ph idx="2" type="body"/>
          </p:nvPr>
        </p:nvSpPr>
        <p:spPr>
          <a:xfrm>
            <a:off x="762000" y="3905925"/>
            <a:ext cx="5736300" cy="11412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sz="1200">
              <a:solidFill>
                <a:srgbClr val="FF8700"/>
              </a:solidFill>
            </a:endParaRPr>
          </a:p>
          <a:p>
            <a:pPr indent="0" lvl="0" marL="0" rtl="0" algn="l">
              <a:spcBef>
                <a:spcPts val="1000"/>
              </a:spcBef>
              <a:spcAft>
                <a:spcPts val="0"/>
              </a:spcAft>
              <a:buClr>
                <a:schemeClr val="dk1"/>
              </a:buClr>
              <a:buSzPts val="1100"/>
              <a:buFont typeface="Arial"/>
              <a:buNone/>
            </a:pPr>
            <a:r>
              <a:t/>
            </a:r>
            <a:endParaRPr sz="1200">
              <a:solidFill>
                <a:srgbClr val="FF8700"/>
              </a:solidFill>
            </a:endParaRPr>
          </a:p>
          <a:p>
            <a:pPr indent="0" lvl="0" marL="0" rtl="0" algn="l">
              <a:spcBef>
                <a:spcPts val="1000"/>
              </a:spcBef>
              <a:spcAft>
                <a:spcPts val="1000"/>
              </a:spcAft>
              <a:buNone/>
            </a:pPr>
            <a:r>
              <a:t/>
            </a:r>
            <a:endParaRPr sz="1200">
              <a:solidFill>
                <a:srgbClr val="FF8700"/>
              </a:solidFill>
            </a:endParaRPr>
          </a:p>
        </p:txBody>
      </p:sp>
      <p:sp>
        <p:nvSpPr>
          <p:cNvPr id="229" name="Google Shape;229;p20"/>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230" name="Google Shape;230;p20"/>
          <p:cNvGrpSpPr/>
          <p:nvPr/>
        </p:nvGrpSpPr>
        <p:grpSpPr>
          <a:xfrm rot="-776603">
            <a:off x="7896817" y="427873"/>
            <a:ext cx="548715" cy="686953"/>
            <a:chOff x="616425" y="2329600"/>
            <a:chExt cx="361700" cy="388475"/>
          </a:xfrm>
        </p:grpSpPr>
        <p:sp>
          <p:nvSpPr>
            <p:cNvPr id="231" name="Google Shape;231;p20"/>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a:off x="766825" y="2388050"/>
              <a:ext cx="60925" cy="25"/>
            </a:xfrm>
            <a:custGeom>
              <a:rect b="b" l="l" r="r" t="t"/>
              <a:pathLst>
                <a:path extrusionOk="0" fill="none" h="1" w="2437">
                  <a:moveTo>
                    <a:pt x="2436" y="0"/>
                  </a:moveTo>
                  <a:lnTo>
                    <a:pt x="1" y="0"/>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idx="4294967295" type="subTitle"/>
          </p:nvPr>
        </p:nvSpPr>
        <p:spPr>
          <a:xfrm>
            <a:off x="728675" y="1017975"/>
            <a:ext cx="7458300" cy="3514500"/>
          </a:xfrm>
          <a:prstGeom prst="rect">
            <a:avLst/>
          </a:prstGeom>
        </p:spPr>
        <p:txBody>
          <a:bodyPr anchorCtr="0" anchor="t" bIns="0" lIns="0" spcFirstLastPara="1" rIns="0" wrap="square" tIns="0">
            <a:noAutofit/>
          </a:bodyPr>
          <a:lstStyle/>
          <a:p>
            <a:pPr indent="-342900" lvl="0" marL="457200" rtl="0" algn="l">
              <a:lnSpc>
                <a:spcPct val="115000"/>
              </a:lnSpc>
              <a:spcBef>
                <a:spcPts val="0"/>
              </a:spcBef>
              <a:spcAft>
                <a:spcPts val="0"/>
              </a:spcAft>
              <a:buClr>
                <a:srgbClr val="FF8700"/>
              </a:buClr>
              <a:buSzPts val="1800"/>
              <a:buFont typeface="Arial"/>
              <a:buChar char="⊗"/>
            </a:pPr>
            <a:r>
              <a:rPr lang="en" sz="1800">
                <a:solidFill>
                  <a:srgbClr val="FF8700"/>
                </a:solidFill>
                <a:latin typeface="Arial"/>
                <a:ea typeface="Arial"/>
                <a:cs typeface="Arial"/>
                <a:sym typeface="Arial"/>
              </a:rPr>
              <a:t>In potentiometry  the potential of the EMF depends on the nature and concentration of electrolyte .</a:t>
            </a:r>
            <a:endParaRPr sz="1800">
              <a:solidFill>
                <a:srgbClr val="FF8700"/>
              </a:solidFill>
              <a:latin typeface="Arial"/>
              <a:ea typeface="Arial"/>
              <a:cs typeface="Arial"/>
              <a:sym typeface="Arial"/>
            </a:endParaRPr>
          </a:p>
          <a:p>
            <a:pPr indent="-342900" lvl="0" marL="457200" rtl="0" algn="l">
              <a:lnSpc>
                <a:spcPct val="115000"/>
              </a:lnSpc>
              <a:spcBef>
                <a:spcPts val="0"/>
              </a:spcBef>
              <a:spcAft>
                <a:spcPts val="0"/>
              </a:spcAft>
              <a:buClr>
                <a:srgbClr val="FF8700"/>
              </a:buClr>
              <a:buSzPts val="1800"/>
              <a:buFont typeface="Arial"/>
              <a:buChar char="⊗"/>
            </a:pPr>
            <a:r>
              <a:rPr lang="en" sz="1800">
                <a:solidFill>
                  <a:srgbClr val="FF8700"/>
                </a:solidFill>
                <a:latin typeface="Arial"/>
                <a:ea typeface="Arial"/>
                <a:cs typeface="Arial"/>
                <a:sym typeface="Arial"/>
              </a:rPr>
              <a:t>In a potentiometric titration ,the end point is determined by measuring the changes in potential caused by the addition of a titrant.</a:t>
            </a:r>
            <a:endParaRPr sz="1800">
              <a:solidFill>
                <a:srgbClr val="FF8700"/>
              </a:solidFill>
              <a:latin typeface="Arial"/>
              <a:ea typeface="Arial"/>
              <a:cs typeface="Arial"/>
              <a:sym typeface="Arial"/>
            </a:endParaRPr>
          </a:p>
          <a:p>
            <a:pPr indent="-342900" lvl="0" marL="457200" rtl="0" algn="l">
              <a:lnSpc>
                <a:spcPct val="115000"/>
              </a:lnSpc>
              <a:spcBef>
                <a:spcPts val="0"/>
              </a:spcBef>
              <a:spcAft>
                <a:spcPts val="0"/>
              </a:spcAft>
              <a:buClr>
                <a:srgbClr val="FF8700"/>
              </a:buClr>
              <a:buSzPts val="1800"/>
              <a:buFont typeface="Arial"/>
              <a:buChar char="⊗"/>
            </a:pPr>
            <a:r>
              <a:rPr lang="en" sz="1800">
                <a:solidFill>
                  <a:srgbClr val="FF8700"/>
                </a:solidFill>
                <a:latin typeface="Arial"/>
                <a:ea typeface="Arial"/>
                <a:cs typeface="Arial"/>
                <a:sym typeface="Arial"/>
              </a:rPr>
              <a:t>During the titration ,the addition of titrant causes changes in the activity of analyte,thus producing changes in the potential which is shown by the indicator electrode.</a:t>
            </a:r>
            <a:endParaRPr sz="1800">
              <a:solidFill>
                <a:srgbClr val="FF8700"/>
              </a:solidFill>
              <a:latin typeface="Arial"/>
              <a:ea typeface="Arial"/>
              <a:cs typeface="Arial"/>
              <a:sym typeface="Arial"/>
            </a:endParaRPr>
          </a:p>
        </p:txBody>
      </p:sp>
      <p:sp>
        <p:nvSpPr>
          <p:cNvPr id="244" name="Google Shape;244;p21"/>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txBox="1"/>
          <p:nvPr>
            <p:ph type="ctrTitle"/>
          </p:nvPr>
        </p:nvSpPr>
        <p:spPr>
          <a:xfrm>
            <a:off x="1752075" y="0"/>
            <a:ext cx="5640000" cy="832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THEORY</a:t>
            </a:r>
            <a:endParaRPr/>
          </a:p>
        </p:txBody>
      </p:sp>
      <p:sp>
        <p:nvSpPr>
          <p:cNvPr id="250" name="Google Shape;250;p22"/>
          <p:cNvSpPr txBox="1"/>
          <p:nvPr>
            <p:ph idx="1" type="subTitle"/>
          </p:nvPr>
        </p:nvSpPr>
        <p:spPr>
          <a:xfrm>
            <a:off x="483450" y="953500"/>
            <a:ext cx="7703400" cy="4002000"/>
          </a:xfrm>
          <a:prstGeom prst="rect">
            <a:avLst/>
          </a:prstGeom>
        </p:spPr>
        <p:txBody>
          <a:bodyPr anchorCtr="0" anchor="t" bIns="0" lIns="0" spcFirstLastPara="1" rIns="0" wrap="square" tIns="0">
            <a:noAutofit/>
          </a:bodyPr>
          <a:lstStyle/>
          <a:p>
            <a:pPr indent="0" lvl="0" marL="0" rtl="0" algn="l">
              <a:lnSpc>
                <a:spcPct val="105000"/>
              </a:lnSpc>
              <a:spcBef>
                <a:spcPts val="0"/>
              </a:spcBef>
              <a:spcAft>
                <a:spcPts val="0"/>
              </a:spcAft>
              <a:buClr>
                <a:srgbClr val="000000"/>
              </a:buClr>
              <a:buSzPts val="688"/>
              <a:buFont typeface="Arial"/>
              <a:buNone/>
            </a:pPr>
            <a:r>
              <a:rPr lang="en" sz="1949">
                <a:solidFill>
                  <a:srgbClr val="FF8700"/>
                </a:solidFill>
                <a:latin typeface="Arial"/>
                <a:ea typeface="Arial"/>
                <a:cs typeface="Arial"/>
                <a:sym typeface="Arial"/>
              </a:rPr>
              <a:t>The main theory involved in potentiometry is,when the known potential electrode immersed in the sample solution ,then the potential is given by the </a:t>
            </a:r>
            <a:r>
              <a:rPr b="1" lang="en" sz="1949">
                <a:solidFill>
                  <a:srgbClr val="FFFFFF"/>
                </a:solidFill>
                <a:latin typeface="Arial"/>
                <a:ea typeface="Arial"/>
                <a:cs typeface="Arial"/>
                <a:sym typeface="Arial"/>
              </a:rPr>
              <a:t>Nernst Equation</a:t>
            </a:r>
            <a:r>
              <a:rPr b="1" lang="en" sz="1949">
                <a:solidFill>
                  <a:srgbClr val="FF8700"/>
                </a:solidFill>
                <a:latin typeface="Arial"/>
                <a:ea typeface="Arial"/>
                <a:cs typeface="Arial"/>
                <a:sym typeface="Arial"/>
              </a:rPr>
              <a:t>:</a:t>
            </a:r>
            <a:endParaRPr b="1" sz="1949">
              <a:solidFill>
                <a:srgbClr val="FF8700"/>
              </a:solidFill>
              <a:latin typeface="Arial"/>
              <a:ea typeface="Arial"/>
              <a:cs typeface="Arial"/>
              <a:sym typeface="Arial"/>
            </a:endParaRPr>
          </a:p>
          <a:p>
            <a:pPr indent="0" lvl="0" marL="0" rtl="0" algn="l">
              <a:lnSpc>
                <a:spcPct val="105000"/>
              </a:lnSpc>
              <a:spcBef>
                <a:spcPts val="1200"/>
              </a:spcBef>
              <a:spcAft>
                <a:spcPts val="0"/>
              </a:spcAft>
              <a:buClr>
                <a:srgbClr val="000000"/>
              </a:buClr>
              <a:buSzPts val="688"/>
              <a:buFont typeface="Arial"/>
              <a:buNone/>
            </a:pPr>
            <a:r>
              <a:rPr lang="en" sz="1949">
                <a:solidFill>
                  <a:srgbClr val="FF8700"/>
                </a:solidFill>
                <a:latin typeface="Arial"/>
                <a:ea typeface="Arial"/>
                <a:cs typeface="Arial"/>
                <a:sym typeface="Arial"/>
              </a:rPr>
              <a:t>       E=E</a:t>
            </a:r>
            <a:r>
              <a:rPr baseline="30000" lang="en" sz="1949">
                <a:solidFill>
                  <a:srgbClr val="FF8700"/>
                </a:solidFill>
                <a:latin typeface="Arial"/>
                <a:ea typeface="Arial"/>
                <a:cs typeface="Arial"/>
                <a:sym typeface="Arial"/>
              </a:rPr>
              <a:t>o</a:t>
            </a:r>
            <a:r>
              <a:rPr lang="en" sz="1949">
                <a:solidFill>
                  <a:srgbClr val="FF8700"/>
                </a:solidFill>
                <a:latin typeface="Arial"/>
                <a:ea typeface="Arial"/>
                <a:cs typeface="Arial"/>
                <a:sym typeface="Arial"/>
              </a:rPr>
              <a:t> +(0.059/n)log c  </a:t>
            </a:r>
            <a:endParaRPr sz="1949">
              <a:solidFill>
                <a:srgbClr val="FF8700"/>
              </a:solidFill>
              <a:latin typeface="Arial"/>
              <a:ea typeface="Arial"/>
              <a:cs typeface="Arial"/>
              <a:sym typeface="Arial"/>
            </a:endParaRPr>
          </a:p>
          <a:p>
            <a:pPr indent="0" lvl="0" marL="0" rtl="0" algn="l">
              <a:lnSpc>
                <a:spcPct val="105000"/>
              </a:lnSpc>
              <a:spcBef>
                <a:spcPts val="1200"/>
              </a:spcBef>
              <a:spcAft>
                <a:spcPts val="0"/>
              </a:spcAft>
              <a:buClr>
                <a:srgbClr val="000000"/>
              </a:buClr>
              <a:buSzPts val="688"/>
              <a:buFont typeface="Arial"/>
              <a:buNone/>
            </a:pPr>
            <a:r>
              <a:rPr lang="en" sz="1949" u="sng">
                <a:solidFill>
                  <a:srgbClr val="FFFFFF"/>
                </a:solidFill>
                <a:latin typeface="Arial"/>
                <a:ea typeface="Arial"/>
                <a:cs typeface="Arial"/>
                <a:sym typeface="Arial"/>
              </a:rPr>
              <a:t>POTENTIOMETER:</a:t>
            </a:r>
            <a:endParaRPr sz="1949" u="sng">
              <a:solidFill>
                <a:srgbClr val="FFFFFF"/>
              </a:solidFill>
              <a:latin typeface="Arial"/>
              <a:ea typeface="Arial"/>
              <a:cs typeface="Arial"/>
              <a:sym typeface="Arial"/>
            </a:endParaRPr>
          </a:p>
          <a:p>
            <a:pPr indent="0" lvl="0" marL="0" rtl="0" algn="l">
              <a:lnSpc>
                <a:spcPct val="105000"/>
              </a:lnSpc>
              <a:spcBef>
                <a:spcPts val="1200"/>
              </a:spcBef>
              <a:spcAft>
                <a:spcPts val="0"/>
              </a:spcAft>
              <a:buClr>
                <a:srgbClr val="000000"/>
              </a:buClr>
              <a:buSzPts val="688"/>
              <a:buFont typeface="Arial"/>
              <a:buNone/>
            </a:pPr>
            <a:r>
              <a:rPr lang="en" sz="1949">
                <a:solidFill>
                  <a:srgbClr val="FF8700"/>
                </a:solidFill>
                <a:latin typeface="Arial"/>
                <a:ea typeface="Arial"/>
                <a:cs typeface="Arial"/>
                <a:sym typeface="Arial"/>
              </a:rPr>
              <a:t>  It is an instrument used to determine the potential difference  between a reference electrode and an indicator electrode.These two electrodes form </a:t>
            </a:r>
            <a:r>
              <a:rPr lang="en" sz="1949">
                <a:solidFill>
                  <a:srgbClr val="FF8700"/>
                </a:solidFill>
                <a:latin typeface="Arial"/>
                <a:ea typeface="Arial"/>
                <a:cs typeface="Arial"/>
                <a:sym typeface="Arial"/>
              </a:rPr>
              <a:t>electrochemical</a:t>
            </a:r>
            <a:r>
              <a:rPr lang="en" sz="1949">
                <a:solidFill>
                  <a:srgbClr val="FF8700"/>
                </a:solidFill>
                <a:latin typeface="Arial"/>
                <a:ea typeface="Arial"/>
                <a:cs typeface="Arial"/>
                <a:sym typeface="Arial"/>
              </a:rPr>
              <a:t> cell that are dipped in the solution to be analysed.</a:t>
            </a:r>
            <a:endParaRPr sz="1949">
              <a:solidFill>
                <a:srgbClr val="FF8700"/>
              </a:solidFill>
              <a:latin typeface="Arial"/>
              <a:ea typeface="Arial"/>
              <a:cs typeface="Arial"/>
              <a:sym typeface="Arial"/>
            </a:endParaRPr>
          </a:p>
          <a:p>
            <a:pPr indent="0" lvl="0" marL="0" rtl="0" algn="l">
              <a:lnSpc>
                <a:spcPct val="105000"/>
              </a:lnSpc>
              <a:spcBef>
                <a:spcPts val="1200"/>
              </a:spcBef>
              <a:spcAft>
                <a:spcPts val="0"/>
              </a:spcAft>
              <a:buClr>
                <a:srgbClr val="000000"/>
              </a:buClr>
              <a:buSzPts val="688"/>
              <a:buFont typeface="Arial"/>
              <a:buNone/>
            </a:pPr>
            <a:r>
              <a:rPr lang="en" sz="1949">
                <a:solidFill>
                  <a:srgbClr val="FF8700"/>
                </a:solidFill>
                <a:latin typeface="Arial"/>
                <a:ea typeface="Arial"/>
                <a:cs typeface="Arial"/>
                <a:sym typeface="Arial"/>
              </a:rPr>
              <a:t>Measured potential can be used to determine the quantity of analyte in terms of concentration</a:t>
            </a:r>
            <a:endParaRPr sz="1949">
              <a:solidFill>
                <a:srgbClr val="FF8700"/>
              </a:solidFill>
              <a:latin typeface="Arial"/>
              <a:ea typeface="Arial"/>
              <a:cs typeface="Arial"/>
              <a:sym typeface="Arial"/>
            </a:endParaRPr>
          </a:p>
          <a:p>
            <a:pPr indent="0" lvl="0" marL="0" rtl="0" algn="ctr">
              <a:spcBef>
                <a:spcPts val="1200"/>
              </a:spcBef>
              <a:spcAft>
                <a:spcPts val="0"/>
              </a:spcAft>
              <a:buNone/>
            </a:pPr>
            <a:r>
              <a:t/>
            </a:r>
            <a:endParaRPr/>
          </a:p>
        </p:txBody>
      </p:sp>
      <p:pic>
        <p:nvPicPr>
          <p:cNvPr id="251" name="Google Shape;251;p22"/>
          <p:cNvPicPr preferRelativeResize="0"/>
          <p:nvPr/>
        </p:nvPicPr>
        <p:blipFill>
          <a:blip r:embed="rId3">
            <a:alphaModFix/>
          </a:blip>
          <a:stretch>
            <a:fillRect/>
          </a:stretch>
        </p:blipFill>
        <p:spPr>
          <a:xfrm>
            <a:off x="6968725" y="1660925"/>
            <a:ext cx="1928800" cy="131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3"/>
          <p:cNvSpPr txBox="1"/>
          <p:nvPr>
            <p:ph type="title"/>
          </p:nvPr>
        </p:nvSpPr>
        <p:spPr>
          <a:xfrm>
            <a:off x="762000" y="358375"/>
            <a:ext cx="6255000" cy="98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Components of a potentiometric cell</a:t>
            </a:r>
            <a:endParaRPr/>
          </a:p>
        </p:txBody>
      </p:sp>
      <p:sp>
        <p:nvSpPr>
          <p:cNvPr id="257" name="Google Shape;257;p23"/>
          <p:cNvSpPr txBox="1"/>
          <p:nvPr>
            <p:ph idx="1" type="body"/>
          </p:nvPr>
        </p:nvSpPr>
        <p:spPr>
          <a:xfrm>
            <a:off x="762000" y="1718975"/>
            <a:ext cx="2944500" cy="2709000"/>
          </a:xfrm>
          <a:prstGeom prst="rect">
            <a:avLst/>
          </a:prstGeom>
        </p:spPr>
        <p:txBody>
          <a:bodyPr anchorCtr="0" anchor="t" bIns="0" lIns="0" spcFirstLastPara="1" rIns="0" wrap="square" tIns="0">
            <a:noAutofit/>
          </a:bodyPr>
          <a:lstStyle/>
          <a:p>
            <a:pPr indent="-342900" lvl="0" marL="457200" rtl="0" algn="l">
              <a:lnSpc>
                <a:spcPct val="115000"/>
              </a:lnSpc>
              <a:spcBef>
                <a:spcPts val="0"/>
              </a:spcBef>
              <a:spcAft>
                <a:spcPts val="0"/>
              </a:spcAft>
              <a:buClr>
                <a:srgbClr val="FF9900"/>
              </a:buClr>
              <a:buSzPts val="1800"/>
              <a:buFont typeface="Arial"/>
              <a:buChar char="⊗"/>
            </a:pPr>
            <a:r>
              <a:rPr lang="en" sz="1800">
                <a:solidFill>
                  <a:srgbClr val="FF9900"/>
                </a:solidFill>
                <a:latin typeface="Arial"/>
                <a:ea typeface="Arial"/>
                <a:cs typeface="Arial"/>
                <a:sym typeface="Arial"/>
              </a:rPr>
              <a:t>Reference electrode</a:t>
            </a:r>
            <a:endParaRPr sz="1800">
              <a:solidFill>
                <a:srgbClr val="FF9900"/>
              </a:solidFill>
              <a:latin typeface="Arial"/>
              <a:ea typeface="Arial"/>
              <a:cs typeface="Arial"/>
              <a:sym typeface="Arial"/>
            </a:endParaRPr>
          </a:p>
          <a:p>
            <a:pPr indent="-342900" lvl="0" marL="457200" rtl="0" algn="l">
              <a:lnSpc>
                <a:spcPct val="115000"/>
              </a:lnSpc>
              <a:spcBef>
                <a:spcPts val="0"/>
              </a:spcBef>
              <a:spcAft>
                <a:spcPts val="0"/>
              </a:spcAft>
              <a:buClr>
                <a:srgbClr val="FF9900"/>
              </a:buClr>
              <a:buSzPts val="1800"/>
              <a:buFont typeface="Arial"/>
              <a:buChar char="⊗"/>
            </a:pPr>
            <a:r>
              <a:rPr lang="en" sz="1800">
                <a:solidFill>
                  <a:srgbClr val="FF9900"/>
                </a:solidFill>
                <a:latin typeface="Arial"/>
                <a:ea typeface="Arial"/>
                <a:cs typeface="Arial"/>
                <a:sym typeface="Arial"/>
              </a:rPr>
              <a:t>Indicator electrode</a:t>
            </a:r>
            <a:endParaRPr sz="1800">
              <a:solidFill>
                <a:srgbClr val="FF9900"/>
              </a:solidFill>
              <a:latin typeface="Arial"/>
              <a:ea typeface="Arial"/>
              <a:cs typeface="Arial"/>
              <a:sym typeface="Arial"/>
            </a:endParaRPr>
          </a:p>
          <a:p>
            <a:pPr indent="-342900" lvl="0" marL="457200" rtl="0" algn="l">
              <a:lnSpc>
                <a:spcPct val="115000"/>
              </a:lnSpc>
              <a:spcBef>
                <a:spcPts val="0"/>
              </a:spcBef>
              <a:spcAft>
                <a:spcPts val="0"/>
              </a:spcAft>
              <a:buClr>
                <a:srgbClr val="FF9900"/>
              </a:buClr>
              <a:buSzPts val="1800"/>
              <a:buFont typeface="Arial"/>
              <a:buChar char="⊗"/>
            </a:pPr>
            <a:r>
              <a:rPr lang="en" sz="1800">
                <a:solidFill>
                  <a:srgbClr val="FF9900"/>
                </a:solidFill>
                <a:latin typeface="Arial"/>
                <a:ea typeface="Arial"/>
                <a:cs typeface="Arial"/>
                <a:sym typeface="Arial"/>
              </a:rPr>
              <a:t>Salt bridge </a:t>
            </a:r>
            <a:endParaRPr sz="1800">
              <a:solidFill>
                <a:srgbClr val="FF9900"/>
              </a:solidFill>
              <a:latin typeface="Arial"/>
              <a:ea typeface="Arial"/>
              <a:cs typeface="Arial"/>
              <a:sym typeface="Arial"/>
            </a:endParaRPr>
          </a:p>
          <a:p>
            <a:pPr indent="-342900" lvl="0" marL="457200" rtl="0" algn="l">
              <a:lnSpc>
                <a:spcPct val="115000"/>
              </a:lnSpc>
              <a:spcBef>
                <a:spcPts val="0"/>
              </a:spcBef>
              <a:spcAft>
                <a:spcPts val="0"/>
              </a:spcAft>
              <a:buClr>
                <a:srgbClr val="FF9900"/>
              </a:buClr>
              <a:buSzPts val="1800"/>
              <a:buFont typeface="Arial"/>
              <a:buChar char="⊗"/>
            </a:pPr>
            <a:r>
              <a:rPr lang="en" sz="1800">
                <a:solidFill>
                  <a:srgbClr val="FF9900"/>
                </a:solidFill>
                <a:latin typeface="Arial"/>
                <a:ea typeface="Arial"/>
                <a:cs typeface="Arial"/>
                <a:sym typeface="Arial"/>
              </a:rPr>
              <a:t>Analyte</a:t>
            </a:r>
            <a:endParaRPr sz="1800">
              <a:solidFill>
                <a:srgbClr val="FF9900"/>
              </a:solidFill>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FF9900"/>
              </a:solidFill>
              <a:latin typeface="Arial"/>
              <a:ea typeface="Arial"/>
              <a:cs typeface="Arial"/>
              <a:sym typeface="Arial"/>
            </a:endParaRPr>
          </a:p>
          <a:p>
            <a:pPr indent="0" lvl="0" marL="0" rtl="0" algn="l">
              <a:lnSpc>
                <a:spcPct val="115000"/>
              </a:lnSpc>
              <a:spcBef>
                <a:spcPts val="1200"/>
              </a:spcBef>
              <a:spcAft>
                <a:spcPts val="0"/>
              </a:spcAft>
              <a:buNone/>
            </a:pPr>
            <a:r>
              <a:rPr lang="en" sz="1800">
                <a:solidFill>
                  <a:srgbClr val="FF9900"/>
                </a:solidFill>
                <a:latin typeface="Arial"/>
                <a:ea typeface="Arial"/>
                <a:cs typeface="Arial"/>
                <a:sym typeface="Arial"/>
              </a:rPr>
              <a:t>Let’s see these in detail.</a:t>
            </a:r>
            <a:endParaRPr sz="1800">
              <a:solidFill>
                <a:srgbClr val="FF9900"/>
              </a:solidFill>
              <a:latin typeface="Arial"/>
              <a:ea typeface="Arial"/>
              <a:cs typeface="Arial"/>
              <a:sym typeface="Arial"/>
            </a:endParaRPr>
          </a:p>
          <a:p>
            <a:pPr indent="0" lvl="0" marL="0" rtl="0" algn="l">
              <a:spcBef>
                <a:spcPts val="1200"/>
              </a:spcBef>
              <a:spcAft>
                <a:spcPts val="0"/>
              </a:spcAft>
              <a:buNone/>
            </a:pPr>
            <a:r>
              <a:t/>
            </a:r>
            <a:endParaRPr/>
          </a:p>
        </p:txBody>
      </p:sp>
      <p:sp>
        <p:nvSpPr>
          <p:cNvPr id="258" name="Google Shape;258;p23"/>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59" name="Google Shape;259;p23"/>
          <p:cNvPicPr preferRelativeResize="0"/>
          <p:nvPr/>
        </p:nvPicPr>
        <p:blipFill rotWithShape="1">
          <a:blip r:embed="rId3">
            <a:alphaModFix/>
          </a:blip>
          <a:srcRect b="0" l="6046" r="5684" t="3194"/>
          <a:stretch/>
        </p:blipFill>
        <p:spPr>
          <a:xfrm>
            <a:off x="4122850" y="1020650"/>
            <a:ext cx="3787200" cy="3916200"/>
          </a:xfrm>
          <a:prstGeom prst="roundRect">
            <a:avLst>
              <a:gd fmla="val 16667"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4"/>
          <p:cNvSpPr txBox="1"/>
          <p:nvPr>
            <p:ph idx="1" type="body"/>
          </p:nvPr>
        </p:nvSpPr>
        <p:spPr>
          <a:xfrm>
            <a:off x="762000" y="1369800"/>
            <a:ext cx="3374400" cy="342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b="1" sz="2600"/>
          </a:p>
          <a:p>
            <a:pPr indent="-342900" lvl="0" marL="457200" rtl="0" algn="l">
              <a:lnSpc>
                <a:spcPct val="115000"/>
              </a:lnSpc>
              <a:spcBef>
                <a:spcPts val="0"/>
              </a:spcBef>
              <a:spcAft>
                <a:spcPts val="0"/>
              </a:spcAft>
              <a:buClr>
                <a:srgbClr val="FF9900"/>
              </a:buClr>
              <a:buSzPts val="1800"/>
              <a:buFont typeface="Arial"/>
              <a:buChar char="⊗"/>
            </a:pPr>
            <a:r>
              <a:rPr lang="en" sz="1800">
                <a:solidFill>
                  <a:srgbClr val="FF9900"/>
                </a:solidFill>
                <a:latin typeface="Arial"/>
                <a:ea typeface="Arial"/>
                <a:cs typeface="Arial"/>
                <a:sym typeface="Arial"/>
              </a:rPr>
              <a:t>Half cell with known potential(E</a:t>
            </a:r>
            <a:r>
              <a:rPr baseline="-25000" lang="en" sz="1800">
                <a:solidFill>
                  <a:srgbClr val="FF9900"/>
                </a:solidFill>
                <a:latin typeface="Arial"/>
                <a:ea typeface="Arial"/>
                <a:cs typeface="Arial"/>
                <a:sym typeface="Arial"/>
              </a:rPr>
              <a:t>ref</a:t>
            </a:r>
            <a:r>
              <a:rPr lang="en" sz="1800">
                <a:solidFill>
                  <a:srgbClr val="FF9900"/>
                </a:solidFill>
                <a:latin typeface="Arial"/>
                <a:ea typeface="Arial"/>
                <a:cs typeface="Arial"/>
                <a:sym typeface="Arial"/>
              </a:rPr>
              <a:t>)</a:t>
            </a:r>
            <a:endParaRPr sz="1800">
              <a:solidFill>
                <a:srgbClr val="FF9900"/>
              </a:solidFill>
              <a:latin typeface="Arial"/>
              <a:ea typeface="Arial"/>
              <a:cs typeface="Arial"/>
              <a:sym typeface="Arial"/>
            </a:endParaRPr>
          </a:p>
          <a:p>
            <a:pPr indent="-342900" lvl="0" marL="457200" rtl="0" algn="l">
              <a:lnSpc>
                <a:spcPct val="115000"/>
              </a:lnSpc>
              <a:spcBef>
                <a:spcPts val="0"/>
              </a:spcBef>
              <a:spcAft>
                <a:spcPts val="0"/>
              </a:spcAft>
              <a:buClr>
                <a:srgbClr val="FF9900"/>
              </a:buClr>
              <a:buSzPts val="1800"/>
              <a:buFont typeface="Arial"/>
              <a:buChar char="⊗"/>
            </a:pPr>
            <a:r>
              <a:rPr lang="en" sz="1800">
                <a:solidFill>
                  <a:srgbClr val="FF9900"/>
                </a:solidFill>
                <a:latin typeface="Arial"/>
                <a:ea typeface="Arial"/>
                <a:cs typeface="Arial"/>
                <a:sym typeface="Arial"/>
              </a:rPr>
              <a:t>Left hand electrode by convention</a:t>
            </a:r>
            <a:endParaRPr sz="1800">
              <a:solidFill>
                <a:srgbClr val="FF9900"/>
              </a:solidFill>
              <a:latin typeface="Arial"/>
              <a:ea typeface="Arial"/>
              <a:cs typeface="Arial"/>
              <a:sym typeface="Arial"/>
            </a:endParaRPr>
          </a:p>
          <a:p>
            <a:pPr indent="-342900" lvl="0" marL="457200" rtl="0" algn="l">
              <a:lnSpc>
                <a:spcPct val="115000"/>
              </a:lnSpc>
              <a:spcBef>
                <a:spcPts val="0"/>
              </a:spcBef>
              <a:spcAft>
                <a:spcPts val="0"/>
              </a:spcAft>
              <a:buClr>
                <a:srgbClr val="FF9900"/>
              </a:buClr>
              <a:buSzPts val="1800"/>
              <a:buFont typeface="Arial"/>
              <a:buChar char="⊗"/>
            </a:pPr>
            <a:r>
              <a:rPr lang="en" sz="1800">
                <a:solidFill>
                  <a:srgbClr val="FF9900"/>
                </a:solidFill>
                <a:latin typeface="Arial"/>
                <a:ea typeface="Arial"/>
                <a:cs typeface="Arial"/>
                <a:sym typeface="Arial"/>
              </a:rPr>
              <a:t>Independent of analyte conc.</a:t>
            </a:r>
            <a:endParaRPr sz="1800">
              <a:solidFill>
                <a:srgbClr val="FF9900"/>
              </a:solidFill>
              <a:latin typeface="Arial"/>
              <a:ea typeface="Arial"/>
              <a:cs typeface="Arial"/>
              <a:sym typeface="Arial"/>
            </a:endParaRPr>
          </a:p>
          <a:p>
            <a:pPr indent="-342900" lvl="0" marL="457200" rtl="0" algn="l">
              <a:lnSpc>
                <a:spcPct val="115000"/>
              </a:lnSpc>
              <a:spcBef>
                <a:spcPts val="0"/>
              </a:spcBef>
              <a:spcAft>
                <a:spcPts val="0"/>
              </a:spcAft>
              <a:buClr>
                <a:srgbClr val="FF9900"/>
              </a:buClr>
              <a:buSzPts val="1800"/>
              <a:buFont typeface="Arial"/>
              <a:buChar char="⊗"/>
            </a:pPr>
            <a:r>
              <a:rPr lang="en" sz="1800">
                <a:solidFill>
                  <a:srgbClr val="FF9900"/>
                </a:solidFill>
                <a:latin typeface="Arial"/>
                <a:ea typeface="Arial"/>
                <a:cs typeface="Arial"/>
                <a:sym typeface="Arial"/>
              </a:rPr>
              <a:t>Constant potential</a:t>
            </a:r>
            <a:endParaRPr sz="1800">
              <a:solidFill>
                <a:srgbClr val="FF9900"/>
              </a:solidFill>
              <a:latin typeface="Arial"/>
              <a:ea typeface="Arial"/>
              <a:cs typeface="Arial"/>
              <a:sym typeface="Arial"/>
            </a:endParaRPr>
          </a:p>
          <a:p>
            <a:pPr indent="0" lvl="0" marL="0" rtl="0" algn="l">
              <a:spcBef>
                <a:spcPts val="1200"/>
              </a:spcBef>
              <a:spcAft>
                <a:spcPts val="0"/>
              </a:spcAft>
              <a:buNone/>
            </a:pPr>
            <a:r>
              <a:t/>
            </a:r>
            <a:endParaRPr/>
          </a:p>
        </p:txBody>
      </p:sp>
      <p:sp>
        <p:nvSpPr>
          <p:cNvPr id="265" name="Google Shape;265;p24"/>
          <p:cNvSpPr txBox="1"/>
          <p:nvPr>
            <p:ph type="title"/>
          </p:nvPr>
        </p:nvSpPr>
        <p:spPr>
          <a:xfrm>
            <a:off x="762000" y="241725"/>
            <a:ext cx="6746700" cy="68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 REFERENCE ELECTRODE</a:t>
            </a:r>
            <a:endParaRPr/>
          </a:p>
        </p:txBody>
      </p:sp>
      <p:sp>
        <p:nvSpPr>
          <p:cNvPr id="266" name="Google Shape;266;p24"/>
          <p:cNvSpPr txBox="1"/>
          <p:nvPr>
            <p:ph idx="2" type="body"/>
          </p:nvPr>
        </p:nvSpPr>
        <p:spPr>
          <a:xfrm>
            <a:off x="4585275" y="1369800"/>
            <a:ext cx="3700800" cy="29118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700">
                <a:solidFill>
                  <a:srgbClr val="FF9900"/>
                </a:solidFill>
                <a:latin typeface="Arial"/>
                <a:ea typeface="Arial"/>
                <a:cs typeface="Arial"/>
                <a:sym typeface="Arial"/>
              </a:rPr>
              <a:t>Classified into two main classes:</a:t>
            </a:r>
            <a:endParaRPr sz="1700">
              <a:solidFill>
                <a:srgbClr val="FF9900"/>
              </a:solidFill>
              <a:latin typeface="Arial"/>
              <a:ea typeface="Arial"/>
              <a:cs typeface="Arial"/>
              <a:sym typeface="Arial"/>
            </a:endParaRPr>
          </a:p>
          <a:p>
            <a:pPr indent="-336550" lvl="0" marL="457200" rtl="0" algn="l">
              <a:lnSpc>
                <a:spcPct val="115000"/>
              </a:lnSpc>
              <a:spcBef>
                <a:spcPts val="1200"/>
              </a:spcBef>
              <a:spcAft>
                <a:spcPts val="0"/>
              </a:spcAft>
              <a:buClr>
                <a:srgbClr val="FF9900"/>
              </a:buClr>
              <a:buSzPts val="1700"/>
              <a:buFont typeface="Arial"/>
              <a:buChar char="⊗"/>
            </a:pPr>
            <a:r>
              <a:rPr lang="en" sz="1700">
                <a:solidFill>
                  <a:srgbClr val="FF9900"/>
                </a:solidFill>
                <a:latin typeface="Arial"/>
                <a:ea typeface="Arial"/>
                <a:cs typeface="Arial"/>
                <a:sym typeface="Arial"/>
              </a:rPr>
              <a:t>Primary standard electrodes:</a:t>
            </a:r>
            <a:endParaRPr sz="1700">
              <a:solidFill>
                <a:srgbClr val="FF9900"/>
              </a:solidFill>
              <a:latin typeface="Arial"/>
              <a:ea typeface="Arial"/>
              <a:cs typeface="Arial"/>
              <a:sym typeface="Arial"/>
            </a:endParaRPr>
          </a:p>
          <a:p>
            <a:pPr indent="0" lvl="0" marL="0" rtl="0" algn="l">
              <a:lnSpc>
                <a:spcPct val="115000"/>
              </a:lnSpc>
              <a:spcBef>
                <a:spcPts val="1200"/>
              </a:spcBef>
              <a:spcAft>
                <a:spcPts val="0"/>
              </a:spcAft>
              <a:buNone/>
            </a:pPr>
            <a:r>
              <a:rPr lang="en" sz="1700">
                <a:solidFill>
                  <a:srgbClr val="FF9900"/>
                </a:solidFill>
                <a:latin typeface="Arial"/>
                <a:ea typeface="Arial"/>
                <a:cs typeface="Arial"/>
                <a:sym typeface="Arial"/>
              </a:rPr>
              <a:t>    Ex: Standard Hydrogen Electrode</a:t>
            </a:r>
            <a:endParaRPr sz="1700">
              <a:solidFill>
                <a:srgbClr val="FF9900"/>
              </a:solidFill>
              <a:latin typeface="Arial"/>
              <a:ea typeface="Arial"/>
              <a:cs typeface="Arial"/>
              <a:sym typeface="Arial"/>
            </a:endParaRPr>
          </a:p>
          <a:p>
            <a:pPr indent="-336550" lvl="0" marL="457200" rtl="0" algn="l">
              <a:lnSpc>
                <a:spcPct val="115000"/>
              </a:lnSpc>
              <a:spcBef>
                <a:spcPts val="1200"/>
              </a:spcBef>
              <a:spcAft>
                <a:spcPts val="0"/>
              </a:spcAft>
              <a:buClr>
                <a:srgbClr val="FF9900"/>
              </a:buClr>
              <a:buSzPts val="1700"/>
              <a:buFont typeface="Arial"/>
              <a:buChar char="⊗"/>
            </a:pPr>
            <a:r>
              <a:rPr lang="en" sz="1700">
                <a:solidFill>
                  <a:srgbClr val="FF9900"/>
                </a:solidFill>
                <a:latin typeface="Arial"/>
                <a:ea typeface="Arial"/>
                <a:cs typeface="Arial"/>
                <a:sym typeface="Arial"/>
              </a:rPr>
              <a:t>Secondary standard electrode:</a:t>
            </a:r>
            <a:endParaRPr sz="1700">
              <a:solidFill>
                <a:srgbClr val="FF9900"/>
              </a:solidFill>
              <a:latin typeface="Arial"/>
              <a:ea typeface="Arial"/>
              <a:cs typeface="Arial"/>
              <a:sym typeface="Arial"/>
            </a:endParaRPr>
          </a:p>
          <a:p>
            <a:pPr indent="0" lvl="0" marL="0" rtl="0" algn="l">
              <a:lnSpc>
                <a:spcPct val="115000"/>
              </a:lnSpc>
              <a:spcBef>
                <a:spcPts val="1200"/>
              </a:spcBef>
              <a:spcAft>
                <a:spcPts val="0"/>
              </a:spcAft>
              <a:buNone/>
            </a:pPr>
            <a:r>
              <a:rPr lang="en" sz="1700">
                <a:solidFill>
                  <a:srgbClr val="FF9900"/>
                </a:solidFill>
                <a:latin typeface="Arial"/>
                <a:ea typeface="Arial"/>
                <a:cs typeface="Arial"/>
                <a:sym typeface="Arial"/>
              </a:rPr>
              <a:t>    Ex:Secondary Calomel Electrode</a:t>
            </a:r>
            <a:endParaRPr sz="1700">
              <a:solidFill>
                <a:srgbClr val="FF9900"/>
              </a:solidFill>
              <a:latin typeface="Arial"/>
              <a:ea typeface="Arial"/>
              <a:cs typeface="Arial"/>
              <a:sym typeface="Arial"/>
            </a:endParaRPr>
          </a:p>
          <a:p>
            <a:pPr indent="0" lvl="0" marL="0" rtl="0" algn="l">
              <a:lnSpc>
                <a:spcPct val="115000"/>
              </a:lnSpc>
              <a:spcBef>
                <a:spcPts val="1200"/>
              </a:spcBef>
              <a:spcAft>
                <a:spcPts val="1200"/>
              </a:spcAft>
              <a:buNone/>
            </a:pPr>
            <a:r>
              <a:rPr lang="en" sz="1700">
                <a:solidFill>
                  <a:srgbClr val="FF9900"/>
                </a:solidFill>
                <a:latin typeface="Arial"/>
                <a:ea typeface="Arial"/>
                <a:cs typeface="Arial"/>
                <a:sym typeface="Arial"/>
              </a:rPr>
              <a:t>        And silver -silver chloride electrodes.</a:t>
            </a:r>
            <a:endParaRPr b="1">
              <a:solidFill>
                <a:srgbClr val="FFFFFF"/>
              </a:solidFill>
            </a:endParaRPr>
          </a:p>
        </p:txBody>
      </p:sp>
      <p:sp>
        <p:nvSpPr>
          <p:cNvPr id="267" name="Google Shape;267;p24"/>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5"/>
          <p:cNvSpPr txBox="1"/>
          <p:nvPr>
            <p:ph idx="4294967295" type="ctrTitle"/>
          </p:nvPr>
        </p:nvSpPr>
        <p:spPr>
          <a:xfrm>
            <a:off x="685800" y="268600"/>
            <a:ext cx="5061900" cy="752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300"/>
              <a:t>Construction-(SHE)</a:t>
            </a:r>
            <a:endParaRPr sz="5300"/>
          </a:p>
        </p:txBody>
      </p:sp>
      <p:sp>
        <p:nvSpPr>
          <p:cNvPr id="273" name="Google Shape;273;p25"/>
          <p:cNvSpPr txBox="1"/>
          <p:nvPr>
            <p:ph idx="4294967295" type="subTitle"/>
          </p:nvPr>
        </p:nvSpPr>
        <p:spPr>
          <a:xfrm>
            <a:off x="685800" y="1101225"/>
            <a:ext cx="5449500" cy="4042200"/>
          </a:xfrm>
          <a:prstGeom prst="rect">
            <a:avLst/>
          </a:prstGeom>
          <a:noFill/>
        </p:spPr>
        <p:txBody>
          <a:bodyPr anchorCtr="0" anchor="t" bIns="0" lIns="0" spcFirstLastPara="1" rIns="0" wrap="square" tIns="0">
            <a:noAutofit/>
          </a:bodyPr>
          <a:lstStyle/>
          <a:p>
            <a:pPr indent="-349250" lvl="0" marL="457200" rtl="0" algn="l">
              <a:spcBef>
                <a:spcPts val="600"/>
              </a:spcBef>
              <a:spcAft>
                <a:spcPts val="0"/>
              </a:spcAft>
              <a:buSzPts val="1900"/>
              <a:buAutoNum type="arabicPeriod"/>
            </a:pPr>
            <a:r>
              <a:rPr lang="en" sz="1900"/>
              <a:t>Platinized platinum electrode</a:t>
            </a:r>
            <a:endParaRPr sz="1900"/>
          </a:p>
          <a:p>
            <a:pPr indent="-349250" lvl="0" marL="457200" rtl="0" algn="l">
              <a:spcBef>
                <a:spcPts val="0"/>
              </a:spcBef>
              <a:spcAft>
                <a:spcPts val="0"/>
              </a:spcAft>
              <a:buSzPts val="1900"/>
              <a:buAutoNum type="arabicPeriod"/>
            </a:pPr>
            <a:r>
              <a:rPr lang="en" sz="1900"/>
              <a:t>H</a:t>
            </a:r>
            <a:r>
              <a:rPr baseline="-25000" lang="en" sz="1900"/>
              <a:t>2</a:t>
            </a:r>
            <a:r>
              <a:rPr lang="en" sz="1900"/>
              <a:t> gas bubbled at 1 atm</a:t>
            </a:r>
            <a:endParaRPr sz="1900"/>
          </a:p>
          <a:p>
            <a:pPr indent="-349250" lvl="0" marL="457200" rtl="0" algn="l">
              <a:spcBef>
                <a:spcPts val="0"/>
              </a:spcBef>
              <a:spcAft>
                <a:spcPts val="0"/>
              </a:spcAft>
              <a:buSzPts val="1900"/>
              <a:buAutoNum type="arabicPeriod"/>
            </a:pPr>
            <a:r>
              <a:rPr lang="en" sz="1900"/>
              <a:t>1 M HCl soln.</a:t>
            </a:r>
            <a:endParaRPr sz="1900"/>
          </a:p>
          <a:p>
            <a:pPr indent="-349250" lvl="0" marL="457200" rtl="0" algn="l">
              <a:spcBef>
                <a:spcPts val="0"/>
              </a:spcBef>
              <a:spcAft>
                <a:spcPts val="0"/>
              </a:spcAft>
              <a:buSzPts val="1900"/>
              <a:buAutoNum type="arabicPeriod"/>
            </a:pPr>
            <a:r>
              <a:rPr lang="en" sz="1900"/>
              <a:t>Hydroseal for preventing oxygen interference.</a:t>
            </a:r>
            <a:endParaRPr sz="550">
              <a:solidFill>
                <a:srgbClr val="202122"/>
              </a:solidFill>
              <a:latin typeface="Arial"/>
              <a:ea typeface="Arial"/>
              <a:cs typeface="Arial"/>
              <a:sym typeface="Arial"/>
            </a:endParaRPr>
          </a:p>
          <a:p>
            <a:pPr indent="-339725" lvl="0" marL="457200" rtl="0" algn="l">
              <a:lnSpc>
                <a:spcPct val="115000"/>
              </a:lnSpc>
              <a:spcBef>
                <a:spcPts val="0"/>
              </a:spcBef>
              <a:spcAft>
                <a:spcPts val="0"/>
              </a:spcAft>
              <a:buSzPts val="1750"/>
              <a:buAutoNum type="arabicPeriod"/>
            </a:pPr>
            <a:r>
              <a:rPr lang="en" sz="1750">
                <a:solidFill>
                  <a:srgbClr val="FFFFFF"/>
                </a:solidFill>
              </a:rPr>
              <a:t>reservoir through which the second half-element of the galvanic cell should be attached.</a:t>
            </a:r>
            <a:r>
              <a:rPr lang="en" sz="1750">
                <a:solidFill>
                  <a:srgbClr val="202122"/>
                </a:solidFill>
              </a:rPr>
              <a:t> </a:t>
            </a:r>
            <a:endParaRPr sz="1750">
              <a:solidFill>
                <a:srgbClr val="202122"/>
              </a:solidFill>
            </a:endParaRPr>
          </a:p>
          <a:p>
            <a:pPr indent="0" lvl="0" marL="457200" rtl="0" algn="l">
              <a:lnSpc>
                <a:spcPct val="115000"/>
              </a:lnSpc>
              <a:spcBef>
                <a:spcPts val="600"/>
              </a:spcBef>
              <a:spcAft>
                <a:spcPts val="0"/>
              </a:spcAft>
              <a:buNone/>
            </a:pPr>
            <a:r>
              <a:t/>
            </a:r>
            <a:endParaRPr sz="1750">
              <a:solidFill>
                <a:srgbClr val="FFFFFF"/>
              </a:solidFill>
            </a:endParaRPr>
          </a:p>
          <a:p>
            <a:pPr indent="0" lvl="0" marL="457200" rtl="0" algn="l">
              <a:lnSpc>
                <a:spcPct val="115000"/>
              </a:lnSpc>
              <a:spcBef>
                <a:spcPts val="600"/>
              </a:spcBef>
              <a:spcAft>
                <a:spcPts val="0"/>
              </a:spcAft>
              <a:buNone/>
            </a:pPr>
            <a:r>
              <a:t/>
            </a:r>
            <a:endParaRPr sz="1750">
              <a:solidFill>
                <a:srgbClr val="FFFFFF"/>
              </a:solidFill>
            </a:endParaRPr>
          </a:p>
          <a:p>
            <a:pPr indent="0" lvl="0" marL="457200" rtl="0" algn="l">
              <a:lnSpc>
                <a:spcPct val="115000"/>
              </a:lnSpc>
              <a:spcBef>
                <a:spcPts val="600"/>
              </a:spcBef>
              <a:spcAft>
                <a:spcPts val="100"/>
              </a:spcAft>
              <a:buNone/>
            </a:pPr>
            <a:r>
              <a:rPr lang="en" sz="1750">
                <a:solidFill>
                  <a:srgbClr val="FFFFFF"/>
                </a:solidFill>
              </a:rPr>
              <a:t>Electrode Potential=0.00 V</a:t>
            </a:r>
            <a:endParaRPr sz="1750">
              <a:solidFill>
                <a:srgbClr val="FFFFFF"/>
              </a:solidFill>
            </a:endParaRPr>
          </a:p>
        </p:txBody>
      </p:sp>
      <p:sp>
        <p:nvSpPr>
          <p:cNvPr id="274" name="Google Shape;274;p25"/>
          <p:cNvSpPr/>
          <p:nvPr/>
        </p:nvSpPr>
        <p:spPr>
          <a:xfrm>
            <a:off x="176140" y="3595709"/>
            <a:ext cx="286692" cy="273745"/>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7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rot="2697259">
            <a:off x="259579" y="2637351"/>
            <a:ext cx="435210" cy="41555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7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288479" y="1581281"/>
            <a:ext cx="174341" cy="16650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7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rot="1280428">
            <a:off x="487169" y="4623251"/>
            <a:ext cx="174286" cy="16650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7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txBox="1"/>
          <p:nvPr>
            <p:ph idx="12" type="sldNum"/>
          </p:nvPr>
        </p:nvSpPr>
        <p:spPr>
          <a:xfrm>
            <a:off x="8445384" y="34064"/>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79" name="Google Shape;279;p25"/>
          <p:cNvPicPr preferRelativeResize="0"/>
          <p:nvPr/>
        </p:nvPicPr>
        <p:blipFill>
          <a:blip r:embed="rId3">
            <a:alphaModFix/>
          </a:blip>
          <a:stretch>
            <a:fillRect/>
          </a:stretch>
        </p:blipFill>
        <p:spPr>
          <a:xfrm>
            <a:off x="6135250" y="629413"/>
            <a:ext cx="2938800" cy="4243500"/>
          </a:xfrm>
          <a:prstGeom prst="roundRect">
            <a:avLst>
              <a:gd fmla="val 16667" name="adj"/>
            </a:avLst>
          </a:prstGeom>
          <a:noFill/>
          <a:ln>
            <a:noFill/>
          </a:ln>
          <a:effectLst>
            <a:reflection blurRad="0" dir="5400000" dist="38100" endA="0" endPos="8000" fadeDir="5400012" kx="0" rotWithShape="0" algn="bl" stPos="0" sy="-100000" ky="0"/>
          </a:effectLst>
        </p:spPr>
      </p:pic>
      <p:pic>
        <p:nvPicPr>
          <p:cNvPr id="280" name="Google Shape;280;p25"/>
          <p:cNvPicPr preferRelativeResize="0"/>
          <p:nvPr/>
        </p:nvPicPr>
        <p:blipFill>
          <a:blip r:embed="rId4">
            <a:alphaModFix/>
          </a:blip>
          <a:stretch>
            <a:fillRect/>
          </a:stretch>
        </p:blipFill>
        <p:spPr>
          <a:xfrm>
            <a:off x="1602800" y="3145675"/>
            <a:ext cx="2157450" cy="450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ago template">
  <a:themeElements>
    <a:clrScheme name="Custom 347">
      <a:dk1>
        <a:srgbClr val="0F0027"/>
      </a:dk1>
      <a:lt1>
        <a:srgbClr val="FFFFFF"/>
      </a:lt1>
      <a:dk2>
        <a:srgbClr val="FFF7ED"/>
      </a:dk2>
      <a:lt2>
        <a:srgbClr val="ECE4DB"/>
      </a:lt2>
      <a:accent1>
        <a:srgbClr val="FF8700"/>
      </a:accent1>
      <a:accent2>
        <a:srgbClr val="E16200"/>
      </a:accent2>
      <a:accent3>
        <a:srgbClr val="EF007E"/>
      </a:accent3>
      <a:accent4>
        <a:srgbClr val="B9006A"/>
      </a:accent4>
      <a:accent5>
        <a:srgbClr val="550062"/>
      </a:accent5>
      <a:accent6>
        <a:srgbClr val="0F0027"/>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