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5B97-B761-4399-B7EC-3B748920450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4889A-C031-4297-A278-6B05CBE055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38" y="781050"/>
            <a:ext cx="442912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0" y="3886200"/>
            <a:ext cx="15144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The left shift and right shift operators should not be used for negative numbers</a:t>
            </a:r>
            <a:r>
              <a:rPr lang="en-US" dirty="0" smtClean="0"/>
              <a:t>.</a:t>
            </a:r>
          </a:p>
          <a:p>
            <a:r>
              <a:rPr lang="en-US" b="1" dirty="0"/>
              <a:t>The bitwise XOR operator is the most useful operator from technical interview perspective.</a:t>
            </a:r>
            <a:r>
              <a:rPr lang="en-US" dirty="0"/>
              <a:t> 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	The </a:t>
            </a:r>
            <a:r>
              <a:rPr lang="en-US" dirty="0"/>
              <a:t>following are many other interesting problems using XOR operator.</a:t>
            </a:r>
          </a:p>
          <a:p>
            <a:pPr lvl="1" fontAlgn="base"/>
            <a:r>
              <a:rPr lang="en-US" dirty="0"/>
              <a:t>Find the Missing Number</a:t>
            </a:r>
          </a:p>
          <a:p>
            <a:pPr lvl="1" fontAlgn="base"/>
            <a:r>
              <a:rPr lang="en-US" dirty="0"/>
              <a:t>swap two numbers without using a temporary variable</a:t>
            </a:r>
          </a:p>
          <a:p>
            <a:pPr lvl="1" fontAlgn="base"/>
            <a:r>
              <a:rPr lang="en-US" dirty="0"/>
              <a:t>A Memory Efficient Doubly Linked List</a:t>
            </a:r>
          </a:p>
          <a:p>
            <a:pPr lvl="1" fontAlgn="base"/>
            <a:r>
              <a:rPr lang="en-US" dirty="0"/>
              <a:t>Find the two non-repeating elements.</a:t>
            </a:r>
          </a:p>
          <a:p>
            <a:pPr lvl="1" fontAlgn="base"/>
            <a:r>
              <a:rPr lang="en-US" dirty="0"/>
              <a:t>Find the two numbers with odd </a:t>
            </a:r>
            <a:r>
              <a:rPr lang="en-US" dirty="0" err="1"/>
              <a:t>occurences</a:t>
            </a:r>
            <a:r>
              <a:rPr lang="en-US" dirty="0"/>
              <a:t> in an unsorted-array.</a:t>
            </a:r>
          </a:p>
          <a:p>
            <a:pPr lvl="1" fontAlgn="base"/>
            <a:r>
              <a:rPr lang="en-US" dirty="0"/>
              <a:t>Add two numbers without using arithmetic operators.</a:t>
            </a:r>
          </a:p>
          <a:p>
            <a:pPr lvl="1" fontAlgn="base"/>
            <a:r>
              <a:rPr lang="en-US" dirty="0"/>
              <a:t>Swap bits in a given number/.</a:t>
            </a:r>
          </a:p>
          <a:p>
            <a:pPr lvl="1" fontAlgn="base"/>
            <a:r>
              <a:rPr lang="en-US" dirty="0"/>
              <a:t>Count number of bits to be flipped to convert a to b .</a:t>
            </a:r>
          </a:p>
          <a:p>
            <a:pPr lvl="1" fontAlgn="base"/>
            <a:r>
              <a:rPr lang="en-US" dirty="0"/>
              <a:t>Find the element that appears once.</a:t>
            </a:r>
          </a:p>
          <a:p>
            <a:pPr lvl="1" fontAlgn="base"/>
            <a:r>
              <a:rPr lang="en-US" dirty="0"/>
              <a:t>Detect if two integers have opposite signs.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b="1" dirty="0"/>
              <a:t>The bitwise operators should not be used in place of logical operators.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/>
              <a:t>The left-shift and right-shift operators are equivalent to multiplication and division by 2 respectively</a:t>
            </a:r>
            <a:r>
              <a:rPr lang="en-US" b="1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267200"/>
            <a:ext cx="39909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b="1" dirty="0"/>
              <a:t>The &amp; operator can be used to quickly check if a number is odd or even. </a:t>
            </a:r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505200"/>
            <a:ext cx="42195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Scope</a:t>
            </a:r>
          </a:p>
          <a:p>
            <a:r>
              <a:rPr lang="en-US" dirty="0"/>
              <a:t>Block </a:t>
            </a:r>
            <a:r>
              <a:rPr lang="en-US" dirty="0" smtClean="0"/>
              <a:t>Scope</a:t>
            </a:r>
          </a:p>
          <a:p>
            <a:r>
              <a:rPr lang="en-US" dirty="0"/>
              <a:t>Function Prototype </a:t>
            </a:r>
            <a:r>
              <a:rPr lang="en-US" dirty="0" smtClean="0"/>
              <a:t>Scope</a:t>
            </a:r>
          </a:p>
          <a:p>
            <a:r>
              <a:rPr lang="en-US" dirty="0"/>
              <a:t>Function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19200"/>
            <a:ext cx="4800600" cy="545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90309"/>
            <a:ext cx="5257800" cy="519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00200"/>
            <a:ext cx="4114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scope: </a:t>
            </a:r>
            <a:r>
              <a:rPr lang="en-US" sz="2700" dirty="0"/>
              <a:t>Function scope is applicable to labels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828800"/>
            <a:ext cx="50292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6525" y="2352675"/>
            <a:ext cx="37909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642938"/>
            <a:ext cx="442912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Unary and Binary operators</a:t>
            </a:r>
          </a:p>
          <a:p>
            <a:pPr fontAlgn="base"/>
            <a:r>
              <a:rPr lang="en-US" b="1" dirty="0"/>
              <a:t>Arithmetic Operator</a:t>
            </a:r>
            <a:r>
              <a:rPr lang="en-US" dirty="0"/>
              <a:t>s (+, -, *, /, %, post-increment, pre-increment, post-decrement, pre-decrement)</a:t>
            </a:r>
          </a:p>
          <a:p>
            <a:pPr fontAlgn="base"/>
            <a:r>
              <a:rPr lang="en-US" b="1" dirty="0"/>
              <a:t>Relational Operators</a:t>
            </a:r>
            <a:r>
              <a:rPr lang="en-US" dirty="0"/>
              <a:t> (==, !=, &gt;, &lt;, &gt;= &amp; &lt;=) Logical Operators (&amp;&amp;, || and !)</a:t>
            </a:r>
          </a:p>
          <a:p>
            <a:pPr fontAlgn="base"/>
            <a:r>
              <a:rPr lang="en-US" b="1" dirty="0"/>
              <a:t>Bitwise Operators </a:t>
            </a:r>
            <a:r>
              <a:rPr lang="en-US" dirty="0"/>
              <a:t>(&amp;, |, ^, ~, &gt;&gt; and &lt;&lt;)</a:t>
            </a:r>
          </a:p>
          <a:p>
            <a:pPr fontAlgn="base"/>
            <a:r>
              <a:rPr lang="en-US" b="1" dirty="0"/>
              <a:t>Assignment Operator</a:t>
            </a:r>
            <a:r>
              <a:rPr lang="en-US" dirty="0"/>
              <a:t>s (=, +=, -=, *=, etc)</a:t>
            </a:r>
          </a:p>
          <a:p>
            <a:pPr fontAlgn="base"/>
            <a:r>
              <a:rPr lang="en-US" b="1" dirty="0"/>
              <a:t>Other Operators</a:t>
            </a:r>
            <a:r>
              <a:rPr lang="en-US" dirty="0"/>
              <a:t> (conditional, comma, </a:t>
            </a:r>
            <a:r>
              <a:rPr lang="en-US" dirty="0" err="1"/>
              <a:t>sizeof</a:t>
            </a:r>
            <a:r>
              <a:rPr lang="en-US" dirty="0"/>
              <a:t>, address, redirection)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114</Words>
  <Application>Microsoft Office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Scope of the variable</vt:lpstr>
      <vt:lpstr>Global Scope</vt:lpstr>
      <vt:lpstr>Block Scope</vt:lpstr>
      <vt:lpstr>Function prototype Scope</vt:lpstr>
      <vt:lpstr>Function scope: Function scope is applicable to labels only</vt:lpstr>
      <vt:lpstr>Slide 7</vt:lpstr>
      <vt:lpstr>Slide 8</vt:lpstr>
      <vt:lpstr>Operators</vt:lpstr>
      <vt:lpstr>Slide 10</vt:lpstr>
      <vt:lpstr>Points to remember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santhi</dc:creator>
  <cp:lastModifiedBy>santhi</cp:lastModifiedBy>
  <cp:revision>7</cp:revision>
  <dcterms:created xsi:type="dcterms:W3CDTF">2021-03-27T18:53:29Z</dcterms:created>
  <dcterms:modified xsi:type="dcterms:W3CDTF">2021-03-27T20:55:46Z</dcterms:modified>
</cp:coreProperties>
</file>