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3" r:id="rId2"/>
    <p:sldId id="369" r:id="rId3"/>
    <p:sldId id="345" r:id="rId4"/>
    <p:sldId id="355" r:id="rId5"/>
    <p:sldId id="350" r:id="rId6"/>
    <p:sldId id="370" r:id="rId7"/>
    <p:sldId id="352" r:id="rId8"/>
    <p:sldId id="341" r:id="rId9"/>
    <p:sldId id="342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D3642-3A38-40B6-80E4-C3428F2120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B543-2917-4C9E-B8AE-80CA93CD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03AD221-FDF1-4BCA-9A87-F1AFD4F17F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6" tIns="48328" rIns="96656" bIns="48328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72167A-BA4B-4784-9997-F86AE91A9495}" type="slidenum">
              <a:rPr lang="en-US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A6CF0E4-870F-4873-858C-52816C4286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C4C5550-22B2-44FE-9E8E-A83F5042A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Answer:  With twice the thickness, the exponential factor comes in twice. Therefore, T = 4(0.011)^2 =0.05%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0B8F-B785-49A8-9966-0A6FF0793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E875D-41EF-44D0-B355-7CE1D118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8C96-FF1E-48C5-B81C-D72C2761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5F59-0B31-441F-8FE5-7855D212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8D56-A0C1-4898-8046-B1103EC5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80DC-0B3F-4169-BCAC-E3C65C00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CC4F3-12D0-47C8-9286-FEC2DEC37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33D4-3CAA-4DD3-BAD8-5455D0BC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0F1-9FB8-4188-A261-517FFADE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4B7A-3A18-4541-A668-5B642B91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8758E-54D5-4344-B4E2-178C5F059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9809A-595C-4929-AF43-28F414D3E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89B8-9068-4699-94CC-3BD75A16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6A09-222B-4C3C-9644-54E99337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3DDE-29C0-4581-BE1E-20272A03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38A6-8906-4E93-BFA9-74533CB2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C31D-0F32-455F-98AE-3CF58C06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FB66-484A-4A3D-B441-13D4751A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5546D-D200-40D4-B1B3-A80E73EE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69A0-C25A-4474-8E18-027ED017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FF8D-52D5-4EBF-9A7C-FCC1663E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F7A4-B688-45CC-8924-BF1CA2D41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6B94-78BC-49AA-B642-3E329F5C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2D09-0EB4-4580-A926-78D83200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6EDD-15F3-4FAF-9795-0AD45309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7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678A-549A-4BDA-A493-7829B9D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9CBA-D98E-436F-A9AD-108BCE257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C0-50A9-4183-9CF6-138818A06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FC95-0D7E-4451-A718-A58C1A3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8E92A-6D13-4445-823E-2FE416DD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D61A-73C5-4A5C-9DD7-F3B0517C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AC0B-9BB7-4682-AC63-E1996DE4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6EC32-1E0C-43D7-BF15-80BF4E5A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19D1-276B-452B-B56A-974B01D60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D6B4F-523B-4F5C-8DCA-EFCE2FE06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BDBF3-533B-4EA1-8696-81AACB75D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14E52-3507-477B-8320-6A658100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9570E-8381-4DFD-A9A5-14A6603D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CD0B6-03C7-407C-99DE-316A8099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7413-6516-454D-8C3C-849A2AF3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EC70-393C-4D34-B1F7-97F1942B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2C786-6DBE-43C0-83AC-8EBE26D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C58DC-8C9F-417D-BC0F-4F6031E4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A87E0-DE24-442C-BBBB-1F033E1D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3BB1B-2497-4823-AD61-C7BC4C85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EECE4-3A2C-449F-A3A6-9ACE212B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0947-681F-45FF-84BE-B7A14484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D19F-FA11-4384-B632-9549B263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E1139-8E1D-4A60-B5F5-DB3CB519E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9E0C2-3EFE-4D84-A046-A2133438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DB48-C9B8-497C-A1C2-B494EE46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7D45D-1801-42A4-AE59-683B7026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F15A-2271-4A01-BB2B-A2BD5F78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D4795-8FFF-4578-89B3-C9859650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EEC55-11D5-44D8-B333-DD141CCC6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6971E-80E0-4873-9EBD-A9B850E5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1A99-0217-4269-8BCD-34BF47AD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57006-2EBE-4EFC-B7FD-4E7F6097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E4F0C-FAD3-45A9-98D4-AB661731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3D95-0E6F-4BD7-B4BD-0445ED13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D581-BFCB-46D7-86A8-A1919CD1A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EF67-ECA8-4D99-8352-6E1398E43AE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092D-AFB3-44DA-A13C-66EA0B328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E835-1A69-446B-9C43-B98C6D72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5EF0-0679-4EED-8A2D-63CF42E8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18" Type="http://schemas.openxmlformats.org/officeDocument/2006/relationships/image" Target="../media/image2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1" Type="http://schemas.openxmlformats.org/officeDocument/2006/relationships/tags" Target="../tags/tag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19" Type="http://schemas.openxmlformats.org/officeDocument/2006/relationships/image" Target="../media/image22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emf"/><Relationship Id="rId3" Type="http://schemas.openxmlformats.org/officeDocument/2006/relationships/tags" Target="../tags/tag4.xml"/><Relationship Id="rId7" Type="http://schemas.openxmlformats.org/officeDocument/2006/relationships/hyperlink" Target="http://www.colorado.edu/physics/phet/dev/quantum-tunneling/1.07.00/" TargetMode="External"/><Relationship Id="rId12" Type="http://schemas.openxmlformats.org/officeDocument/2006/relationships/image" Target="../media/image22.emf"/><Relationship Id="rId2" Type="http://schemas.openxmlformats.org/officeDocument/2006/relationships/tags" Target="../tags/tag3.xml"/><Relationship Id="rId16" Type="http://schemas.openxmlformats.org/officeDocument/2006/relationships/image" Target="../media/image31.emf"/><Relationship Id="rId1" Type="http://schemas.openxmlformats.org/officeDocument/2006/relationships/tags" Target="../tags/tag2.xml"/><Relationship Id="rId6" Type="http://schemas.openxmlformats.org/officeDocument/2006/relationships/image" Target="../media/image23.emf"/><Relationship Id="rId11" Type="http://schemas.openxmlformats.org/officeDocument/2006/relationships/image" Target="../media/image27.png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0.jpeg"/><Relationship Id="rId10" Type="http://schemas.openxmlformats.org/officeDocument/2006/relationships/image" Target="../media/image26.jpeg"/><Relationship Id="rId4" Type="http://schemas.openxmlformats.org/officeDocument/2006/relationships/tags" Target="../tags/tag5.xml"/><Relationship Id="rId9" Type="http://schemas.openxmlformats.org/officeDocument/2006/relationships/image" Target="../media/image25.png"/><Relationship Id="rId1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74537198-805F-4036-90EB-0424E1269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201" y="2971800"/>
            <a:ext cx="1739322" cy="56259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sz="2800" i="1">
                <a:effectLst>
                  <a:outerShdw blurRad="38100" dist="38100" dir="2700000" algn="tl">
                    <a:srgbClr val="DDDDDD"/>
                  </a:outerShdw>
                </a:effectLst>
              </a:rPr>
              <a:t>Tunneling</a:t>
            </a:r>
            <a:endParaRPr lang="en-US" sz="2400" i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6F3A-6F5E-44A2-A8B0-A8A842940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0D267-DB1C-44F6-904A-A4F58ABE2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D3FBC7-185D-413B-868E-66890651491F}"/>
              </a:ext>
            </a:extLst>
          </p:cNvPr>
          <p:cNvCxnSpPr/>
          <p:nvPr/>
        </p:nvCxnSpPr>
        <p:spPr>
          <a:xfrm>
            <a:off x="5105400" y="6553200"/>
            <a:ext cx="381000" cy="15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3" name="TextBox 13">
            <a:extLst>
              <a:ext uri="{FF2B5EF4-FFF2-40B4-BE49-F238E27FC236}">
                <a16:creationId xmlns:a16="http://schemas.microsoft.com/office/drawing/2014/main" id="{01189920-0829-4A02-AF18-3C5AC0572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4" y="6529388"/>
            <a:ext cx="7360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2</a:t>
            </a:r>
            <a:r>
              <a:rPr lang="en-US" altLang="en-US" sz="1600" i="1">
                <a:latin typeface="Trebuchet MS" panose="020B0603020202020204" pitchFamily="34" charset="0"/>
              </a:rPr>
              <a:t>a = L</a:t>
            </a:r>
          </a:p>
        </p:txBody>
      </p:sp>
      <p:grpSp>
        <p:nvGrpSpPr>
          <p:cNvPr id="5124" name="Group 766">
            <a:extLst>
              <a:ext uri="{FF2B5EF4-FFF2-40B4-BE49-F238E27FC236}">
                <a16:creationId xmlns:a16="http://schemas.microsoft.com/office/drawing/2014/main" id="{FBFFD3A6-8D66-4021-80B7-1FD3052AB3FA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4525963"/>
            <a:ext cx="5292725" cy="1905000"/>
            <a:chOff x="1143000" y="6248171"/>
            <a:chExt cx="5291951" cy="1905229"/>
          </a:xfrm>
        </p:grpSpPr>
        <p:grpSp>
          <p:nvGrpSpPr>
            <p:cNvPr id="5142" name="Group 764">
              <a:extLst>
                <a:ext uri="{FF2B5EF4-FFF2-40B4-BE49-F238E27FC236}">
                  <a16:creationId xmlns:a16="http://schemas.microsoft.com/office/drawing/2014/main" id="{AD7EE113-D109-4422-8CD1-7F5D51EEC6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5483" y="6248400"/>
              <a:ext cx="5170361" cy="1905000"/>
              <a:chOff x="1185483" y="6248400"/>
              <a:chExt cx="5170361" cy="190500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8ECE3C2-7F9B-478C-8C6D-2B4A8B188F62}"/>
                  </a:ext>
                </a:extLst>
              </p:cNvPr>
              <p:cNvSpPr/>
              <p:nvPr/>
            </p:nvSpPr>
            <p:spPr>
              <a:xfrm>
                <a:off x="3623900" y="6248171"/>
                <a:ext cx="265073" cy="1905229"/>
              </a:xfrm>
              <a:prstGeom prst="rect">
                <a:avLst/>
              </a:prstGeom>
              <a:solidFill>
                <a:srgbClr val="5B98D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672FA6D-77E2-4260-865B-8F4E68659D01}"/>
                  </a:ext>
                </a:extLst>
              </p:cNvPr>
              <p:cNvSpPr/>
              <p:nvPr/>
            </p:nvSpPr>
            <p:spPr>
              <a:xfrm>
                <a:off x="1185857" y="8077191"/>
                <a:ext cx="2438044" cy="76209"/>
              </a:xfrm>
              <a:prstGeom prst="rect">
                <a:avLst/>
              </a:prstGeom>
              <a:solidFill>
                <a:srgbClr val="5B98D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FE462DE-2EED-4BD4-9543-688880C59AF4}"/>
                  </a:ext>
                </a:extLst>
              </p:cNvPr>
              <p:cNvSpPr/>
              <p:nvPr/>
            </p:nvSpPr>
            <p:spPr>
              <a:xfrm>
                <a:off x="3917545" y="8077191"/>
                <a:ext cx="2438044" cy="76209"/>
              </a:xfrm>
              <a:prstGeom prst="rect">
                <a:avLst/>
              </a:prstGeom>
              <a:solidFill>
                <a:srgbClr val="5B98D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B73BFE4-D7EB-4EAB-94D7-43C6AB7185E9}"/>
                </a:ext>
              </a:extLst>
            </p:cNvPr>
            <p:cNvCxnSpPr/>
            <p:nvPr/>
          </p:nvCxnSpPr>
          <p:spPr>
            <a:xfrm rot="10800000" flipH="1">
              <a:off x="1143000" y="7149979"/>
              <a:ext cx="5291951" cy="1587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44" name="Group 763">
              <a:extLst>
                <a:ext uri="{FF2B5EF4-FFF2-40B4-BE49-F238E27FC236}">
                  <a16:creationId xmlns:a16="http://schemas.microsoft.com/office/drawing/2014/main" id="{8740BE9D-EF18-48A9-9BEF-6D423F034C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745" y="6248171"/>
              <a:ext cx="5172907" cy="1830607"/>
              <a:chOff x="1174745" y="6248171"/>
              <a:chExt cx="5172907" cy="183060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15D34AD-8937-4AA6-8147-C32E7D3EF1E7}"/>
                  </a:ext>
                </a:extLst>
              </p:cNvPr>
              <p:cNvCxnSpPr/>
              <p:nvPr/>
            </p:nvCxnSpPr>
            <p:spPr>
              <a:xfrm flipV="1">
                <a:off x="1174745" y="8077191"/>
                <a:ext cx="2438043" cy="15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7B31FFD-88E2-45AA-AE35-711F3584F1FF}"/>
                  </a:ext>
                </a:extLst>
              </p:cNvPr>
              <p:cNvCxnSpPr/>
              <p:nvPr/>
            </p:nvCxnSpPr>
            <p:spPr>
              <a:xfrm rot="5400000">
                <a:off x="2699865" y="7162681"/>
                <a:ext cx="1827433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5E8CB77-D246-4276-92A7-7999DDA64952}"/>
                  </a:ext>
                </a:extLst>
              </p:cNvPr>
              <p:cNvCxnSpPr/>
              <p:nvPr/>
            </p:nvCxnSpPr>
            <p:spPr>
              <a:xfrm>
                <a:off x="3623900" y="6249758"/>
                <a:ext cx="274597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37B4D23-032B-4C27-9663-D513B72FED9C}"/>
                  </a:ext>
                </a:extLst>
              </p:cNvPr>
              <p:cNvCxnSpPr/>
              <p:nvPr/>
            </p:nvCxnSpPr>
            <p:spPr>
              <a:xfrm rot="5400000">
                <a:off x="2994304" y="7161887"/>
                <a:ext cx="182902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4FC6710-EFBA-4793-AE13-E1453480A7B1}"/>
                  </a:ext>
                </a:extLst>
              </p:cNvPr>
              <p:cNvCxnSpPr/>
              <p:nvPr/>
            </p:nvCxnSpPr>
            <p:spPr>
              <a:xfrm flipV="1">
                <a:off x="3909608" y="8075603"/>
                <a:ext cx="2438043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25" name="Group 765">
            <a:extLst>
              <a:ext uri="{FF2B5EF4-FFF2-40B4-BE49-F238E27FC236}">
                <a16:creationId xmlns:a16="http://schemas.microsoft.com/office/drawing/2014/main" id="{FA6A4666-4E4B-4DA9-9820-23100937EC02}"/>
              </a:ext>
            </a:extLst>
          </p:cNvPr>
          <p:cNvGrpSpPr>
            <a:grpSpLocks/>
          </p:cNvGrpSpPr>
          <p:nvPr/>
        </p:nvGrpSpPr>
        <p:grpSpPr bwMode="auto">
          <a:xfrm>
            <a:off x="2670176" y="1695450"/>
            <a:ext cx="5299075" cy="1905000"/>
            <a:chOff x="1146336" y="2228124"/>
            <a:chExt cx="5299420" cy="1905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7AB0B73-172F-4794-A5E9-7F63BB6A1354}"/>
                </a:ext>
              </a:extLst>
            </p:cNvPr>
            <p:cNvCxnSpPr/>
            <p:nvPr/>
          </p:nvCxnSpPr>
          <p:spPr>
            <a:xfrm rot="10800000" flipH="1">
              <a:off x="1146336" y="3139349"/>
              <a:ext cx="529307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5" name="Group 747">
              <a:extLst>
                <a:ext uri="{FF2B5EF4-FFF2-40B4-BE49-F238E27FC236}">
                  <a16:creationId xmlns:a16="http://schemas.microsoft.com/office/drawing/2014/main" id="{EE89695B-6F7C-4874-8010-A0E74B105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7956" y="2228124"/>
              <a:ext cx="5257800" cy="1905000"/>
              <a:chOff x="1187956" y="4191000"/>
              <a:chExt cx="5257800" cy="19050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E0160AF-8D81-4FF1-A443-82CC2B2F1C46}"/>
                  </a:ext>
                </a:extLst>
              </p:cNvPr>
              <p:cNvSpPr/>
              <p:nvPr/>
            </p:nvSpPr>
            <p:spPr>
              <a:xfrm>
                <a:off x="3626173" y="4191000"/>
                <a:ext cx="2819583" cy="1905000"/>
              </a:xfrm>
              <a:prstGeom prst="rect">
                <a:avLst/>
              </a:prstGeom>
              <a:solidFill>
                <a:srgbClr val="5B98D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1703E73-3C50-4B43-9DEC-07B6E35B0AB4}"/>
                  </a:ext>
                </a:extLst>
              </p:cNvPr>
              <p:cNvSpPr/>
              <p:nvPr/>
            </p:nvSpPr>
            <p:spPr>
              <a:xfrm>
                <a:off x="1187614" y="6019800"/>
                <a:ext cx="2438559" cy="76200"/>
              </a:xfrm>
              <a:prstGeom prst="rect">
                <a:avLst/>
              </a:prstGeom>
              <a:solidFill>
                <a:srgbClr val="5B98D2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5136" name="Group 746">
              <a:extLst>
                <a:ext uri="{FF2B5EF4-FFF2-40B4-BE49-F238E27FC236}">
                  <a16:creationId xmlns:a16="http://schemas.microsoft.com/office/drawing/2014/main" id="{E719BC22-5262-4D00-B01C-8FB9A1E70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717" y="2228918"/>
              <a:ext cx="5257800" cy="1829594"/>
              <a:chOff x="1176717" y="4191794"/>
              <a:chExt cx="5257800" cy="182959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10AB04D-FDAC-407E-AF09-92309FA495A6}"/>
                  </a:ext>
                </a:extLst>
              </p:cNvPr>
              <p:cNvCxnSpPr/>
              <p:nvPr/>
            </p:nvCxnSpPr>
            <p:spPr>
              <a:xfrm flipV="1">
                <a:off x="1176501" y="6019800"/>
                <a:ext cx="243855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B341934-E900-409A-820A-D6F989748D71}"/>
                  </a:ext>
                </a:extLst>
              </p:cNvPr>
              <p:cNvCxnSpPr/>
              <p:nvPr/>
            </p:nvCxnSpPr>
            <p:spPr>
              <a:xfrm rot="5400000">
                <a:off x="2702248" y="5105400"/>
                <a:ext cx="1827212" cy="15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78BC7FF-D7AF-48E9-A549-FB9F59DB1EB4}"/>
                  </a:ext>
                </a:extLst>
              </p:cNvPr>
              <p:cNvCxnSpPr/>
              <p:nvPr/>
            </p:nvCxnSpPr>
            <p:spPr>
              <a:xfrm>
                <a:off x="3615060" y="4194175"/>
                <a:ext cx="2819583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6" name="Text Box 3">
            <a:extLst>
              <a:ext uri="{FF2B5EF4-FFF2-40B4-BE49-F238E27FC236}">
                <a16:creationId xmlns:a16="http://schemas.microsoft.com/office/drawing/2014/main" id="{4F04E8CB-D8D5-4CB1-B9ED-B5F36F68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457" y="304800"/>
            <a:ext cx="7610224" cy="49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i="1" u="sng">
                <a:solidFill>
                  <a:srgbClr val="5B98D2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Quantum Tunneling </a:t>
            </a:r>
            <a:r>
              <a:rPr lang="en-US" altLang="en-US" sz="2400" i="1" u="sng">
                <a:latin typeface="Trebuchet MS" panose="020B0603020202020204" pitchFamily="34" charset="0"/>
                <a:cs typeface="Arial" panose="020B0604020202020204" pitchFamily="34" charset="0"/>
              </a:rPr>
              <a:t>Through a Thin Potential Barrier </a:t>
            </a:r>
          </a:p>
        </p:txBody>
      </p:sp>
      <p:sp>
        <p:nvSpPr>
          <p:cNvPr id="5127" name="Text Box 726">
            <a:extLst>
              <a:ext uri="{FF2B5EF4-FFF2-40B4-BE49-F238E27FC236}">
                <a16:creationId xmlns:a16="http://schemas.microsoft.com/office/drawing/2014/main" id="{2F456B5B-6265-4F92-B4CC-C5FE42953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143001"/>
            <a:ext cx="316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u="sng">
                <a:latin typeface="Trebuchet MS" panose="020B0603020202020204" pitchFamily="34" charset="0"/>
              </a:rPr>
              <a:t>Total Reflection at Boundary</a:t>
            </a:r>
          </a:p>
        </p:txBody>
      </p:sp>
      <p:sp>
        <p:nvSpPr>
          <p:cNvPr id="103" name="Text Box 727">
            <a:extLst>
              <a:ext uri="{FF2B5EF4-FFF2-40B4-BE49-F238E27FC236}">
                <a16:creationId xmlns:a16="http://schemas.microsoft.com/office/drawing/2014/main" id="{09013974-A13E-4BC7-BEA1-2B68F4DFD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976688"/>
            <a:ext cx="426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u="sng">
                <a:latin typeface="Trebuchet MS" panose="020B0603020202020204" pitchFamily="34" charset="0"/>
              </a:rPr>
              <a:t>Frustrated Total Reflection (Tunneling)</a:t>
            </a:r>
          </a:p>
        </p:txBody>
      </p:sp>
      <p:pic>
        <p:nvPicPr>
          <p:cNvPr id="5129" name="Picture 1" descr="latex-image-1.pdf">
            <a:extLst>
              <a:ext uri="{FF2B5EF4-FFF2-40B4-BE49-F238E27FC236}">
                <a16:creationId xmlns:a16="http://schemas.microsoft.com/office/drawing/2014/main" id="{EBC968BD-3A58-479F-995B-167F41886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6985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2" descr="latex-image-1.pdf">
            <a:extLst>
              <a:ext uri="{FF2B5EF4-FFF2-40B4-BE49-F238E27FC236}">
                <a16:creationId xmlns:a16="http://schemas.microsoft.com/office/drawing/2014/main" id="{C18957B7-F62B-4150-95AB-944035357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14600"/>
            <a:ext cx="6985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3" descr="latex-image-1.pdf">
            <a:extLst>
              <a:ext uri="{FF2B5EF4-FFF2-40B4-BE49-F238E27FC236}">
                <a16:creationId xmlns:a16="http://schemas.microsoft.com/office/drawing/2014/main" id="{0E858A88-0F46-4E2D-B0DB-0FB97CC8A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34000"/>
            <a:ext cx="698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32">
            <a:extLst>
              <a:ext uri="{FF2B5EF4-FFF2-40B4-BE49-F238E27FC236}">
                <a16:creationId xmlns:a16="http://schemas.microsoft.com/office/drawing/2014/main" id="{9D9C9E2F-4C89-41B0-B97E-182D74AA9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53213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33">
            <a:extLst>
              <a:ext uri="{FF2B5EF4-FFF2-40B4-BE49-F238E27FC236}">
                <a16:creationId xmlns:a16="http://schemas.microsoft.com/office/drawing/2014/main" id="{80E5176A-8ED1-4642-AFCA-220FB8302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0"/>
            <a:ext cx="53721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E732FB46-B2DA-41A2-9CB8-CC55031A2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52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D2B1C5B9-2143-4E7A-9F93-B83D4B756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6" y="1889125"/>
            <a:ext cx="202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>
                <a:solidFill>
                  <a:srgbClr val="5B98D2"/>
                </a:solidFill>
                <a:latin typeface="Trebuchet MS" panose="020B0603020202020204" pitchFamily="34" charset="0"/>
              </a:rPr>
              <a:t>CASE II : </a:t>
            </a:r>
            <a:r>
              <a:rPr lang="en-US" altLang="en-US" sz="2000" b="1" i="1" u="sng">
                <a:solidFill>
                  <a:srgbClr val="5B98D2"/>
                </a:solidFill>
                <a:latin typeface="Trebuchet MS" panose="020B0603020202020204" pitchFamily="34" charset="0"/>
              </a:rPr>
              <a:t>E</a:t>
            </a:r>
            <a:r>
              <a:rPr lang="en-US" altLang="en-US" sz="2000" b="1" i="1" baseline="-25000">
                <a:solidFill>
                  <a:srgbClr val="5B98D2"/>
                </a:solidFill>
                <a:latin typeface="Trebuchet MS" panose="020B0603020202020204" pitchFamily="34" charset="0"/>
              </a:rPr>
              <a:t>o</a:t>
            </a:r>
            <a:r>
              <a:rPr lang="en-US" altLang="en-US" sz="2000" b="1" i="1" u="sng">
                <a:solidFill>
                  <a:srgbClr val="5B98D2"/>
                </a:solidFill>
                <a:latin typeface="Trebuchet MS" panose="020B0603020202020204" pitchFamily="34" charset="0"/>
              </a:rPr>
              <a:t> &lt; V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EDC063E3-D001-441A-9065-3139E3329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70163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B7719E30-33DF-4722-9912-381894EDF5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741364"/>
            <a:ext cx="0" cy="230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0" name="Picture 6" descr="txp_fig">
            <a:extLst>
              <a:ext uri="{FF2B5EF4-FFF2-40B4-BE49-F238E27FC236}">
                <a16:creationId xmlns:a16="http://schemas.microsoft.com/office/drawing/2014/main" id="{73A7F1F2-CF4D-4657-AA7B-6E2BFE4C4DC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51" y="2646364"/>
            <a:ext cx="1555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Line 7">
            <a:extLst>
              <a:ext uri="{FF2B5EF4-FFF2-40B4-BE49-F238E27FC236}">
                <a16:creationId xmlns:a16="http://schemas.microsoft.com/office/drawing/2014/main" id="{7A6B7AA5-1F50-4D9F-8EFA-92511BA4C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70163"/>
            <a:ext cx="2133600" cy="0"/>
          </a:xfrm>
          <a:prstGeom prst="line">
            <a:avLst/>
          </a:prstGeom>
          <a:noFill/>
          <a:ln w="28575">
            <a:solidFill>
              <a:srgbClr val="5B98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7B1030C6-8038-4225-B871-36393E8A0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960563"/>
            <a:ext cx="762000" cy="0"/>
          </a:xfrm>
          <a:prstGeom prst="line">
            <a:avLst/>
          </a:prstGeom>
          <a:noFill/>
          <a:ln w="28575">
            <a:solidFill>
              <a:srgbClr val="5B98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E74A6477-73C7-4B7C-AFE7-F91D1CE23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960563"/>
            <a:ext cx="0" cy="609600"/>
          </a:xfrm>
          <a:prstGeom prst="line">
            <a:avLst/>
          </a:prstGeom>
          <a:noFill/>
          <a:ln w="28575">
            <a:solidFill>
              <a:srgbClr val="5B98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11">
            <a:extLst>
              <a:ext uri="{FF2B5EF4-FFF2-40B4-BE49-F238E27FC236}">
                <a16:creationId xmlns:a16="http://schemas.microsoft.com/office/drawing/2014/main" id="{210EBF4B-2F78-4BD9-9B14-FACE05A22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2930525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Region 1</a:t>
            </a:r>
          </a:p>
        </p:txBody>
      </p:sp>
      <p:sp>
        <p:nvSpPr>
          <p:cNvPr id="6155" name="Text Box 12">
            <a:extLst>
              <a:ext uri="{FF2B5EF4-FFF2-40B4-BE49-F238E27FC236}">
                <a16:creationId xmlns:a16="http://schemas.microsoft.com/office/drawing/2014/main" id="{C0A54DB9-0BE5-4D1F-93DD-F6392203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940050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Region 2</a:t>
            </a:r>
          </a:p>
        </p:txBody>
      </p:sp>
      <p:sp>
        <p:nvSpPr>
          <p:cNvPr id="6156" name="Line 15">
            <a:extLst>
              <a:ext uri="{FF2B5EF4-FFF2-40B4-BE49-F238E27FC236}">
                <a16:creationId xmlns:a16="http://schemas.microsoft.com/office/drawing/2014/main" id="{0A0D9A8F-416F-4C22-A53C-CBF81B62D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6288" y="685800"/>
            <a:ext cx="1524000" cy="0"/>
          </a:xfrm>
          <a:prstGeom prst="line">
            <a:avLst/>
          </a:prstGeom>
          <a:noFill/>
          <a:ln w="19050">
            <a:solidFill>
              <a:srgbClr val="5B98D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6">
            <a:extLst>
              <a:ext uri="{FF2B5EF4-FFF2-40B4-BE49-F238E27FC236}">
                <a16:creationId xmlns:a16="http://schemas.microsoft.com/office/drawing/2014/main" id="{0B8886C3-1A38-431E-AFC2-ADE0D76F4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1575" y="685800"/>
            <a:ext cx="1524000" cy="0"/>
          </a:xfrm>
          <a:prstGeom prst="line">
            <a:avLst/>
          </a:prstGeom>
          <a:noFill/>
          <a:ln w="19050">
            <a:solidFill>
              <a:srgbClr val="5B98D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7">
            <a:extLst>
              <a:ext uri="{FF2B5EF4-FFF2-40B4-BE49-F238E27FC236}">
                <a16:creationId xmlns:a16="http://schemas.microsoft.com/office/drawing/2014/main" id="{D2751189-B038-4661-9746-E5B414852A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6288" y="914400"/>
            <a:ext cx="1524000" cy="0"/>
          </a:xfrm>
          <a:prstGeom prst="line">
            <a:avLst/>
          </a:prstGeom>
          <a:noFill/>
          <a:ln w="19050">
            <a:solidFill>
              <a:srgbClr val="5B98D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20">
            <a:extLst>
              <a:ext uri="{FF2B5EF4-FFF2-40B4-BE49-F238E27FC236}">
                <a16:creationId xmlns:a16="http://schemas.microsoft.com/office/drawing/2014/main" id="{0BA2E0D7-F5C7-4EC7-8B51-7F50581A2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32025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23">
            <a:extLst>
              <a:ext uri="{FF2B5EF4-FFF2-40B4-BE49-F238E27FC236}">
                <a16:creationId xmlns:a16="http://schemas.microsoft.com/office/drawing/2014/main" id="{91B9C470-625C-48C0-9967-ED9A993C6D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1981200"/>
            <a:ext cx="0" cy="609600"/>
          </a:xfrm>
          <a:prstGeom prst="line">
            <a:avLst/>
          </a:prstGeom>
          <a:noFill/>
          <a:ln w="28575">
            <a:solidFill>
              <a:srgbClr val="5B98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24">
            <a:extLst>
              <a:ext uri="{FF2B5EF4-FFF2-40B4-BE49-F238E27FC236}">
                <a16:creationId xmlns:a16="http://schemas.microsoft.com/office/drawing/2014/main" id="{0DE3E119-3E34-4771-A604-1D7E8341B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590800"/>
            <a:ext cx="2133600" cy="0"/>
          </a:xfrm>
          <a:prstGeom prst="line">
            <a:avLst/>
          </a:prstGeom>
          <a:noFill/>
          <a:ln w="28575">
            <a:solidFill>
              <a:srgbClr val="5B98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25">
            <a:extLst>
              <a:ext uri="{FF2B5EF4-FFF2-40B4-BE49-F238E27FC236}">
                <a16:creationId xmlns:a16="http://schemas.microsoft.com/office/drawing/2014/main" id="{D34B3B15-492E-483F-B118-4C680DD72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83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26">
            <a:extLst>
              <a:ext uri="{FF2B5EF4-FFF2-40B4-BE49-F238E27FC236}">
                <a16:creationId xmlns:a16="http://schemas.microsoft.com/office/drawing/2014/main" id="{53618261-9298-450B-B503-1BCC2B117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83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9">
            <a:extLst>
              <a:ext uri="{FF2B5EF4-FFF2-40B4-BE49-F238E27FC236}">
                <a16:creationId xmlns:a16="http://schemas.microsoft.com/office/drawing/2014/main" id="{CF051960-54A1-413D-ABE2-48FAE22ED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26" y="685800"/>
            <a:ext cx="627063" cy="0"/>
          </a:xfrm>
          <a:prstGeom prst="line">
            <a:avLst/>
          </a:prstGeom>
          <a:noFill/>
          <a:ln w="19050">
            <a:solidFill>
              <a:srgbClr val="5B98D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30">
            <a:extLst>
              <a:ext uri="{FF2B5EF4-FFF2-40B4-BE49-F238E27FC236}">
                <a16:creationId xmlns:a16="http://schemas.microsoft.com/office/drawing/2014/main" id="{64CB09EB-1F43-4F64-BF95-CF79BF8664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5963" y="914400"/>
            <a:ext cx="609600" cy="0"/>
          </a:xfrm>
          <a:prstGeom prst="line">
            <a:avLst/>
          </a:prstGeom>
          <a:noFill/>
          <a:ln w="19050">
            <a:solidFill>
              <a:srgbClr val="5B98D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Text Box 31">
            <a:extLst>
              <a:ext uri="{FF2B5EF4-FFF2-40B4-BE49-F238E27FC236}">
                <a16:creationId xmlns:a16="http://schemas.microsoft.com/office/drawing/2014/main" id="{CB33E1F7-1EA9-4A24-9BAD-E9B2C1CD9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2940050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Region 3</a:t>
            </a:r>
          </a:p>
        </p:txBody>
      </p:sp>
      <p:sp>
        <p:nvSpPr>
          <p:cNvPr id="69" name="Text Box 36">
            <a:extLst>
              <a:ext uri="{FF2B5EF4-FFF2-40B4-BE49-F238E27FC236}">
                <a16:creationId xmlns:a16="http://schemas.microsoft.com/office/drawing/2014/main" id="{68FCE8EC-A648-4AE3-830E-60CA7B98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48088"/>
            <a:ext cx="212248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In Regions 1 and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In Region 2:</a:t>
            </a:r>
          </a:p>
        </p:txBody>
      </p:sp>
      <p:sp>
        <p:nvSpPr>
          <p:cNvPr id="72" name="AutoShape 39">
            <a:extLst>
              <a:ext uri="{FF2B5EF4-FFF2-40B4-BE49-F238E27FC236}">
                <a16:creationId xmlns:a16="http://schemas.microsoft.com/office/drawing/2014/main" id="{D5D2EE98-E03D-45DF-9ED7-9A14C98C7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550" y="4953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8D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73" name="AutoShape 40">
            <a:extLst>
              <a:ext uri="{FF2B5EF4-FFF2-40B4-BE49-F238E27FC236}">
                <a16:creationId xmlns:a16="http://schemas.microsoft.com/office/drawing/2014/main" id="{0FE0428B-BE97-4606-8CE6-B0D844D3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810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8D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6170" name="Text Box 41">
            <a:extLst>
              <a:ext uri="{FF2B5EF4-FFF2-40B4-BE49-F238E27FC236}">
                <a16:creationId xmlns:a16="http://schemas.microsoft.com/office/drawing/2014/main" id="{CAEA0CD7-0F7F-4721-81E5-38AA1440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1"/>
            <a:ext cx="2300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u="sng">
                <a:latin typeface="Trebuchet MS" panose="020B0603020202020204" pitchFamily="34" charset="0"/>
              </a:rPr>
              <a:t>A Rectangular  </a:t>
            </a:r>
            <a:br>
              <a:rPr lang="en-US" altLang="en-US" sz="2400" i="1" u="sng">
                <a:latin typeface="Trebuchet MS" panose="020B0603020202020204" pitchFamily="34" charset="0"/>
              </a:rPr>
            </a:br>
            <a:r>
              <a:rPr lang="en-US" altLang="en-US" sz="2400" i="1" u="sng">
                <a:latin typeface="Trebuchet MS" panose="020B0603020202020204" pitchFamily="34" charset="0"/>
              </a:rPr>
              <a:t>Potential Step</a:t>
            </a:r>
          </a:p>
        </p:txBody>
      </p:sp>
      <p:sp>
        <p:nvSpPr>
          <p:cNvPr id="75" name="Text Box 43">
            <a:extLst>
              <a:ext uri="{FF2B5EF4-FFF2-40B4-BE49-F238E27FC236}">
                <a16:creationId xmlns:a16="http://schemas.microsoft.com/office/drawing/2014/main" id="{5BC28483-288E-4A58-8DA9-EADB9D7D6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6019801"/>
            <a:ext cx="1311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rebuchet MS" panose="020B0603020202020204" pitchFamily="34" charset="0"/>
              </a:rPr>
              <a:t>for E</a:t>
            </a:r>
            <a:r>
              <a:rPr lang="en-US" altLang="en-US" sz="1800" i="1" baseline="-25000">
                <a:latin typeface="Trebuchet MS" panose="020B0603020202020204" pitchFamily="34" charset="0"/>
              </a:rPr>
              <a:t>o</a:t>
            </a:r>
            <a:r>
              <a:rPr lang="en-US" altLang="en-US" sz="1800" i="1">
                <a:latin typeface="Trebuchet MS" panose="020B0603020202020204" pitchFamily="34" charset="0"/>
              </a:rPr>
              <a:t> &lt; V :</a:t>
            </a:r>
          </a:p>
        </p:txBody>
      </p:sp>
      <p:sp>
        <p:nvSpPr>
          <p:cNvPr id="76" name="Rectangle 44">
            <a:extLst>
              <a:ext uri="{FF2B5EF4-FFF2-40B4-BE49-F238E27FC236}">
                <a16:creationId xmlns:a16="http://schemas.microsoft.com/office/drawing/2014/main" id="{9B5D1921-AFD7-4FED-A63A-F4682F79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638800"/>
            <a:ext cx="5105400" cy="1143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pic>
        <p:nvPicPr>
          <p:cNvPr id="6173" name="Picture 2" descr="latex-image-1.pdf">
            <a:extLst>
              <a:ext uri="{FF2B5EF4-FFF2-40B4-BE49-F238E27FC236}">
                <a16:creationId xmlns:a16="http://schemas.microsoft.com/office/drawing/2014/main" id="{A7FFB58B-552C-45DB-A5E5-8F668F97C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"/>
            <a:ext cx="153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4" name="Picture 3" descr="latex-image-1.pdf">
            <a:extLst>
              <a:ext uri="{FF2B5EF4-FFF2-40B4-BE49-F238E27FC236}">
                <a16:creationId xmlns:a16="http://schemas.microsoft.com/office/drawing/2014/main" id="{7AB8439A-82F1-40E7-A231-33E1654B9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1409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5" name="Picture 4" descr="latex-image-1.pdf">
            <a:extLst>
              <a:ext uri="{FF2B5EF4-FFF2-40B4-BE49-F238E27FC236}">
                <a16:creationId xmlns:a16="http://schemas.microsoft.com/office/drawing/2014/main" id="{64080E9C-F969-45C7-945E-A460E03CE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384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6" name="Picture 5" descr="latex-image-1.pdf">
            <a:extLst>
              <a:ext uri="{FF2B5EF4-FFF2-40B4-BE49-F238E27FC236}">
                <a16:creationId xmlns:a16="http://schemas.microsoft.com/office/drawing/2014/main" id="{D38D9FAA-96E3-49B6-A120-8DE412C4DD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257300" cy="25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7" name="Picture 6" descr="latex-image-1.pdf">
            <a:extLst>
              <a:ext uri="{FF2B5EF4-FFF2-40B4-BE49-F238E27FC236}">
                <a16:creationId xmlns:a16="http://schemas.microsoft.com/office/drawing/2014/main" id="{3507BA76-0E19-4528-BCDB-80856A114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04800"/>
            <a:ext cx="156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8" name="Picture 7" descr="latex-image-1.pdf">
            <a:extLst>
              <a:ext uri="{FF2B5EF4-FFF2-40B4-BE49-F238E27FC236}">
                <a16:creationId xmlns:a16="http://schemas.microsoft.com/office/drawing/2014/main" id="{BFA02DFB-1742-4522-B1BE-EA4BCF4D7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9" name="Picture 8" descr="latex-image-1.pdf">
            <a:extLst>
              <a:ext uri="{FF2B5EF4-FFF2-40B4-BE49-F238E27FC236}">
                <a16:creationId xmlns:a16="http://schemas.microsoft.com/office/drawing/2014/main" id="{BC2E54CA-2192-44AD-8310-8A61D2A063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103438"/>
            <a:ext cx="8255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0" name="Picture 9" descr="latex-image-1.pdf">
            <a:extLst>
              <a:ext uri="{FF2B5EF4-FFF2-40B4-BE49-F238E27FC236}">
                <a16:creationId xmlns:a16="http://schemas.microsoft.com/office/drawing/2014/main" id="{263D3FC6-CF6D-477D-B373-404E6BA89F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660400" cy="19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1" name="Picture 10" descr="latex-image-1.pdf">
            <a:extLst>
              <a:ext uri="{FF2B5EF4-FFF2-40B4-BE49-F238E27FC236}">
                <a16:creationId xmlns:a16="http://schemas.microsoft.com/office/drawing/2014/main" id="{31E459C8-B44F-494B-A862-ECFD947F1D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67000"/>
            <a:ext cx="3175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2" name="Picture 11" descr="latex-image-1.pdf">
            <a:extLst>
              <a:ext uri="{FF2B5EF4-FFF2-40B4-BE49-F238E27FC236}">
                <a16:creationId xmlns:a16="http://schemas.microsoft.com/office/drawing/2014/main" id="{62C8C796-1421-4CF1-B222-1A88FC11CB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667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3" name="Picture 12" descr="latex-image-1.pdf">
            <a:extLst>
              <a:ext uri="{FF2B5EF4-FFF2-40B4-BE49-F238E27FC236}">
                <a16:creationId xmlns:a16="http://schemas.microsoft.com/office/drawing/2014/main" id="{AC244585-9DE3-4D17-A00B-760C016AA5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2651125"/>
            <a:ext cx="127000" cy="17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4" name="Picture 14" descr="latex-image-1.pdf">
            <a:extLst>
              <a:ext uri="{FF2B5EF4-FFF2-40B4-BE49-F238E27FC236}">
                <a16:creationId xmlns:a16="http://schemas.microsoft.com/office/drawing/2014/main" id="{ECACE542-6BED-4A84-A0E0-FA1F271996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57600"/>
            <a:ext cx="2070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5" name="Picture 15" descr="latex-image-1.pdf">
            <a:extLst>
              <a:ext uri="{FF2B5EF4-FFF2-40B4-BE49-F238E27FC236}">
                <a16:creationId xmlns:a16="http://schemas.microsoft.com/office/drawing/2014/main" id="{02A553C5-304B-4295-8C34-7B845D0F5D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724400"/>
            <a:ext cx="2832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6" name="Picture 16" descr="latex-image-1.pdf">
            <a:extLst>
              <a:ext uri="{FF2B5EF4-FFF2-40B4-BE49-F238E27FC236}">
                <a16:creationId xmlns:a16="http://schemas.microsoft.com/office/drawing/2014/main" id="{09C8AEB1-BFA0-42FE-9CF7-D2414877CA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657600"/>
            <a:ext cx="1384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7" name="Picture 17" descr="latex-image-1.pdf">
            <a:extLst>
              <a:ext uri="{FF2B5EF4-FFF2-40B4-BE49-F238E27FC236}">
                <a16:creationId xmlns:a16="http://schemas.microsoft.com/office/drawing/2014/main" id="{8E0A842E-29D8-49B9-8107-E09E49BE17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724400"/>
            <a:ext cx="2171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8" name="Picture 18" descr="latex-image-1.pdf">
            <a:extLst>
              <a:ext uri="{FF2B5EF4-FFF2-40B4-BE49-F238E27FC236}">
                <a16:creationId xmlns:a16="http://schemas.microsoft.com/office/drawing/2014/main" id="{2F319ABB-D8D6-48F3-B2FB-EDE079D8EF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791200"/>
            <a:ext cx="4711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2" grpId="0" animBg="1"/>
      <p:bldP spid="73" grpId="0" animBg="1"/>
      <p:bldP spid="75" grpId="0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47A4665D-1267-4047-8278-73A058818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"/>
            <a:ext cx="3810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4">
            <a:extLst>
              <a:ext uri="{FF2B5EF4-FFF2-40B4-BE49-F238E27FC236}">
                <a16:creationId xmlns:a16="http://schemas.microsoft.com/office/drawing/2014/main" id="{98693F89-ED1D-44B0-BF85-FD8811B3E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1"/>
            <a:ext cx="2300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u="sng">
                <a:latin typeface="Trebuchet MS" panose="020B0603020202020204" pitchFamily="34" charset="0"/>
              </a:rPr>
              <a:t>A Rectangular  </a:t>
            </a:r>
            <a:br>
              <a:rPr lang="en-US" altLang="en-US" sz="2400" i="1" u="sng">
                <a:latin typeface="Trebuchet MS" panose="020B0603020202020204" pitchFamily="34" charset="0"/>
              </a:rPr>
            </a:br>
            <a:r>
              <a:rPr lang="en-US" altLang="en-US" sz="2400" i="1" u="sng">
                <a:latin typeface="Trebuchet MS" panose="020B0603020202020204" pitchFamily="34" charset="0"/>
              </a:rPr>
              <a:t>Potential Step</a:t>
            </a:r>
          </a:p>
        </p:txBody>
      </p:sp>
      <p:sp>
        <p:nvSpPr>
          <p:cNvPr id="7172" name="TextBox 9">
            <a:extLst>
              <a:ext uri="{FF2B5EF4-FFF2-40B4-BE49-F238E27FC236}">
                <a16:creationId xmlns:a16="http://schemas.microsoft.com/office/drawing/2014/main" id="{3E48C858-33AC-459B-8F95-58B8683FA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614614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x=0</a:t>
            </a:r>
          </a:p>
        </p:txBody>
      </p:sp>
      <p:sp>
        <p:nvSpPr>
          <p:cNvPr id="7173" name="TextBox 10">
            <a:extLst>
              <a:ext uri="{FF2B5EF4-FFF2-40B4-BE49-F238E27FC236}">
                <a16:creationId xmlns:a16="http://schemas.microsoft.com/office/drawing/2014/main" id="{04C29A3B-4701-46CA-9406-49E376D09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1" y="2614613"/>
            <a:ext cx="4988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x=L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315A8D-49C1-4114-A0D2-246FB891D2AC}"/>
              </a:ext>
            </a:extLst>
          </p:cNvPr>
          <p:cNvCxnSpPr/>
          <p:nvPr/>
        </p:nvCxnSpPr>
        <p:spPr>
          <a:xfrm>
            <a:off x="6946900" y="457200"/>
            <a:ext cx="685800" cy="15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5" name="TextBox 13">
            <a:extLst>
              <a:ext uri="{FF2B5EF4-FFF2-40B4-BE49-F238E27FC236}">
                <a16:creationId xmlns:a16="http://schemas.microsoft.com/office/drawing/2014/main" id="{5AE038C9-67A4-48BD-87B3-E473BD469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1" y="92075"/>
            <a:ext cx="7360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2</a:t>
            </a:r>
            <a:r>
              <a:rPr lang="en-US" altLang="en-US" sz="1600" i="1">
                <a:latin typeface="Trebuchet MS" panose="020B0603020202020204" pitchFamily="34" charset="0"/>
              </a:rPr>
              <a:t>a = L</a:t>
            </a:r>
          </a:p>
        </p:txBody>
      </p:sp>
      <p:sp>
        <p:nvSpPr>
          <p:cNvPr id="7176" name="Rectangle 16">
            <a:extLst>
              <a:ext uri="{FF2B5EF4-FFF2-40B4-BE49-F238E27FC236}">
                <a16:creationId xmlns:a16="http://schemas.microsoft.com/office/drawing/2014/main" id="{5700FF06-E18F-4D18-8ACE-DB0BC0730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519864"/>
            <a:ext cx="830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Trebuchet MS" panose="020B0603020202020204" pitchFamily="34" charset="0"/>
              </a:rPr>
              <a:t>Tunneling Applet</a:t>
            </a:r>
            <a:r>
              <a:rPr lang="en-US" altLang="en-US" sz="1400" b="1">
                <a:latin typeface="Trebuchet MS" panose="020B0603020202020204" pitchFamily="34" charset="0"/>
              </a:rPr>
              <a:t>: </a:t>
            </a:r>
            <a:r>
              <a:rPr lang="en-US" altLang="en-US" sz="1400" b="1">
                <a:latin typeface="Trebuchet MS" panose="020B0603020202020204" pitchFamily="34" charset="0"/>
                <a:hlinkClick r:id="rId7"/>
              </a:rPr>
              <a:t>http://www.colorado.edu/physics/phet/dev/quantum-tunneling/1.07.00/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sp>
        <p:nvSpPr>
          <p:cNvPr id="7177" name="Text Box 6">
            <a:extLst>
              <a:ext uri="{FF2B5EF4-FFF2-40B4-BE49-F238E27FC236}">
                <a16:creationId xmlns:a16="http://schemas.microsoft.com/office/drawing/2014/main" id="{87611B88-F4C4-4292-80AA-E3DC96CFB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20764"/>
            <a:ext cx="2895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Real part of Ψ for </a:t>
            </a:r>
            <a:r>
              <a:rPr lang="en-US" altLang="en-US" sz="1600" i="1">
                <a:latin typeface="Trebuchet MS" panose="020B0603020202020204" pitchFamily="34" charset="0"/>
              </a:rPr>
              <a:t>E</a:t>
            </a:r>
            <a:r>
              <a:rPr lang="en-US" altLang="en-US" sz="1600" i="1" baseline="-25000">
                <a:latin typeface="Trebuchet MS" panose="020B0603020202020204" pitchFamily="34" charset="0"/>
              </a:rPr>
              <a:t>o</a:t>
            </a:r>
            <a:r>
              <a:rPr lang="en-US" altLang="en-US" sz="1600" i="1">
                <a:latin typeface="Trebuchet MS" panose="020B0603020202020204" pitchFamily="34" charset="0"/>
              </a:rPr>
              <a:t> &lt; V</a:t>
            </a:r>
            <a:r>
              <a:rPr lang="en-US" altLang="en-US" sz="1600">
                <a:latin typeface="Trebuchet MS" panose="020B0603020202020204" pitchFamily="34" charset="0"/>
              </a:rPr>
              <a:t>, shows hyperbolic (exponential) decay in the barrier domain and decrease in amplitude of the transmitted wave.</a:t>
            </a:r>
          </a:p>
        </p:txBody>
      </p:sp>
      <p:pic>
        <p:nvPicPr>
          <p:cNvPr id="21" name="Picture 35" descr="txp_fig">
            <a:extLst>
              <a:ext uri="{FF2B5EF4-FFF2-40B4-BE49-F238E27FC236}">
                <a16:creationId xmlns:a16="http://schemas.microsoft.com/office/drawing/2014/main" id="{6D57EF8C-FF44-4721-804C-D8A9FE29369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2057401"/>
            <a:ext cx="17129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8" descr="txp_fig">
            <a:extLst>
              <a:ext uri="{FF2B5EF4-FFF2-40B4-BE49-F238E27FC236}">
                <a16:creationId xmlns:a16="http://schemas.microsoft.com/office/drawing/2014/main" id="{E63B4416-697F-4456-9BCE-F2B294077EE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2514601"/>
            <a:ext cx="7667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22" descr="txp_fig">
            <a:extLst>
              <a:ext uri="{FF2B5EF4-FFF2-40B4-BE49-F238E27FC236}">
                <a16:creationId xmlns:a16="http://schemas.microsoft.com/office/drawing/2014/main" id="{1BA68B4C-ECEE-46E4-B863-8E51EA531F8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2"/>
          <a:stretch>
            <a:fillRect/>
          </a:stretch>
        </p:blipFill>
        <p:spPr bwMode="auto">
          <a:xfrm>
            <a:off x="5334001" y="2065338"/>
            <a:ext cx="30797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0" descr="txp_fig">
            <a:extLst>
              <a:ext uri="{FF2B5EF4-FFF2-40B4-BE49-F238E27FC236}">
                <a16:creationId xmlns:a16="http://schemas.microsoft.com/office/drawing/2014/main" id="{548DFA21-772A-47B4-B597-9015D9DE0B74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6" y="1781176"/>
            <a:ext cx="207963" cy="195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 Box 56">
            <a:extLst>
              <a:ext uri="{FF2B5EF4-FFF2-40B4-BE49-F238E27FC236}">
                <a16:creationId xmlns:a16="http://schemas.microsoft.com/office/drawing/2014/main" id="{E677CE8D-CAF7-4AF0-B8E9-45CC1EBC1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5807075"/>
            <a:ext cx="3106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Transmission Coefficient versus E</a:t>
            </a:r>
            <a:r>
              <a:rPr lang="en-US" altLang="en-US" sz="1400" baseline="-25000">
                <a:latin typeface="Trebuchet MS" panose="020B0603020202020204" pitchFamily="34" charset="0"/>
              </a:rPr>
              <a:t>o</a:t>
            </a:r>
            <a:r>
              <a:rPr lang="en-US" altLang="en-US" sz="1400">
                <a:latin typeface="Trebuchet MS" panose="020B0603020202020204" pitchFamily="34" charset="0"/>
              </a:rPr>
              <a:t>/V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for barrier with </a:t>
            </a:r>
          </a:p>
        </p:txBody>
      </p:sp>
      <p:sp>
        <p:nvSpPr>
          <p:cNvPr id="7183" name="Text Box 11">
            <a:extLst>
              <a:ext uri="{FF2B5EF4-FFF2-40B4-BE49-F238E27FC236}">
                <a16:creationId xmlns:a16="http://schemas.microsoft.com/office/drawing/2014/main" id="{C6746715-22B1-4581-9A4A-78E0DA8BE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3124201"/>
            <a:ext cx="1311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rebuchet MS" panose="020B0603020202020204" pitchFamily="34" charset="0"/>
              </a:rPr>
              <a:t>for E</a:t>
            </a:r>
            <a:r>
              <a:rPr lang="en-US" altLang="en-US" sz="1800" i="1" baseline="-25000">
                <a:latin typeface="Trebuchet MS" panose="020B0603020202020204" pitchFamily="34" charset="0"/>
              </a:rPr>
              <a:t>o</a:t>
            </a:r>
            <a:r>
              <a:rPr lang="en-US" altLang="en-US" sz="1800" i="1">
                <a:latin typeface="Trebuchet MS" panose="020B0603020202020204" pitchFamily="34" charset="0"/>
              </a:rPr>
              <a:t> &lt; V :</a:t>
            </a:r>
          </a:p>
        </p:txBody>
      </p:sp>
      <p:sp>
        <p:nvSpPr>
          <p:cNvPr id="7184" name="Rectangle 3">
            <a:extLst>
              <a:ext uri="{FF2B5EF4-FFF2-40B4-BE49-F238E27FC236}">
                <a16:creationId xmlns:a16="http://schemas.microsoft.com/office/drawing/2014/main" id="{7CCB2A0E-ED4D-4B43-ADE5-8E1ABF5D0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51054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4E93A1A6-9F4C-4B37-AAAC-1F2FE658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26050"/>
            <a:ext cx="51054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pic>
        <p:nvPicPr>
          <p:cNvPr id="7186" name="Picture 1" descr="latex-image-1.pdf">
            <a:extLst>
              <a:ext uri="{FF2B5EF4-FFF2-40B4-BE49-F238E27FC236}">
                <a16:creationId xmlns:a16="http://schemas.microsoft.com/office/drawing/2014/main" id="{8E5524DA-2F09-42E5-A78B-854FA13358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4711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2" descr="latex-image-1.pdf">
            <a:extLst>
              <a:ext uri="{FF2B5EF4-FFF2-40B4-BE49-F238E27FC236}">
                <a16:creationId xmlns:a16="http://schemas.microsoft.com/office/drawing/2014/main" id="{5D488738-E7E1-4548-96C2-1F70C7F095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410200"/>
            <a:ext cx="406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3" descr="latex-image-1.pdf">
            <a:extLst>
              <a:ext uri="{FF2B5EF4-FFF2-40B4-BE49-F238E27FC236}">
                <a16:creationId xmlns:a16="http://schemas.microsoft.com/office/drawing/2014/main" id="{7B29CDAA-20DC-4954-8DE7-F24F54217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00600"/>
            <a:ext cx="457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3" descr="TransmissionCoeffl43s5.jpg">
            <a:extLst>
              <a:ext uri="{FF2B5EF4-FFF2-40B4-BE49-F238E27FC236}">
                <a16:creationId xmlns:a16="http://schemas.microsoft.com/office/drawing/2014/main" id="{1E6D6FB5-BD27-4586-A59B-B2358A7DBF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30099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24" descr="latex-image-1.pdf">
            <a:extLst>
              <a:ext uri="{FF2B5EF4-FFF2-40B4-BE49-F238E27FC236}">
                <a16:creationId xmlns:a16="http://schemas.microsoft.com/office/drawing/2014/main" id="{CCD57D8F-D7B0-4FAD-BB1A-300152A266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096000"/>
            <a:ext cx="1371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87" name="Text Box 775">
            <a:extLst>
              <a:ext uri="{FF2B5EF4-FFF2-40B4-BE49-F238E27FC236}">
                <a16:creationId xmlns:a16="http://schemas.microsoft.com/office/drawing/2014/main" id="{161B438E-2CC8-4FFB-AB26-FB95E3A24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415088"/>
            <a:ext cx="7772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Electrons tunnel preferentially when a voltage is applied</a:t>
            </a:r>
          </a:p>
        </p:txBody>
      </p:sp>
      <p:sp>
        <p:nvSpPr>
          <p:cNvPr id="8195" name="Text Box 34">
            <a:extLst>
              <a:ext uri="{FF2B5EF4-FFF2-40B4-BE49-F238E27FC236}">
                <a16:creationId xmlns:a16="http://schemas.microsoft.com/office/drawing/2014/main" id="{9AB2A0C8-F045-49B1-9ACE-E4F82FB26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228600"/>
            <a:ext cx="2097049" cy="49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i="1" u="sng">
                <a:latin typeface="Trebuchet MS" panose="020B0603020202020204" pitchFamily="34" charset="0"/>
                <a:cs typeface="Arial" panose="020B0604020202020204" pitchFamily="34" charset="0"/>
              </a:rPr>
              <a:t>Flash Memory</a:t>
            </a:r>
          </a:p>
        </p:txBody>
      </p:sp>
      <p:sp>
        <p:nvSpPr>
          <p:cNvPr id="101" name="Text Box 666">
            <a:extLst>
              <a:ext uri="{FF2B5EF4-FFF2-40B4-BE49-F238E27FC236}">
                <a16:creationId xmlns:a16="http://schemas.microsoft.com/office/drawing/2014/main" id="{2DE5FDA1-90DC-4F11-AAEF-E41F52D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589" y="2066926"/>
            <a:ext cx="784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Erased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b="1"/>
              <a:t>“</a:t>
            </a:r>
            <a:r>
              <a:rPr lang="en-US" altLang="ja-JP" sz="1400" b="1"/>
              <a:t>1</a:t>
            </a:r>
            <a:r>
              <a:rPr lang="ja-JP" altLang="en-US" sz="1400" b="1"/>
              <a:t>”</a:t>
            </a:r>
            <a:endParaRPr lang="en-US" altLang="en-US" sz="1400" b="1"/>
          </a:p>
        </p:txBody>
      </p:sp>
      <p:sp>
        <p:nvSpPr>
          <p:cNvPr id="102" name="Rectangle 667">
            <a:extLst>
              <a:ext uri="{FF2B5EF4-FFF2-40B4-BE49-F238E27FC236}">
                <a16:creationId xmlns:a16="http://schemas.microsoft.com/office/drawing/2014/main" id="{13E517C3-15AB-4C07-8283-496C2F5A7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4" y="1570038"/>
            <a:ext cx="1514475" cy="455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68">
            <a:extLst>
              <a:ext uri="{FF2B5EF4-FFF2-40B4-BE49-F238E27FC236}">
                <a16:creationId xmlns:a16="http://schemas.microsoft.com/office/drawing/2014/main" id="{314F1D49-70F5-45FB-AC1B-0CEA80B5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4" y="1057275"/>
            <a:ext cx="663575" cy="211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669">
            <a:extLst>
              <a:ext uri="{FF2B5EF4-FFF2-40B4-BE49-F238E27FC236}">
                <a16:creationId xmlns:a16="http://schemas.microsoft.com/office/drawing/2014/main" id="{73FC32CF-AA89-43C1-A8DC-43AF7F429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138" y="1390650"/>
            <a:ext cx="0" cy="179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670">
            <a:extLst>
              <a:ext uri="{FF2B5EF4-FFF2-40B4-BE49-F238E27FC236}">
                <a16:creationId xmlns:a16="http://schemas.microsoft.com/office/drawing/2014/main" id="{073A6B8D-DA0A-4E6E-A6BB-54CB59F32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4775" y="1390650"/>
            <a:ext cx="0" cy="179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671">
            <a:extLst>
              <a:ext uri="{FF2B5EF4-FFF2-40B4-BE49-F238E27FC236}">
                <a16:creationId xmlns:a16="http://schemas.microsoft.com/office/drawing/2014/main" id="{48EA86E9-102D-4465-9061-78F9BAC0D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874713"/>
            <a:ext cx="0" cy="182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672">
            <a:extLst>
              <a:ext uri="{FF2B5EF4-FFF2-40B4-BE49-F238E27FC236}">
                <a16:creationId xmlns:a16="http://schemas.microsoft.com/office/drawing/2014/main" id="{2CF358F9-A4E2-4A64-B9FC-A3BA665F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576389"/>
            <a:ext cx="347662" cy="1555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673">
            <a:extLst>
              <a:ext uri="{FF2B5EF4-FFF2-40B4-BE49-F238E27FC236}">
                <a16:creationId xmlns:a16="http://schemas.microsoft.com/office/drawing/2014/main" id="{6E4B3E0C-5323-47FE-92DE-2F6FF71AE7FF}"/>
              </a:ext>
            </a:extLst>
          </p:cNvPr>
          <p:cNvGrpSpPr>
            <a:grpSpLocks/>
          </p:cNvGrpSpPr>
          <p:nvPr/>
        </p:nvGrpSpPr>
        <p:grpSpPr bwMode="auto">
          <a:xfrm>
            <a:off x="7974013" y="906462"/>
            <a:ext cx="1141412" cy="522517"/>
            <a:chOff x="4083" y="2367"/>
            <a:chExt cx="639" cy="314"/>
          </a:xfrm>
        </p:grpSpPr>
        <p:sp>
          <p:nvSpPr>
            <p:cNvPr id="8282" name="Line 674">
              <a:extLst>
                <a:ext uri="{FF2B5EF4-FFF2-40B4-BE49-F238E27FC236}">
                  <a16:creationId xmlns:a16="http://schemas.microsoft.com/office/drawing/2014/main" id="{52A3DC63-7D2A-4371-A876-AFFFF580A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" y="2487"/>
              <a:ext cx="173" cy="1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Text Box 675">
              <a:extLst>
                <a:ext uri="{FF2B5EF4-FFF2-40B4-BE49-F238E27FC236}">
                  <a16:creationId xmlns:a16="http://schemas.microsoft.com/office/drawing/2014/main" id="{1E518CB6-6016-49C8-9966-A8273AC18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" y="2367"/>
              <a:ext cx="63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Stored Electrons</a:t>
              </a:r>
            </a:p>
          </p:txBody>
        </p:sp>
      </p:grpSp>
      <p:sp>
        <p:nvSpPr>
          <p:cNvPr id="111" name="Rectangle 676">
            <a:extLst>
              <a:ext uri="{FF2B5EF4-FFF2-40B4-BE49-F238E27FC236}">
                <a16:creationId xmlns:a16="http://schemas.microsoft.com/office/drawing/2014/main" id="{00F76E69-E78A-462F-95F5-BCE623720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701" y="1601788"/>
            <a:ext cx="1516063" cy="455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677">
            <a:extLst>
              <a:ext uri="{FF2B5EF4-FFF2-40B4-BE49-F238E27FC236}">
                <a16:creationId xmlns:a16="http://schemas.microsoft.com/office/drawing/2014/main" id="{B7003741-BE6F-4E95-B481-5ADD16E88C85}"/>
              </a:ext>
            </a:extLst>
          </p:cNvPr>
          <p:cNvGrpSpPr>
            <a:grpSpLocks/>
          </p:cNvGrpSpPr>
          <p:nvPr/>
        </p:nvGrpSpPr>
        <p:grpSpPr bwMode="auto">
          <a:xfrm>
            <a:off x="9647239" y="1587501"/>
            <a:ext cx="504825" cy="150813"/>
            <a:chOff x="4464" y="1056"/>
            <a:chExt cx="624" cy="144"/>
          </a:xfrm>
          <a:solidFill>
            <a:schemeClr val="bg1">
              <a:lumMod val="50000"/>
            </a:schemeClr>
          </a:solidFill>
        </p:grpSpPr>
        <p:sp>
          <p:nvSpPr>
            <p:cNvPr id="113" name="Arc 678">
              <a:extLst>
                <a:ext uri="{FF2B5EF4-FFF2-40B4-BE49-F238E27FC236}">
                  <a16:creationId xmlns:a16="http://schemas.microsoft.com/office/drawing/2014/main" id="{992508DC-92A0-4037-B134-CE8AD66B80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64" y="1056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" name="Line 679">
              <a:extLst>
                <a:ext uri="{FF2B5EF4-FFF2-40B4-BE49-F238E27FC236}">
                  <a16:creationId xmlns:a16="http://schemas.microsoft.com/office/drawing/2014/main" id="{8F393B33-EF38-4D64-A494-2E29F3AFB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00"/>
              <a:ext cx="432" cy="0"/>
            </a:xfrm>
            <a:prstGeom prst="lin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680">
            <a:extLst>
              <a:ext uri="{FF2B5EF4-FFF2-40B4-BE49-F238E27FC236}">
                <a16:creationId xmlns:a16="http://schemas.microsoft.com/office/drawing/2014/main" id="{926E08EE-70D1-4A61-8A40-F07C463AE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53464" y="1587501"/>
            <a:ext cx="504825" cy="150813"/>
            <a:chOff x="4464" y="1056"/>
            <a:chExt cx="624" cy="144"/>
          </a:xfrm>
          <a:solidFill>
            <a:schemeClr val="bg1">
              <a:lumMod val="50000"/>
            </a:schemeClr>
          </a:solidFill>
        </p:grpSpPr>
        <p:sp>
          <p:nvSpPr>
            <p:cNvPr id="116" name="Arc 681">
              <a:extLst>
                <a:ext uri="{FF2B5EF4-FFF2-40B4-BE49-F238E27FC236}">
                  <a16:creationId xmlns:a16="http://schemas.microsoft.com/office/drawing/2014/main" id="{0E011730-EFEC-4B13-A952-C7C2AB95D2A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64" y="1056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" name="Line 682">
              <a:extLst>
                <a:ext uri="{FF2B5EF4-FFF2-40B4-BE49-F238E27FC236}">
                  <a16:creationId xmlns:a16="http://schemas.microsoft.com/office/drawing/2014/main" id="{2775DBF3-D8CC-4E1D-9777-7E6C9E69F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00"/>
              <a:ext cx="432" cy="0"/>
            </a:xfrm>
            <a:prstGeom prst="lin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8" name="Rectangle 683">
            <a:extLst>
              <a:ext uri="{FF2B5EF4-FFF2-40B4-BE49-F238E27FC236}">
                <a16:creationId xmlns:a16="http://schemas.microsoft.com/office/drawing/2014/main" id="{2D8C326C-F5DA-4A2E-A1A6-110B2A9A6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739" y="1360488"/>
            <a:ext cx="661987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" name="Rectangle 684">
            <a:extLst>
              <a:ext uri="{FF2B5EF4-FFF2-40B4-BE49-F238E27FC236}">
                <a16:creationId xmlns:a16="http://schemas.microsoft.com/office/drawing/2014/main" id="{6DE4A27D-A910-4981-8761-221B7BD3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739" y="1087439"/>
            <a:ext cx="661987" cy="211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" name="Line 685">
            <a:extLst>
              <a:ext uri="{FF2B5EF4-FFF2-40B4-BE49-F238E27FC236}">
                <a16:creationId xmlns:a16="http://schemas.microsoft.com/office/drawing/2014/main" id="{624713A0-16CC-45EF-9D97-517651FFE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5863" y="1420814"/>
            <a:ext cx="0" cy="180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686">
            <a:extLst>
              <a:ext uri="{FF2B5EF4-FFF2-40B4-BE49-F238E27FC236}">
                <a16:creationId xmlns:a16="http://schemas.microsoft.com/office/drawing/2014/main" id="{E4C0113C-8DA2-4342-A702-190D98BB7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500" y="1420814"/>
            <a:ext cx="0" cy="180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687">
            <a:extLst>
              <a:ext uri="{FF2B5EF4-FFF2-40B4-BE49-F238E27FC236}">
                <a16:creationId xmlns:a16="http://schemas.microsoft.com/office/drawing/2014/main" id="{A1832575-CD74-4B7D-92B6-8A935FA4F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6888" y="904876"/>
            <a:ext cx="0" cy="182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Oval 688">
            <a:extLst>
              <a:ext uri="{FF2B5EF4-FFF2-40B4-BE49-F238E27FC236}">
                <a16:creationId xmlns:a16="http://schemas.microsoft.com/office/drawing/2014/main" id="{A9B95842-227F-42A6-83D8-39FAE56EC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075" y="1425576"/>
            <a:ext cx="65088" cy="60325"/>
          </a:xfrm>
          <a:prstGeom prst="ellipse">
            <a:avLst/>
          </a:prstGeom>
          <a:solidFill>
            <a:srgbClr val="333333"/>
          </a:solidFill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124" name="Text Box 689">
            <a:extLst>
              <a:ext uri="{FF2B5EF4-FFF2-40B4-BE49-F238E27FC236}">
                <a16:creationId xmlns:a16="http://schemas.microsoft.com/office/drawing/2014/main" id="{9075E448-BBD9-4D58-8344-E9C4103F8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064" y="2047875"/>
            <a:ext cx="12923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Programmed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b="1"/>
              <a:t>“</a:t>
            </a:r>
            <a:r>
              <a:rPr lang="en-US" altLang="ja-JP" sz="1400" b="1"/>
              <a:t>0</a:t>
            </a:r>
            <a:r>
              <a:rPr lang="ja-JP" altLang="en-US" sz="1400" b="1"/>
              <a:t>”</a:t>
            </a:r>
            <a:endParaRPr lang="en-US" altLang="en-US" sz="1400" b="1"/>
          </a:p>
        </p:txBody>
      </p:sp>
      <p:sp>
        <p:nvSpPr>
          <p:cNvPr id="125" name="Rectangle 690">
            <a:extLst>
              <a:ext uri="{FF2B5EF4-FFF2-40B4-BE49-F238E27FC236}">
                <a16:creationId xmlns:a16="http://schemas.microsoft.com/office/drawing/2014/main" id="{603ADF32-FDC3-4609-BFC5-E27C4604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1592264"/>
            <a:ext cx="374650" cy="149225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126" name="Rectangle 691">
            <a:extLst>
              <a:ext uri="{FF2B5EF4-FFF2-40B4-BE49-F238E27FC236}">
                <a16:creationId xmlns:a16="http://schemas.microsoft.com/office/drawing/2014/main" id="{F6B4397D-9939-4307-848B-A2475A9E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76" y="1592263"/>
            <a:ext cx="392113" cy="146050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127" name="Rectangle 692">
            <a:extLst>
              <a:ext uri="{FF2B5EF4-FFF2-40B4-BE49-F238E27FC236}">
                <a16:creationId xmlns:a16="http://schemas.microsoft.com/office/drawing/2014/main" id="{84187E55-63EE-4CE4-9BE5-A7E23BF5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4" y="1330326"/>
            <a:ext cx="66357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Oval 693">
            <a:extLst>
              <a:ext uri="{FF2B5EF4-FFF2-40B4-BE49-F238E27FC236}">
                <a16:creationId xmlns:a16="http://schemas.microsoft.com/office/drawing/2014/main" id="{0F788962-7671-4901-A21A-DC220B43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914" y="1425576"/>
            <a:ext cx="65087" cy="60325"/>
          </a:xfrm>
          <a:prstGeom prst="ellipse">
            <a:avLst/>
          </a:prstGeom>
          <a:solidFill>
            <a:srgbClr val="333333"/>
          </a:solidFill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129" name="Oval 694">
            <a:extLst>
              <a:ext uri="{FF2B5EF4-FFF2-40B4-BE49-F238E27FC236}">
                <a16:creationId xmlns:a16="http://schemas.microsoft.com/office/drawing/2014/main" id="{2A956E89-F449-474B-9EDE-FA2DB2F30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0" y="1425576"/>
            <a:ext cx="65088" cy="60325"/>
          </a:xfrm>
          <a:prstGeom prst="ellipse">
            <a:avLst/>
          </a:prstGeom>
          <a:solidFill>
            <a:srgbClr val="333333"/>
          </a:solidFill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130" name="Oval 695">
            <a:extLst>
              <a:ext uri="{FF2B5EF4-FFF2-40B4-BE49-F238E27FC236}">
                <a16:creationId xmlns:a16="http://schemas.microsoft.com/office/drawing/2014/main" id="{928FFE3D-5675-469C-8941-19E5EE0D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9" y="1425576"/>
            <a:ext cx="65087" cy="60325"/>
          </a:xfrm>
          <a:prstGeom prst="ellipse">
            <a:avLst/>
          </a:prstGeom>
          <a:solidFill>
            <a:srgbClr val="333333"/>
          </a:solidFill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grpSp>
        <p:nvGrpSpPr>
          <p:cNvPr id="5" name="Group 696">
            <a:extLst>
              <a:ext uri="{FF2B5EF4-FFF2-40B4-BE49-F238E27FC236}">
                <a16:creationId xmlns:a16="http://schemas.microsoft.com/office/drawing/2014/main" id="{2A218D2D-F0B4-42EC-9305-A64C6525694F}"/>
              </a:ext>
            </a:extLst>
          </p:cNvPr>
          <p:cNvGrpSpPr>
            <a:grpSpLocks/>
          </p:cNvGrpSpPr>
          <p:nvPr/>
        </p:nvGrpSpPr>
        <p:grpSpPr bwMode="auto">
          <a:xfrm>
            <a:off x="7421564" y="1576388"/>
            <a:ext cx="504825" cy="150812"/>
            <a:chOff x="4464" y="1056"/>
            <a:chExt cx="624" cy="144"/>
          </a:xfrm>
          <a:solidFill>
            <a:schemeClr val="bg1">
              <a:lumMod val="50000"/>
            </a:schemeClr>
          </a:solidFill>
        </p:grpSpPr>
        <p:sp>
          <p:nvSpPr>
            <p:cNvPr id="132" name="Arc 697">
              <a:extLst>
                <a:ext uri="{FF2B5EF4-FFF2-40B4-BE49-F238E27FC236}">
                  <a16:creationId xmlns:a16="http://schemas.microsoft.com/office/drawing/2014/main" id="{49AAADF4-FF47-490E-B1A5-62401FC4CDD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64" y="1056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" name="Line 698">
              <a:extLst>
                <a:ext uri="{FF2B5EF4-FFF2-40B4-BE49-F238E27FC236}">
                  <a16:creationId xmlns:a16="http://schemas.microsoft.com/office/drawing/2014/main" id="{923F19E6-2F75-4FC8-9BBC-A0736D974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00"/>
              <a:ext cx="432" cy="0"/>
            </a:xfrm>
            <a:prstGeom prst="lin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699">
            <a:extLst>
              <a:ext uri="{FF2B5EF4-FFF2-40B4-BE49-F238E27FC236}">
                <a16:creationId xmlns:a16="http://schemas.microsoft.com/office/drawing/2014/main" id="{22B82724-7AE6-4B9D-94BD-7BBB84A3BE8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18264" y="1568451"/>
            <a:ext cx="504825" cy="150813"/>
            <a:chOff x="4464" y="1056"/>
            <a:chExt cx="624" cy="144"/>
          </a:xfrm>
          <a:solidFill>
            <a:schemeClr val="bg1">
              <a:lumMod val="50000"/>
            </a:schemeClr>
          </a:solidFill>
        </p:grpSpPr>
        <p:sp>
          <p:nvSpPr>
            <p:cNvPr id="135" name="Arc 700">
              <a:extLst>
                <a:ext uri="{FF2B5EF4-FFF2-40B4-BE49-F238E27FC236}">
                  <a16:creationId xmlns:a16="http://schemas.microsoft.com/office/drawing/2014/main" id="{A01436FB-BFA1-43DB-B4A7-20E2A5DDE16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64" y="1056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6" name="Line 701">
              <a:extLst>
                <a:ext uri="{FF2B5EF4-FFF2-40B4-BE49-F238E27FC236}">
                  <a16:creationId xmlns:a16="http://schemas.microsoft.com/office/drawing/2014/main" id="{FDC92698-08A8-4173-AA3F-633FD86CF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00"/>
              <a:ext cx="432" cy="0"/>
            </a:xfrm>
            <a:prstGeom prst="lin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7" name="Rectangle 702">
            <a:extLst>
              <a:ext uri="{FF2B5EF4-FFF2-40B4-BE49-F238E27FC236}">
                <a16:creationId xmlns:a16="http://schemas.microsoft.com/office/drawing/2014/main" id="{850AFECC-F6F7-4566-B2DD-A2A52631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1573214"/>
            <a:ext cx="374650" cy="1492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778">
            <a:extLst>
              <a:ext uri="{FF2B5EF4-FFF2-40B4-BE49-F238E27FC236}">
                <a16:creationId xmlns:a16="http://schemas.microsoft.com/office/drawing/2014/main" id="{552FCB81-4D9D-4D78-B4F4-F97EA62F000E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3200401"/>
            <a:ext cx="5788025" cy="3097213"/>
            <a:chOff x="864" y="2016"/>
            <a:chExt cx="3646" cy="1951"/>
          </a:xfrm>
        </p:grpSpPr>
        <p:sp>
          <p:nvSpPr>
            <p:cNvPr id="8252" name="Line 714">
              <a:extLst>
                <a:ext uri="{FF2B5EF4-FFF2-40B4-BE49-F238E27FC236}">
                  <a16:creationId xmlns:a16="http://schemas.microsoft.com/office/drawing/2014/main" id="{9EFA6680-4923-4CEB-8BD8-8CDC1A966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16"/>
              <a:ext cx="0" cy="2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53" name="Group 777">
              <a:extLst>
                <a:ext uri="{FF2B5EF4-FFF2-40B4-BE49-F238E27FC236}">
                  <a16:creationId xmlns:a16="http://schemas.microsoft.com/office/drawing/2014/main" id="{A5E7D185-3E9E-4BB7-8AD0-0929BFB77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178"/>
              <a:ext cx="3646" cy="1789"/>
              <a:chOff x="864" y="2178"/>
              <a:chExt cx="3646" cy="1789"/>
            </a:xfrm>
          </p:grpSpPr>
          <p:sp>
            <p:nvSpPr>
              <p:cNvPr id="8254" name="Text Box 703">
                <a:extLst>
                  <a:ext uri="{FF2B5EF4-FFF2-40B4-BE49-F238E27FC236}">
                    <a16:creationId xmlns:a16="http://schemas.microsoft.com/office/drawing/2014/main" id="{883C7DDC-625F-431A-9D5D-881B3C24F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" y="2298"/>
                <a:ext cx="89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000000"/>
                    </a:solidFill>
                  </a:rPr>
                  <a:t>Insulating Dielectric</a:t>
                </a:r>
              </a:p>
            </p:txBody>
          </p:sp>
          <p:grpSp>
            <p:nvGrpSpPr>
              <p:cNvPr id="8255" name="Group 776">
                <a:extLst>
                  <a:ext uri="{FF2B5EF4-FFF2-40B4-BE49-F238E27FC236}">
                    <a16:creationId xmlns:a16="http://schemas.microsoft.com/office/drawing/2014/main" id="{5A107131-DC7B-484E-8222-42537D63E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178"/>
                <a:ext cx="3086" cy="1789"/>
                <a:chOff x="864" y="2178"/>
                <a:chExt cx="3086" cy="1789"/>
              </a:xfrm>
            </p:grpSpPr>
            <p:sp>
              <p:nvSpPr>
                <p:cNvPr id="8256" name="Freeform 705">
                  <a:extLst>
                    <a:ext uri="{FF2B5EF4-FFF2-40B4-BE49-F238E27FC236}">
                      <a16:creationId xmlns:a16="http://schemas.microsoft.com/office/drawing/2014/main" id="{48506C46-D2B9-46E5-8B22-BCEBCB9EC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0" y="2244"/>
                  <a:ext cx="336" cy="840"/>
                </a:xfrm>
                <a:custGeom>
                  <a:avLst/>
                  <a:gdLst>
                    <a:gd name="T0" fmla="*/ 3 w 336"/>
                    <a:gd name="T1" fmla="*/ 0 h 840"/>
                    <a:gd name="T2" fmla="*/ 93 w 336"/>
                    <a:gd name="T3" fmla="*/ 33 h 840"/>
                    <a:gd name="T4" fmla="*/ 117 w 336"/>
                    <a:gd name="T5" fmla="*/ 45 h 840"/>
                    <a:gd name="T6" fmla="*/ 123 w 336"/>
                    <a:gd name="T7" fmla="*/ 54 h 840"/>
                    <a:gd name="T8" fmla="*/ 132 w 336"/>
                    <a:gd name="T9" fmla="*/ 60 h 840"/>
                    <a:gd name="T10" fmla="*/ 147 w 336"/>
                    <a:gd name="T11" fmla="*/ 72 h 840"/>
                    <a:gd name="T12" fmla="*/ 165 w 336"/>
                    <a:gd name="T13" fmla="*/ 84 h 840"/>
                    <a:gd name="T14" fmla="*/ 219 w 336"/>
                    <a:gd name="T15" fmla="*/ 141 h 840"/>
                    <a:gd name="T16" fmla="*/ 249 w 336"/>
                    <a:gd name="T17" fmla="*/ 195 h 840"/>
                    <a:gd name="T18" fmla="*/ 285 w 336"/>
                    <a:gd name="T19" fmla="*/ 309 h 840"/>
                    <a:gd name="T20" fmla="*/ 303 w 336"/>
                    <a:gd name="T21" fmla="*/ 399 h 840"/>
                    <a:gd name="T22" fmla="*/ 321 w 336"/>
                    <a:gd name="T23" fmla="*/ 537 h 840"/>
                    <a:gd name="T24" fmla="*/ 336 w 336"/>
                    <a:gd name="T25" fmla="*/ 669 h 840"/>
                    <a:gd name="T26" fmla="*/ 336 w 336"/>
                    <a:gd name="T27" fmla="*/ 840 h 840"/>
                    <a:gd name="T28" fmla="*/ 0 w 336"/>
                    <a:gd name="T29" fmla="*/ 840 h 840"/>
                    <a:gd name="T30" fmla="*/ 3 w 336"/>
                    <a:gd name="T31" fmla="*/ 0 h 84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36"/>
                    <a:gd name="T49" fmla="*/ 0 h 840"/>
                    <a:gd name="T50" fmla="*/ 336 w 336"/>
                    <a:gd name="T51" fmla="*/ 840 h 84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36" h="840">
                      <a:moveTo>
                        <a:pt x="3" y="0"/>
                      </a:moveTo>
                      <a:cubicBezTo>
                        <a:pt x="33" y="10"/>
                        <a:pt x="63" y="25"/>
                        <a:pt x="93" y="33"/>
                      </a:cubicBezTo>
                      <a:cubicBezTo>
                        <a:pt x="100" y="38"/>
                        <a:pt x="110" y="40"/>
                        <a:pt x="117" y="45"/>
                      </a:cubicBezTo>
                      <a:cubicBezTo>
                        <a:pt x="120" y="47"/>
                        <a:pt x="120" y="51"/>
                        <a:pt x="123" y="54"/>
                      </a:cubicBezTo>
                      <a:cubicBezTo>
                        <a:pt x="126" y="57"/>
                        <a:pt x="129" y="58"/>
                        <a:pt x="132" y="60"/>
                      </a:cubicBezTo>
                      <a:cubicBezTo>
                        <a:pt x="143" y="77"/>
                        <a:pt x="132" y="63"/>
                        <a:pt x="147" y="72"/>
                      </a:cubicBezTo>
                      <a:cubicBezTo>
                        <a:pt x="153" y="76"/>
                        <a:pt x="165" y="84"/>
                        <a:pt x="165" y="84"/>
                      </a:cubicBezTo>
                      <a:cubicBezTo>
                        <a:pt x="176" y="101"/>
                        <a:pt x="202" y="129"/>
                        <a:pt x="219" y="141"/>
                      </a:cubicBezTo>
                      <a:cubicBezTo>
                        <a:pt x="231" y="159"/>
                        <a:pt x="237" y="178"/>
                        <a:pt x="249" y="195"/>
                      </a:cubicBezTo>
                      <a:cubicBezTo>
                        <a:pt x="257" y="229"/>
                        <a:pt x="266" y="281"/>
                        <a:pt x="285" y="309"/>
                      </a:cubicBezTo>
                      <a:cubicBezTo>
                        <a:pt x="292" y="339"/>
                        <a:pt x="297" y="369"/>
                        <a:pt x="303" y="399"/>
                      </a:cubicBezTo>
                      <a:cubicBezTo>
                        <a:pt x="307" y="445"/>
                        <a:pt x="312" y="492"/>
                        <a:pt x="321" y="537"/>
                      </a:cubicBezTo>
                      <a:cubicBezTo>
                        <a:pt x="325" y="581"/>
                        <a:pt x="324" y="616"/>
                        <a:pt x="336" y="669"/>
                      </a:cubicBezTo>
                      <a:lnTo>
                        <a:pt x="336" y="840"/>
                      </a:lnTo>
                      <a:lnTo>
                        <a:pt x="0" y="84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57" name="Freeform 706">
                  <a:extLst>
                    <a:ext uri="{FF2B5EF4-FFF2-40B4-BE49-F238E27FC236}">
                      <a16:creationId xmlns:a16="http://schemas.microsoft.com/office/drawing/2014/main" id="{21D45EEC-E560-4079-BF95-A56498AC4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457" y="2234"/>
                  <a:ext cx="366" cy="840"/>
                </a:xfrm>
                <a:custGeom>
                  <a:avLst/>
                  <a:gdLst>
                    <a:gd name="T0" fmla="*/ 3 w 336"/>
                    <a:gd name="T1" fmla="*/ 0 h 840"/>
                    <a:gd name="T2" fmla="*/ 668 w 336"/>
                    <a:gd name="T3" fmla="*/ 33 h 840"/>
                    <a:gd name="T4" fmla="*/ 829 w 336"/>
                    <a:gd name="T5" fmla="*/ 45 h 840"/>
                    <a:gd name="T6" fmla="*/ 879 w 336"/>
                    <a:gd name="T7" fmla="*/ 54 h 840"/>
                    <a:gd name="T8" fmla="*/ 949 w 336"/>
                    <a:gd name="T9" fmla="*/ 60 h 840"/>
                    <a:gd name="T10" fmla="*/ 1051 w 336"/>
                    <a:gd name="T11" fmla="*/ 72 h 840"/>
                    <a:gd name="T12" fmla="*/ 1183 w 336"/>
                    <a:gd name="T13" fmla="*/ 84 h 840"/>
                    <a:gd name="T14" fmla="*/ 1566 w 336"/>
                    <a:gd name="T15" fmla="*/ 141 h 840"/>
                    <a:gd name="T16" fmla="*/ 1772 w 336"/>
                    <a:gd name="T17" fmla="*/ 195 h 840"/>
                    <a:gd name="T18" fmla="*/ 2037 w 336"/>
                    <a:gd name="T19" fmla="*/ 309 h 840"/>
                    <a:gd name="T20" fmla="*/ 2157 w 336"/>
                    <a:gd name="T21" fmla="*/ 399 h 840"/>
                    <a:gd name="T22" fmla="*/ 2296 w 336"/>
                    <a:gd name="T23" fmla="*/ 537 h 840"/>
                    <a:gd name="T24" fmla="*/ 2407 w 336"/>
                    <a:gd name="T25" fmla="*/ 669 h 840"/>
                    <a:gd name="T26" fmla="*/ 2407 w 336"/>
                    <a:gd name="T27" fmla="*/ 840 h 840"/>
                    <a:gd name="T28" fmla="*/ 0 w 336"/>
                    <a:gd name="T29" fmla="*/ 840 h 840"/>
                    <a:gd name="T30" fmla="*/ 3 w 336"/>
                    <a:gd name="T31" fmla="*/ 0 h 84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36"/>
                    <a:gd name="T49" fmla="*/ 0 h 840"/>
                    <a:gd name="T50" fmla="*/ 336 w 336"/>
                    <a:gd name="T51" fmla="*/ 840 h 84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36" h="840">
                      <a:moveTo>
                        <a:pt x="3" y="0"/>
                      </a:moveTo>
                      <a:cubicBezTo>
                        <a:pt x="33" y="10"/>
                        <a:pt x="63" y="25"/>
                        <a:pt x="93" y="33"/>
                      </a:cubicBezTo>
                      <a:cubicBezTo>
                        <a:pt x="100" y="38"/>
                        <a:pt x="110" y="40"/>
                        <a:pt x="117" y="45"/>
                      </a:cubicBezTo>
                      <a:cubicBezTo>
                        <a:pt x="120" y="47"/>
                        <a:pt x="120" y="51"/>
                        <a:pt x="123" y="54"/>
                      </a:cubicBezTo>
                      <a:cubicBezTo>
                        <a:pt x="126" y="57"/>
                        <a:pt x="129" y="58"/>
                        <a:pt x="132" y="60"/>
                      </a:cubicBezTo>
                      <a:cubicBezTo>
                        <a:pt x="143" y="77"/>
                        <a:pt x="132" y="63"/>
                        <a:pt x="147" y="72"/>
                      </a:cubicBezTo>
                      <a:cubicBezTo>
                        <a:pt x="153" y="76"/>
                        <a:pt x="165" y="84"/>
                        <a:pt x="165" y="84"/>
                      </a:cubicBezTo>
                      <a:cubicBezTo>
                        <a:pt x="176" y="101"/>
                        <a:pt x="202" y="129"/>
                        <a:pt x="219" y="141"/>
                      </a:cubicBezTo>
                      <a:cubicBezTo>
                        <a:pt x="231" y="159"/>
                        <a:pt x="237" y="178"/>
                        <a:pt x="249" y="195"/>
                      </a:cubicBezTo>
                      <a:cubicBezTo>
                        <a:pt x="257" y="229"/>
                        <a:pt x="266" y="281"/>
                        <a:pt x="285" y="309"/>
                      </a:cubicBezTo>
                      <a:cubicBezTo>
                        <a:pt x="292" y="339"/>
                        <a:pt x="297" y="369"/>
                        <a:pt x="303" y="399"/>
                      </a:cubicBezTo>
                      <a:cubicBezTo>
                        <a:pt x="307" y="445"/>
                        <a:pt x="312" y="492"/>
                        <a:pt x="321" y="537"/>
                      </a:cubicBezTo>
                      <a:cubicBezTo>
                        <a:pt x="325" y="581"/>
                        <a:pt x="324" y="616"/>
                        <a:pt x="336" y="669"/>
                      </a:cubicBezTo>
                      <a:lnTo>
                        <a:pt x="336" y="840"/>
                      </a:lnTo>
                      <a:lnTo>
                        <a:pt x="0" y="84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Rectangle 707">
                  <a:extLst>
                    <a:ext uri="{FF2B5EF4-FFF2-40B4-BE49-F238E27FC236}">
                      <a16:creationId xmlns:a16="http://schemas.microsoft.com/office/drawing/2014/main" id="{8DE130CF-9C34-46A4-9A4D-0A297DA1E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5" y="3091"/>
                  <a:ext cx="2802" cy="87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400">
                    <a:ln>
                      <a:solidFill>
                        <a:srgbClr val="000000"/>
                      </a:solidFill>
                    </a:ln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259" name="Rectangle 708">
                  <a:extLst>
                    <a:ext uri="{FF2B5EF4-FFF2-40B4-BE49-F238E27FC236}">
                      <a16:creationId xmlns:a16="http://schemas.microsoft.com/office/drawing/2014/main" id="{5B85C009-DD67-4094-AC3D-BF3CC551B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6" y="3083"/>
                  <a:ext cx="629" cy="19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8260" name="Rectangle 709">
                  <a:extLst>
                    <a:ext uri="{FF2B5EF4-FFF2-40B4-BE49-F238E27FC236}">
                      <a16:creationId xmlns:a16="http://schemas.microsoft.com/office/drawing/2014/main" id="{A2AB625D-33D0-4A03-9DD0-7B9FAF54D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3090"/>
                  <a:ext cx="713" cy="20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8261" name="Arc 710">
                  <a:extLst>
                    <a:ext uri="{FF2B5EF4-FFF2-40B4-BE49-F238E27FC236}">
                      <a16:creationId xmlns:a16="http://schemas.microsoft.com/office/drawing/2014/main" id="{1ABDD444-C311-44D8-A417-816EF22E5C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052" y="3083"/>
                  <a:ext cx="280" cy="1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Arc 711">
                  <a:extLst>
                    <a:ext uri="{FF2B5EF4-FFF2-40B4-BE49-F238E27FC236}">
                      <a16:creationId xmlns:a16="http://schemas.microsoft.com/office/drawing/2014/main" id="{3289FF82-84F0-4109-BBCD-BB8F7FC8B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840" y="3091"/>
                  <a:ext cx="280" cy="1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rebuchet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50" name="Rectangle 712">
                  <a:extLst>
                    <a:ext uri="{FF2B5EF4-FFF2-40B4-BE49-F238E27FC236}">
                      <a16:creationId xmlns:a16="http://schemas.microsoft.com/office/drawing/2014/main" id="{A2A60FE8-A932-405B-8309-9D26EF32C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6" y="2703"/>
                  <a:ext cx="1335" cy="32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rebuchet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51" name="Rectangle 713">
                  <a:extLst>
                    <a:ext uri="{FF2B5EF4-FFF2-40B4-BE49-F238E27FC236}">
                      <a16:creationId xmlns:a16="http://schemas.microsoft.com/office/drawing/2014/main" id="{080B12B3-181D-40BC-947E-30AA9BEAE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6" y="2241"/>
                  <a:ext cx="1335" cy="3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rebuchet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265" name="Text Box 715">
                  <a:extLst>
                    <a:ext uri="{FF2B5EF4-FFF2-40B4-BE49-F238E27FC236}">
                      <a16:creationId xmlns:a16="http://schemas.microsoft.com/office/drawing/2014/main" id="{7D352038-2635-4BF5-9153-91D9ED9F5F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3094"/>
                  <a:ext cx="596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SOURCE</a:t>
                  </a:r>
                </a:p>
              </p:txBody>
            </p:sp>
            <p:sp>
              <p:nvSpPr>
                <p:cNvPr id="8266" name="Text Box 717">
                  <a:extLst>
                    <a:ext uri="{FF2B5EF4-FFF2-40B4-BE49-F238E27FC236}">
                      <a16:creationId xmlns:a16="http://schemas.microsoft.com/office/drawing/2014/main" id="{99E211F4-317A-4943-8626-BDB4482C46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40" y="2736"/>
                  <a:ext cx="146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      FLOATING GATE</a:t>
                  </a:r>
                </a:p>
              </p:txBody>
            </p:sp>
            <p:sp>
              <p:nvSpPr>
                <p:cNvPr id="8267" name="Text Box 718">
                  <a:extLst>
                    <a:ext uri="{FF2B5EF4-FFF2-40B4-BE49-F238E27FC236}">
                      <a16:creationId xmlns:a16="http://schemas.microsoft.com/office/drawing/2014/main" id="{3A6CDB73-9706-4F9B-BC23-89AD95A4D9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6" y="2352"/>
                  <a:ext cx="101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CONTROL GATE</a:t>
                  </a:r>
                </a:p>
              </p:txBody>
            </p:sp>
            <p:sp>
              <p:nvSpPr>
                <p:cNvPr id="8268" name="Text Box 719">
                  <a:extLst>
                    <a:ext uri="{FF2B5EF4-FFF2-40B4-BE49-F238E27FC236}">
                      <a16:creationId xmlns:a16="http://schemas.microsoft.com/office/drawing/2014/main" id="{93B08ACB-1844-4B51-9237-CB4425122A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6" y="3163"/>
                  <a:ext cx="66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CHANNEL</a:t>
                  </a:r>
                </a:p>
              </p:txBody>
            </p:sp>
            <p:sp>
              <p:nvSpPr>
                <p:cNvPr id="8269" name="Text Box 720">
                  <a:extLst>
                    <a:ext uri="{FF2B5EF4-FFF2-40B4-BE49-F238E27FC236}">
                      <a16:creationId xmlns:a16="http://schemas.microsoft.com/office/drawing/2014/main" id="{25D19CC6-B7C9-458B-9F31-69BD6D15F8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524"/>
                  <a:ext cx="105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rgbClr val="000000"/>
                      </a:solidFill>
                    </a:rPr>
                    <a:t>Tunnel Oxide</a:t>
                  </a:r>
                </a:p>
              </p:txBody>
            </p:sp>
            <p:sp>
              <p:nvSpPr>
                <p:cNvPr id="8270" name="Text Box 721">
                  <a:extLst>
                    <a:ext uri="{FF2B5EF4-FFF2-40B4-BE49-F238E27FC236}">
                      <a16:creationId xmlns:a16="http://schemas.microsoft.com/office/drawing/2014/main" id="{939ACC7B-CA57-426E-9662-C416749546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7" y="3734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400" b="1"/>
                </a:p>
              </p:txBody>
            </p:sp>
            <p:sp>
              <p:nvSpPr>
                <p:cNvPr id="8271" name="Line 722">
                  <a:extLst>
                    <a:ext uri="{FF2B5EF4-FFF2-40B4-BE49-F238E27FC236}">
                      <a16:creationId xmlns:a16="http://schemas.microsoft.com/office/drawing/2014/main" id="{E958D261-1EDD-46C0-812D-1CEA7B28E0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06" y="2795"/>
                  <a:ext cx="0" cy="21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 w="med" len="med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72" name="Line 723">
                  <a:extLst>
                    <a:ext uri="{FF2B5EF4-FFF2-40B4-BE49-F238E27FC236}">
                      <a16:creationId xmlns:a16="http://schemas.microsoft.com/office/drawing/2014/main" id="{3CE92971-A9AD-476C-ADEF-C0F82028C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1" y="2869"/>
                  <a:ext cx="0" cy="21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 w="med" len="med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73" name="Rectangle 724">
                  <a:extLst>
                    <a:ext uri="{FF2B5EF4-FFF2-40B4-BE49-F238E27FC236}">
                      <a16:creationId xmlns:a16="http://schemas.microsoft.com/office/drawing/2014/main" id="{CA1C6371-1F18-4835-9EFF-01B201DCB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2235"/>
                  <a:ext cx="56" cy="843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8274" name="Line 725">
                  <a:extLst>
                    <a:ext uri="{FF2B5EF4-FFF2-40B4-BE49-F238E27FC236}">
                      <a16:creationId xmlns:a16="http://schemas.microsoft.com/office/drawing/2014/main" id="{22E138EF-A983-4F94-AD17-1E758F426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71" y="2692"/>
                  <a:ext cx="410" cy="36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75" name="Rectangle 726">
                  <a:extLst>
                    <a:ext uri="{FF2B5EF4-FFF2-40B4-BE49-F238E27FC236}">
                      <a16:creationId xmlns:a16="http://schemas.microsoft.com/office/drawing/2014/main" id="{4A7B177A-7883-4E40-9825-25FB82F4F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0" y="2241"/>
                  <a:ext cx="56" cy="843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163" name="Rectangle 727">
                  <a:extLst>
                    <a:ext uri="{FF2B5EF4-FFF2-40B4-BE49-F238E27FC236}">
                      <a16:creationId xmlns:a16="http://schemas.microsoft.com/office/drawing/2014/main" id="{FA9B4A42-957D-450E-8B7F-54777DE5F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7" y="2178"/>
                  <a:ext cx="1326" cy="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rebuchet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" name="Rectangle 728">
                  <a:extLst>
                    <a:ext uri="{FF2B5EF4-FFF2-40B4-BE49-F238E27FC236}">
                      <a16:creationId xmlns:a16="http://schemas.microsoft.com/office/drawing/2014/main" id="{6F1C9C46-D988-4B32-A0A2-F5627372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7" y="3015"/>
                  <a:ext cx="327" cy="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rebuchet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278" name="Line 729">
                  <a:extLst>
                    <a:ext uri="{FF2B5EF4-FFF2-40B4-BE49-F238E27FC236}">
                      <a16:creationId xmlns:a16="http://schemas.microsoft.com/office/drawing/2014/main" id="{C49EBDA6-4125-4A90-A5D0-7972217876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91" y="2492"/>
                  <a:ext cx="465" cy="17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Rectangle 730">
                  <a:extLst>
                    <a:ext uri="{FF2B5EF4-FFF2-40B4-BE49-F238E27FC236}">
                      <a16:creationId xmlns:a16="http://schemas.microsoft.com/office/drawing/2014/main" id="{43B679F6-8295-40ED-8223-4937C11DB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5" y="3018"/>
                  <a:ext cx="327" cy="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rebuchet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7" name="Rectangle 731">
                  <a:extLst>
                    <a:ext uri="{FF2B5EF4-FFF2-40B4-BE49-F238E27FC236}">
                      <a16:creationId xmlns:a16="http://schemas.microsoft.com/office/drawing/2014/main" id="{45B51127-7D91-4EA3-A1A2-BD5D2C69E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5" y="3423"/>
                  <a:ext cx="2805" cy="1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kumimoji="1" lang="en-US" sz="1400" b="1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281" name="Text Box 732">
                  <a:extLst>
                    <a:ext uri="{FF2B5EF4-FFF2-40B4-BE49-F238E27FC236}">
                      <a16:creationId xmlns:a16="http://schemas.microsoft.com/office/drawing/2014/main" id="{32385DBF-A548-4C4D-BA2D-266571E6B7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5" y="3702"/>
                  <a:ext cx="63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400" b="1">
                      <a:solidFill>
                        <a:srgbClr val="000000"/>
                      </a:solidFill>
                    </a:rPr>
                    <a:t>Substrate</a:t>
                  </a:r>
                </a:p>
              </p:txBody>
            </p:sp>
          </p:grpSp>
        </p:grpSp>
      </p:grpSp>
      <p:sp>
        <p:nvSpPr>
          <p:cNvPr id="169" name="Text Box 760">
            <a:extLst>
              <a:ext uri="{FF2B5EF4-FFF2-40B4-BE49-F238E27FC236}">
                <a16:creationId xmlns:a16="http://schemas.microsoft.com/office/drawing/2014/main" id="{60C8E507-DDFF-4212-B8A6-491DEF86E4B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720138" y="5181600"/>
            <a:ext cx="1033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5B98D2"/>
                </a:solidFill>
              </a:rPr>
              <a:t>Channel</a:t>
            </a:r>
          </a:p>
        </p:txBody>
      </p:sp>
      <p:sp>
        <p:nvSpPr>
          <p:cNvPr id="170" name="Line 734">
            <a:extLst>
              <a:ext uri="{FF2B5EF4-FFF2-40B4-BE49-F238E27FC236}">
                <a16:creationId xmlns:a16="http://schemas.microsoft.com/office/drawing/2014/main" id="{0174E1E4-631F-4A2E-B4A5-801D925A930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0095707" y="4406107"/>
            <a:ext cx="19050" cy="4905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735">
            <a:extLst>
              <a:ext uri="{FF2B5EF4-FFF2-40B4-BE49-F238E27FC236}">
                <a16:creationId xmlns:a16="http://schemas.microsoft.com/office/drawing/2014/main" id="{F6B1BF40-E6F6-45B4-A200-CD5A4EDB94E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346282" y="4514057"/>
            <a:ext cx="11112" cy="8223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736">
            <a:extLst>
              <a:ext uri="{FF2B5EF4-FFF2-40B4-BE49-F238E27FC236}">
                <a16:creationId xmlns:a16="http://schemas.microsoft.com/office/drawing/2014/main" id="{682D2F8D-3868-467C-BA8A-624FC910BCA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747920" y="3815557"/>
            <a:ext cx="295275" cy="19415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740">
            <a:extLst>
              <a:ext uri="{FF2B5EF4-FFF2-40B4-BE49-F238E27FC236}">
                <a16:creationId xmlns:a16="http://schemas.microsoft.com/office/drawing/2014/main" id="{F4484B6E-AD69-4A90-898A-FC051B5FB488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0236201" y="4244976"/>
            <a:ext cx="409575" cy="0"/>
          </a:xfrm>
          <a:prstGeom prst="line">
            <a:avLst/>
          </a:prstGeom>
          <a:noFill/>
          <a:ln w="38100">
            <a:solidFill>
              <a:srgbClr val="5B98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Arc 742">
            <a:extLst>
              <a:ext uri="{FF2B5EF4-FFF2-40B4-BE49-F238E27FC236}">
                <a16:creationId xmlns:a16="http://schemas.microsoft.com/office/drawing/2014/main" id="{63620CAE-2B3B-4931-96DC-6200C67271E2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10287000" y="4505325"/>
            <a:ext cx="211138" cy="9683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5B98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747">
            <a:extLst>
              <a:ext uri="{FF2B5EF4-FFF2-40B4-BE49-F238E27FC236}">
                <a16:creationId xmlns:a16="http://schemas.microsoft.com/office/drawing/2014/main" id="{FAE14CDD-12D6-4258-B742-2D3B216D74F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8461376" y="5341938"/>
            <a:ext cx="409575" cy="0"/>
          </a:xfrm>
          <a:prstGeom prst="line">
            <a:avLst/>
          </a:prstGeom>
          <a:noFill/>
          <a:ln w="28575">
            <a:solidFill>
              <a:srgbClr val="5B98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Arc 749">
            <a:extLst>
              <a:ext uri="{FF2B5EF4-FFF2-40B4-BE49-F238E27FC236}">
                <a16:creationId xmlns:a16="http://schemas.microsoft.com/office/drawing/2014/main" id="{46E80176-0FC0-4211-A56F-93DF340F14EA}"/>
              </a:ext>
            </a:extLst>
          </p:cNvPr>
          <p:cNvSpPr>
            <a:spLocks/>
          </p:cNvSpPr>
          <p:nvPr/>
        </p:nvSpPr>
        <p:spPr bwMode="auto">
          <a:xfrm rot="16200000">
            <a:off x="8610600" y="4984750"/>
            <a:ext cx="211138" cy="9683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5B98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54">
            <a:extLst>
              <a:ext uri="{FF2B5EF4-FFF2-40B4-BE49-F238E27FC236}">
                <a16:creationId xmlns:a16="http://schemas.microsoft.com/office/drawing/2014/main" id="{0249F23E-6440-4A96-85B5-CD2DB6DBB975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8494713" y="5029201"/>
            <a:ext cx="120650" cy="104775"/>
            <a:chOff x="550" y="2811"/>
            <a:chExt cx="267" cy="250"/>
          </a:xfrm>
        </p:grpSpPr>
        <p:sp>
          <p:nvSpPr>
            <p:cNvPr id="8250" name="Oval 755">
              <a:extLst>
                <a:ext uri="{FF2B5EF4-FFF2-40B4-BE49-F238E27FC236}">
                  <a16:creationId xmlns:a16="http://schemas.microsoft.com/office/drawing/2014/main" id="{EAB8D9C1-09DA-461E-A863-FB836544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811"/>
              <a:ext cx="267" cy="25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Trebuchet MS" panose="020B0603020202020204" pitchFamily="34" charset="0"/>
              </a:endParaRPr>
            </a:p>
          </p:txBody>
        </p:sp>
        <p:sp>
          <p:nvSpPr>
            <p:cNvPr id="8251" name="Line 756">
              <a:extLst>
                <a:ext uri="{FF2B5EF4-FFF2-40B4-BE49-F238E27FC236}">
                  <a16:creationId xmlns:a16="http://schemas.microsoft.com/office/drawing/2014/main" id="{280A0176-6B78-48A1-BBDC-EC76E569C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940"/>
              <a:ext cx="1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0" name="Line 757">
            <a:extLst>
              <a:ext uri="{FF2B5EF4-FFF2-40B4-BE49-F238E27FC236}">
                <a16:creationId xmlns:a16="http://schemas.microsoft.com/office/drawing/2014/main" id="{F9AB336F-D385-4C0B-9670-E53FB929984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476457" y="4783932"/>
            <a:ext cx="3508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758">
            <a:extLst>
              <a:ext uri="{FF2B5EF4-FFF2-40B4-BE49-F238E27FC236}">
                <a16:creationId xmlns:a16="http://schemas.microsoft.com/office/drawing/2014/main" id="{D3EC4126-0587-46DD-833F-8A1FC0961652}"/>
              </a:ext>
            </a:extLst>
          </p:cNvPr>
          <p:cNvSpPr>
            <a:spLocks noChangeShapeType="1"/>
          </p:cNvSpPr>
          <p:nvPr/>
        </p:nvSpPr>
        <p:spPr bwMode="auto">
          <a:xfrm rot="21073235">
            <a:off x="8964614" y="4616450"/>
            <a:ext cx="3000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Freeform 759">
            <a:extLst>
              <a:ext uri="{FF2B5EF4-FFF2-40B4-BE49-F238E27FC236}">
                <a16:creationId xmlns:a16="http://schemas.microsoft.com/office/drawing/2014/main" id="{BA467A63-4B24-4754-BB41-84AAEE86917C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9925051" y="4260851"/>
            <a:ext cx="42863" cy="493713"/>
          </a:xfrm>
          <a:custGeom>
            <a:avLst/>
            <a:gdLst>
              <a:gd name="T0" fmla="*/ 2147483646 w 166"/>
              <a:gd name="T1" fmla="*/ 0 h 549"/>
              <a:gd name="T2" fmla="*/ 2147483646 w 166"/>
              <a:gd name="T3" fmla="*/ 2147483646 h 549"/>
              <a:gd name="T4" fmla="*/ 2147483646 w 166"/>
              <a:gd name="T5" fmla="*/ 2147483646 h 549"/>
              <a:gd name="T6" fmla="*/ 0 60000 65536"/>
              <a:gd name="T7" fmla="*/ 0 60000 65536"/>
              <a:gd name="T8" fmla="*/ 0 60000 65536"/>
              <a:gd name="T9" fmla="*/ 0 w 166"/>
              <a:gd name="T10" fmla="*/ 0 h 549"/>
              <a:gd name="T11" fmla="*/ 166 w 166"/>
              <a:gd name="T12" fmla="*/ 549 h 5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9">
                <a:moveTo>
                  <a:pt x="166" y="0"/>
                </a:moveTo>
                <a:cubicBezTo>
                  <a:pt x="108" y="78"/>
                  <a:pt x="50" y="156"/>
                  <a:pt x="25" y="248"/>
                </a:cubicBezTo>
                <a:cubicBezTo>
                  <a:pt x="0" y="340"/>
                  <a:pt x="35" y="427"/>
                  <a:pt x="16" y="549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761">
            <a:extLst>
              <a:ext uri="{FF2B5EF4-FFF2-40B4-BE49-F238E27FC236}">
                <a16:creationId xmlns:a16="http://schemas.microsoft.com/office/drawing/2014/main" id="{F59C49F6-CCBB-4042-80AF-5BD2DBEB20A1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8793163" y="4624388"/>
            <a:ext cx="120650" cy="104775"/>
            <a:chOff x="550" y="2811"/>
            <a:chExt cx="267" cy="250"/>
          </a:xfrm>
        </p:grpSpPr>
        <p:sp>
          <p:nvSpPr>
            <p:cNvPr id="8248" name="Oval 762">
              <a:extLst>
                <a:ext uri="{FF2B5EF4-FFF2-40B4-BE49-F238E27FC236}">
                  <a16:creationId xmlns:a16="http://schemas.microsoft.com/office/drawing/2014/main" id="{D62A2A62-F04B-4D29-A0C4-5B6D48780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811"/>
              <a:ext cx="267" cy="25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Trebuchet MS" panose="020B0603020202020204" pitchFamily="34" charset="0"/>
              </a:endParaRPr>
            </a:p>
          </p:txBody>
        </p:sp>
        <p:sp>
          <p:nvSpPr>
            <p:cNvPr id="8249" name="Line 763">
              <a:extLst>
                <a:ext uri="{FF2B5EF4-FFF2-40B4-BE49-F238E27FC236}">
                  <a16:creationId xmlns:a16="http://schemas.microsoft.com/office/drawing/2014/main" id="{0691437A-486B-4144-A5F6-D5C1C0C48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940"/>
              <a:ext cx="1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64">
            <a:extLst>
              <a:ext uri="{FF2B5EF4-FFF2-40B4-BE49-F238E27FC236}">
                <a16:creationId xmlns:a16="http://schemas.microsoft.com/office/drawing/2014/main" id="{7A7CA9AF-A9FF-494D-A503-24A16BC4AB31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9523413" y="4505326"/>
            <a:ext cx="120650" cy="104775"/>
            <a:chOff x="550" y="2811"/>
            <a:chExt cx="267" cy="250"/>
          </a:xfrm>
        </p:grpSpPr>
        <p:sp>
          <p:nvSpPr>
            <p:cNvPr id="8246" name="Oval 765">
              <a:extLst>
                <a:ext uri="{FF2B5EF4-FFF2-40B4-BE49-F238E27FC236}">
                  <a16:creationId xmlns:a16="http://schemas.microsoft.com/office/drawing/2014/main" id="{D89A6063-D9DF-4D1E-AE9F-DB3759913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811"/>
              <a:ext cx="267" cy="25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Trebuchet MS" panose="020B0603020202020204" pitchFamily="34" charset="0"/>
              </a:endParaRPr>
            </a:p>
          </p:txBody>
        </p:sp>
        <p:sp>
          <p:nvSpPr>
            <p:cNvPr id="8247" name="Line 766">
              <a:extLst>
                <a:ext uri="{FF2B5EF4-FFF2-40B4-BE49-F238E27FC236}">
                  <a16:creationId xmlns:a16="http://schemas.microsoft.com/office/drawing/2014/main" id="{C4422068-8A16-459A-862B-D527419A8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940"/>
              <a:ext cx="1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9" name="Text Box 767">
            <a:extLst>
              <a:ext uri="{FF2B5EF4-FFF2-40B4-BE49-F238E27FC236}">
                <a16:creationId xmlns:a16="http://schemas.microsoft.com/office/drawing/2014/main" id="{C74279AC-204C-4A32-8804-B1685D47390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525001" y="3810001"/>
            <a:ext cx="1033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5B98D2"/>
                </a:solidFill>
              </a:rPr>
              <a:t>Floating Gate</a:t>
            </a:r>
          </a:p>
        </p:txBody>
      </p:sp>
      <p:sp>
        <p:nvSpPr>
          <p:cNvPr id="190" name="Line 769">
            <a:extLst>
              <a:ext uri="{FF2B5EF4-FFF2-40B4-BE49-F238E27FC236}">
                <a16:creationId xmlns:a16="http://schemas.microsoft.com/office/drawing/2014/main" id="{4D960FC9-3618-4C35-8C2C-06A73452E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5000" y="571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770">
            <a:extLst>
              <a:ext uri="{FF2B5EF4-FFF2-40B4-BE49-F238E27FC236}">
                <a16:creationId xmlns:a16="http://schemas.microsoft.com/office/drawing/2014/main" id="{50E556EC-350E-4316-A257-479C4A2A05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10800" y="5257801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Text Box 715">
            <a:extLst>
              <a:ext uri="{FF2B5EF4-FFF2-40B4-BE49-F238E27FC236}">
                <a16:creationId xmlns:a16="http://schemas.microsoft.com/office/drawing/2014/main" id="{9B735F89-591C-4408-A2D2-DDFD76D97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4876801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DRAIN</a:t>
            </a:r>
          </a:p>
        </p:txBody>
      </p:sp>
      <p:pic>
        <p:nvPicPr>
          <p:cNvPr id="8242" name="Picture 7" descr="latex-image-1.pdf">
            <a:extLst>
              <a:ext uri="{FF2B5EF4-FFF2-40B4-BE49-F238E27FC236}">
                <a16:creationId xmlns:a16="http://schemas.microsoft.com/office/drawing/2014/main" id="{96CC4174-726E-4CAF-9B3A-5DB6A0C9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486400"/>
            <a:ext cx="15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3" name="Picture 8" descr="latex-image-1.pdf">
            <a:extLst>
              <a:ext uri="{FF2B5EF4-FFF2-40B4-BE49-F238E27FC236}">
                <a16:creationId xmlns:a16="http://schemas.microsoft.com/office/drawing/2014/main" id="{54CB5C2E-2F9A-4E9C-83B5-5F2E92A6E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791200"/>
            <a:ext cx="571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4" name="Picture 12">
            <a:extLst>
              <a:ext uri="{FF2B5EF4-FFF2-40B4-BE49-F238E27FC236}">
                <a16:creationId xmlns:a16="http://schemas.microsoft.com/office/drawing/2014/main" id="{94C34673-484C-4C83-8E8B-CBD3568B5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1"/>
            <a:ext cx="3106738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 Box 775">
            <a:extLst>
              <a:ext uri="{FF2B5EF4-FFF2-40B4-BE49-F238E27FC236}">
                <a16:creationId xmlns:a16="http://schemas.microsoft.com/office/drawing/2014/main" id="{ECEFA2B4-4663-4FF9-923E-8D15F909A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71801"/>
            <a:ext cx="304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Image is in the public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287" grpId="0"/>
      <p:bldP spid="101" grpId="0"/>
      <p:bldP spid="102" grpId="0" animBg="1"/>
      <p:bldP spid="103" grpId="0" animBg="1"/>
      <p:bldP spid="107" grpId="0" animBg="1"/>
      <p:bldP spid="111" grpId="0" animBg="1"/>
      <p:bldP spid="118" grpId="0" animBg="1"/>
      <p:bldP spid="119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7" grpId="0" animBg="1"/>
      <p:bldP spid="169" grpId="0"/>
      <p:bldP spid="189" grpId="0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A4CB17A3-6963-4B20-8303-CF120F811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228600"/>
            <a:ext cx="4697055" cy="49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i="1" u="sng">
                <a:latin typeface="Trebuchet MS" panose="020B0603020202020204" pitchFamily="34" charset="0"/>
                <a:cs typeface="Arial" panose="020B0604020202020204" pitchFamily="34" charset="0"/>
              </a:rPr>
              <a:t>MOSFET: Transistor in a Nutshell</a:t>
            </a:r>
          </a:p>
        </p:txBody>
      </p:sp>
      <p:sp>
        <p:nvSpPr>
          <p:cNvPr id="9219" name="Text Box 122">
            <a:extLst>
              <a:ext uri="{FF2B5EF4-FFF2-40B4-BE49-F238E27FC236}">
                <a16:creationId xmlns:a16="http://schemas.microsoft.com/office/drawing/2014/main" id="{3B5C181D-7103-4B38-AB6F-A2BAF7B3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943600"/>
            <a:ext cx="3746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Tunneling causes thin insulating layers to become leaky !</a:t>
            </a: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CC26DB28-D555-462B-B43B-95A1C1D6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3948114"/>
            <a:ext cx="2241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Trebuchet MS" panose="020B0603020202020204" pitchFamily="34" charset="0"/>
              </a:rPr>
              <a:t>Conducting Channel</a:t>
            </a:r>
          </a:p>
        </p:txBody>
      </p:sp>
      <p:pic>
        <p:nvPicPr>
          <p:cNvPr id="9221" name="Picture 27">
            <a:extLst>
              <a:ext uri="{FF2B5EF4-FFF2-40B4-BE49-F238E27FC236}">
                <a16:creationId xmlns:a16="http://schemas.microsoft.com/office/drawing/2014/main" id="{2FF6A768-64F3-46C7-8E28-43A652A97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24414"/>
            <a:ext cx="22098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775">
            <a:extLst>
              <a:ext uri="{FF2B5EF4-FFF2-40B4-BE49-F238E27FC236}">
                <a16:creationId xmlns:a16="http://schemas.microsoft.com/office/drawing/2014/main" id="{84254E2E-9C0A-4477-AF15-24784CE5B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77001"/>
            <a:ext cx="304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rebuchet MS" panose="020B0603020202020204" pitchFamily="34" charset="0"/>
              </a:rPr>
              <a:t>Image is in the public domain</a:t>
            </a:r>
          </a:p>
        </p:txBody>
      </p:sp>
      <p:pic>
        <p:nvPicPr>
          <p:cNvPr id="9223" name="Picture 12" descr="C:\Users\Pouya\Desktop\HoytGroup\1-1.jpg">
            <a:extLst>
              <a:ext uri="{FF2B5EF4-FFF2-40B4-BE49-F238E27FC236}">
                <a16:creationId xmlns:a16="http://schemas.microsoft.com/office/drawing/2014/main" id="{4FD713FE-BDD9-4124-81F4-FEEAF553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7"/>
          <a:stretch>
            <a:fillRect/>
          </a:stretch>
        </p:blipFill>
        <p:spPr bwMode="auto">
          <a:xfrm>
            <a:off x="1981200" y="1685926"/>
            <a:ext cx="418465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101">
            <a:extLst>
              <a:ext uri="{FF2B5EF4-FFF2-40B4-BE49-F238E27FC236}">
                <a16:creationId xmlns:a16="http://schemas.microsoft.com/office/drawing/2014/main" id="{5441DC07-589D-4384-8144-3D26A958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6" y="912604"/>
            <a:ext cx="348932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9225" name="Freeform 106">
            <a:extLst>
              <a:ext uri="{FF2B5EF4-FFF2-40B4-BE49-F238E27FC236}">
                <a16:creationId xmlns:a16="http://schemas.microsoft.com/office/drawing/2014/main" id="{5E4DC188-0663-4BFC-8E17-2B32BB8AEF04}"/>
              </a:ext>
            </a:extLst>
          </p:cNvPr>
          <p:cNvSpPr>
            <a:spLocks/>
          </p:cNvSpPr>
          <p:nvPr/>
        </p:nvSpPr>
        <p:spPr bwMode="auto">
          <a:xfrm>
            <a:off x="2728914" y="1081089"/>
            <a:ext cx="3900487" cy="1819275"/>
          </a:xfrm>
          <a:custGeom>
            <a:avLst/>
            <a:gdLst>
              <a:gd name="T0" fmla="*/ 0 w 2905"/>
              <a:gd name="T1" fmla="*/ 0 h 1404"/>
              <a:gd name="T2" fmla="*/ 2147483646 w 2905"/>
              <a:gd name="T3" fmla="*/ 0 h 1404"/>
              <a:gd name="T4" fmla="*/ 2147483646 w 2905"/>
              <a:gd name="T5" fmla="*/ 2147483646 h 1404"/>
              <a:gd name="T6" fmla="*/ 2147483646 w 2905"/>
              <a:gd name="T7" fmla="*/ 2147483646 h 1404"/>
              <a:gd name="T8" fmla="*/ 2147483646 w 2905"/>
              <a:gd name="T9" fmla="*/ 0 h 1404"/>
              <a:gd name="T10" fmla="*/ 2147483646 w 2905"/>
              <a:gd name="T11" fmla="*/ 0 h 14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5"/>
              <a:gd name="T19" fmla="*/ 0 h 1404"/>
              <a:gd name="T20" fmla="*/ 2905 w 2905"/>
              <a:gd name="T21" fmla="*/ 1404 h 14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5" h="1404">
                <a:moveTo>
                  <a:pt x="0" y="0"/>
                </a:moveTo>
                <a:lnTo>
                  <a:pt x="438" y="0"/>
                </a:lnTo>
                <a:lnTo>
                  <a:pt x="430" y="1396"/>
                </a:lnTo>
                <a:lnTo>
                  <a:pt x="1509" y="1404"/>
                </a:lnTo>
                <a:lnTo>
                  <a:pt x="1502" y="0"/>
                </a:lnTo>
                <a:lnTo>
                  <a:pt x="2905" y="0"/>
                </a:lnTo>
              </a:path>
            </a:pathLst>
          </a:custGeom>
          <a:noFill/>
          <a:ln w="76200">
            <a:solidFill>
              <a:srgbClr val="ED181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107">
            <a:extLst>
              <a:ext uri="{FF2B5EF4-FFF2-40B4-BE49-F238E27FC236}">
                <a16:creationId xmlns:a16="http://schemas.microsoft.com/office/drawing/2014/main" id="{21103352-6C60-4ACF-A2AC-55A9E91C7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917575"/>
            <a:ext cx="256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ED181E"/>
                </a:solidFill>
                <a:latin typeface="Trebuchet MS" panose="020B0603020202020204" pitchFamily="34" charset="0"/>
              </a:rPr>
              <a:t>Conduction electron flow</a:t>
            </a:r>
            <a:endParaRPr lang="en-US" altLang="en-US" sz="1600">
              <a:latin typeface="Trebuchet MS" panose="020B0603020202020204" pitchFamily="34" charset="0"/>
            </a:endParaRPr>
          </a:p>
        </p:txBody>
      </p:sp>
      <p:grpSp>
        <p:nvGrpSpPr>
          <p:cNvPr id="9227" name="Group 39">
            <a:extLst>
              <a:ext uri="{FF2B5EF4-FFF2-40B4-BE49-F238E27FC236}">
                <a16:creationId xmlns:a16="http://schemas.microsoft.com/office/drawing/2014/main" id="{BE2A544C-689A-47C4-A1A7-50FEFE03C1E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743200"/>
            <a:ext cx="2971800" cy="1981200"/>
            <a:chOff x="5169059" y="94146"/>
            <a:chExt cx="3246438" cy="2227695"/>
          </a:xfrm>
        </p:grpSpPr>
        <p:grpSp>
          <p:nvGrpSpPr>
            <p:cNvPr id="9230" name="Group 30">
              <a:extLst>
                <a:ext uri="{FF2B5EF4-FFF2-40B4-BE49-F238E27FC236}">
                  <a16:creationId xmlns:a16="http://schemas.microsoft.com/office/drawing/2014/main" id="{484A202B-5C56-45F5-B7EB-1DA709963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9059" y="94146"/>
              <a:ext cx="3246438" cy="2227695"/>
              <a:chOff x="2990" y="1097"/>
              <a:chExt cx="2552" cy="1751"/>
            </a:xfrm>
          </p:grpSpPr>
          <p:pic>
            <p:nvPicPr>
              <p:cNvPr id="9232" name="그림 33" descr="K-14.jpg">
                <a:extLst>
                  <a:ext uri="{FF2B5EF4-FFF2-40B4-BE49-F238E27FC236}">
                    <a16:creationId xmlns:a16="http://schemas.microsoft.com/office/drawing/2014/main" id="{4D497A4B-6B79-4E2B-BB15-F94F375A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7"/>
              <a:stretch>
                <a:fillRect/>
              </a:stretch>
            </p:blipFill>
            <p:spPr bwMode="auto">
              <a:xfrm>
                <a:off x="2990" y="1097"/>
                <a:ext cx="2552" cy="1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33" name="TextBox 49">
                <a:extLst>
                  <a:ext uri="{FF2B5EF4-FFF2-40B4-BE49-F238E27FC236}">
                    <a16:creationId xmlns:a16="http://schemas.microsoft.com/office/drawing/2014/main" id="{65392F41-EFEA-43FB-B14B-E43F97488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1474"/>
                <a:ext cx="1597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200" b="1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Control Gate</a:t>
                </a:r>
                <a:endParaRPr lang="ko-KR" altLang="en-US" sz="2200" b="1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9231" name="TextBox 49">
              <a:extLst>
                <a:ext uri="{FF2B5EF4-FFF2-40B4-BE49-F238E27FC236}">
                  <a16:creationId xmlns:a16="http://schemas.microsoft.com/office/drawing/2014/main" id="{F7E71881-5A42-45D8-8265-AA20DD155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6706" y="1563404"/>
              <a:ext cx="2355639" cy="484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200" b="1">
                  <a:solidFill>
                    <a:schemeClr val="bg1"/>
                  </a:solidFill>
                  <a:latin typeface="Trebuchet MS" panose="020B0603020202020204" pitchFamily="34" charset="0"/>
                </a:rPr>
                <a:t>Semiconductor</a:t>
              </a:r>
              <a:endParaRPr lang="ko-KR" altLang="en-US" sz="2200" b="1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9228" name="TextBox 27">
            <a:extLst>
              <a:ext uri="{FF2B5EF4-FFF2-40B4-BE49-F238E27FC236}">
                <a16:creationId xmlns:a16="http://schemas.microsoft.com/office/drawing/2014/main" id="{9B8C0B3B-539D-4DED-9E4C-61B12202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4795838"/>
            <a:ext cx="3505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rebuchet MS" panose="020B0603020202020204" pitchFamily="34" charset="0"/>
              </a:rPr>
              <a:t>Image courtesy of J. Hoyt Group, EECS, MIT.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rebuchet MS" panose="020B0603020202020204" pitchFamily="34" charset="0"/>
              </a:rPr>
              <a:t>  Photo by L. Gomez</a:t>
            </a:r>
          </a:p>
        </p:txBody>
      </p:sp>
      <p:sp>
        <p:nvSpPr>
          <p:cNvPr id="9229" name="TextBox 27">
            <a:extLst>
              <a:ext uri="{FF2B5EF4-FFF2-40B4-BE49-F238E27FC236}">
                <a16:creationId xmlns:a16="http://schemas.microsoft.com/office/drawing/2014/main" id="{C64F1239-E79C-43AD-B892-2569C8E5C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43401"/>
            <a:ext cx="449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rebuchet MS" panose="020B0603020202020204" pitchFamily="34" charset="0"/>
              </a:rPr>
              <a:t>Image courtesy of J. Hoyt Group, EECS, MIT.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rebuchet MS" panose="020B0603020202020204" pitchFamily="34" charset="0"/>
              </a:rPr>
              <a:t>  Photo by L. Gomez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04">
            <a:extLst>
              <a:ext uri="{FF2B5EF4-FFF2-40B4-BE49-F238E27FC236}">
                <a16:creationId xmlns:a16="http://schemas.microsoft.com/office/drawing/2014/main" id="{FF4BAC40-0FF3-4C2F-AAA6-FE453CFA5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387475"/>
            <a:ext cx="2000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800" b="1">
                <a:latin typeface="Trebuchet MS" panose="020B0603020202020204" pitchFamily="34" charset="0"/>
              </a:rPr>
              <a:t>UNPROGRAMMED</a:t>
            </a:r>
            <a:endParaRPr lang="en-US" altLang="en-US" sz="1800" b="1">
              <a:latin typeface="Trebuchet MS" panose="020B0603020202020204" pitchFamily="34" charset="0"/>
            </a:endParaRPr>
          </a:p>
        </p:txBody>
      </p:sp>
      <p:sp>
        <p:nvSpPr>
          <p:cNvPr id="10243" name="Text Box 205">
            <a:extLst>
              <a:ext uri="{FF2B5EF4-FFF2-40B4-BE49-F238E27FC236}">
                <a16:creationId xmlns:a16="http://schemas.microsoft.com/office/drawing/2014/main" id="{4D7ED1E7-978C-4CE8-9811-A3E4FF47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1387475"/>
            <a:ext cx="168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800" b="1">
                <a:latin typeface="Trebuchet MS" panose="020B0603020202020204" pitchFamily="34" charset="0"/>
              </a:rPr>
              <a:t>PROGRAMMED</a:t>
            </a:r>
            <a:endParaRPr lang="en-US" altLang="en-US" sz="1800" b="1">
              <a:latin typeface="Trebuchet MS" panose="020B0603020202020204" pitchFamily="34" charset="0"/>
            </a:endParaRPr>
          </a:p>
        </p:txBody>
      </p:sp>
      <p:sp>
        <p:nvSpPr>
          <p:cNvPr id="10244" name="Text Box 296">
            <a:extLst>
              <a:ext uri="{FF2B5EF4-FFF2-40B4-BE49-F238E27FC236}">
                <a16:creationId xmlns:a16="http://schemas.microsoft.com/office/drawing/2014/main" id="{B860489B-4272-45BB-AA94-7906DA1E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6" y="5373689"/>
            <a:ext cx="7972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2000">
                <a:latin typeface="Trebuchet MS" panose="020B0603020202020204" pitchFamily="34" charset="0"/>
              </a:rPr>
              <a:t>To obtain the same channel charge, the programmed gate needs a higher control-gate voltage than the unprogrammed gate</a:t>
            </a:r>
            <a:endParaRPr lang="en-US" altLang="en-US" sz="2000">
              <a:latin typeface="Trebuchet MS" panose="020B0603020202020204" pitchFamily="34" charset="0"/>
            </a:endParaRPr>
          </a:p>
        </p:txBody>
      </p:sp>
      <p:sp>
        <p:nvSpPr>
          <p:cNvPr id="10245" name="Text Box 298">
            <a:extLst>
              <a:ext uri="{FF2B5EF4-FFF2-40B4-BE49-F238E27FC236}">
                <a16:creationId xmlns:a16="http://schemas.microsoft.com/office/drawing/2014/main" id="{3AF5DE29-FF2E-4901-A448-AFF50DEA7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304800"/>
            <a:ext cx="3284874" cy="49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i="1" u="sng">
                <a:latin typeface="Trebuchet MS" panose="020B0603020202020204" pitchFamily="34" charset="0"/>
                <a:cs typeface="Arial" panose="020B0604020202020204" pitchFamily="34" charset="0"/>
              </a:rPr>
              <a:t>Reading Flash Memory</a:t>
            </a:r>
          </a:p>
        </p:txBody>
      </p:sp>
      <p:sp>
        <p:nvSpPr>
          <p:cNvPr id="10246" name="Text Box 297">
            <a:extLst>
              <a:ext uri="{FF2B5EF4-FFF2-40B4-BE49-F238E27FC236}">
                <a16:creationId xmlns:a16="http://schemas.microsoft.com/office/drawing/2014/main" id="{0C5F50A3-55B6-46D6-BD97-8665C382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6324600"/>
            <a:ext cx="479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rebuchet MS" panose="020B0603020202020204" pitchFamily="34" charset="0"/>
              </a:rPr>
              <a:t>How do we WRITE Flash Memory ?</a:t>
            </a: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C19CC29D-A007-427F-8668-72B56C3F5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916114"/>
            <a:ext cx="2665412" cy="936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b="1">
                <a:latin typeface="Trebuchet MS" panose="020B0603020202020204" pitchFamily="34" charset="0"/>
              </a:rPr>
              <a:t>CONTROL GATE</a:t>
            </a:r>
            <a:endParaRPr lang="en-US" altLang="en-US" sz="1600" b="1">
              <a:latin typeface="Trebuchet MS" panose="020B0603020202020204" pitchFamily="34" charset="0"/>
            </a:endParaRPr>
          </a:p>
        </p:txBody>
      </p:sp>
      <p:sp>
        <p:nvSpPr>
          <p:cNvPr id="299" name="Rectangle 4">
            <a:extLst>
              <a:ext uri="{FF2B5EF4-FFF2-40B4-BE49-F238E27FC236}">
                <a16:creationId xmlns:a16="http://schemas.microsoft.com/office/drawing/2014/main" id="{B269329F-6453-4F71-A12D-5876B681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068639"/>
            <a:ext cx="2665412" cy="9366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nl-NL" b="1">
                <a:latin typeface="Trebuchet MS" charset="0"/>
                <a:ea typeface="ＭＳ Ｐゴシック" charset="0"/>
                <a:cs typeface="Trebuchet MS" charset="0"/>
              </a:rPr>
              <a:t>FLOATING GATE</a:t>
            </a:r>
            <a:endParaRPr lang="en-US" b="1">
              <a:latin typeface="Trebuchet MS" charset="0"/>
              <a:ea typeface="ＭＳ Ｐゴシック" charset="0"/>
              <a:cs typeface="Trebuchet MS" charset="0"/>
            </a:endParaRPr>
          </a:p>
        </p:txBody>
      </p:sp>
      <p:sp>
        <p:nvSpPr>
          <p:cNvPr id="10249" name="Rectangle 5">
            <a:extLst>
              <a:ext uri="{FF2B5EF4-FFF2-40B4-BE49-F238E27FC236}">
                <a16:creationId xmlns:a16="http://schemas.microsoft.com/office/drawing/2014/main" id="{87DE2B11-8EA2-402D-AFCF-E6D2EF7A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4221164"/>
            <a:ext cx="8424863" cy="936625"/>
          </a:xfrm>
          <a:prstGeom prst="rect">
            <a:avLst/>
          </a:prstGeom>
          <a:solidFill>
            <a:srgbClr val="5B98D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b="1">
                <a:latin typeface="Trebuchet MS" panose="020B0603020202020204" pitchFamily="34" charset="0"/>
              </a:rPr>
              <a:t>SILICON</a:t>
            </a:r>
            <a:endParaRPr lang="en-US" altLang="en-US" sz="1600" b="1">
              <a:latin typeface="Trebuchet MS" panose="020B0603020202020204" pitchFamily="34" charset="0"/>
            </a:endParaRPr>
          </a:p>
        </p:txBody>
      </p:sp>
      <p:grpSp>
        <p:nvGrpSpPr>
          <p:cNvPr id="10250" name="Group 6">
            <a:extLst>
              <a:ext uri="{FF2B5EF4-FFF2-40B4-BE49-F238E27FC236}">
                <a16:creationId xmlns:a16="http://schemas.microsoft.com/office/drawing/2014/main" id="{8259A349-B563-4EBB-A884-C6F2E89EACB8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2636839"/>
            <a:ext cx="576263" cy="1800225"/>
            <a:chOff x="2562" y="1661"/>
            <a:chExt cx="363" cy="1134"/>
          </a:xfrm>
        </p:grpSpPr>
        <p:grpSp>
          <p:nvGrpSpPr>
            <p:cNvPr id="10430" name="Group 7">
              <a:extLst>
                <a:ext uri="{FF2B5EF4-FFF2-40B4-BE49-F238E27FC236}">
                  <a16:creationId xmlns:a16="http://schemas.microsoft.com/office/drawing/2014/main" id="{916A02B7-EFE3-4766-8F99-F8F243642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1661"/>
              <a:ext cx="363" cy="408"/>
              <a:chOff x="2562" y="1661"/>
              <a:chExt cx="363" cy="408"/>
            </a:xfrm>
          </p:grpSpPr>
          <p:sp>
            <p:nvSpPr>
              <p:cNvPr id="10437" name="Line 8">
                <a:extLst>
                  <a:ext uri="{FF2B5EF4-FFF2-40B4-BE49-F238E27FC236}">
                    <a16:creationId xmlns:a16="http://schemas.microsoft.com/office/drawing/2014/main" id="{F918D33F-6D24-4899-B471-DC7F136E2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1661"/>
                <a:ext cx="0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8" name="Line 9">
                <a:extLst>
                  <a:ext uri="{FF2B5EF4-FFF2-40B4-BE49-F238E27FC236}">
                    <a16:creationId xmlns:a16="http://schemas.microsoft.com/office/drawing/2014/main" id="{BA843D10-EDE6-42F4-93BE-E3D5AEC7A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84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39" name="Group 10">
                <a:extLst>
                  <a:ext uri="{FF2B5EF4-FFF2-40B4-BE49-F238E27FC236}">
                    <a16:creationId xmlns:a16="http://schemas.microsoft.com/office/drawing/2014/main" id="{35C1D764-B2F0-4102-AC55-D5F700C63B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562" y="1888"/>
                <a:ext cx="363" cy="181"/>
                <a:chOff x="2698" y="1797"/>
                <a:chExt cx="363" cy="181"/>
              </a:xfrm>
            </p:grpSpPr>
            <p:sp>
              <p:nvSpPr>
                <p:cNvPr id="10440" name="Line 11">
                  <a:extLst>
                    <a:ext uri="{FF2B5EF4-FFF2-40B4-BE49-F238E27FC236}">
                      <a16:creationId xmlns:a16="http://schemas.microsoft.com/office/drawing/2014/main" id="{96A095EA-4829-4C35-92C2-A1FE2C59D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97"/>
                  <a:ext cx="0" cy="18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1" name="Line 12">
                  <a:extLst>
                    <a:ext uri="{FF2B5EF4-FFF2-40B4-BE49-F238E27FC236}">
                      <a16:creationId xmlns:a16="http://schemas.microsoft.com/office/drawing/2014/main" id="{BDE1E713-BFB1-4A9C-8253-84A90FD06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8" y="1978"/>
                  <a:ext cx="363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431" name="Group 13">
              <a:extLst>
                <a:ext uri="{FF2B5EF4-FFF2-40B4-BE49-F238E27FC236}">
                  <a16:creationId xmlns:a16="http://schemas.microsoft.com/office/drawing/2014/main" id="{F2C40901-3DBC-4A03-AE3B-B7E8E9DB4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2387"/>
              <a:ext cx="363" cy="408"/>
              <a:chOff x="2562" y="1661"/>
              <a:chExt cx="363" cy="408"/>
            </a:xfrm>
          </p:grpSpPr>
          <p:sp>
            <p:nvSpPr>
              <p:cNvPr id="10432" name="Line 14">
                <a:extLst>
                  <a:ext uri="{FF2B5EF4-FFF2-40B4-BE49-F238E27FC236}">
                    <a16:creationId xmlns:a16="http://schemas.microsoft.com/office/drawing/2014/main" id="{963697D5-65BA-4EE2-B420-704A7F77D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1661"/>
                <a:ext cx="0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3" name="Line 15">
                <a:extLst>
                  <a:ext uri="{FF2B5EF4-FFF2-40B4-BE49-F238E27FC236}">
                    <a16:creationId xmlns:a16="http://schemas.microsoft.com/office/drawing/2014/main" id="{1D09DA43-D992-44BC-BD8B-AE174D50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84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34" name="Group 16">
                <a:extLst>
                  <a:ext uri="{FF2B5EF4-FFF2-40B4-BE49-F238E27FC236}">
                    <a16:creationId xmlns:a16="http://schemas.microsoft.com/office/drawing/2014/main" id="{44120347-57EA-4369-AD86-A3781A14DE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562" y="1888"/>
                <a:ext cx="363" cy="181"/>
                <a:chOff x="2698" y="1797"/>
                <a:chExt cx="363" cy="181"/>
              </a:xfrm>
            </p:grpSpPr>
            <p:sp>
              <p:nvSpPr>
                <p:cNvPr id="10435" name="Line 17">
                  <a:extLst>
                    <a:ext uri="{FF2B5EF4-FFF2-40B4-BE49-F238E27FC236}">
                      <a16:creationId xmlns:a16="http://schemas.microsoft.com/office/drawing/2014/main" id="{C134EDF8-741E-4334-B45F-ACBA93CB1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97"/>
                  <a:ext cx="0" cy="18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6" name="Line 18">
                  <a:extLst>
                    <a:ext uri="{FF2B5EF4-FFF2-40B4-BE49-F238E27FC236}">
                      <a16:creationId xmlns:a16="http://schemas.microsoft.com/office/drawing/2014/main" id="{FA80E24F-84FD-422B-85D2-2DB24FC42C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8" y="1978"/>
                  <a:ext cx="363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75156466-BD68-491E-BA24-F7C1BDBCCE93}"/>
              </a:ext>
            </a:extLst>
          </p:cNvPr>
          <p:cNvGrpSpPr>
            <a:grpSpLocks/>
          </p:cNvGrpSpPr>
          <p:nvPr/>
        </p:nvGrpSpPr>
        <p:grpSpPr bwMode="auto">
          <a:xfrm>
            <a:off x="2711451" y="4221163"/>
            <a:ext cx="144463" cy="144462"/>
            <a:chOff x="1973" y="2069"/>
            <a:chExt cx="91" cy="91"/>
          </a:xfrm>
          <a:solidFill>
            <a:srgbClr val="BFBFBF"/>
          </a:solidFill>
        </p:grpSpPr>
        <p:sp>
          <p:nvSpPr>
            <p:cNvPr id="315" name="Oval 20">
              <a:extLst>
                <a:ext uri="{FF2B5EF4-FFF2-40B4-BE49-F238E27FC236}">
                  <a16:creationId xmlns:a16="http://schemas.microsoft.com/office/drawing/2014/main" id="{386ED157-9403-4B7C-9C62-21B5C6102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6" name="Line 21">
              <a:extLst>
                <a:ext uri="{FF2B5EF4-FFF2-40B4-BE49-F238E27FC236}">
                  <a16:creationId xmlns:a16="http://schemas.microsoft.com/office/drawing/2014/main" id="{16C52106-7DBA-4340-8A60-84772696F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8FE680DA-2D29-4FED-8377-7B464E530451}"/>
              </a:ext>
            </a:extLst>
          </p:cNvPr>
          <p:cNvGrpSpPr>
            <a:grpSpLocks/>
          </p:cNvGrpSpPr>
          <p:nvPr/>
        </p:nvGrpSpPr>
        <p:grpSpPr bwMode="auto">
          <a:xfrm>
            <a:off x="2998788" y="4221163"/>
            <a:ext cx="144462" cy="144462"/>
            <a:chOff x="1973" y="2069"/>
            <a:chExt cx="91" cy="91"/>
          </a:xfrm>
          <a:solidFill>
            <a:srgbClr val="BFBFBF"/>
          </a:solidFill>
        </p:grpSpPr>
        <p:sp>
          <p:nvSpPr>
            <p:cNvPr id="318" name="Oval 23">
              <a:extLst>
                <a:ext uri="{FF2B5EF4-FFF2-40B4-BE49-F238E27FC236}">
                  <a16:creationId xmlns:a16="http://schemas.microsoft.com/office/drawing/2014/main" id="{F6786F45-CE9E-437A-AD06-882004A04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9" name="Line 24">
              <a:extLst>
                <a:ext uri="{FF2B5EF4-FFF2-40B4-BE49-F238E27FC236}">
                  <a16:creationId xmlns:a16="http://schemas.microsoft.com/office/drawing/2014/main" id="{AC33E6CC-3ADD-4F70-9B43-7BA18F4E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id="{25264A98-9B67-4C1D-BFCB-B1C07B0D6640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221163"/>
            <a:ext cx="144462" cy="144462"/>
            <a:chOff x="1973" y="2069"/>
            <a:chExt cx="91" cy="91"/>
          </a:xfrm>
          <a:solidFill>
            <a:srgbClr val="BFBFBF"/>
          </a:solidFill>
        </p:grpSpPr>
        <p:sp>
          <p:nvSpPr>
            <p:cNvPr id="321" name="Oval 26">
              <a:extLst>
                <a:ext uri="{FF2B5EF4-FFF2-40B4-BE49-F238E27FC236}">
                  <a16:creationId xmlns:a16="http://schemas.microsoft.com/office/drawing/2014/main" id="{8570E2E3-325E-4B47-9A46-C67E1C9AC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2" name="Line 27">
              <a:extLst>
                <a:ext uri="{FF2B5EF4-FFF2-40B4-BE49-F238E27FC236}">
                  <a16:creationId xmlns:a16="http://schemas.microsoft.com/office/drawing/2014/main" id="{70E14CF8-E0C1-40DC-AC25-27EE34B93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6881AFC6-A64D-49AC-98FB-B22C70466EDF}"/>
              </a:ext>
            </a:extLst>
          </p:cNvPr>
          <p:cNvGrpSpPr>
            <a:grpSpLocks/>
          </p:cNvGrpSpPr>
          <p:nvPr/>
        </p:nvGrpSpPr>
        <p:grpSpPr bwMode="auto">
          <a:xfrm>
            <a:off x="3575051" y="4221163"/>
            <a:ext cx="144463" cy="144462"/>
            <a:chOff x="1973" y="2069"/>
            <a:chExt cx="91" cy="91"/>
          </a:xfrm>
          <a:solidFill>
            <a:srgbClr val="BFBFBF"/>
          </a:solidFill>
        </p:grpSpPr>
        <p:sp>
          <p:nvSpPr>
            <p:cNvPr id="324" name="Oval 29">
              <a:extLst>
                <a:ext uri="{FF2B5EF4-FFF2-40B4-BE49-F238E27FC236}">
                  <a16:creationId xmlns:a16="http://schemas.microsoft.com/office/drawing/2014/main" id="{F7B6A055-F623-41CD-8320-523A60F5B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5" name="Line 30">
              <a:extLst>
                <a:ext uri="{FF2B5EF4-FFF2-40B4-BE49-F238E27FC236}">
                  <a16:creationId xmlns:a16="http://schemas.microsoft.com/office/drawing/2014/main" id="{AB8FB634-848A-4D14-A1DF-9538F9A8E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31">
            <a:extLst>
              <a:ext uri="{FF2B5EF4-FFF2-40B4-BE49-F238E27FC236}">
                <a16:creationId xmlns:a16="http://schemas.microsoft.com/office/drawing/2014/main" id="{0779B4D7-0D23-4246-9C8A-C1A6A7BD1527}"/>
              </a:ext>
            </a:extLst>
          </p:cNvPr>
          <p:cNvGrpSpPr>
            <a:grpSpLocks/>
          </p:cNvGrpSpPr>
          <p:nvPr/>
        </p:nvGrpSpPr>
        <p:grpSpPr bwMode="auto">
          <a:xfrm>
            <a:off x="4151313" y="4221163"/>
            <a:ext cx="144462" cy="144462"/>
            <a:chOff x="1973" y="2069"/>
            <a:chExt cx="91" cy="91"/>
          </a:xfrm>
          <a:solidFill>
            <a:srgbClr val="BFBFBF"/>
          </a:solidFill>
        </p:grpSpPr>
        <p:sp>
          <p:nvSpPr>
            <p:cNvPr id="327" name="Oval 32">
              <a:extLst>
                <a:ext uri="{FF2B5EF4-FFF2-40B4-BE49-F238E27FC236}">
                  <a16:creationId xmlns:a16="http://schemas.microsoft.com/office/drawing/2014/main" id="{A05CAD08-FFCD-4D57-BE5B-985961C1C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" name="Line 33">
              <a:extLst>
                <a:ext uri="{FF2B5EF4-FFF2-40B4-BE49-F238E27FC236}">
                  <a16:creationId xmlns:a16="http://schemas.microsoft.com/office/drawing/2014/main" id="{CFA567A1-E49F-41E0-8680-207E18D3A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2" name="Group 34">
            <a:extLst>
              <a:ext uri="{FF2B5EF4-FFF2-40B4-BE49-F238E27FC236}">
                <a16:creationId xmlns:a16="http://schemas.microsoft.com/office/drawing/2014/main" id="{BCA097D1-9074-4087-86AA-61535AF6FC22}"/>
              </a:ext>
            </a:extLst>
          </p:cNvPr>
          <p:cNvGrpSpPr>
            <a:grpSpLocks/>
          </p:cNvGrpSpPr>
          <p:nvPr/>
        </p:nvGrpSpPr>
        <p:grpSpPr bwMode="auto">
          <a:xfrm>
            <a:off x="4438651" y="4221163"/>
            <a:ext cx="144463" cy="144462"/>
            <a:chOff x="1973" y="2069"/>
            <a:chExt cx="91" cy="91"/>
          </a:xfrm>
          <a:solidFill>
            <a:srgbClr val="BFBFBF"/>
          </a:solidFill>
        </p:grpSpPr>
        <p:sp>
          <p:nvSpPr>
            <p:cNvPr id="330" name="Oval 35">
              <a:extLst>
                <a:ext uri="{FF2B5EF4-FFF2-40B4-BE49-F238E27FC236}">
                  <a16:creationId xmlns:a16="http://schemas.microsoft.com/office/drawing/2014/main" id="{B44B620D-DD0F-47CB-848F-97C4E8D26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1" name="Line 36">
              <a:extLst>
                <a:ext uri="{FF2B5EF4-FFF2-40B4-BE49-F238E27FC236}">
                  <a16:creationId xmlns:a16="http://schemas.microsoft.com/office/drawing/2014/main" id="{8371703B-94C5-4E26-A3A1-FCEE62D7E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37">
            <a:extLst>
              <a:ext uri="{FF2B5EF4-FFF2-40B4-BE49-F238E27FC236}">
                <a16:creationId xmlns:a16="http://schemas.microsoft.com/office/drawing/2014/main" id="{D9753066-AAB1-4115-A903-CD432F4CA95C}"/>
              </a:ext>
            </a:extLst>
          </p:cNvPr>
          <p:cNvGrpSpPr>
            <a:grpSpLocks/>
          </p:cNvGrpSpPr>
          <p:nvPr/>
        </p:nvGrpSpPr>
        <p:grpSpPr bwMode="auto">
          <a:xfrm>
            <a:off x="4727576" y="4221163"/>
            <a:ext cx="144463" cy="144462"/>
            <a:chOff x="1973" y="2069"/>
            <a:chExt cx="91" cy="91"/>
          </a:xfrm>
          <a:solidFill>
            <a:srgbClr val="BFBFBF"/>
          </a:solidFill>
        </p:grpSpPr>
        <p:sp>
          <p:nvSpPr>
            <p:cNvPr id="333" name="Oval 38">
              <a:extLst>
                <a:ext uri="{FF2B5EF4-FFF2-40B4-BE49-F238E27FC236}">
                  <a16:creationId xmlns:a16="http://schemas.microsoft.com/office/drawing/2014/main" id="{DAEBAB1F-D4F8-4B19-B828-32451F65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4" name="Line 39">
              <a:extLst>
                <a:ext uri="{FF2B5EF4-FFF2-40B4-BE49-F238E27FC236}">
                  <a16:creationId xmlns:a16="http://schemas.microsoft.com/office/drawing/2014/main" id="{F255CE7D-7DC6-48A7-B54D-91154DE5F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" name="Group 40">
            <a:extLst>
              <a:ext uri="{FF2B5EF4-FFF2-40B4-BE49-F238E27FC236}">
                <a16:creationId xmlns:a16="http://schemas.microsoft.com/office/drawing/2014/main" id="{F400FDC2-E8B1-43F0-B6CB-64EE66EFE608}"/>
              </a:ext>
            </a:extLst>
          </p:cNvPr>
          <p:cNvGrpSpPr>
            <a:grpSpLocks/>
          </p:cNvGrpSpPr>
          <p:nvPr/>
        </p:nvGrpSpPr>
        <p:grpSpPr bwMode="auto">
          <a:xfrm>
            <a:off x="5014913" y="4221163"/>
            <a:ext cx="144462" cy="144462"/>
            <a:chOff x="1973" y="2069"/>
            <a:chExt cx="91" cy="91"/>
          </a:xfrm>
          <a:solidFill>
            <a:srgbClr val="BFBFBF"/>
          </a:solidFill>
        </p:grpSpPr>
        <p:sp>
          <p:nvSpPr>
            <p:cNvPr id="336" name="Oval 41">
              <a:extLst>
                <a:ext uri="{FF2B5EF4-FFF2-40B4-BE49-F238E27FC236}">
                  <a16:creationId xmlns:a16="http://schemas.microsoft.com/office/drawing/2014/main" id="{4FB3B408-38B2-4AEE-934D-460B7F025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7" name="Line 42">
              <a:extLst>
                <a:ext uri="{FF2B5EF4-FFF2-40B4-BE49-F238E27FC236}">
                  <a16:creationId xmlns:a16="http://schemas.microsoft.com/office/drawing/2014/main" id="{25F8DDFC-8AF7-4DB4-8D68-B5AAFBEAB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43">
            <a:extLst>
              <a:ext uri="{FF2B5EF4-FFF2-40B4-BE49-F238E27FC236}">
                <a16:creationId xmlns:a16="http://schemas.microsoft.com/office/drawing/2014/main" id="{9F6CF898-3404-4B7E-948B-D0C03A2BCC7B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2708276"/>
            <a:ext cx="144462" cy="144463"/>
            <a:chOff x="1973" y="2069"/>
            <a:chExt cx="91" cy="91"/>
          </a:xfrm>
          <a:solidFill>
            <a:schemeClr val="bg1"/>
          </a:solidFill>
        </p:grpSpPr>
        <p:sp>
          <p:nvSpPr>
            <p:cNvPr id="339" name="Oval 44">
              <a:extLst>
                <a:ext uri="{FF2B5EF4-FFF2-40B4-BE49-F238E27FC236}">
                  <a16:creationId xmlns:a16="http://schemas.microsoft.com/office/drawing/2014/main" id="{C1069A69-0919-4FFF-B778-5541C9A11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0" name="Line 45">
              <a:extLst>
                <a:ext uri="{FF2B5EF4-FFF2-40B4-BE49-F238E27FC236}">
                  <a16:creationId xmlns:a16="http://schemas.microsoft.com/office/drawing/2014/main" id="{A4F1863B-D0C5-4D6C-AF86-A383C25C2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6" name="Group 46">
            <a:extLst>
              <a:ext uri="{FF2B5EF4-FFF2-40B4-BE49-F238E27FC236}">
                <a16:creationId xmlns:a16="http://schemas.microsoft.com/office/drawing/2014/main" id="{EC03263B-4B05-4478-96F3-DB0D9BFDADC3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2708276"/>
            <a:ext cx="144463" cy="144463"/>
            <a:chOff x="1973" y="2069"/>
            <a:chExt cx="91" cy="91"/>
          </a:xfrm>
          <a:solidFill>
            <a:schemeClr val="bg1"/>
          </a:solidFill>
        </p:grpSpPr>
        <p:sp>
          <p:nvSpPr>
            <p:cNvPr id="342" name="Oval 47">
              <a:extLst>
                <a:ext uri="{FF2B5EF4-FFF2-40B4-BE49-F238E27FC236}">
                  <a16:creationId xmlns:a16="http://schemas.microsoft.com/office/drawing/2014/main" id="{69AB588D-435C-4D65-8C6F-9DD101D6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3" name="Line 48">
              <a:extLst>
                <a:ext uri="{FF2B5EF4-FFF2-40B4-BE49-F238E27FC236}">
                  <a16:creationId xmlns:a16="http://schemas.microsoft.com/office/drawing/2014/main" id="{33E44164-B958-4171-AD64-0BBF68A17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" name="Group 49">
            <a:extLst>
              <a:ext uri="{FF2B5EF4-FFF2-40B4-BE49-F238E27FC236}">
                <a16:creationId xmlns:a16="http://schemas.microsoft.com/office/drawing/2014/main" id="{F2A4B838-09AA-442D-BABB-E79632B5EC74}"/>
              </a:ext>
            </a:extLst>
          </p:cNvPr>
          <p:cNvGrpSpPr>
            <a:grpSpLocks/>
          </p:cNvGrpSpPr>
          <p:nvPr/>
        </p:nvGrpSpPr>
        <p:grpSpPr bwMode="auto">
          <a:xfrm>
            <a:off x="3289301" y="2708276"/>
            <a:ext cx="144463" cy="144463"/>
            <a:chOff x="1973" y="2069"/>
            <a:chExt cx="91" cy="91"/>
          </a:xfrm>
          <a:solidFill>
            <a:schemeClr val="bg1"/>
          </a:solidFill>
        </p:grpSpPr>
        <p:sp>
          <p:nvSpPr>
            <p:cNvPr id="345" name="Oval 50">
              <a:extLst>
                <a:ext uri="{FF2B5EF4-FFF2-40B4-BE49-F238E27FC236}">
                  <a16:creationId xmlns:a16="http://schemas.microsoft.com/office/drawing/2014/main" id="{FFD39C41-F6BD-40D3-9192-5651CF968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6" name="Line 51">
              <a:extLst>
                <a:ext uri="{FF2B5EF4-FFF2-40B4-BE49-F238E27FC236}">
                  <a16:creationId xmlns:a16="http://schemas.microsoft.com/office/drawing/2014/main" id="{6F166B92-C3E3-4DE7-A21D-C981D0C52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C8FC5B22-3BBF-4CFA-AD8C-45CCBAAC4A53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2708276"/>
            <a:ext cx="144462" cy="144463"/>
            <a:chOff x="1973" y="2069"/>
            <a:chExt cx="91" cy="91"/>
          </a:xfrm>
          <a:solidFill>
            <a:schemeClr val="bg1"/>
          </a:solidFill>
        </p:grpSpPr>
        <p:sp>
          <p:nvSpPr>
            <p:cNvPr id="348" name="Oval 53">
              <a:extLst>
                <a:ext uri="{FF2B5EF4-FFF2-40B4-BE49-F238E27FC236}">
                  <a16:creationId xmlns:a16="http://schemas.microsoft.com/office/drawing/2014/main" id="{BF252020-041A-4013-B39B-3A817D1BF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" name="Line 54">
              <a:extLst>
                <a:ext uri="{FF2B5EF4-FFF2-40B4-BE49-F238E27FC236}">
                  <a16:creationId xmlns:a16="http://schemas.microsoft.com/office/drawing/2014/main" id="{C0826F73-F1CA-44F9-BA37-A3199D630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" name="Group 55">
            <a:extLst>
              <a:ext uri="{FF2B5EF4-FFF2-40B4-BE49-F238E27FC236}">
                <a16:creationId xmlns:a16="http://schemas.microsoft.com/office/drawing/2014/main" id="{41B14AAE-0539-49E2-873D-51DA07A02136}"/>
              </a:ext>
            </a:extLst>
          </p:cNvPr>
          <p:cNvGrpSpPr>
            <a:grpSpLocks/>
          </p:cNvGrpSpPr>
          <p:nvPr/>
        </p:nvGrpSpPr>
        <p:grpSpPr bwMode="auto">
          <a:xfrm>
            <a:off x="4152901" y="2708276"/>
            <a:ext cx="144463" cy="144463"/>
            <a:chOff x="1973" y="2069"/>
            <a:chExt cx="91" cy="91"/>
          </a:xfrm>
          <a:solidFill>
            <a:schemeClr val="bg1"/>
          </a:solidFill>
        </p:grpSpPr>
        <p:sp>
          <p:nvSpPr>
            <p:cNvPr id="351" name="Oval 56">
              <a:extLst>
                <a:ext uri="{FF2B5EF4-FFF2-40B4-BE49-F238E27FC236}">
                  <a16:creationId xmlns:a16="http://schemas.microsoft.com/office/drawing/2014/main" id="{8B7EBB95-9D8C-490D-B8A3-62E633F85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2" name="Line 57">
              <a:extLst>
                <a:ext uri="{FF2B5EF4-FFF2-40B4-BE49-F238E27FC236}">
                  <a16:creationId xmlns:a16="http://schemas.microsoft.com/office/drawing/2014/main" id="{0C65FA0A-2868-4C8C-8399-03A94D7B7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0" name="Group 58">
            <a:extLst>
              <a:ext uri="{FF2B5EF4-FFF2-40B4-BE49-F238E27FC236}">
                <a16:creationId xmlns:a16="http://schemas.microsoft.com/office/drawing/2014/main" id="{29FBA604-418C-4F25-8D18-FAB0AEFA671A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2708276"/>
            <a:ext cx="144462" cy="144463"/>
            <a:chOff x="1973" y="2069"/>
            <a:chExt cx="91" cy="91"/>
          </a:xfrm>
          <a:solidFill>
            <a:schemeClr val="bg1"/>
          </a:solidFill>
        </p:grpSpPr>
        <p:sp>
          <p:nvSpPr>
            <p:cNvPr id="354" name="Oval 59">
              <a:extLst>
                <a:ext uri="{FF2B5EF4-FFF2-40B4-BE49-F238E27FC236}">
                  <a16:creationId xmlns:a16="http://schemas.microsoft.com/office/drawing/2014/main" id="{133DB4F0-8E3A-4EC5-80B2-DD565734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5" name="Line 60">
              <a:extLst>
                <a:ext uri="{FF2B5EF4-FFF2-40B4-BE49-F238E27FC236}">
                  <a16:creationId xmlns:a16="http://schemas.microsoft.com/office/drawing/2014/main" id="{2BEC2326-E482-497E-94C7-652E05746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1" name="Group 61">
            <a:extLst>
              <a:ext uri="{FF2B5EF4-FFF2-40B4-BE49-F238E27FC236}">
                <a16:creationId xmlns:a16="http://schemas.microsoft.com/office/drawing/2014/main" id="{2BA63093-51B4-49C1-8E42-EB1CF21E8C73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2708276"/>
            <a:ext cx="144462" cy="144463"/>
            <a:chOff x="1973" y="2069"/>
            <a:chExt cx="91" cy="91"/>
          </a:xfrm>
          <a:solidFill>
            <a:schemeClr val="bg1"/>
          </a:solidFill>
        </p:grpSpPr>
        <p:sp>
          <p:nvSpPr>
            <p:cNvPr id="357" name="Oval 62">
              <a:extLst>
                <a:ext uri="{FF2B5EF4-FFF2-40B4-BE49-F238E27FC236}">
                  <a16:creationId xmlns:a16="http://schemas.microsoft.com/office/drawing/2014/main" id="{F37C000A-9D74-4DBC-8653-ABF40E7C1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" name="Line 63">
              <a:extLst>
                <a:ext uri="{FF2B5EF4-FFF2-40B4-BE49-F238E27FC236}">
                  <a16:creationId xmlns:a16="http://schemas.microsoft.com/office/drawing/2014/main" id="{EB82D44C-4959-4E07-9108-8DFC95859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2" name="Group 64">
            <a:extLst>
              <a:ext uri="{FF2B5EF4-FFF2-40B4-BE49-F238E27FC236}">
                <a16:creationId xmlns:a16="http://schemas.microsoft.com/office/drawing/2014/main" id="{9C1D9E29-17C1-4ED2-8474-0F5510EF4B22}"/>
              </a:ext>
            </a:extLst>
          </p:cNvPr>
          <p:cNvGrpSpPr>
            <a:grpSpLocks/>
          </p:cNvGrpSpPr>
          <p:nvPr/>
        </p:nvGrpSpPr>
        <p:grpSpPr bwMode="auto">
          <a:xfrm>
            <a:off x="5016501" y="2708276"/>
            <a:ext cx="144463" cy="144463"/>
            <a:chOff x="1973" y="2069"/>
            <a:chExt cx="91" cy="91"/>
          </a:xfrm>
          <a:solidFill>
            <a:schemeClr val="bg1"/>
          </a:solidFill>
        </p:grpSpPr>
        <p:sp>
          <p:nvSpPr>
            <p:cNvPr id="360" name="Oval 65">
              <a:extLst>
                <a:ext uri="{FF2B5EF4-FFF2-40B4-BE49-F238E27FC236}">
                  <a16:creationId xmlns:a16="http://schemas.microsoft.com/office/drawing/2014/main" id="{6876F1DE-E48E-407E-BCF0-29E831B22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069"/>
              <a:ext cx="91" cy="91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1" name="Line 66">
              <a:extLst>
                <a:ext uri="{FF2B5EF4-FFF2-40B4-BE49-F238E27FC236}">
                  <a16:creationId xmlns:a16="http://schemas.microsoft.com/office/drawing/2014/main" id="{A691F552-6B71-48FD-9122-AC6714661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15"/>
              <a:ext cx="9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267" name="Line 67">
            <a:extLst>
              <a:ext uri="{FF2B5EF4-FFF2-40B4-BE49-F238E27FC236}">
                <a16:creationId xmlns:a16="http://schemas.microsoft.com/office/drawing/2014/main" id="{C96C67C9-3779-41D0-9D17-31D377442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5" y="2708276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68">
            <a:extLst>
              <a:ext uri="{FF2B5EF4-FFF2-40B4-BE49-F238E27FC236}">
                <a16:creationId xmlns:a16="http://schemas.microsoft.com/office/drawing/2014/main" id="{564A91A7-BBC8-4B66-A20F-4F457F502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2708276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69">
            <a:extLst>
              <a:ext uri="{FF2B5EF4-FFF2-40B4-BE49-F238E27FC236}">
                <a16:creationId xmlns:a16="http://schemas.microsoft.com/office/drawing/2014/main" id="{E23AD18A-53D6-43C2-97DD-7F2412243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0738" y="2708276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70">
            <a:extLst>
              <a:ext uri="{FF2B5EF4-FFF2-40B4-BE49-F238E27FC236}">
                <a16:creationId xmlns:a16="http://schemas.microsoft.com/office/drawing/2014/main" id="{F979883B-E9ED-4DC7-96CC-A5A4E2F6B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2708276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71">
            <a:extLst>
              <a:ext uri="{FF2B5EF4-FFF2-40B4-BE49-F238E27FC236}">
                <a16:creationId xmlns:a16="http://schemas.microsoft.com/office/drawing/2014/main" id="{8CC0A246-8FDE-44CA-A2B8-87AEFB73F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3263" y="2708276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72">
            <a:extLst>
              <a:ext uri="{FF2B5EF4-FFF2-40B4-BE49-F238E27FC236}">
                <a16:creationId xmlns:a16="http://schemas.microsoft.com/office/drawing/2014/main" id="{75DA0BE5-DBA9-4315-A2C2-69D3F1A2C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708276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73">
            <a:extLst>
              <a:ext uri="{FF2B5EF4-FFF2-40B4-BE49-F238E27FC236}">
                <a16:creationId xmlns:a16="http://schemas.microsoft.com/office/drawing/2014/main" id="{B2B6B323-FA28-4317-A689-6779CFA17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708276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74">
            <a:extLst>
              <a:ext uri="{FF2B5EF4-FFF2-40B4-BE49-F238E27FC236}">
                <a16:creationId xmlns:a16="http://schemas.microsoft.com/office/drawing/2014/main" id="{A66021F8-0319-42B9-A00C-B2CEFB3A6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5" y="2708276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Rectangle 75">
            <a:extLst>
              <a:ext uri="{FF2B5EF4-FFF2-40B4-BE49-F238E27FC236}">
                <a16:creationId xmlns:a16="http://schemas.microsoft.com/office/drawing/2014/main" id="{9FE53B4B-F1DB-4A2E-997D-DD2111BC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1916114"/>
            <a:ext cx="2665413" cy="936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b="1">
                <a:latin typeface="Trebuchet MS" panose="020B0603020202020204" pitchFamily="34" charset="0"/>
              </a:rPr>
              <a:t>CONTROL GATE</a:t>
            </a:r>
            <a:endParaRPr lang="en-US" altLang="en-US" sz="1600" b="1">
              <a:latin typeface="Trebuchet MS" panose="020B0603020202020204" pitchFamily="34" charset="0"/>
            </a:endParaRPr>
          </a:p>
        </p:txBody>
      </p:sp>
      <p:sp>
        <p:nvSpPr>
          <p:cNvPr id="371" name="Rectangle 76">
            <a:extLst>
              <a:ext uri="{FF2B5EF4-FFF2-40B4-BE49-F238E27FC236}">
                <a16:creationId xmlns:a16="http://schemas.microsoft.com/office/drawing/2014/main" id="{FEE63073-F6F8-4D54-9CF5-09B573073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3068639"/>
            <a:ext cx="2665413" cy="9366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nl-NL" b="1">
                <a:latin typeface="Trebuchet MS" charset="0"/>
                <a:ea typeface="ＭＳ Ｐゴシック" charset="0"/>
                <a:cs typeface="Trebuchet MS" charset="0"/>
              </a:rPr>
              <a:t>FLOATING GATE</a:t>
            </a:r>
            <a:endParaRPr lang="en-US" b="1">
              <a:latin typeface="Trebuchet MS" charset="0"/>
              <a:ea typeface="ＭＳ Ｐゴシック" charset="0"/>
              <a:cs typeface="Trebuchet MS" charset="0"/>
            </a:endParaRPr>
          </a:p>
        </p:txBody>
      </p:sp>
      <p:grpSp>
        <p:nvGrpSpPr>
          <p:cNvPr id="10277" name="Group 77">
            <a:extLst>
              <a:ext uri="{FF2B5EF4-FFF2-40B4-BE49-F238E27FC236}">
                <a16:creationId xmlns:a16="http://schemas.microsoft.com/office/drawing/2014/main" id="{9E9014AE-D8D1-4963-AF19-B1972E7BC8DA}"/>
              </a:ext>
            </a:extLst>
          </p:cNvPr>
          <p:cNvGrpSpPr>
            <a:grpSpLocks/>
          </p:cNvGrpSpPr>
          <p:nvPr/>
        </p:nvGrpSpPr>
        <p:grpSpPr bwMode="auto">
          <a:xfrm>
            <a:off x="7751763" y="2636839"/>
            <a:ext cx="576262" cy="1800225"/>
            <a:chOff x="2562" y="1661"/>
            <a:chExt cx="363" cy="1134"/>
          </a:xfrm>
        </p:grpSpPr>
        <p:grpSp>
          <p:nvGrpSpPr>
            <p:cNvPr id="10418" name="Group 78">
              <a:extLst>
                <a:ext uri="{FF2B5EF4-FFF2-40B4-BE49-F238E27FC236}">
                  <a16:creationId xmlns:a16="http://schemas.microsoft.com/office/drawing/2014/main" id="{B8B95FF4-D9D6-4118-8810-A280E490D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1661"/>
              <a:ext cx="363" cy="408"/>
              <a:chOff x="2562" y="1661"/>
              <a:chExt cx="363" cy="408"/>
            </a:xfrm>
          </p:grpSpPr>
          <p:sp>
            <p:nvSpPr>
              <p:cNvPr id="10425" name="Line 79">
                <a:extLst>
                  <a:ext uri="{FF2B5EF4-FFF2-40B4-BE49-F238E27FC236}">
                    <a16:creationId xmlns:a16="http://schemas.microsoft.com/office/drawing/2014/main" id="{D7B22FD7-D6F1-425B-B933-3D320FA6C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1661"/>
                <a:ext cx="0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6" name="Line 80">
                <a:extLst>
                  <a:ext uri="{FF2B5EF4-FFF2-40B4-BE49-F238E27FC236}">
                    <a16:creationId xmlns:a16="http://schemas.microsoft.com/office/drawing/2014/main" id="{1580F4B0-33AF-4752-A593-2EC9A7344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84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27" name="Group 81">
                <a:extLst>
                  <a:ext uri="{FF2B5EF4-FFF2-40B4-BE49-F238E27FC236}">
                    <a16:creationId xmlns:a16="http://schemas.microsoft.com/office/drawing/2014/main" id="{6410D2EE-1506-400F-8DAB-71EEED3B19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562" y="1888"/>
                <a:ext cx="363" cy="181"/>
                <a:chOff x="2698" y="1797"/>
                <a:chExt cx="363" cy="181"/>
              </a:xfrm>
            </p:grpSpPr>
            <p:sp>
              <p:nvSpPr>
                <p:cNvPr id="10428" name="Line 82">
                  <a:extLst>
                    <a:ext uri="{FF2B5EF4-FFF2-40B4-BE49-F238E27FC236}">
                      <a16:creationId xmlns:a16="http://schemas.microsoft.com/office/drawing/2014/main" id="{CA0852B3-268F-49A1-9AC4-6079340A8F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97"/>
                  <a:ext cx="0" cy="18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9" name="Line 83">
                  <a:extLst>
                    <a:ext uri="{FF2B5EF4-FFF2-40B4-BE49-F238E27FC236}">
                      <a16:creationId xmlns:a16="http://schemas.microsoft.com/office/drawing/2014/main" id="{00E691D7-175A-4A63-A93B-7F0D6D3822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8" y="1978"/>
                  <a:ext cx="363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419" name="Group 84">
              <a:extLst>
                <a:ext uri="{FF2B5EF4-FFF2-40B4-BE49-F238E27FC236}">
                  <a16:creationId xmlns:a16="http://schemas.microsoft.com/office/drawing/2014/main" id="{C8B34115-FC50-4C25-9167-A746F2062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2387"/>
              <a:ext cx="363" cy="408"/>
              <a:chOff x="2562" y="1661"/>
              <a:chExt cx="363" cy="408"/>
            </a:xfrm>
          </p:grpSpPr>
          <p:sp>
            <p:nvSpPr>
              <p:cNvPr id="10420" name="Line 85">
                <a:extLst>
                  <a:ext uri="{FF2B5EF4-FFF2-40B4-BE49-F238E27FC236}">
                    <a16:creationId xmlns:a16="http://schemas.microsoft.com/office/drawing/2014/main" id="{B48FCF5F-5FCA-4594-99A9-C24E970D4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1661"/>
                <a:ext cx="0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1" name="Line 86">
                <a:extLst>
                  <a:ext uri="{FF2B5EF4-FFF2-40B4-BE49-F238E27FC236}">
                    <a16:creationId xmlns:a16="http://schemas.microsoft.com/office/drawing/2014/main" id="{0E0F91A3-353F-42C0-A351-06F719AC5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1842"/>
                <a:ext cx="36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22" name="Group 87">
                <a:extLst>
                  <a:ext uri="{FF2B5EF4-FFF2-40B4-BE49-F238E27FC236}">
                    <a16:creationId xmlns:a16="http://schemas.microsoft.com/office/drawing/2014/main" id="{9C7C8097-2E4B-4123-B141-5713E3DCCB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562" y="1888"/>
                <a:ext cx="363" cy="181"/>
                <a:chOff x="2698" y="1797"/>
                <a:chExt cx="363" cy="181"/>
              </a:xfrm>
            </p:grpSpPr>
            <p:sp>
              <p:nvSpPr>
                <p:cNvPr id="10423" name="Line 88">
                  <a:extLst>
                    <a:ext uri="{FF2B5EF4-FFF2-40B4-BE49-F238E27FC236}">
                      <a16:creationId xmlns:a16="http://schemas.microsoft.com/office/drawing/2014/main" id="{37C20FDF-8CE5-424B-89DB-ED8D8A80C5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97"/>
                  <a:ext cx="0" cy="18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4" name="Line 89">
                  <a:extLst>
                    <a:ext uri="{FF2B5EF4-FFF2-40B4-BE49-F238E27FC236}">
                      <a16:creationId xmlns:a16="http://schemas.microsoft.com/office/drawing/2014/main" id="{8C8E6A48-B358-4FA8-9C96-CB18FC3A7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8" y="1978"/>
                  <a:ext cx="363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8" name="Group 90">
            <a:extLst>
              <a:ext uri="{FF2B5EF4-FFF2-40B4-BE49-F238E27FC236}">
                <a16:creationId xmlns:a16="http://schemas.microsoft.com/office/drawing/2014/main" id="{F86B1209-71D0-4589-A107-B32C73D19568}"/>
              </a:ext>
            </a:extLst>
          </p:cNvPr>
          <p:cNvGrpSpPr>
            <a:grpSpLocks/>
          </p:cNvGrpSpPr>
          <p:nvPr/>
        </p:nvGrpSpPr>
        <p:grpSpPr bwMode="auto">
          <a:xfrm>
            <a:off x="6816726" y="3068639"/>
            <a:ext cx="2447925" cy="936625"/>
            <a:chOff x="1973" y="1933"/>
            <a:chExt cx="1542" cy="590"/>
          </a:xfrm>
        </p:grpSpPr>
        <p:grpSp>
          <p:nvGrpSpPr>
            <p:cNvPr id="10370" name="Group 91">
              <a:extLst>
                <a:ext uri="{FF2B5EF4-FFF2-40B4-BE49-F238E27FC236}">
                  <a16:creationId xmlns:a16="http://schemas.microsoft.com/office/drawing/2014/main" id="{F3E23555-AE36-425B-BB5C-FC695244D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933"/>
              <a:ext cx="91" cy="91"/>
              <a:chOff x="1973" y="2069"/>
              <a:chExt cx="91" cy="91"/>
            </a:xfrm>
          </p:grpSpPr>
          <p:sp>
            <p:nvSpPr>
              <p:cNvPr id="432" name="Oval 92">
                <a:extLst>
                  <a:ext uri="{FF2B5EF4-FFF2-40B4-BE49-F238E27FC236}">
                    <a16:creationId xmlns:a16="http://schemas.microsoft.com/office/drawing/2014/main" id="{06DC6D6F-CC71-40A4-B217-DBE91A981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17" name="Line 93">
                <a:extLst>
                  <a:ext uri="{FF2B5EF4-FFF2-40B4-BE49-F238E27FC236}">
                    <a16:creationId xmlns:a16="http://schemas.microsoft.com/office/drawing/2014/main" id="{33E2EBDD-C31D-466D-BDC6-E25612C1F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1" name="Group 94">
              <a:extLst>
                <a:ext uri="{FF2B5EF4-FFF2-40B4-BE49-F238E27FC236}">
                  <a16:creationId xmlns:a16="http://schemas.microsoft.com/office/drawing/2014/main" id="{665C5C7D-7F46-4BD8-B779-34DE81D95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1933"/>
              <a:ext cx="91" cy="91"/>
              <a:chOff x="1973" y="2069"/>
              <a:chExt cx="91" cy="91"/>
            </a:xfrm>
          </p:grpSpPr>
          <p:sp>
            <p:nvSpPr>
              <p:cNvPr id="430" name="Oval 95">
                <a:extLst>
                  <a:ext uri="{FF2B5EF4-FFF2-40B4-BE49-F238E27FC236}">
                    <a16:creationId xmlns:a16="http://schemas.microsoft.com/office/drawing/2014/main" id="{2D7A226E-E6FF-43B3-99E9-EFC810BEC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15" name="Line 96">
                <a:extLst>
                  <a:ext uri="{FF2B5EF4-FFF2-40B4-BE49-F238E27FC236}">
                    <a16:creationId xmlns:a16="http://schemas.microsoft.com/office/drawing/2014/main" id="{8859E508-0302-4931-9BB6-AB161B003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2" name="Group 97">
              <a:extLst>
                <a:ext uri="{FF2B5EF4-FFF2-40B4-BE49-F238E27FC236}">
                  <a16:creationId xmlns:a16="http://schemas.microsoft.com/office/drawing/2014/main" id="{1E25417C-1C9A-4CB9-9F15-158A560D9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933"/>
              <a:ext cx="91" cy="91"/>
              <a:chOff x="1973" y="2069"/>
              <a:chExt cx="91" cy="91"/>
            </a:xfrm>
          </p:grpSpPr>
          <p:sp>
            <p:nvSpPr>
              <p:cNvPr id="428" name="Oval 98">
                <a:extLst>
                  <a:ext uri="{FF2B5EF4-FFF2-40B4-BE49-F238E27FC236}">
                    <a16:creationId xmlns:a16="http://schemas.microsoft.com/office/drawing/2014/main" id="{CA1C752C-FBB5-415B-ABE7-4DBB5A22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13" name="Line 99">
                <a:extLst>
                  <a:ext uri="{FF2B5EF4-FFF2-40B4-BE49-F238E27FC236}">
                    <a16:creationId xmlns:a16="http://schemas.microsoft.com/office/drawing/2014/main" id="{93250A0A-49F9-4A6C-82EB-102D0D54D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3" name="Group 100">
              <a:extLst>
                <a:ext uri="{FF2B5EF4-FFF2-40B4-BE49-F238E27FC236}">
                  <a16:creationId xmlns:a16="http://schemas.microsoft.com/office/drawing/2014/main" id="{D39BF7BF-D4D6-424B-87BF-1992C0965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933"/>
              <a:ext cx="91" cy="91"/>
              <a:chOff x="1973" y="2069"/>
              <a:chExt cx="91" cy="91"/>
            </a:xfrm>
          </p:grpSpPr>
          <p:sp>
            <p:nvSpPr>
              <p:cNvPr id="426" name="Oval 101">
                <a:extLst>
                  <a:ext uri="{FF2B5EF4-FFF2-40B4-BE49-F238E27FC236}">
                    <a16:creationId xmlns:a16="http://schemas.microsoft.com/office/drawing/2014/main" id="{7898FE7A-F394-4DFE-ADC1-29DA48614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11" name="Line 102">
                <a:extLst>
                  <a:ext uri="{FF2B5EF4-FFF2-40B4-BE49-F238E27FC236}">
                    <a16:creationId xmlns:a16="http://schemas.microsoft.com/office/drawing/2014/main" id="{B5418BA9-7277-40AE-BF52-6F84D0E23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4" name="Group 103">
              <a:extLst>
                <a:ext uri="{FF2B5EF4-FFF2-40B4-BE49-F238E27FC236}">
                  <a16:creationId xmlns:a16="http://schemas.microsoft.com/office/drawing/2014/main" id="{2C9E0984-B61D-4C28-B08F-96B3B8E66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933"/>
              <a:ext cx="91" cy="91"/>
              <a:chOff x="1973" y="2069"/>
              <a:chExt cx="91" cy="91"/>
            </a:xfrm>
          </p:grpSpPr>
          <p:sp>
            <p:nvSpPr>
              <p:cNvPr id="424" name="Oval 104">
                <a:extLst>
                  <a:ext uri="{FF2B5EF4-FFF2-40B4-BE49-F238E27FC236}">
                    <a16:creationId xmlns:a16="http://schemas.microsoft.com/office/drawing/2014/main" id="{FE88852E-C1B1-4632-95CF-14CF6236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09" name="Line 105">
                <a:extLst>
                  <a:ext uri="{FF2B5EF4-FFF2-40B4-BE49-F238E27FC236}">
                    <a16:creationId xmlns:a16="http://schemas.microsoft.com/office/drawing/2014/main" id="{89410A53-AD09-4221-A4F9-29FAACAA1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5" name="Group 106">
              <a:extLst>
                <a:ext uri="{FF2B5EF4-FFF2-40B4-BE49-F238E27FC236}">
                  <a16:creationId xmlns:a16="http://schemas.microsoft.com/office/drawing/2014/main" id="{E8A512D5-F3DE-4DEE-948F-8595BBAB3E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1933"/>
              <a:ext cx="91" cy="91"/>
              <a:chOff x="1973" y="2069"/>
              <a:chExt cx="91" cy="91"/>
            </a:xfrm>
          </p:grpSpPr>
          <p:sp>
            <p:nvSpPr>
              <p:cNvPr id="422" name="Oval 107">
                <a:extLst>
                  <a:ext uri="{FF2B5EF4-FFF2-40B4-BE49-F238E27FC236}">
                    <a16:creationId xmlns:a16="http://schemas.microsoft.com/office/drawing/2014/main" id="{9FCB98D0-6EBD-468B-A556-BBE295BD2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07" name="Line 108">
                <a:extLst>
                  <a:ext uri="{FF2B5EF4-FFF2-40B4-BE49-F238E27FC236}">
                    <a16:creationId xmlns:a16="http://schemas.microsoft.com/office/drawing/2014/main" id="{9060DD86-3D19-4C70-9F0F-AC1DBF700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6" name="Group 109">
              <a:extLst>
                <a:ext uri="{FF2B5EF4-FFF2-40B4-BE49-F238E27FC236}">
                  <a16:creationId xmlns:a16="http://schemas.microsoft.com/office/drawing/2014/main" id="{5B63DEC4-328C-48E6-BA01-2EC4DF4DF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1933"/>
              <a:ext cx="91" cy="91"/>
              <a:chOff x="1973" y="2069"/>
              <a:chExt cx="91" cy="91"/>
            </a:xfrm>
          </p:grpSpPr>
          <p:sp>
            <p:nvSpPr>
              <p:cNvPr id="420" name="Oval 110">
                <a:extLst>
                  <a:ext uri="{FF2B5EF4-FFF2-40B4-BE49-F238E27FC236}">
                    <a16:creationId xmlns:a16="http://schemas.microsoft.com/office/drawing/2014/main" id="{23AB1641-F1D1-49B2-998C-B500964E5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05" name="Line 111">
                <a:extLst>
                  <a:ext uri="{FF2B5EF4-FFF2-40B4-BE49-F238E27FC236}">
                    <a16:creationId xmlns:a16="http://schemas.microsoft.com/office/drawing/2014/main" id="{40E36452-8F28-499A-8B39-BE88403D9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7" name="Group 112">
              <a:extLst>
                <a:ext uri="{FF2B5EF4-FFF2-40B4-BE49-F238E27FC236}">
                  <a16:creationId xmlns:a16="http://schemas.microsoft.com/office/drawing/2014/main" id="{E11FAB32-4EFF-4881-B207-2D5EFC538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933"/>
              <a:ext cx="91" cy="91"/>
              <a:chOff x="1973" y="2069"/>
              <a:chExt cx="91" cy="91"/>
            </a:xfrm>
          </p:grpSpPr>
          <p:sp>
            <p:nvSpPr>
              <p:cNvPr id="418" name="Oval 113">
                <a:extLst>
                  <a:ext uri="{FF2B5EF4-FFF2-40B4-BE49-F238E27FC236}">
                    <a16:creationId xmlns:a16="http://schemas.microsoft.com/office/drawing/2014/main" id="{4BA1C5F8-3F99-4FB6-A6E7-CBA35BCE9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03" name="Line 114">
                <a:extLst>
                  <a:ext uri="{FF2B5EF4-FFF2-40B4-BE49-F238E27FC236}">
                    <a16:creationId xmlns:a16="http://schemas.microsoft.com/office/drawing/2014/main" id="{4F5EE165-25EB-4FB4-8EFB-89E0F83B5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8" name="Group 115">
              <a:extLst>
                <a:ext uri="{FF2B5EF4-FFF2-40B4-BE49-F238E27FC236}">
                  <a16:creationId xmlns:a16="http://schemas.microsoft.com/office/drawing/2014/main" id="{10EFB891-7FAB-4159-BA54-671524928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432"/>
              <a:ext cx="91" cy="91"/>
              <a:chOff x="1973" y="2069"/>
              <a:chExt cx="91" cy="91"/>
            </a:xfrm>
          </p:grpSpPr>
          <p:sp>
            <p:nvSpPr>
              <p:cNvPr id="416" name="Oval 116">
                <a:extLst>
                  <a:ext uri="{FF2B5EF4-FFF2-40B4-BE49-F238E27FC236}">
                    <a16:creationId xmlns:a16="http://schemas.microsoft.com/office/drawing/2014/main" id="{EA0F5EE4-9129-4969-BFF5-453AE23F7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01" name="Line 117">
                <a:extLst>
                  <a:ext uri="{FF2B5EF4-FFF2-40B4-BE49-F238E27FC236}">
                    <a16:creationId xmlns:a16="http://schemas.microsoft.com/office/drawing/2014/main" id="{279CBA38-11D8-41DF-8CBC-01A490C12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79" name="Group 118">
              <a:extLst>
                <a:ext uri="{FF2B5EF4-FFF2-40B4-BE49-F238E27FC236}">
                  <a16:creationId xmlns:a16="http://schemas.microsoft.com/office/drawing/2014/main" id="{6316E964-453C-4207-8F21-26E861B3E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432"/>
              <a:ext cx="91" cy="91"/>
              <a:chOff x="1973" y="2069"/>
              <a:chExt cx="91" cy="91"/>
            </a:xfrm>
          </p:grpSpPr>
          <p:sp>
            <p:nvSpPr>
              <p:cNvPr id="414" name="Oval 119">
                <a:extLst>
                  <a:ext uri="{FF2B5EF4-FFF2-40B4-BE49-F238E27FC236}">
                    <a16:creationId xmlns:a16="http://schemas.microsoft.com/office/drawing/2014/main" id="{05D4DEBC-5F98-4853-A3A9-9CFE5C6A2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99" name="Line 120">
                <a:extLst>
                  <a:ext uri="{FF2B5EF4-FFF2-40B4-BE49-F238E27FC236}">
                    <a16:creationId xmlns:a16="http://schemas.microsoft.com/office/drawing/2014/main" id="{A54D13B9-E43D-4510-87C1-2B1A7E1DB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80" name="Group 121">
              <a:extLst>
                <a:ext uri="{FF2B5EF4-FFF2-40B4-BE49-F238E27FC236}">
                  <a16:creationId xmlns:a16="http://schemas.microsoft.com/office/drawing/2014/main" id="{3793C83D-7355-4DD3-BEC9-4A89E4C8F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432"/>
              <a:ext cx="91" cy="91"/>
              <a:chOff x="1973" y="2069"/>
              <a:chExt cx="91" cy="91"/>
            </a:xfrm>
          </p:grpSpPr>
          <p:sp>
            <p:nvSpPr>
              <p:cNvPr id="412" name="Oval 122">
                <a:extLst>
                  <a:ext uri="{FF2B5EF4-FFF2-40B4-BE49-F238E27FC236}">
                    <a16:creationId xmlns:a16="http://schemas.microsoft.com/office/drawing/2014/main" id="{9598462A-044B-44D2-BFC9-CE6AD31A1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97" name="Line 123">
                <a:extLst>
                  <a:ext uri="{FF2B5EF4-FFF2-40B4-BE49-F238E27FC236}">
                    <a16:creationId xmlns:a16="http://schemas.microsoft.com/office/drawing/2014/main" id="{FBB0FF64-65B2-4A53-A045-B4D45F45A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81" name="Group 124">
              <a:extLst>
                <a:ext uri="{FF2B5EF4-FFF2-40B4-BE49-F238E27FC236}">
                  <a16:creationId xmlns:a16="http://schemas.microsoft.com/office/drawing/2014/main" id="{1A54422B-DF6F-4BBC-89AA-EAEDACBA7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2432"/>
              <a:ext cx="91" cy="91"/>
              <a:chOff x="1973" y="2069"/>
              <a:chExt cx="91" cy="91"/>
            </a:xfrm>
          </p:grpSpPr>
          <p:sp>
            <p:nvSpPr>
              <p:cNvPr id="410" name="Oval 125">
                <a:extLst>
                  <a:ext uri="{FF2B5EF4-FFF2-40B4-BE49-F238E27FC236}">
                    <a16:creationId xmlns:a16="http://schemas.microsoft.com/office/drawing/2014/main" id="{6D724CEF-24B0-4D28-BF96-9F606023D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95" name="Line 126">
                <a:extLst>
                  <a:ext uri="{FF2B5EF4-FFF2-40B4-BE49-F238E27FC236}">
                    <a16:creationId xmlns:a16="http://schemas.microsoft.com/office/drawing/2014/main" id="{E2125E9E-310E-47ED-A170-A090DACAF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82" name="Group 127">
              <a:extLst>
                <a:ext uri="{FF2B5EF4-FFF2-40B4-BE49-F238E27FC236}">
                  <a16:creationId xmlns:a16="http://schemas.microsoft.com/office/drawing/2014/main" id="{B627401A-E07B-4E87-8D21-8AB878BFA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432"/>
              <a:ext cx="91" cy="91"/>
              <a:chOff x="1973" y="2069"/>
              <a:chExt cx="91" cy="91"/>
            </a:xfrm>
          </p:grpSpPr>
          <p:sp>
            <p:nvSpPr>
              <p:cNvPr id="408" name="Oval 128">
                <a:extLst>
                  <a:ext uri="{FF2B5EF4-FFF2-40B4-BE49-F238E27FC236}">
                    <a16:creationId xmlns:a16="http://schemas.microsoft.com/office/drawing/2014/main" id="{EF462CEA-D580-48B9-ADAC-2223FCC01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93" name="Line 129">
                <a:extLst>
                  <a:ext uri="{FF2B5EF4-FFF2-40B4-BE49-F238E27FC236}">
                    <a16:creationId xmlns:a16="http://schemas.microsoft.com/office/drawing/2014/main" id="{E3485B99-1459-4A1D-ADE4-443E74F74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83" name="Group 130">
              <a:extLst>
                <a:ext uri="{FF2B5EF4-FFF2-40B4-BE49-F238E27FC236}">
                  <a16:creationId xmlns:a16="http://schemas.microsoft.com/office/drawing/2014/main" id="{C546B1F1-0976-466D-A0E0-CBDE382C5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432"/>
              <a:ext cx="91" cy="91"/>
              <a:chOff x="1973" y="2069"/>
              <a:chExt cx="91" cy="91"/>
            </a:xfrm>
          </p:grpSpPr>
          <p:sp>
            <p:nvSpPr>
              <p:cNvPr id="406" name="Oval 131">
                <a:extLst>
                  <a:ext uri="{FF2B5EF4-FFF2-40B4-BE49-F238E27FC236}">
                    <a16:creationId xmlns:a16="http://schemas.microsoft.com/office/drawing/2014/main" id="{756B01B0-CBB3-4E2A-8DE0-A7E0D2685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91" name="Line 132">
                <a:extLst>
                  <a:ext uri="{FF2B5EF4-FFF2-40B4-BE49-F238E27FC236}">
                    <a16:creationId xmlns:a16="http://schemas.microsoft.com/office/drawing/2014/main" id="{1A29C646-E2A0-40F1-8F20-7DC3EBE8E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84" name="Group 133">
              <a:extLst>
                <a:ext uri="{FF2B5EF4-FFF2-40B4-BE49-F238E27FC236}">
                  <a16:creationId xmlns:a16="http://schemas.microsoft.com/office/drawing/2014/main" id="{C74FC955-D26F-46F9-B067-F1A4D40AA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432"/>
              <a:ext cx="91" cy="91"/>
              <a:chOff x="1973" y="2069"/>
              <a:chExt cx="91" cy="91"/>
            </a:xfrm>
          </p:grpSpPr>
          <p:sp>
            <p:nvSpPr>
              <p:cNvPr id="404" name="Oval 134">
                <a:extLst>
                  <a:ext uri="{FF2B5EF4-FFF2-40B4-BE49-F238E27FC236}">
                    <a16:creationId xmlns:a16="http://schemas.microsoft.com/office/drawing/2014/main" id="{0B2E1754-C92C-4CAD-AE1E-541ED3FCB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89" name="Line 135">
                <a:extLst>
                  <a:ext uri="{FF2B5EF4-FFF2-40B4-BE49-F238E27FC236}">
                    <a16:creationId xmlns:a16="http://schemas.microsoft.com/office/drawing/2014/main" id="{1728811B-D68F-48BF-986D-11BFEC95D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85" name="Group 136">
              <a:extLst>
                <a:ext uri="{FF2B5EF4-FFF2-40B4-BE49-F238E27FC236}">
                  <a16:creationId xmlns:a16="http://schemas.microsoft.com/office/drawing/2014/main" id="{F3F9918B-7835-49E4-AF2A-4F318D347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432"/>
              <a:ext cx="91" cy="91"/>
              <a:chOff x="1973" y="2069"/>
              <a:chExt cx="91" cy="91"/>
            </a:xfrm>
          </p:grpSpPr>
          <p:sp>
            <p:nvSpPr>
              <p:cNvPr id="402" name="Oval 137">
                <a:extLst>
                  <a:ext uri="{FF2B5EF4-FFF2-40B4-BE49-F238E27FC236}">
                    <a16:creationId xmlns:a16="http://schemas.microsoft.com/office/drawing/2014/main" id="{583153F2-9DED-4C46-BF65-03242262F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87" name="Line 138">
                <a:extLst>
                  <a:ext uri="{FF2B5EF4-FFF2-40B4-BE49-F238E27FC236}">
                    <a16:creationId xmlns:a16="http://schemas.microsoft.com/office/drawing/2014/main" id="{ED7A7FDF-1EC9-46F0-BDFC-C48DA4BF6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24" name="Group 139">
            <a:extLst>
              <a:ext uri="{FF2B5EF4-FFF2-40B4-BE49-F238E27FC236}">
                <a16:creationId xmlns:a16="http://schemas.microsoft.com/office/drawing/2014/main" id="{B7AEE356-EC3F-441E-B8C3-2EFDA69BFED3}"/>
              </a:ext>
            </a:extLst>
          </p:cNvPr>
          <p:cNvGrpSpPr>
            <a:grpSpLocks/>
          </p:cNvGrpSpPr>
          <p:nvPr/>
        </p:nvGrpSpPr>
        <p:grpSpPr bwMode="auto">
          <a:xfrm>
            <a:off x="6816726" y="2708275"/>
            <a:ext cx="2447925" cy="1657350"/>
            <a:chOff x="1973" y="1706"/>
            <a:chExt cx="1542" cy="1044"/>
          </a:xfrm>
        </p:grpSpPr>
        <p:grpSp>
          <p:nvGrpSpPr>
            <p:cNvPr id="10306" name="Group 140">
              <a:extLst>
                <a:ext uri="{FF2B5EF4-FFF2-40B4-BE49-F238E27FC236}">
                  <a16:creationId xmlns:a16="http://schemas.microsoft.com/office/drawing/2014/main" id="{3CA6EA13-D089-4B77-BFF0-2583CE399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659"/>
              <a:ext cx="91" cy="91"/>
              <a:chOff x="1973" y="2069"/>
              <a:chExt cx="91" cy="91"/>
            </a:xfrm>
          </p:grpSpPr>
          <p:sp>
            <p:nvSpPr>
              <p:cNvPr id="10368" name="Oval 141">
                <a:extLst>
                  <a:ext uri="{FF2B5EF4-FFF2-40B4-BE49-F238E27FC236}">
                    <a16:creationId xmlns:a16="http://schemas.microsoft.com/office/drawing/2014/main" id="{44F7D92A-B5C4-4397-802D-CF5434E68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69" name="Line 142">
                <a:extLst>
                  <a:ext uri="{FF2B5EF4-FFF2-40B4-BE49-F238E27FC236}">
                    <a16:creationId xmlns:a16="http://schemas.microsoft.com/office/drawing/2014/main" id="{B73249AA-DD49-4D2D-9F4F-A48A0F4F5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07" name="Group 143">
              <a:extLst>
                <a:ext uri="{FF2B5EF4-FFF2-40B4-BE49-F238E27FC236}">
                  <a16:creationId xmlns:a16="http://schemas.microsoft.com/office/drawing/2014/main" id="{C9073F32-304B-4777-9677-6C89408A2B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659"/>
              <a:ext cx="91" cy="91"/>
              <a:chOff x="1973" y="2069"/>
              <a:chExt cx="91" cy="91"/>
            </a:xfrm>
          </p:grpSpPr>
          <p:sp>
            <p:nvSpPr>
              <p:cNvPr id="10366" name="Oval 144">
                <a:extLst>
                  <a:ext uri="{FF2B5EF4-FFF2-40B4-BE49-F238E27FC236}">
                    <a16:creationId xmlns:a16="http://schemas.microsoft.com/office/drawing/2014/main" id="{C80BDFB2-4AB0-4110-808E-D6D526D08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67" name="Line 145">
                <a:extLst>
                  <a:ext uri="{FF2B5EF4-FFF2-40B4-BE49-F238E27FC236}">
                    <a16:creationId xmlns:a16="http://schemas.microsoft.com/office/drawing/2014/main" id="{B3DC2F85-D107-4801-BD40-198413222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08" name="Group 146">
              <a:extLst>
                <a:ext uri="{FF2B5EF4-FFF2-40B4-BE49-F238E27FC236}">
                  <a16:creationId xmlns:a16="http://schemas.microsoft.com/office/drawing/2014/main" id="{BB72E564-21F8-4C64-9CEE-B9DBDB479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659"/>
              <a:ext cx="91" cy="91"/>
              <a:chOff x="1973" y="2069"/>
              <a:chExt cx="91" cy="91"/>
            </a:xfrm>
          </p:grpSpPr>
          <p:sp>
            <p:nvSpPr>
              <p:cNvPr id="10364" name="Oval 147">
                <a:extLst>
                  <a:ext uri="{FF2B5EF4-FFF2-40B4-BE49-F238E27FC236}">
                    <a16:creationId xmlns:a16="http://schemas.microsoft.com/office/drawing/2014/main" id="{37B4DBFE-217D-423D-B149-692DA62CE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65" name="Line 148">
                <a:extLst>
                  <a:ext uri="{FF2B5EF4-FFF2-40B4-BE49-F238E27FC236}">
                    <a16:creationId xmlns:a16="http://schemas.microsoft.com/office/drawing/2014/main" id="{72041083-55D4-46F3-857C-4BF0C8CA2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09" name="Group 149">
              <a:extLst>
                <a:ext uri="{FF2B5EF4-FFF2-40B4-BE49-F238E27FC236}">
                  <a16:creationId xmlns:a16="http://schemas.microsoft.com/office/drawing/2014/main" id="{25D8AE8A-403F-4E05-9063-B307661CF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2659"/>
              <a:ext cx="91" cy="91"/>
              <a:chOff x="1973" y="2069"/>
              <a:chExt cx="91" cy="91"/>
            </a:xfrm>
          </p:grpSpPr>
          <p:sp>
            <p:nvSpPr>
              <p:cNvPr id="10362" name="Oval 150">
                <a:extLst>
                  <a:ext uri="{FF2B5EF4-FFF2-40B4-BE49-F238E27FC236}">
                    <a16:creationId xmlns:a16="http://schemas.microsoft.com/office/drawing/2014/main" id="{1D75AB7C-616B-471A-9672-0201D923F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63" name="Line 151">
                <a:extLst>
                  <a:ext uri="{FF2B5EF4-FFF2-40B4-BE49-F238E27FC236}">
                    <a16:creationId xmlns:a16="http://schemas.microsoft.com/office/drawing/2014/main" id="{1406A74D-1529-490E-8BED-9EEF1883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0" name="Group 152">
              <a:extLst>
                <a:ext uri="{FF2B5EF4-FFF2-40B4-BE49-F238E27FC236}">
                  <a16:creationId xmlns:a16="http://schemas.microsoft.com/office/drawing/2014/main" id="{FBCD82F7-B56F-4B23-92F8-09CAF06F9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659"/>
              <a:ext cx="91" cy="91"/>
              <a:chOff x="1973" y="2069"/>
              <a:chExt cx="91" cy="91"/>
            </a:xfrm>
          </p:grpSpPr>
          <p:sp>
            <p:nvSpPr>
              <p:cNvPr id="10360" name="Oval 153">
                <a:extLst>
                  <a:ext uri="{FF2B5EF4-FFF2-40B4-BE49-F238E27FC236}">
                    <a16:creationId xmlns:a16="http://schemas.microsoft.com/office/drawing/2014/main" id="{0AA867F3-52A3-4075-8AFB-DF1793E1F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61" name="Line 154">
                <a:extLst>
                  <a:ext uri="{FF2B5EF4-FFF2-40B4-BE49-F238E27FC236}">
                    <a16:creationId xmlns:a16="http://schemas.microsoft.com/office/drawing/2014/main" id="{D05D9825-F6B3-41C6-9AB3-223D64F6A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1" name="Group 155">
              <a:extLst>
                <a:ext uri="{FF2B5EF4-FFF2-40B4-BE49-F238E27FC236}">
                  <a16:creationId xmlns:a16="http://schemas.microsoft.com/office/drawing/2014/main" id="{B2840452-1274-4D94-8C9C-980F33528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659"/>
              <a:ext cx="91" cy="91"/>
              <a:chOff x="1973" y="2069"/>
              <a:chExt cx="91" cy="91"/>
            </a:xfrm>
          </p:grpSpPr>
          <p:sp>
            <p:nvSpPr>
              <p:cNvPr id="10358" name="Oval 156">
                <a:extLst>
                  <a:ext uri="{FF2B5EF4-FFF2-40B4-BE49-F238E27FC236}">
                    <a16:creationId xmlns:a16="http://schemas.microsoft.com/office/drawing/2014/main" id="{A6A36B28-04FD-4573-86A6-E3E0D6783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59" name="Line 157">
                <a:extLst>
                  <a:ext uri="{FF2B5EF4-FFF2-40B4-BE49-F238E27FC236}">
                    <a16:creationId xmlns:a16="http://schemas.microsoft.com/office/drawing/2014/main" id="{81A0C0C6-35EE-41D2-B984-F6308FD9B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2" name="Group 158">
              <a:extLst>
                <a:ext uri="{FF2B5EF4-FFF2-40B4-BE49-F238E27FC236}">
                  <a16:creationId xmlns:a16="http://schemas.microsoft.com/office/drawing/2014/main" id="{32C74577-12F5-47C9-ADBB-F77F0F5EE9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659"/>
              <a:ext cx="91" cy="91"/>
              <a:chOff x="1973" y="2069"/>
              <a:chExt cx="91" cy="91"/>
            </a:xfrm>
          </p:grpSpPr>
          <p:sp>
            <p:nvSpPr>
              <p:cNvPr id="10356" name="Oval 159">
                <a:extLst>
                  <a:ext uri="{FF2B5EF4-FFF2-40B4-BE49-F238E27FC236}">
                    <a16:creationId xmlns:a16="http://schemas.microsoft.com/office/drawing/2014/main" id="{799ACB42-3739-4850-9BF6-2E1DC2ACA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57" name="Line 160">
                <a:extLst>
                  <a:ext uri="{FF2B5EF4-FFF2-40B4-BE49-F238E27FC236}">
                    <a16:creationId xmlns:a16="http://schemas.microsoft.com/office/drawing/2014/main" id="{F368D1A7-9B90-4C14-BE8D-D0BAB2F97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3" name="Group 161">
              <a:extLst>
                <a:ext uri="{FF2B5EF4-FFF2-40B4-BE49-F238E27FC236}">
                  <a16:creationId xmlns:a16="http://schemas.microsoft.com/office/drawing/2014/main" id="{37C342D3-26DD-46E8-8037-E6D8C3C47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659"/>
              <a:ext cx="91" cy="91"/>
              <a:chOff x="1973" y="2069"/>
              <a:chExt cx="91" cy="91"/>
            </a:xfrm>
          </p:grpSpPr>
          <p:sp>
            <p:nvSpPr>
              <p:cNvPr id="10354" name="Oval 162">
                <a:extLst>
                  <a:ext uri="{FF2B5EF4-FFF2-40B4-BE49-F238E27FC236}">
                    <a16:creationId xmlns:a16="http://schemas.microsoft.com/office/drawing/2014/main" id="{26B326FC-4A9D-4641-BA28-ACC128603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55" name="Line 163">
                <a:extLst>
                  <a:ext uri="{FF2B5EF4-FFF2-40B4-BE49-F238E27FC236}">
                    <a16:creationId xmlns:a16="http://schemas.microsoft.com/office/drawing/2014/main" id="{40054F0D-BC79-40CA-948C-5E19978E0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4" name="Line 164">
              <a:extLst>
                <a:ext uri="{FF2B5EF4-FFF2-40B4-BE49-F238E27FC236}">
                  <a16:creationId xmlns:a16="http://schemas.microsoft.com/office/drawing/2014/main" id="{F4198143-7AF7-4EB5-B88F-841CF6BE1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65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165">
              <a:extLst>
                <a:ext uri="{FF2B5EF4-FFF2-40B4-BE49-F238E27FC236}">
                  <a16:creationId xmlns:a16="http://schemas.microsoft.com/office/drawing/2014/main" id="{3AD221DF-B6AB-431E-8ED2-001B8102F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65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66">
              <a:extLst>
                <a:ext uri="{FF2B5EF4-FFF2-40B4-BE49-F238E27FC236}">
                  <a16:creationId xmlns:a16="http://schemas.microsoft.com/office/drawing/2014/main" id="{5406B11C-3701-474A-9F28-972639FFB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65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67">
              <a:extLst>
                <a:ext uri="{FF2B5EF4-FFF2-40B4-BE49-F238E27FC236}">
                  <a16:creationId xmlns:a16="http://schemas.microsoft.com/office/drawing/2014/main" id="{47DDC458-8BBF-4F6D-83CD-92AC6FBA8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65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68">
              <a:extLst>
                <a:ext uri="{FF2B5EF4-FFF2-40B4-BE49-F238E27FC236}">
                  <a16:creationId xmlns:a16="http://schemas.microsoft.com/office/drawing/2014/main" id="{3B798D03-E959-4CA6-A303-97C97A5CD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65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169">
              <a:extLst>
                <a:ext uri="{FF2B5EF4-FFF2-40B4-BE49-F238E27FC236}">
                  <a16:creationId xmlns:a16="http://schemas.microsoft.com/office/drawing/2014/main" id="{148EFF3A-4534-4EAD-A060-7764F0F28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65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170">
              <a:extLst>
                <a:ext uri="{FF2B5EF4-FFF2-40B4-BE49-F238E27FC236}">
                  <a16:creationId xmlns:a16="http://schemas.microsoft.com/office/drawing/2014/main" id="{85807E8C-5DC5-4B99-9654-1E1503093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65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171">
              <a:extLst>
                <a:ext uri="{FF2B5EF4-FFF2-40B4-BE49-F238E27FC236}">
                  <a16:creationId xmlns:a16="http://schemas.microsoft.com/office/drawing/2014/main" id="{E5543A5E-1BB2-4DD7-9043-D5B524A92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65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22" name="Group 172">
              <a:extLst>
                <a:ext uri="{FF2B5EF4-FFF2-40B4-BE49-F238E27FC236}">
                  <a16:creationId xmlns:a16="http://schemas.microsoft.com/office/drawing/2014/main" id="{F7248516-268D-4E5E-98AA-193EFAA31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706"/>
              <a:ext cx="91" cy="91"/>
              <a:chOff x="1973" y="2069"/>
              <a:chExt cx="91" cy="91"/>
            </a:xfrm>
          </p:grpSpPr>
          <p:sp>
            <p:nvSpPr>
              <p:cNvPr id="10352" name="Oval 173">
                <a:extLst>
                  <a:ext uri="{FF2B5EF4-FFF2-40B4-BE49-F238E27FC236}">
                    <a16:creationId xmlns:a16="http://schemas.microsoft.com/office/drawing/2014/main" id="{3AB207F0-8002-4197-B8CE-7FD46D2A5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53" name="Line 174">
                <a:extLst>
                  <a:ext uri="{FF2B5EF4-FFF2-40B4-BE49-F238E27FC236}">
                    <a16:creationId xmlns:a16="http://schemas.microsoft.com/office/drawing/2014/main" id="{09755737-0065-4C96-9421-8106D169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3" name="Group 175">
              <a:extLst>
                <a:ext uri="{FF2B5EF4-FFF2-40B4-BE49-F238E27FC236}">
                  <a16:creationId xmlns:a16="http://schemas.microsoft.com/office/drawing/2014/main" id="{2E2FB6B8-5698-42F8-AFD0-A589FA05F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1706"/>
              <a:ext cx="91" cy="91"/>
              <a:chOff x="1973" y="2069"/>
              <a:chExt cx="91" cy="91"/>
            </a:xfrm>
          </p:grpSpPr>
          <p:sp>
            <p:nvSpPr>
              <p:cNvPr id="10350" name="Oval 176">
                <a:extLst>
                  <a:ext uri="{FF2B5EF4-FFF2-40B4-BE49-F238E27FC236}">
                    <a16:creationId xmlns:a16="http://schemas.microsoft.com/office/drawing/2014/main" id="{CE78D95B-4348-4B55-9E3D-FC1754A70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51" name="Line 177">
                <a:extLst>
                  <a:ext uri="{FF2B5EF4-FFF2-40B4-BE49-F238E27FC236}">
                    <a16:creationId xmlns:a16="http://schemas.microsoft.com/office/drawing/2014/main" id="{2E106377-5517-4300-A278-AB63B2F1E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4" name="Group 178">
              <a:extLst>
                <a:ext uri="{FF2B5EF4-FFF2-40B4-BE49-F238E27FC236}">
                  <a16:creationId xmlns:a16="http://schemas.microsoft.com/office/drawing/2014/main" id="{4718B835-BF56-473E-B968-A0147E393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706"/>
              <a:ext cx="91" cy="91"/>
              <a:chOff x="1973" y="2069"/>
              <a:chExt cx="91" cy="91"/>
            </a:xfrm>
          </p:grpSpPr>
          <p:sp>
            <p:nvSpPr>
              <p:cNvPr id="10348" name="Oval 179">
                <a:extLst>
                  <a:ext uri="{FF2B5EF4-FFF2-40B4-BE49-F238E27FC236}">
                    <a16:creationId xmlns:a16="http://schemas.microsoft.com/office/drawing/2014/main" id="{D4A6C144-34D7-40CC-82AE-4746B73B2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49" name="Line 180">
                <a:extLst>
                  <a:ext uri="{FF2B5EF4-FFF2-40B4-BE49-F238E27FC236}">
                    <a16:creationId xmlns:a16="http://schemas.microsoft.com/office/drawing/2014/main" id="{FDE27929-C8F9-4144-8CBE-1E8EEF4CD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5" name="Group 181">
              <a:extLst>
                <a:ext uri="{FF2B5EF4-FFF2-40B4-BE49-F238E27FC236}">
                  <a16:creationId xmlns:a16="http://schemas.microsoft.com/office/drawing/2014/main" id="{ABF93670-4B4B-4832-8951-941245A82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706"/>
              <a:ext cx="91" cy="91"/>
              <a:chOff x="1973" y="2069"/>
              <a:chExt cx="91" cy="91"/>
            </a:xfrm>
          </p:grpSpPr>
          <p:sp>
            <p:nvSpPr>
              <p:cNvPr id="10346" name="Oval 182">
                <a:extLst>
                  <a:ext uri="{FF2B5EF4-FFF2-40B4-BE49-F238E27FC236}">
                    <a16:creationId xmlns:a16="http://schemas.microsoft.com/office/drawing/2014/main" id="{A9C9B1DD-5975-4705-8F65-AE0E3C3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47" name="Line 183">
                <a:extLst>
                  <a:ext uri="{FF2B5EF4-FFF2-40B4-BE49-F238E27FC236}">
                    <a16:creationId xmlns:a16="http://schemas.microsoft.com/office/drawing/2014/main" id="{DF18FCCB-BF7A-4837-8C88-7BCB50FC7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6" name="Group 184">
              <a:extLst>
                <a:ext uri="{FF2B5EF4-FFF2-40B4-BE49-F238E27FC236}">
                  <a16:creationId xmlns:a16="http://schemas.microsoft.com/office/drawing/2014/main" id="{029B8D02-C12C-4840-BD4B-04C3F8787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706"/>
              <a:ext cx="91" cy="91"/>
              <a:chOff x="1973" y="2069"/>
              <a:chExt cx="91" cy="91"/>
            </a:xfrm>
          </p:grpSpPr>
          <p:sp>
            <p:nvSpPr>
              <p:cNvPr id="10344" name="Oval 185">
                <a:extLst>
                  <a:ext uri="{FF2B5EF4-FFF2-40B4-BE49-F238E27FC236}">
                    <a16:creationId xmlns:a16="http://schemas.microsoft.com/office/drawing/2014/main" id="{48E7F217-3D7C-4407-AB28-4B292AE80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45" name="Line 186">
                <a:extLst>
                  <a:ext uri="{FF2B5EF4-FFF2-40B4-BE49-F238E27FC236}">
                    <a16:creationId xmlns:a16="http://schemas.microsoft.com/office/drawing/2014/main" id="{78D1B449-33DA-4DE1-B35E-8EF93A0B5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7" name="Group 187">
              <a:extLst>
                <a:ext uri="{FF2B5EF4-FFF2-40B4-BE49-F238E27FC236}">
                  <a16:creationId xmlns:a16="http://schemas.microsoft.com/office/drawing/2014/main" id="{D8859B66-571B-4B26-924A-3EFE9A1BA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1706"/>
              <a:ext cx="91" cy="91"/>
              <a:chOff x="1973" y="2069"/>
              <a:chExt cx="91" cy="91"/>
            </a:xfrm>
          </p:grpSpPr>
          <p:sp>
            <p:nvSpPr>
              <p:cNvPr id="10342" name="Oval 188">
                <a:extLst>
                  <a:ext uri="{FF2B5EF4-FFF2-40B4-BE49-F238E27FC236}">
                    <a16:creationId xmlns:a16="http://schemas.microsoft.com/office/drawing/2014/main" id="{E6134D82-8451-4CCC-8AF4-AE8ECC8A5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43" name="Line 189">
                <a:extLst>
                  <a:ext uri="{FF2B5EF4-FFF2-40B4-BE49-F238E27FC236}">
                    <a16:creationId xmlns:a16="http://schemas.microsoft.com/office/drawing/2014/main" id="{83E552CA-F66E-44FE-A869-2FD6A1FBA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8" name="Group 190">
              <a:extLst>
                <a:ext uri="{FF2B5EF4-FFF2-40B4-BE49-F238E27FC236}">
                  <a16:creationId xmlns:a16="http://schemas.microsoft.com/office/drawing/2014/main" id="{A267DC90-00AA-4FC6-A009-B106F2369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1706"/>
              <a:ext cx="91" cy="91"/>
              <a:chOff x="1973" y="2069"/>
              <a:chExt cx="91" cy="91"/>
            </a:xfrm>
          </p:grpSpPr>
          <p:sp>
            <p:nvSpPr>
              <p:cNvPr id="10340" name="Oval 191">
                <a:extLst>
                  <a:ext uri="{FF2B5EF4-FFF2-40B4-BE49-F238E27FC236}">
                    <a16:creationId xmlns:a16="http://schemas.microsoft.com/office/drawing/2014/main" id="{5CDE23D6-8E99-462E-92CB-6E80AB263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41" name="Line 192">
                <a:extLst>
                  <a:ext uri="{FF2B5EF4-FFF2-40B4-BE49-F238E27FC236}">
                    <a16:creationId xmlns:a16="http://schemas.microsoft.com/office/drawing/2014/main" id="{BFF44E72-7385-428D-93AF-5F69CCA03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29" name="Group 193">
              <a:extLst>
                <a:ext uri="{FF2B5EF4-FFF2-40B4-BE49-F238E27FC236}">
                  <a16:creationId xmlns:a16="http://schemas.microsoft.com/office/drawing/2014/main" id="{63A71202-2506-4CC4-973C-5F0CCF782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706"/>
              <a:ext cx="91" cy="91"/>
              <a:chOff x="1973" y="2069"/>
              <a:chExt cx="91" cy="91"/>
            </a:xfrm>
          </p:grpSpPr>
          <p:sp>
            <p:nvSpPr>
              <p:cNvPr id="10338" name="Oval 194">
                <a:extLst>
                  <a:ext uri="{FF2B5EF4-FFF2-40B4-BE49-F238E27FC236}">
                    <a16:creationId xmlns:a16="http://schemas.microsoft.com/office/drawing/2014/main" id="{6FE0B87B-EE20-4678-9A9E-B6C07B984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39" name="Line 195">
                <a:extLst>
                  <a:ext uri="{FF2B5EF4-FFF2-40B4-BE49-F238E27FC236}">
                    <a16:creationId xmlns:a16="http://schemas.microsoft.com/office/drawing/2014/main" id="{10C1AB9C-0652-4DBA-B134-8D58B5596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30" name="Line 196">
              <a:extLst>
                <a:ext uri="{FF2B5EF4-FFF2-40B4-BE49-F238E27FC236}">
                  <a16:creationId xmlns:a16="http://schemas.microsoft.com/office/drawing/2014/main" id="{C72D62D2-6F96-46A7-8EC3-07E063EA3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70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197">
              <a:extLst>
                <a:ext uri="{FF2B5EF4-FFF2-40B4-BE49-F238E27FC236}">
                  <a16:creationId xmlns:a16="http://schemas.microsoft.com/office/drawing/2014/main" id="{DBA454F1-81DF-4DE7-8003-139809430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70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198">
              <a:extLst>
                <a:ext uri="{FF2B5EF4-FFF2-40B4-BE49-F238E27FC236}">
                  <a16:creationId xmlns:a16="http://schemas.microsoft.com/office/drawing/2014/main" id="{19191BE3-4D09-4509-93DF-10E120303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70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199">
              <a:extLst>
                <a:ext uri="{FF2B5EF4-FFF2-40B4-BE49-F238E27FC236}">
                  <a16:creationId xmlns:a16="http://schemas.microsoft.com/office/drawing/2014/main" id="{1C081005-585E-4194-8CA9-FC8ADB2B8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70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200">
              <a:extLst>
                <a:ext uri="{FF2B5EF4-FFF2-40B4-BE49-F238E27FC236}">
                  <a16:creationId xmlns:a16="http://schemas.microsoft.com/office/drawing/2014/main" id="{E6D29C23-3BE0-433F-90B6-5D786B5F6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70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201">
              <a:extLst>
                <a:ext uri="{FF2B5EF4-FFF2-40B4-BE49-F238E27FC236}">
                  <a16:creationId xmlns:a16="http://schemas.microsoft.com/office/drawing/2014/main" id="{09F3A974-26B8-4A48-BB59-1E3801F3A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70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Line 202">
              <a:extLst>
                <a:ext uri="{FF2B5EF4-FFF2-40B4-BE49-F238E27FC236}">
                  <a16:creationId xmlns:a16="http://schemas.microsoft.com/office/drawing/2014/main" id="{3084C096-4BE2-46D9-8696-42A817FA6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70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203">
              <a:extLst>
                <a:ext uri="{FF2B5EF4-FFF2-40B4-BE49-F238E27FC236}">
                  <a16:creationId xmlns:a16="http://schemas.microsoft.com/office/drawing/2014/main" id="{489FCFE1-CC8E-4F19-BF40-7F00C63D5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70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50" name="Group 206">
            <a:extLst>
              <a:ext uri="{FF2B5EF4-FFF2-40B4-BE49-F238E27FC236}">
                <a16:creationId xmlns:a16="http://schemas.microsoft.com/office/drawing/2014/main" id="{64D645E3-71B7-49DA-9433-C5FCF16E3633}"/>
              </a:ext>
            </a:extLst>
          </p:cNvPr>
          <p:cNvGrpSpPr>
            <a:grpSpLocks/>
          </p:cNvGrpSpPr>
          <p:nvPr/>
        </p:nvGrpSpPr>
        <p:grpSpPr bwMode="auto">
          <a:xfrm>
            <a:off x="6745288" y="2565401"/>
            <a:ext cx="2590800" cy="144463"/>
            <a:chOff x="3289" y="1616"/>
            <a:chExt cx="1632" cy="91"/>
          </a:xfrm>
          <a:solidFill>
            <a:srgbClr val="FFFFFF"/>
          </a:solidFill>
        </p:grpSpPr>
        <p:grpSp>
          <p:nvGrpSpPr>
            <p:cNvPr id="21551" name="Group 207">
              <a:extLst>
                <a:ext uri="{FF2B5EF4-FFF2-40B4-BE49-F238E27FC236}">
                  <a16:creationId xmlns:a16="http://schemas.microsoft.com/office/drawing/2014/main" id="{F6A37A41-6460-4FC3-82DF-3ACD5FC38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1616"/>
              <a:ext cx="91" cy="91"/>
              <a:chOff x="1973" y="2069"/>
              <a:chExt cx="91" cy="91"/>
            </a:xfrm>
            <a:grpFill/>
          </p:grpSpPr>
          <p:sp>
            <p:nvSpPr>
              <p:cNvPr id="562" name="Oval 208">
                <a:extLst>
                  <a:ext uri="{FF2B5EF4-FFF2-40B4-BE49-F238E27FC236}">
                    <a16:creationId xmlns:a16="http://schemas.microsoft.com/office/drawing/2014/main" id="{DC8074BA-409D-41EC-B237-967532645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3" name="Line 209">
                <a:extLst>
                  <a:ext uri="{FF2B5EF4-FFF2-40B4-BE49-F238E27FC236}">
                    <a16:creationId xmlns:a16="http://schemas.microsoft.com/office/drawing/2014/main" id="{1C683B7C-F11E-4CC4-863A-AB456175F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52" name="Group 210">
              <a:extLst>
                <a:ext uri="{FF2B5EF4-FFF2-40B4-BE49-F238E27FC236}">
                  <a16:creationId xmlns:a16="http://schemas.microsoft.com/office/drawing/2014/main" id="{B9225D95-264F-44A4-936B-D9D7BD723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1616"/>
              <a:ext cx="91" cy="91"/>
              <a:chOff x="1973" y="2069"/>
              <a:chExt cx="91" cy="91"/>
            </a:xfrm>
            <a:grpFill/>
          </p:grpSpPr>
          <p:sp>
            <p:nvSpPr>
              <p:cNvPr id="560" name="Oval 211">
                <a:extLst>
                  <a:ext uri="{FF2B5EF4-FFF2-40B4-BE49-F238E27FC236}">
                    <a16:creationId xmlns:a16="http://schemas.microsoft.com/office/drawing/2014/main" id="{6789810C-8DB5-4D9D-B6F3-24A86D0E8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1" name="Line 212">
                <a:extLst>
                  <a:ext uri="{FF2B5EF4-FFF2-40B4-BE49-F238E27FC236}">
                    <a16:creationId xmlns:a16="http://schemas.microsoft.com/office/drawing/2014/main" id="{B079B52D-0804-4787-BC9E-D41ECFB8C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53" name="Group 213">
              <a:extLst>
                <a:ext uri="{FF2B5EF4-FFF2-40B4-BE49-F238E27FC236}">
                  <a16:creationId xmlns:a16="http://schemas.microsoft.com/office/drawing/2014/main" id="{B0279A70-2B16-4DA4-889C-4B4818323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2" y="1616"/>
              <a:ext cx="91" cy="91"/>
              <a:chOff x="1973" y="2069"/>
              <a:chExt cx="91" cy="91"/>
            </a:xfrm>
            <a:grpFill/>
          </p:grpSpPr>
          <p:sp>
            <p:nvSpPr>
              <p:cNvPr id="558" name="Oval 214">
                <a:extLst>
                  <a:ext uri="{FF2B5EF4-FFF2-40B4-BE49-F238E27FC236}">
                    <a16:creationId xmlns:a16="http://schemas.microsoft.com/office/drawing/2014/main" id="{D9A0AE09-5575-4323-96AC-F1179DDD7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9" name="Line 215">
                <a:extLst>
                  <a:ext uri="{FF2B5EF4-FFF2-40B4-BE49-F238E27FC236}">
                    <a16:creationId xmlns:a16="http://schemas.microsoft.com/office/drawing/2014/main" id="{28A88B89-096D-45AE-BC49-6C1BF478F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70" name="Group 216">
              <a:extLst>
                <a:ext uri="{FF2B5EF4-FFF2-40B4-BE49-F238E27FC236}">
                  <a16:creationId xmlns:a16="http://schemas.microsoft.com/office/drawing/2014/main" id="{514C32CB-C62E-42C3-B417-C90CA6338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1616"/>
              <a:ext cx="91" cy="91"/>
              <a:chOff x="1973" y="2069"/>
              <a:chExt cx="91" cy="91"/>
            </a:xfrm>
            <a:grpFill/>
          </p:grpSpPr>
          <p:sp>
            <p:nvSpPr>
              <p:cNvPr id="556" name="Oval 217">
                <a:extLst>
                  <a:ext uri="{FF2B5EF4-FFF2-40B4-BE49-F238E27FC236}">
                    <a16:creationId xmlns:a16="http://schemas.microsoft.com/office/drawing/2014/main" id="{A6512AE6-5151-46C5-9AF5-54D914AB0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7" name="Line 218">
                <a:extLst>
                  <a:ext uri="{FF2B5EF4-FFF2-40B4-BE49-F238E27FC236}">
                    <a16:creationId xmlns:a16="http://schemas.microsoft.com/office/drawing/2014/main" id="{95055988-3751-4EBA-AB55-D25E1BEB4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71" name="Group 219">
              <a:extLst>
                <a:ext uri="{FF2B5EF4-FFF2-40B4-BE49-F238E27FC236}">
                  <a16:creationId xmlns:a16="http://schemas.microsoft.com/office/drawing/2014/main" id="{466FF3BE-4030-4521-B8FC-900256BD1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1616"/>
              <a:ext cx="91" cy="91"/>
              <a:chOff x="1973" y="2069"/>
              <a:chExt cx="91" cy="91"/>
            </a:xfrm>
            <a:grpFill/>
          </p:grpSpPr>
          <p:sp>
            <p:nvSpPr>
              <p:cNvPr id="554" name="Oval 220">
                <a:extLst>
                  <a:ext uri="{FF2B5EF4-FFF2-40B4-BE49-F238E27FC236}">
                    <a16:creationId xmlns:a16="http://schemas.microsoft.com/office/drawing/2014/main" id="{A7CDBD9A-1F83-4FF4-903B-2F2040915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5" name="Line 221">
                <a:extLst>
                  <a:ext uri="{FF2B5EF4-FFF2-40B4-BE49-F238E27FC236}">
                    <a16:creationId xmlns:a16="http://schemas.microsoft.com/office/drawing/2014/main" id="{A889A428-F41C-4C00-B6A4-0BA26BEBB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72" name="Group 222">
              <a:extLst>
                <a:ext uri="{FF2B5EF4-FFF2-40B4-BE49-F238E27FC236}">
                  <a16:creationId xmlns:a16="http://schemas.microsoft.com/office/drawing/2014/main" id="{54955798-9F62-4919-A9F9-108833682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616"/>
              <a:ext cx="91" cy="91"/>
              <a:chOff x="1973" y="2069"/>
              <a:chExt cx="91" cy="91"/>
            </a:xfrm>
            <a:grpFill/>
          </p:grpSpPr>
          <p:sp>
            <p:nvSpPr>
              <p:cNvPr id="552" name="Oval 223">
                <a:extLst>
                  <a:ext uri="{FF2B5EF4-FFF2-40B4-BE49-F238E27FC236}">
                    <a16:creationId xmlns:a16="http://schemas.microsoft.com/office/drawing/2014/main" id="{6624C7BC-174E-4D2A-9555-A41CD9F5A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3" name="Line 224">
                <a:extLst>
                  <a:ext uri="{FF2B5EF4-FFF2-40B4-BE49-F238E27FC236}">
                    <a16:creationId xmlns:a16="http://schemas.microsoft.com/office/drawing/2014/main" id="{4928614A-B6C7-4562-B53E-846273EA4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73" name="Group 225">
              <a:extLst>
                <a:ext uri="{FF2B5EF4-FFF2-40B4-BE49-F238E27FC236}">
                  <a16:creationId xmlns:a16="http://schemas.microsoft.com/office/drawing/2014/main" id="{B7D4C0C5-CF54-4F1E-8B9E-B83510283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9" y="1616"/>
              <a:ext cx="91" cy="91"/>
              <a:chOff x="1973" y="2069"/>
              <a:chExt cx="91" cy="91"/>
            </a:xfrm>
            <a:grpFill/>
          </p:grpSpPr>
          <p:sp>
            <p:nvSpPr>
              <p:cNvPr id="550" name="Oval 226">
                <a:extLst>
                  <a:ext uri="{FF2B5EF4-FFF2-40B4-BE49-F238E27FC236}">
                    <a16:creationId xmlns:a16="http://schemas.microsoft.com/office/drawing/2014/main" id="{F9FB8C0E-EFF9-4228-8B4E-46CEE8186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1" name="Line 227">
                <a:extLst>
                  <a:ext uri="{FF2B5EF4-FFF2-40B4-BE49-F238E27FC236}">
                    <a16:creationId xmlns:a16="http://schemas.microsoft.com/office/drawing/2014/main" id="{82B82A69-13E6-421D-96FE-517640FF8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74" name="Group 228">
              <a:extLst>
                <a:ext uri="{FF2B5EF4-FFF2-40B4-BE49-F238E27FC236}">
                  <a16:creationId xmlns:a16="http://schemas.microsoft.com/office/drawing/2014/main" id="{5CFF1A54-6B25-4428-8776-271F86F41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1616"/>
              <a:ext cx="91" cy="91"/>
              <a:chOff x="1973" y="2069"/>
              <a:chExt cx="91" cy="91"/>
            </a:xfrm>
            <a:grpFill/>
          </p:grpSpPr>
          <p:sp>
            <p:nvSpPr>
              <p:cNvPr id="548" name="Oval 229">
                <a:extLst>
                  <a:ext uri="{FF2B5EF4-FFF2-40B4-BE49-F238E27FC236}">
                    <a16:creationId xmlns:a16="http://schemas.microsoft.com/office/drawing/2014/main" id="{99FDC7AA-2024-48DA-A907-AAEF9FF39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9" name="Line 230">
                <a:extLst>
                  <a:ext uri="{FF2B5EF4-FFF2-40B4-BE49-F238E27FC236}">
                    <a16:creationId xmlns:a16="http://schemas.microsoft.com/office/drawing/2014/main" id="{1488496F-A90D-409A-AD7C-75C17855F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08" name="Line 231">
              <a:extLst>
                <a:ext uri="{FF2B5EF4-FFF2-40B4-BE49-F238E27FC236}">
                  <a16:creationId xmlns:a16="http://schemas.microsoft.com/office/drawing/2014/main" id="{E0AC2C3B-E297-489D-A44C-0A5F27ABA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9" name="Line 232">
              <a:extLst>
                <a:ext uri="{FF2B5EF4-FFF2-40B4-BE49-F238E27FC236}">
                  <a16:creationId xmlns:a16="http://schemas.microsoft.com/office/drawing/2014/main" id="{38A2CAD2-9064-4C38-8FCB-04E9CAC11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0" name="Line 233">
              <a:extLst>
                <a:ext uri="{FF2B5EF4-FFF2-40B4-BE49-F238E27FC236}">
                  <a16:creationId xmlns:a16="http://schemas.microsoft.com/office/drawing/2014/main" id="{B49CA392-11BD-43BC-AFE7-379D3CEDF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1" name="Line 234">
              <a:extLst>
                <a:ext uri="{FF2B5EF4-FFF2-40B4-BE49-F238E27FC236}">
                  <a16:creationId xmlns:a16="http://schemas.microsoft.com/office/drawing/2014/main" id="{1692F9E3-3567-48AE-8AD6-48A021394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" name="Line 235">
              <a:extLst>
                <a:ext uri="{FF2B5EF4-FFF2-40B4-BE49-F238E27FC236}">
                  <a16:creationId xmlns:a16="http://schemas.microsoft.com/office/drawing/2014/main" id="{683C5509-D42B-4BAF-998E-38C958C2B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3" name="Line 236">
              <a:extLst>
                <a:ext uri="{FF2B5EF4-FFF2-40B4-BE49-F238E27FC236}">
                  <a16:creationId xmlns:a16="http://schemas.microsoft.com/office/drawing/2014/main" id="{BB19153B-6022-4F11-8AF5-35BCF1420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4" name="Line 237">
              <a:extLst>
                <a:ext uri="{FF2B5EF4-FFF2-40B4-BE49-F238E27FC236}">
                  <a16:creationId xmlns:a16="http://schemas.microsoft.com/office/drawing/2014/main" id="{BF67D4CC-5E70-4CC5-8774-C7AA84EAA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5" name="Line 238">
              <a:extLst>
                <a:ext uri="{FF2B5EF4-FFF2-40B4-BE49-F238E27FC236}">
                  <a16:creationId xmlns:a16="http://schemas.microsoft.com/office/drawing/2014/main" id="{8248F298-6149-40EF-A773-E7BB3B59C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1575" name="Group 239">
              <a:extLst>
                <a:ext uri="{FF2B5EF4-FFF2-40B4-BE49-F238E27FC236}">
                  <a16:creationId xmlns:a16="http://schemas.microsoft.com/office/drawing/2014/main" id="{1C8763F8-6202-42E1-B0AE-5E9880BE4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1616"/>
              <a:ext cx="91" cy="91"/>
              <a:chOff x="1973" y="2069"/>
              <a:chExt cx="91" cy="91"/>
            </a:xfrm>
            <a:grpFill/>
          </p:grpSpPr>
          <p:sp>
            <p:nvSpPr>
              <p:cNvPr id="546" name="Oval 240">
                <a:extLst>
                  <a:ext uri="{FF2B5EF4-FFF2-40B4-BE49-F238E27FC236}">
                    <a16:creationId xmlns:a16="http://schemas.microsoft.com/office/drawing/2014/main" id="{361F8A3F-CFD0-4F35-AC03-4EAD75967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7" name="Line 241">
                <a:extLst>
                  <a:ext uri="{FF2B5EF4-FFF2-40B4-BE49-F238E27FC236}">
                    <a16:creationId xmlns:a16="http://schemas.microsoft.com/office/drawing/2014/main" id="{DA143024-E0B0-4183-ABB7-BFD001273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76" name="Group 242">
              <a:extLst>
                <a:ext uri="{FF2B5EF4-FFF2-40B4-BE49-F238E27FC236}">
                  <a16:creationId xmlns:a16="http://schemas.microsoft.com/office/drawing/2014/main" id="{922BA2E2-DD39-4393-8595-B8D476407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1616"/>
              <a:ext cx="91" cy="91"/>
              <a:chOff x="1973" y="2069"/>
              <a:chExt cx="91" cy="91"/>
            </a:xfrm>
            <a:grpFill/>
          </p:grpSpPr>
          <p:sp>
            <p:nvSpPr>
              <p:cNvPr id="544" name="Oval 243">
                <a:extLst>
                  <a:ext uri="{FF2B5EF4-FFF2-40B4-BE49-F238E27FC236}">
                    <a16:creationId xmlns:a16="http://schemas.microsoft.com/office/drawing/2014/main" id="{9CEBE792-79C9-4C8C-9E3D-99AB859F8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5" name="Line 244">
                <a:extLst>
                  <a:ext uri="{FF2B5EF4-FFF2-40B4-BE49-F238E27FC236}">
                    <a16:creationId xmlns:a16="http://schemas.microsoft.com/office/drawing/2014/main" id="{35F02607-39B9-4A14-A5B7-46758A2A3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77" name="Group 245">
              <a:extLst>
                <a:ext uri="{FF2B5EF4-FFF2-40B4-BE49-F238E27FC236}">
                  <a16:creationId xmlns:a16="http://schemas.microsoft.com/office/drawing/2014/main" id="{2ADB9C2F-9024-4842-AB49-664F41D4F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1616"/>
              <a:ext cx="91" cy="91"/>
              <a:chOff x="1973" y="2069"/>
              <a:chExt cx="91" cy="91"/>
            </a:xfrm>
            <a:grpFill/>
          </p:grpSpPr>
          <p:sp>
            <p:nvSpPr>
              <p:cNvPr id="542" name="Oval 246">
                <a:extLst>
                  <a:ext uri="{FF2B5EF4-FFF2-40B4-BE49-F238E27FC236}">
                    <a16:creationId xmlns:a16="http://schemas.microsoft.com/office/drawing/2014/main" id="{2B973D7E-45E2-480C-A3B5-055DEBC6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3" name="Line 247">
                <a:extLst>
                  <a:ext uri="{FF2B5EF4-FFF2-40B4-BE49-F238E27FC236}">
                    <a16:creationId xmlns:a16="http://schemas.microsoft.com/office/drawing/2014/main" id="{365D7DF8-01B9-4EF7-BD09-0E9C7658E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86" name="Group 248">
              <a:extLst>
                <a:ext uri="{FF2B5EF4-FFF2-40B4-BE49-F238E27FC236}">
                  <a16:creationId xmlns:a16="http://schemas.microsoft.com/office/drawing/2014/main" id="{059266AA-D000-4873-8D27-3A09DA974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616"/>
              <a:ext cx="91" cy="91"/>
              <a:chOff x="1973" y="2069"/>
              <a:chExt cx="91" cy="91"/>
            </a:xfrm>
            <a:grpFill/>
          </p:grpSpPr>
          <p:sp>
            <p:nvSpPr>
              <p:cNvPr id="540" name="Oval 249">
                <a:extLst>
                  <a:ext uri="{FF2B5EF4-FFF2-40B4-BE49-F238E27FC236}">
                    <a16:creationId xmlns:a16="http://schemas.microsoft.com/office/drawing/2014/main" id="{458E79D9-4847-46CB-8020-1A007F42B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1" name="Line 250">
                <a:extLst>
                  <a:ext uri="{FF2B5EF4-FFF2-40B4-BE49-F238E27FC236}">
                    <a16:creationId xmlns:a16="http://schemas.microsoft.com/office/drawing/2014/main" id="{B79839CA-655E-49DC-BA93-9D5C3D1A6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87" name="Group 251">
              <a:extLst>
                <a:ext uri="{FF2B5EF4-FFF2-40B4-BE49-F238E27FC236}">
                  <a16:creationId xmlns:a16="http://schemas.microsoft.com/office/drawing/2014/main" id="{FA45CDE8-0D9D-456C-9CB7-A1537B77C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616"/>
              <a:ext cx="91" cy="91"/>
              <a:chOff x="1973" y="2069"/>
              <a:chExt cx="91" cy="91"/>
            </a:xfrm>
            <a:grpFill/>
          </p:grpSpPr>
          <p:sp>
            <p:nvSpPr>
              <p:cNvPr id="538" name="Oval 252">
                <a:extLst>
                  <a:ext uri="{FF2B5EF4-FFF2-40B4-BE49-F238E27FC236}">
                    <a16:creationId xmlns:a16="http://schemas.microsoft.com/office/drawing/2014/main" id="{B956643D-D779-4C97-8979-E791C1923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9" name="Line 253">
                <a:extLst>
                  <a:ext uri="{FF2B5EF4-FFF2-40B4-BE49-F238E27FC236}">
                    <a16:creationId xmlns:a16="http://schemas.microsoft.com/office/drawing/2014/main" id="{449E34B7-230E-451B-942F-5331EB5AF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88" name="Group 254">
              <a:extLst>
                <a:ext uri="{FF2B5EF4-FFF2-40B4-BE49-F238E27FC236}">
                  <a16:creationId xmlns:a16="http://schemas.microsoft.com/office/drawing/2014/main" id="{A9E3A4C2-9F3A-4AE3-A2D1-3E35B6CA7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" y="1616"/>
              <a:ext cx="91" cy="91"/>
              <a:chOff x="1973" y="2069"/>
              <a:chExt cx="91" cy="91"/>
            </a:xfrm>
            <a:grpFill/>
          </p:grpSpPr>
          <p:sp>
            <p:nvSpPr>
              <p:cNvPr id="536" name="Oval 255">
                <a:extLst>
                  <a:ext uri="{FF2B5EF4-FFF2-40B4-BE49-F238E27FC236}">
                    <a16:creationId xmlns:a16="http://schemas.microsoft.com/office/drawing/2014/main" id="{1F43EE7F-6090-423B-8B93-FE57902A2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7" name="Line 256">
                <a:extLst>
                  <a:ext uri="{FF2B5EF4-FFF2-40B4-BE49-F238E27FC236}">
                    <a16:creationId xmlns:a16="http://schemas.microsoft.com/office/drawing/2014/main" id="{F662FDD2-B90E-45A6-B958-F132CB63A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89" name="Group 257">
              <a:extLst>
                <a:ext uri="{FF2B5EF4-FFF2-40B4-BE49-F238E27FC236}">
                  <a16:creationId xmlns:a16="http://schemas.microsoft.com/office/drawing/2014/main" id="{FFE35C31-ABA3-4CC4-8916-70D08CBBE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1616"/>
              <a:ext cx="91" cy="91"/>
              <a:chOff x="1973" y="2069"/>
              <a:chExt cx="91" cy="91"/>
            </a:xfrm>
            <a:grpFill/>
          </p:grpSpPr>
          <p:sp>
            <p:nvSpPr>
              <p:cNvPr id="534" name="Oval 258">
                <a:extLst>
                  <a:ext uri="{FF2B5EF4-FFF2-40B4-BE49-F238E27FC236}">
                    <a16:creationId xmlns:a16="http://schemas.microsoft.com/office/drawing/2014/main" id="{B547CC20-4ACB-4A51-A4E2-028DDBC0F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5" name="Line 259">
                <a:extLst>
                  <a:ext uri="{FF2B5EF4-FFF2-40B4-BE49-F238E27FC236}">
                    <a16:creationId xmlns:a16="http://schemas.microsoft.com/office/drawing/2014/main" id="{C13B9E26-8FCF-4CD2-999D-BB4343DE3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90" name="Group 260">
              <a:extLst>
                <a:ext uri="{FF2B5EF4-FFF2-40B4-BE49-F238E27FC236}">
                  <a16:creationId xmlns:a16="http://schemas.microsoft.com/office/drawing/2014/main" id="{34E5FA1A-6B33-4B9C-A4CA-82A79321C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616"/>
              <a:ext cx="91" cy="91"/>
              <a:chOff x="1973" y="2069"/>
              <a:chExt cx="91" cy="91"/>
            </a:xfrm>
            <a:grpFill/>
          </p:grpSpPr>
          <p:sp>
            <p:nvSpPr>
              <p:cNvPr id="532" name="Oval 261">
                <a:extLst>
                  <a:ext uri="{FF2B5EF4-FFF2-40B4-BE49-F238E27FC236}">
                    <a16:creationId xmlns:a16="http://schemas.microsoft.com/office/drawing/2014/main" id="{1BDAA05A-1F00-4E6B-AC10-E099B1E51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" name="Line 262">
                <a:extLst>
                  <a:ext uri="{FF2B5EF4-FFF2-40B4-BE49-F238E27FC236}">
                    <a16:creationId xmlns:a16="http://schemas.microsoft.com/office/drawing/2014/main" id="{9637CBDA-96ED-4EE8-B529-C5FAAEC63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Trebuchet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24" name="Line 263">
              <a:extLst>
                <a:ext uri="{FF2B5EF4-FFF2-40B4-BE49-F238E27FC236}">
                  <a16:creationId xmlns:a16="http://schemas.microsoft.com/office/drawing/2014/main" id="{AF1D60E2-09D5-4A69-96FB-B477A7846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5" name="Line 264">
              <a:extLst>
                <a:ext uri="{FF2B5EF4-FFF2-40B4-BE49-F238E27FC236}">
                  <a16:creationId xmlns:a16="http://schemas.microsoft.com/office/drawing/2014/main" id="{3AA2C937-5186-4156-A241-1D4B824A1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6" name="Line 265">
              <a:extLst>
                <a:ext uri="{FF2B5EF4-FFF2-40B4-BE49-F238E27FC236}">
                  <a16:creationId xmlns:a16="http://schemas.microsoft.com/office/drawing/2014/main" id="{83219B87-ED54-41E3-AD2B-D9A9736A2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7" name="Line 266">
              <a:extLst>
                <a:ext uri="{FF2B5EF4-FFF2-40B4-BE49-F238E27FC236}">
                  <a16:creationId xmlns:a16="http://schemas.microsoft.com/office/drawing/2014/main" id="{AB6B305F-980D-4FEC-B508-B7220D574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8" name="Line 267">
              <a:extLst>
                <a:ext uri="{FF2B5EF4-FFF2-40B4-BE49-F238E27FC236}">
                  <a16:creationId xmlns:a16="http://schemas.microsoft.com/office/drawing/2014/main" id="{D89197F4-7C17-48C2-AF8D-FE6E7A403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9" name="Line 268">
              <a:extLst>
                <a:ext uri="{FF2B5EF4-FFF2-40B4-BE49-F238E27FC236}">
                  <a16:creationId xmlns:a16="http://schemas.microsoft.com/office/drawing/2014/main" id="{20993CAD-4D3F-4ED7-97F6-97F5DC4CC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0" name="Line 269">
              <a:extLst>
                <a:ext uri="{FF2B5EF4-FFF2-40B4-BE49-F238E27FC236}">
                  <a16:creationId xmlns:a16="http://schemas.microsoft.com/office/drawing/2014/main" id="{016F04AD-F68C-46F1-822E-36CD9B364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1" name="Line 270">
              <a:extLst>
                <a:ext uri="{FF2B5EF4-FFF2-40B4-BE49-F238E27FC236}">
                  <a16:creationId xmlns:a16="http://schemas.microsoft.com/office/drawing/2014/main" id="{4A20CB47-77D9-4FB0-BF89-6F48D201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616"/>
              <a:ext cx="0" cy="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rebuchet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1591" name="Group 271">
            <a:extLst>
              <a:ext uri="{FF2B5EF4-FFF2-40B4-BE49-F238E27FC236}">
                <a16:creationId xmlns:a16="http://schemas.microsoft.com/office/drawing/2014/main" id="{34783B83-38C1-4568-8D10-F89FB66F43C7}"/>
              </a:ext>
            </a:extLst>
          </p:cNvPr>
          <p:cNvGrpSpPr>
            <a:grpSpLocks/>
          </p:cNvGrpSpPr>
          <p:nvPr/>
        </p:nvGrpSpPr>
        <p:grpSpPr bwMode="auto">
          <a:xfrm>
            <a:off x="6816726" y="4221163"/>
            <a:ext cx="2447925" cy="144462"/>
            <a:chOff x="3425" y="2931"/>
            <a:chExt cx="1542" cy="91"/>
          </a:xfrm>
        </p:grpSpPr>
        <p:grpSp>
          <p:nvGrpSpPr>
            <p:cNvPr id="10282" name="Group 272">
              <a:extLst>
                <a:ext uri="{FF2B5EF4-FFF2-40B4-BE49-F238E27FC236}">
                  <a16:creationId xmlns:a16="http://schemas.microsoft.com/office/drawing/2014/main" id="{3DD5F7B0-A2BB-4349-8A67-BBFF8EBC2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5" y="2931"/>
              <a:ext cx="91" cy="91"/>
              <a:chOff x="1973" y="2069"/>
              <a:chExt cx="91" cy="91"/>
            </a:xfrm>
          </p:grpSpPr>
          <p:sp>
            <p:nvSpPr>
              <p:cNvPr id="10304" name="Oval 273">
                <a:extLst>
                  <a:ext uri="{FF2B5EF4-FFF2-40B4-BE49-F238E27FC236}">
                    <a16:creationId xmlns:a16="http://schemas.microsoft.com/office/drawing/2014/main" id="{B00F3090-A5F0-4228-80E8-86523B73D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BFBFB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05" name="Line 274">
                <a:extLst>
                  <a:ext uri="{FF2B5EF4-FFF2-40B4-BE49-F238E27FC236}">
                    <a16:creationId xmlns:a16="http://schemas.microsoft.com/office/drawing/2014/main" id="{DF771DDA-04C3-4AC1-9971-640EE3538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83" name="Group 275">
              <a:extLst>
                <a:ext uri="{FF2B5EF4-FFF2-40B4-BE49-F238E27FC236}">
                  <a16:creationId xmlns:a16="http://schemas.microsoft.com/office/drawing/2014/main" id="{11D1E53C-35A0-40EE-8148-4A50A4265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2931"/>
              <a:ext cx="91" cy="91"/>
              <a:chOff x="1973" y="2069"/>
              <a:chExt cx="91" cy="91"/>
            </a:xfrm>
          </p:grpSpPr>
          <p:sp>
            <p:nvSpPr>
              <p:cNvPr id="10302" name="Oval 276">
                <a:extLst>
                  <a:ext uri="{FF2B5EF4-FFF2-40B4-BE49-F238E27FC236}">
                    <a16:creationId xmlns:a16="http://schemas.microsoft.com/office/drawing/2014/main" id="{B9DAFDF2-1CE9-4917-B0B2-F953D235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BFBFB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03" name="Line 277">
                <a:extLst>
                  <a:ext uri="{FF2B5EF4-FFF2-40B4-BE49-F238E27FC236}">
                    <a16:creationId xmlns:a16="http://schemas.microsoft.com/office/drawing/2014/main" id="{5D8EDC33-CFB6-4A81-ABFD-FD4B6382B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84" name="Group 278">
              <a:extLst>
                <a:ext uri="{FF2B5EF4-FFF2-40B4-BE49-F238E27FC236}">
                  <a16:creationId xmlns:a16="http://schemas.microsoft.com/office/drawing/2014/main" id="{C345EFDC-7932-41E6-AAA5-4C48259F1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2931"/>
              <a:ext cx="91" cy="91"/>
              <a:chOff x="1973" y="2069"/>
              <a:chExt cx="91" cy="91"/>
            </a:xfrm>
          </p:grpSpPr>
          <p:sp>
            <p:nvSpPr>
              <p:cNvPr id="10300" name="Oval 279">
                <a:extLst>
                  <a:ext uri="{FF2B5EF4-FFF2-40B4-BE49-F238E27FC236}">
                    <a16:creationId xmlns:a16="http://schemas.microsoft.com/office/drawing/2014/main" id="{92BE5725-4949-4847-B39D-B3D5A0310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BFBFB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301" name="Line 280">
                <a:extLst>
                  <a:ext uri="{FF2B5EF4-FFF2-40B4-BE49-F238E27FC236}">
                    <a16:creationId xmlns:a16="http://schemas.microsoft.com/office/drawing/2014/main" id="{089CD3F1-D0BD-47E0-A335-3940A629F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85" name="Group 281">
              <a:extLst>
                <a:ext uri="{FF2B5EF4-FFF2-40B4-BE49-F238E27FC236}">
                  <a16:creationId xmlns:a16="http://schemas.microsoft.com/office/drawing/2014/main" id="{604F6432-B67C-4D10-83AF-D60E05B72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931"/>
              <a:ext cx="91" cy="91"/>
              <a:chOff x="1973" y="2069"/>
              <a:chExt cx="91" cy="91"/>
            </a:xfrm>
          </p:grpSpPr>
          <p:sp>
            <p:nvSpPr>
              <p:cNvPr id="10298" name="Oval 282">
                <a:extLst>
                  <a:ext uri="{FF2B5EF4-FFF2-40B4-BE49-F238E27FC236}">
                    <a16:creationId xmlns:a16="http://schemas.microsoft.com/office/drawing/2014/main" id="{8A1E5305-CD90-4697-8DF3-454D0FED6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BFBFB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299" name="Line 283">
                <a:extLst>
                  <a:ext uri="{FF2B5EF4-FFF2-40B4-BE49-F238E27FC236}">
                    <a16:creationId xmlns:a16="http://schemas.microsoft.com/office/drawing/2014/main" id="{CE1212FA-6D05-4B29-BC07-DA71B241D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86" name="Group 284">
              <a:extLst>
                <a:ext uri="{FF2B5EF4-FFF2-40B4-BE49-F238E27FC236}">
                  <a16:creationId xmlns:a16="http://schemas.microsoft.com/office/drawing/2014/main" id="{4368A42C-29B8-435C-B988-5E5F26462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931"/>
              <a:ext cx="91" cy="91"/>
              <a:chOff x="1973" y="2069"/>
              <a:chExt cx="91" cy="91"/>
            </a:xfrm>
          </p:grpSpPr>
          <p:sp>
            <p:nvSpPr>
              <p:cNvPr id="10296" name="Oval 285">
                <a:extLst>
                  <a:ext uri="{FF2B5EF4-FFF2-40B4-BE49-F238E27FC236}">
                    <a16:creationId xmlns:a16="http://schemas.microsoft.com/office/drawing/2014/main" id="{CE2639FB-5F60-4AD3-9B25-CA21089A2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BFBFB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297" name="Line 286">
                <a:extLst>
                  <a:ext uri="{FF2B5EF4-FFF2-40B4-BE49-F238E27FC236}">
                    <a16:creationId xmlns:a16="http://schemas.microsoft.com/office/drawing/2014/main" id="{E01DDB9F-6F31-4A8E-958E-CB09BE5AA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87" name="Group 287">
              <a:extLst>
                <a:ext uri="{FF2B5EF4-FFF2-40B4-BE49-F238E27FC236}">
                  <a16:creationId xmlns:a16="http://schemas.microsoft.com/office/drawing/2014/main" id="{7EDD215A-1786-4417-8AA8-6A5384168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3" y="2931"/>
              <a:ext cx="91" cy="91"/>
              <a:chOff x="1973" y="2069"/>
              <a:chExt cx="91" cy="91"/>
            </a:xfrm>
          </p:grpSpPr>
          <p:sp>
            <p:nvSpPr>
              <p:cNvPr id="10294" name="Oval 288">
                <a:extLst>
                  <a:ext uri="{FF2B5EF4-FFF2-40B4-BE49-F238E27FC236}">
                    <a16:creationId xmlns:a16="http://schemas.microsoft.com/office/drawing/2014/main" id="{1BE1C570-7772-4265-B2D5-8E3DE18F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BFBFB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295" name="Line 289">
                <a:extLst>
                  <a:ext uri="{FF2B5EF4-FFF2-40B4-BE49-F238E27FC236}">
                    <a16:creationId xmlns:a16="http://schemas.microsoft.com/office/drawing/2014/main" id="{5A9BA21E-6CA6-4E46-AB5F-7C007A672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88" name="Group 290">
              <a:extLst>
                <a:ext uri="{FF2B5EF4-FFF2-40B4-BE49-F238E27FC236}">
                  <a16:creationId xmlns:a16="http://schemas.microsoft.com/office/drawing/2014/main" id="{68170D0F-56F5-44B7-85D0-8218729A9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5" y="2931"/>
              <a:ext cx="91" cy="91"/>
              <a:chOff x="1973" y="2069"/>
              <a:chExt cx="91" cy="91"/>
            </a:xfrm>
          </p:grpSpPr>
          <p:sp>
            <p:nvSpPr>
              <p:cNvPr id="10292" name="Oval 291">
                <a:extLst>
                  <a:ext uri="{FF2B5EF4-FFF2-40B4-BE49-F238E27FC236}">
                    <a16:creationId xmlns:a16="http://schemas.microsoft.com/office/drawing/2014/main" id="{63FBE664-90F8-4109-B871-0BA250767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BFBFB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293" name="Line 292">
                <a:extLst>
                  <a:ext uri="{FF2B5EF4-FFF2-40B4-BE49-F238E27FC236}">
                    <a16:creationId xmlns:a16="http://schemas.microsoft.com/office/drawing/2014/main" id="{062B2720-D09A-4A79-AEDF-128B40E68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89" name="Group 293">
              <a:extLst>
                <a:ext uri="{FF2B5EF4-FFF2-40B4-BE49-F238E27FC236}">
                  <a16:creationId xmlns:a16="http://schemas.microsoft.com/office/drawing/2014/main" id="{4B10B383-6917-41AC-851A-521BAA07C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" y="2931"/>
              <a:ext cx="91" cy="91"/>
              <a:chOff x="1973" y="2069"/>
              <a:chExt cx="91" cy="91"/>
            </a:xfrm>
          </p:grpSpPr>
          <p:sp>
            <p:nvSpPr>
              <p:cNvPr id="10290" name="Oval 294">
                <a:extLst>
                  <a:ext uri="{FF2B5EF4-FFF2-40B4-BE49-F238E27FC236}">
                    <a16:creationId xmlns:a16="http://schemas.microsoft.com/office/drawing/2014/main" id="{035924E0-4C14-4507-AB93-25C777973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069"/>
                <a:ext cx="91" cy="91"/>
              </a:xfrm>
              <a:prstGeom prst="ellipse">
                <a:avLst/>
              </a:prstGeom>
              <a:solidFill>
                <a:srgbClr val="BFBFB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291" name="Line 295">
                <a:extLst>
                  <a:ext uri="{FF2B5EF4-FFF2-40B4-BE49-F238E27FC236}">
                    <a16:creationId xmlns:a16="http://schemas.microsoft.com/office/drawing/2014/main" id="{385A2166-E3F4-427D-8055-9ED5FF9FA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115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Rectangle 30">
            <a:extLst>
              <a:ext uri="{FF2B5EF4-FFF2-40B4-BE49-F238E27FC236}">
                <a16:creationId xmlns:a16="http://schemas.microsoft.com/office/drawing/2014/main" id="{04D98FFC-2BBA-4CF0-9D15-C8CEB74D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1960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7" name="Group 2">
            <a:extLst>
              <a:ext uri="{FF2B5EF4-FFF2-40B4-BE49-F238E27FC236}">
                <a16:creationId xmlns:a16="http://schemas.microsoft.com/office/drawing/2014/main" id="{BB862307-B25D-4C6C-85AB-82688CDC45D9}"/>
              </a:ext>
            </a:extLst>
          </p:cNvPr>
          <p:cNvGrpSpPr>
            <a:grpSpLocks/>
          </p:cNvGrpSpPr>
          <p:nvPr/>
        </p:nvGrpSpPr>
        <p:grpSpPr bwMode="auto">
          <a:xfrm>
            <a:off x="7981950" y="1165227"/>
            <a:ext cx="2679700" cy="1819275"/>
            <a:chOff x="3913" y="1415"/>
            <a:chExt cx="1688" cy="1146"/>
          </a:xfrm>
        </p:grpSpPr>
        <p:sp>
          <p:nvSpPr>
            <p:cNvPr id="11281" name="Line 3">
              <a:extLst>
                <a:ext uri="{FF2B5EF4-FFF2-40B4-BE49-F238E27FC236}">
                  <a16:creationId xmlns:a16="http://schemas.microsoft.com/office/drawing/2014/main" id="{BEA66993-9FB1-4036-A3A9-DF1FD3A4A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5" y="1499"/>
              <a:ext cx="0" cy="8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4">
              <a:extLst>
                <a:ext uri="{FF2B5EF4-FFF2-40B4-BE49-F238E27FC236}">
                  <a16:creationId xmlns:a16="http://schemas.microsoft.com/office/drawing/2014/main" id="{4EA37176-8A1D-4BD3-BF0E-BA7FF9536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2326"/>
              <a:ext cx="1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Text Box 5">
              <a:extLst>
                <a:ext uri="{FF2B5EF4-FFF2-40B4-BE49-F238E27FC236}">
                  <a16:creationId xmlns:a16="http://schemas.microsoft.com/office/drawing/2014/main" id="{FAC513F0-4AEC-4A35-A858-F30EE6437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0" y="2325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284" name="Text Box 6">
              <a:extLst>
                <a:ext uri="{FF2B5EF4-FFF2-40B4-BE49-F238E27FC236}">
                  <a16:creationId xmlns:a16="http://schemas.microsoft.com/office/drawing/2014/main" id="{E2AE0ED2-0C80-4E1C-A6C7-0C7006444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232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11285" name="Line 7">
              <a:extLst>
                <a:ext uri="{FF2B5EF4-FFF2-40B4-BE49-F238E27FC236}">
                  <a16:creationId xmlns:a16="http://schemas.microsoft.com/office/drawing/2014/main" id="{E777A29E-1E70-4D87-A1C9-DC35FC4D3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2" y="2324"/>
              <a:ext cx="630" cy="2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8">
              <a:extLst>
                <a:ext uri="{FF2B5EF4-FFF2-40B4-BE49-F238E27FC236}">
                  <a16:creationId xmlns:a16="http://schemas.microsoft.com/office/drawing/2014/main" id="{7CCE6937-1A31-473F-9DD3-2CBA87D2D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6" y="1737"/>
              <a:ext cx="0" cy="588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9">
              <a:extLst>
                <a:ext uri="{FF2B5EF4-FFF2-40B4-BE49-F238E27FC236}">
                  <a16:creationId xmlns:a16="http://schemas.microsoft.com/office/drawing/2014/main" id="{D97DC7BD-BA5A-44B4-A019-6795FBD0D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1740"/>
              <a:ext cx="0" cy="588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10">
              <a:extLst>
                <a:ext uri="{FF2B5EF4-FFF2-40B4-BE49-F238E27FC236}">
                  <a16:creationId xmlns:a16="http://schemas.microsoft.com/office/drawing/2014/main" id="{8CD452F9-8C1C-44F2-9FD2-17F82FE91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7" y="2324"/>
              <a:ext cx="630" cy="2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11">
              <a:extLst>
                <a:ext uri="{FF2B5EF4-FFF2-40B4-BE49-F238E27FC236}">
                  <a16:creationId xmlns:a16="http://schemas.microsoft.com/office/drawing/2014/main" id="{DADD7F04-5130-4A0A-A7D4-A36BF1890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" y="1743"/>
              <a:ext cx="72" cy="0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Text Box 12">
              <a:extLst>
                <a:ext uri="{FF2B5EF4-FFF2-40B4-BE49-F238E27FC236}">
                  <a16:creationId xmlns:a16="http://schemas.microsoft.com/office/drawing/2014/main" id="{47DF6F1F-D362-4F57-8A30-A030F9A5B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" y="1646"/>
              <a:ext cx="2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V</a:t>
              </a:r>
              <a:r>
                <a:rPr lang="en-US" altLang="en-US" sz="1600" b="1" baseline="-250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291" name="Text Box 13">
              <a:extLst>
                <a:ext uri="{FF2B5EF4-FFF2-40B4-BE49-F238E27FC236}">
                  <a16:creationId xmlns:a16="http://schemas.microsoft.com/office/drawing/2014/main" id="{CD05214A-687F-4779-8F4B-B99C12E36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" y="2348"/>
              <a:ext cx="1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x</a:t>
              </a:r>
            </a:p>
          </p:txBody>
        </p:sp>
        <p:sp>
          <p:nvSpPr>
            <p:cNvPr id="11292" name="Text Box 14">
              <a:extLst>
                <a:ext uri="{FF2B5EF4-FFF2-40B4-BE49-F238E27FC236}">
                  <a16:creationId xmlns:a16="http://schemas.microsoft.com/office/drawing/2014/main" id="{E28F82BB-9A89-452B-8671-D11663DAE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7" y="1415"/>
              <a:ext cx="1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b="1">
                <a:latin typeface="Comic Sans MS" panose="030F0702030302020204" pitchFamily="66" charset="0"/>
              </a:endParaRPr>
            </a:p>
          </p:txBody>
        </p:sp>
        <p:sp>
          <p:nvSpPr>
            <p:cNvPr id="11293" name="Line 15">
              <a:extLst>
                <a:ext uri="{FF2B5EF4-FFF2-40B4-BE49-F238E27FC236}">
                  <a16:creationId xmlns:a16="http://schemas.microsoft.com/office/drawing/2014/main" id="{D4086119-39B0-4B57-89EC-D0FE87938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1956"/>
              <a:ext cx="8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16">
              <a:extLst>
                <a:ext uri="{FF2B5EF4-FFF2-40B4-BE49-F238E27FC236}">
                  <a16:creationId xmlns:a16="http://schemas.microsoft.com/office/drawing/2014/main" id="{45056FDD-C671-496E-A76B-4580B54B5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849"/>
              <a:ext cx="2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E</a:t>
              </a:r>
              <a:r>
                <a:rPr lang="en-US" altLang="en-US" sz="1600" b="1" baseline="-25000">
                  <a:latin typeface="Comic Sans MS" panose="030F0702030302020204" pitchFamily="66" charset="0"/>
                </a:rPr>
                <a:t>o</a:t>
              </a:r>
            </a:p>
          </p:txBody>
        </p:sp>
      </p:grpSp>
      <p:grpSp>
        <p:nvGrpSpPr>
          <p:cNvPr id="11268" name="Group 19">
            <a:extLst>
              <a:ext uri="{FF2B5EF4-FFF2-40B4-BE49-F238E27FC236}">
                <a16:creationId xmlns:a16="http://schemas.microsoft.com/office/drawing/2014/main" id="{7A325B09-DC19-400E-9E27-B3AEDD50D63E}"/>
              </a:ext>
            </a:extLst>
          </p:cNvPr>
          <p:cNvGrpSpPr>
            <a:grpSpLocks/>
          </p:cNvGrpSpPr>
          <p:nvPr/>
        </p:nvGrpSpPr>
        <p:grpSpPr bwMode="auto">
          <a:xfrm>
            <a:off x="8243889" y="2184401"/>
            <a:ext cx="1881187" cy="1103313"/>
            <a:chOff x="4233" y="1376"/>
            <a:chExt cx="1185" cy="695"/>
          </a:xfrm>
        </p:grpSpPr>
        <p:sp>
          <p:nvSpPr>
            <p:cNvPr id="11277" name="Text Box 20">
              <a:extLst>
                <a:ext uri="{FF2B5EF4-FFF2-40B4-BE49-F238E27FC236}">
                  <a16:creationId xmlns:a16="http://schemas.microsoft.com/office/drawing/2014/main" id="{B9C22011-2C3E-4D30-A86A-C8BED9A3E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1389"/>
              <a:ext cx="4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metal</a:t>
              </a:r>
            </a:p>
          </p:txBody>
        </p:sp>
        <p:sp>
          <p:nvSpPr>
            <p:cNvPr id="11278" name="Text Box 21">
              <a:extLst>
                <a:ext uri="{FF2B5EF4-FFF2-40B4-BE49-F238E27FC236}">
                  <a16:creationId xmlns:a16="http://schemas.microsoft.com/office/drawing/2014/main" id="{AF1DB81B-E2A2-4332-91C0-14D162E7D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" y="1376"/>
              <a:ext cx="4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metal</a:t>
              </a:r>
            </a:p>
          </p:txBody>
        </p:sp>
        <p:sp>
          <p:nvSpPr>
            <p:cNvPr id="11279" name="Text Box 22">
              <a:extLst>
                <a:ext uri="{FF2B5EF4-FFF2-40B4-BE49-F238E27FC236}">
                  <a16:creationId xmlns:a16="http://schemas.microsoft.com/office/drawing/2014/main" id="{43ABBD83-DD94-46EC-813E-8759D7088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" y="1703"/>
              <a:ext cx="32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air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Comic Sans MS" panose="030F0702030302020204" pitchFamily="66" charset="0"/>
                </a:rPr>
                <a:t>gap</a:t>
              </a:r>
            </a:p>
          </p:txBody>
        </p:sp>
        <p:sp>
          <p:nvSpPr>
            <p:cNvPr id="11280" name="Line 23">
              <a:extLst>
                <a:ext uri="{FF2B5EF4-FFF2-40B4-BE49-F238E27FC236}">
                  <a16:creationId xmlns:a16="http://schemas.microsoft.com/office/drawing/2014/main" id="{0E43DA8A-D1AE-4DA1-9489-48CDD5A13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4" y="1555"/>
              <a:ext cx="227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" name="Text Box 25">
            <a:extLst>
              <a:ext uri="{FF2B5EF4-FFF2-40B4-BE49-F238E27FC236}">
                <a16:creationId xmlns:a16="http://schemas.microsoft.com/office/drawing/2014/main" id="{A913D4B7-1886-4441-9572-ACFA4F37F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660" y="6489492"/>
            <a:ext cx="64443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Question:  What will T be if we double the width of the gap?</a:t>
            </a:r>
          </a:p>
        </p:txBody>
      </p:sp>
      <p:sp>
        <p:nvSpPr>
          <p:cNvPr id="11270" name="Rectangle 26">
            <a:extLst>
              <a:ext uri="{FF2B5EF4-FFF2-40B4-BE49-F238E27FC236}">
                <a16:creationId xmlns:a16="http://schemas.microsoft.com/office/drawing/2014/main" id="{588E2A0B-A8B9-4CF4-81ED-76A62483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69863"/>
            <a:ext cx="8112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u="sng">
                <a:solidFill>
                  <a:schemeClr val="tx2"/>
                </a:solidFill>
                <a:latin typeface="Trebuchet MS" panose="020B0603020202020204" pitchFamily="34" charset="0"/>
              </a:rPr>
              <a:t> Example: Barrier Tunneling</a:t>
            </a:r>
          </a:p>
        </p:txBody>
      </p:sp>
      <p:sp>
        <p:nvSpPr>
          <p:cNvPr id="11271" name="Rectangle 27">
            <a:extLst>
              <a:ext uri="{FF2B5EF4-FFF2-40B4-BE49-F238E27FC236}">
                <a16:creationId xmlns:a16="http://schemas.microsoft.com/office/drawing/2014/main" id="{66CF5617-9E35-4A34-963D-7BC1BF83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30263"/>
            <a:ext cx="6477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571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rebuchet MS" panose="020B0603020202020204" pitchFamily="34" charset="0"/>
              </a:rPr>
              <a:t>Let</a:t>
            </a:r>
            <a:r>
              <a:rPr lang="ja-JP" altLang="en-US" sz="2000">
                <a:latin typeface="Trebuchet MS" panose="020B0603020202020204" pitchFamily="34" charset="0"/>
              </a:rPr>
              <a:t>’</a:t>
            </a:r>
            <a:r>
              <a:rPr lang="en-US" altLang="ja-JP" sz="2000">
                <a:latin typeface="Trebuchet MS" panose="020B0603020202020204" pitchFamily="34" charset="0"/>
              </a:rPr>
              <a:t>s consider a tunneling problem:</a:t>
            </a:r>
            <a:endParaRPr lang="en-US" altLang="ja-JP" sz="1600"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700">
              <a:latin typeface="Trebuchet MS" panose="020B0603020202020204" pitchFamily="34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An electron with a total energy of </a:t>
            </a:r>
            <a:r>
              <a:rPr lang="en-US" altLang="en-US" sz="2000">
                <a:solidFill>
                  <a:srgbClr val="5B98D2"/>
                </a:solidFill>
                <a:latin typeface="Trebuchet MS" panose="020B0603020202020204" pitchFamily="34" charset="0"/>
              </a:rPr>
              <a:t>E</a:t>
            </a:r>
            <a:r>
              <a:rPr lang="en-US" altLang="en-US" sz="2000" baseline="-25000">
                <a:solidFill>
                  <a:srgbClr val="5B98D2"/>
                </a:solidFill>
                <a:latin typeface="Trebuchet MS" panose="020B0603020202020204" pitchFamily="34" charset="0"/>
              </a:rPr>
              <a:t>o</a:t>
            </a:r>
            <a:r>
              <a:rPr lang="en-US" altLang="en-US" sz="2000">
                <a:solidFill>
                  <a:srgbClr val="5B98D2"/>
                </a:solidFill>
                <a:latin typeface="Trebuchet MS" panose="020B0603020202020204" pitchFamily="34" charset="0"/>
              </a:rPr>
              <a:t>= 6 eV </a:t>
            </a:r>
            <a:r>
              <a:rPr lang="en-US" altLang="en-US" sz="2000">
                <a:latin typeface="Trebuchet MS" panose="020B0603020202020204" pitchFamily="34" charset="0"/>
              </a:rPr>
              <a:t>approaches a potential barrier with a height of </a:t>
            </a:r>
            <a:br>
              <a:rPr lang="en-US" altLang="en-US" sz="2000"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rgbClr val="5B98D2"/>
                </a:solidFill>
                <a:latin typeface="Trebuchet MS" panose="020B0603020202020204" pitchFamily="34" charset="0"/>
              </a:rPr>
              <a:t>V</a:t>
            </a:r>
            <a:r>
              <a:rPr lang="en-US" altLang="en-US" sz="2000" baseline="-25000">
                <a:solidFill>
                  <a:srgbClr val="5B98D2"/>
                </a:solidFill>
                <a:latin typeface="Trebuchet MS" panose="020B0603020202020204" pitchFamily="34" charset="0"/>
              </a:rPr>
              <a:t>0</a:t>
            </a:r>
            <a:r>
              <a:rPr lang="en-US" altLang="en-US" sz="2000">
                <a:solidFill>
                  <a:srgbClr val="5B98D2"/>
                </a:solidFill>
                <a:latin typeface="Trebuchet MS" panose="020B0603020202020204" pitchFamily="34" charset="0"/>
              </a:rPr>
              <a:t> = 12 eV</a:t>
            </a:r>
            <a:r>
              <a:rPr lang="en-US" altLang="en-US" sz="2000">
                <a:latin typeface="Trebuchet MS" panose="020B0603020202020204" pitchFamily="34" charset="0"/>
              </a:rPr>
              <a:t>.  If the width of the barrier is </a:t>
            </a:r>
            <a:br>
              <a:rPr lang="en-US" altLang="en-US" sz="2000"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rgbClr val="5B98D2"/>
                </a:solidFill>
                <a:latin typeface="Trebuchet MS" panose="020B0603020202020204" pitchFamily="34" charset="0"/>
              </a:rPr>
              <a:t>L = 0.18 nm</a:t>
            </a:r>
            <a:r>
              <a:rPr lang="en-US" altLang="en-US" sz="2000">
                <a:latin typeface="Trebuchet MS" panose="020B0603020202020204" pitchFamily="34" charset="0"/>
              </a:rPr>
              <a:t>, what is the probability that the electron will tunnel through the barrier?</a:t>
            </a: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CE326E54-9A4B-4AD7-98E7-D649C3D6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15000"/>
            <a:ext cx="914400" cy="685800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pic>
        <p:nvPicPr>
          <p:cNvPr id="11273" name="Picture 1" descr="latex-image-1.pdf">
            <a:extLst>
              <a:ext uri="{FF2B5EF4-FFF2-40B4-BE49-F238E27FC236}">
                <a16:creationId xmlns:a16="http://schemas.microsoft.com/office/drawing/2014/main" id="{31A91487-820D-4DF4-9156-39CEE9505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371600"/>
            <a:ext cx="762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4" descr="latex-image-1.pdf">
            <a:extLst>
              <a:ext uri="{FF2B5EF4-FFF2-40B4-BE49-F238E27FC236}">
                <a16:creationId xmlns:a16="http://schemas.microsoft.com/office/drawing/2014/main" id="{1D3011C6-A800-449E-9022-7DEA651EF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5473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6" descr="latex-image-1.pdf">
            <a:extLst>
              <a:ext uri="{FF2B5EF4-FFF2-40B4-BE49-F238E27FC236}">
                <a16:creationId xmlns:a16="http://schemas.microsoft.com/office/drawing/2014/main" id="{A161CD4A-E561-4949-8667-FC1A104EC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1"/>
            <a:ext cx="8915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7" descr="latex-image-1.pdf">
            <a:extLst>
              <a:ext uri="{FF2B5EF4-FFF2-40B4-BE49-F238E27FC236}">
                <a16:creationId xmlns:a16="http://schemas.microsoft.com/office/drawing/2014/main" id="{D7505786-FA71-4FDC-B086-6B8548BFF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629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animBg="1"/>
      <p:bldP spid="56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1B46892-34FF-426F-958A-BB57A9C60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98488"/>
            <a:ext cx="93726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800" i="1">
                <a:latin typeface="Trebuchet MS" panose="020B0603020202020204" pitchFamily="34" charset="0"/>
              </a:rPr>
              <a:t>Consider a particle tunneling through a barrier:</a:t>
            </a:r>
            <a:br>
              <a:rPr lang="en-US" altLang="en-US" sz="1800" i="1">
                <a:latin typeface="Trebuchet MS" panose="020B0603020202020204" pitchFamily="34" charset="0"/>
              </a:rPr>
            </a:br>
            <a:r>
              <a:rPr lang="en-US" altLang="en-US" sz="900"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1.  Which of the following will increase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	likelihood of tunneling? 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	a. decrease the height of the barrier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	b. decrease the width of the barrier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	c. decrease the mass of the particle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2. What is the energy of</a:t>
            </a:r>
            <a:r>
              <a:rPr lang="en-US" altLang="en-US" sz="1800">
                <a:latin typeface="Trebuchet MS" panose="020B0603020202020204" pitchFamily="34" charset="0"/>
                <a:sym typeface="Symbol" panose="05050102010706020507" pitchFamily="18" charset="2"/>
              </a:rPr>
              <a:t> the particles that have successfully </a:t>
            </a:r>
            <a:r>
              <a:rPr lang="ja-JP" altLang="en-US" sz="1800">
                <a:latin typeface="Trebuchet MS" panose="020B0603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1800">
                <a:latin typeface="Trebuchet MS" panose="020B0603020202020204" pitchFamily="34" charset="0"/>
                <a:sym typeface="Symbol" panose="05050102010706020507" pitchFamily="18" charset="2"/>
              </a:rPr>
              <a:t>escaped</a:t>
            </a:r>
            <a:r>
              <a:rPr lang="ja-JP" altLang="en-US" sz="1800">
                <a:latin typeface="Trebuchet MS" panose="020B0603020202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1800">
                <a:latin typeface="Trebuchet MS" panose="020B0603020202020204" pitchFamily="34" charset="0"/>
                <a:sym typeface="Symbol" panose="05050102010706020507" pitchFamily="18" charset="2"/>
              </a:rPr>
              <a:t>?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	a. &lt; initial energy   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	b. = initial energy  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	c. &gt; initial energy</a:t>
            </a:r>
            <a:endParaRPr lang="en-US" altLang="en-US" sz="1800">
              <a:latin typeface="Trebuchet MS" panose="020B0603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altLang="en-US" sz="1800">
              <a:latin typeface="Trebuchet MS" panose="020B0603020202020204" pitchFamily="34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7FE5D6A-77C9-4ECD-923E-7DE05C253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u="sng">
                <a:solidFill>
                  <a:schemeClr val="tx2"/>
                </a:solidFill>
                <a:latin typeface="Trebuchet MS" panose="020B0603020202020204" pitchFamily="34" charset="0"/>
              </a:rPr>
              <a:t>Multiple Choice Questions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7C122455-6F9C-49FB-AD35-46B62B01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1930400"/>
            <a:ext cx="4818062" cy="1270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grpSp>
        <p:nvGrpSpPr>
          <p:cNvPr id="13317" name="Group 6">
            <a:extLst>
              <a:ext uri="{FF2B5EF4-FFF2-40B4-BE49-F238E27FC236}">
                <a16:creationId xmlns:a16="http://schemas.microsoft.com/office/drawing/2014/main" id="{06D180F0-EA00-4D47-A804-827E277A05B5}"/>
              </a:ext>
            </a:extLst>
          </p:cNvPr>
          <p:cNvGrpSpPr>
            <a:grpSpLocks/>
          </p:cNvGrpSpPr>
          <p:nvPr/>
        </p:nvGrpSpPr>
        <p:grpSpPr bwMode="auto">
          <a:xfrm>
            <a:off x="7694613" y="617539"/>
            <a:ext cx="2679700" cy="1819275"/>
            <a:chOff x="3913" y="1415"/>
            <a:chExt cx="1688" cy="1146"/>
          </a:xfrm>
        </p:grpSpPr>
        <p:sp>
          <p:nvSpPr>
            <p:cNvPr id="13320" name="Line 7">
              <a:extLst>
                <a:ext uri="{FF2B5EF4-FFF2-40B4-BE49-F238E27FC236}">
                  <a16:creationId xmlns:a16="http://schemas.microsoft.com/office/drawing/2014/main" id="{D4367641-65A4-4611-9454-6CFB0EB6C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5" y="1499"/>
              <a:ext cx="0" cy="8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Line 8">
              <a:extLst>
                <a:ext uri="{FF2B5EF4-FFF2-40B4-BE49-F238E27FC236}">
                  <a16:creationId xmlns:a16="http://schemas.microsoft.com/office/drawing/2014/main" id="{A2B5EB8A-08CB-4B31-B9CC-1FD8240E7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2326"/>
              <a:ext cx="1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Text Box 9">
              <a:extLst>
                <a:ext uri="{FF2B5EF4-FFF2-40B4-BE49-F238E27FC236}">
                  <a16:creationId xmlns:a16="http://schemas.microsoft.com/office/drawing/2014/main" id="{ACF4734F-EB4D-47A2-87D5-C775DB40B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0" y="2325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3323" name="Text Box 10">
              <a:extLst>
                <a:ext uri="{FF2B5EF4-FFF2-40B4-BE49-F238E27FC236}">
                  <a16:creationId xmlns:a16="http://schemas.microsoft.com/office/drawing/2014/main" id="{A271D295-C35F-4CFA-8F99-0C3636AF4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232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13324" name="Line 11">
              <a:extLst>
                <a:ext uri="{FF2B5EF4-FFF2-40B4-BE49-F238E27FC236}">
                  <a16:creationId xmlns:a16="http://schemas.microsoft.com/office/drawing/2014/main" id="{9EE97DD4-2AEC-4936-9A59-FCCE711AF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2" y="2324"/>
              <a:ext cx="630" cy="2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>
              <a:extLst>
                <a:ext uri="{FF2B5EF4-FFF2-40B4-BE49-F238E27FC236}">
                  <a16:creationId xmlns:a16="http://schemas.microsoft.com/office/drawing/2014/main" id="{424BACC3-6277-46A2-B7E5-2C8C008E6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6" y="1737"/>
              <a:ext cx="0" cy="588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13">
              <a:extLst>
                <a:ext uri="{FF2B5EF4-FFF2-40B4-BE49-F238E27FC236}">
                  <a16:creationId xmlns:a16="http://schemas.microsoft.com/office/drawing/2014/main" id="{47EDC2BE-0F57-4ADD-A499-6709CCA12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1740"/>
              <a:ext cx="0" cy="588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4">
              <a:extLst>
                <a:ext uri="{FF2B5EF4-FFF2-40B4-BE49-F238E27FC236}">
                  <a16:creationId xmlns:a16="http://schemas.microsoft.com/office/drawing/2014/main" id="{A9586D58-8B0D-440B-9F2A-8B0DD40D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7" y="2324"/>
              <a:ext cx="630" cy="2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5">
              <a:extLst>
                <a:ext uri="{FF2B5EF4-FFF2-40B4-BE49-F238E27FC236}">
                  <a16:creationId xmlns:a16="http://schemas.microsoft.com/office/drawing/2014/main" id="{D1AB7214-706A-4F1F-BB71-E2CFD0640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" y="1743"/>
              <a:ext cx="72" cy="0"/>
            </a:xfrm>
            <a:prstGeom prst="line">
              <a:avLst/>
            </a:prstGeom>
            <a:noFill/>
            <a:ln w="28575">
              <a:solidFill>
                <a:srgbClr val="5B98D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Text Box 16">
              <a:extLst>
                <a:ext uri="{FF2B5EF4-FFF2-40B4-BE49-F238E27FC236}">
                  <a16:creationId xmlns:a16="http://schemas.microsoft.com/office/drawing/2014/main" id="{2EF32BD1-FFD0-42E3-800C-5BC9C25B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" y="1646"/>
              <a:ext cx="2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13330" name="Text Box 17">
              <a:extLst>
                <a:ext uri="{FF2B5EF4-FFF2-40B4-BE49-F238E27FC236}">
                  <a16:creationId xmlns:a16="http://schemas.microsoft.com/office/drawing/2014/main" id="{561AA9B5-DA2D-47E1-8F78-3351037B8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" y="2348"/>
              <a:ext cx="1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x</a:t>
              </a:r>
            </a:p>
          </p:txBody>
        </p:sp>
        <p:sp>
          <p:nvSpPr>
            <p:cNvPr id="13331" name="Text Box 18">
              <a:extLst>
                <a:ext uri="{FF2B5EF4-FFF2-40B4-BE49-F238E27FC236}">
                  <a16:creationId xmlns:a16="http://schemas.microsoft.com/office/drawing/2014/main" id="{5A04E3C8-D598-4CE2-80D8-ACD5AEE92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7" y="1415"/>
              <a:ext cx="1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b="1">
                <a:latin typeface="Comic Sans MS" panose="030F0702030302020204" pitchFamily="66" charset="0"/>
              </a:endParaRPr>
            </a:p>
          </p:txBody>
        </p:sp>
        <p:sp>
          <p:nvSpPr>
            <p:cNvPr id="13332" name="Line 19">
              <a:extLst>
                <a:ext uri="{FF2B5EF4-FFF2-40B4-BE49-F238E27FC236}">
                  <a16:creationId xmlns:a16="http://schemas.microsoft.com/office/drawing/2014/main" id="{76F5818A-877E-415C-BF6D-B9A958E80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1956"/>
              <a:ext cx="8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Text Box 20">
              <a:extLst>
                <a:ext uri="{FF2B5EF4-FFF2-40B4-BE49-F238E27FC236}">
                  <a16:creationId xmlns:a16="http://schemas.microsoft.com/office/drawing/2014/main" id="{5F0350A2-4D8C-4047-A49D-3BB8DC3DD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849"/>
              <a:ext cx="2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omic Sans MS" panose="030F0702030302020204" pitchFamily="66" charset="0"/>
                </a:rPr>
                <a:t>E</a:t>
              </a:r>
              <a:r>
                <a:rPr lang="en-US" altLang="en-US" sz="1600" b="1" baseline="-25000">
                  <a:latin typeface="Comic Sans MS" panose="030F0702030302020204" pitchFamily="66" charset="0"/>
                </a:rPr>
                <a:t>o</a:t>
              </a:r>
            </a:p>
          </p:txBody>
        </p:sp>
      </p:grpSp>
      <p:sp>
        <p:nvSpPr>
          <p:cNvPr id="40" name="Rectangle 25">
            <a:extLst>
              <a:ext uri="{FF2B5EF4-FFF2-40B4-BE49-F238E27FC236}">
                <a16:creationId xmlns:a16="http://schemas.microsoft.com/office/drawing/2014/main" id="{159C5C44-42C8-4D55-8F21-A8190F08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5461000"/>
            <a:ext cx="2463800" cy="4333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rebuchet MS" panose="020B0603020202020204" pitchFamily="34" charset="0"/>
            </a:endParaRP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36ADF573-23EA-46C3-9DED-CF4810899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4" y="6157913"/>
            <a:ext cx="7621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5B98D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Although the </a:t>
            </a:r>
            <a:r>
              <a:rPr lang="en-US" altLang="en-US" sz="1600" b="1" i="1">
                <a:solidFill>
                  <a:srgbClr val="5B98D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amplitude</a:t>
            </a:r>
            <a:r>
              <a:rPr lang="en-US" altLang="en-US" sz="1600" b="1">
                <a:solidFill>
                  <a:srgbClr val="5B98D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of the wave is smaller after the barrier, no energy is lost in the tunneling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0" grpId="0" animBg="1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mathrsfs}&#10;\begin{document}&#10;$$&#10;x&#10;$$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12"/>
  <p:tag name="PICTUREFILESIZE" val="4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mathrsfs}&#10;\begin{document}&#10;$$&#10; \kappa^2 =&#10;\frac{2m \, (V- E_o)}{\hbar^2}  &#10;$$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176"/>
  <p:tag name="PICTUREFILESIZE" val="47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mathrsfs}&#10;\begin{document}&#10;$$&#10;E = 0&#10;$$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59"/>
  <p:tag name="PICTUREFILESIZE" val="8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mathrsfs}&#10;\begin{document}&#10;$$&#10;E = E_o&#10;$$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72"/>
  <p:tag name="PICTUREFILESIZE" val="11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usepackage{mathrsfs}&#10;\begin{document}&#10;$$&#10;V&#10;$$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16"/>
  <p:tag name="PICTUREFILESIZE" val="4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Widescreen</PresentationFormat>
  <Paragraphs>103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Shrikar Vasisht</dc:creator>
  <cp:lastModifiedBy>Shrikar Vasisht</cp:lastModifiedBy>
  <cp:revision>1</cp:revision>
  <dcterms:created xsi:type="dcterms:W3CDTF">2021-04-23T04:57:03Z</dcterms:created>
  <dcterms:modified xsi:type="dcterms:W3CDTF">2021-04-23T04:57:31Z</dcterms:modified>
</cp:coreProperties>
</file>