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1AE11-4299-44CB-846C-5DC1D8778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6AA71-2C27-4F4D-A8F4-6092FB14A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6470B-8FC5-4435-B9FC-734836E2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FDAC-5A56-47B0-9F6E-174E6CF9521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492FD-B48F-4699-B8A5-DE6BC05B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2AA29-5BFC-43E9-AC9F-3272CE02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30EF-DF3B-4E06-9747-E3C8416F9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46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AC6D-9790-4B39-A14C-32B7B0C5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23AF0-4770-4CE1-82E7-D449494AA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08A0A-41D7-47F5-9232-A43C60AF2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FDAC-5A56-47B0-9F6E-174E6CF9521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BCB04-BA20-46AA-ADA4-CBFE84C98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85267-A7A3-464B-8A61-2F2597C4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30EF-DF3B-4E06-9747-E3C8416F9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12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82ECAD-C1C2-42E9-B5FC-CEC896301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485CE-45E3-486B-9D82-6D16D4BC7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68676-2273-48B8-AE93-E038E012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FDAC-5A56-47B0-9F6E-174E6CF9521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28409-F7DB-48C5-96DC-FF0F5EBC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7F5D3-F662-4F9F-8023-61233533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30EF-DF3B-4E06-9747-E3C8416F9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20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ECE7-6E2B-4778-A715-4E07E015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4306-DEB6-4867-8DD9-4776F904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62F69-C82D-4B9E-842F-E2A1EDAD6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FDAC-5A56-47B0-9F6E-174E6CF9521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464C8-0DBF-4816-9BB7-DD2D09F4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08F14-3D18-4370-A618-DBBFE0AE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30EF-DF3B-4E06-9747-E3C8416F9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96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9607-9FBF-47CD-8637-2E12715AD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7AF97-0DBB-46DE-A54E-7E9D5E427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8688B-B10D-48D4-BFF2-36DD2F786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FDAC-5A56-47B0-9F6E-174E6CF9521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13771-697A-47F3-986E-D0332158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E0912-D927-4AE7-93F7-7EE47733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30EF-DF3B-4E06-9747-E3C8416F9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69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5140-0F4E-4DD5-B9E6-233259B8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C516F-549D-4D9F-97C4-7A5CFE975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B0611-F27D-4F88-93DE-F3FB4253C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977BD-CBFA-4B33-A36D-08269D25C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FDAC-5A56-47B0-9F6E-174E6CF9521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6CD69-F961-4F74-BDFA-1B7C8BAA3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18213-58D3-4806-A408-847AD52E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30EF-DF3B-4E06-9747-E3C8416F9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48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227D-9A87-40FF-B0DD-BBC62BE5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D1D21-E06E-4AE9-B3D7-604B6B138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F15C9-9BB6-4906-B08C-C9F381C33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D187F-EE38-4441-98DC-571FF0CA0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9797B-CCA7-481E-9A5E-B4AA00E8C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9F682-FBA4-4695-8F1E-C78685D7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FDAC-5A56-47B0-9F6E-174E6CF9521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8AF58C-54B6-4891-B2AB-5B56730D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1205B-9F9F-49A8-A5BE-5821FC8D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30EF-DF3B-4E06-9747-E3C8416F9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3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9D1E9-C4BF-48D8-9EF6-FBEA98AD3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CDFED-01E7-4695-8757-4D818A71A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FDAC-5A56-47B0-9F6E-174E6CF9521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1B0F3-7D82-445F-A55A-EFC68C97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C1820B-0AE2-44F6-BE0F-1A0B1698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30EF-DF3B-4E06-9747-E3C8416F9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9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D82E3-74D2-4DBA-ADE9-44E6DC4C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FDAC-5A56-47B0-9F6E-174E6CF9521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BCD0F-6011-4CFB-A07A-BE1C6653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3F78B-1E7E-445E-83BD-A17534BA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30EF-DF3B-4E06-9747-E3C8416F9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09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CE20-6CC6-4B50-B010-1AB75E45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3CCB6-1DE9-49DB-AD63-1E883D9C2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A6581-6FAE-41D7-B1D3-941943E8B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E8E5C-F018-47F7-A78B-530D141D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FDAC-5A56-47B0-9F6E-174E6CF9521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C62D4-00F1-446F-BC14-40044C4F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CF1D7-5499-4A3E-B052-27FC18A4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30EF-DF3B-4E06-9747-E3C8416F9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26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55D9-C8F5-4C9D-BE3B-9EB06F33E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6892F1-AC4F-4192-8EED-DBB955E8A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024CD-9268-47F1-A486-CD60D89EA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55EAB-8F0F-40CE-8E81-79DB5A68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FDAC-5A56-47B0-9F6E-174E6CF9521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9D640-BAB6-4930-84F4-2C02DE4E0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94FD6-18A4-4D04-8DD9-D764EB02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30EF-DF3B-4E06-9747-E3C8416F9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99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01272-C3D9-42FA-8D55-CF0CAA12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3B8AB-1894-4807-91A0-2D9C1918D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8AC85-5357-4BD3-B23E-80D777705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8FDAC-5A56-47B0-9F6E-174E6CF9521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1EB0B-FD44-4AE9-B5A5-4191CF8E1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19F1D-C915-4568-9654-1314D75D1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C30EF-DF3B-4E06-9747-E3C8416F9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99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7F93-F5CF-4A82-8354-BF087CA1F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E69B2-9CBE-4ACB-A600-3C086824A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55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0533-71E0-478C-A455-44F7DFE3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</a:t>
            </a:r>
            <a:r>
              <a:rPr lang="en-IN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he algorithm for going to the market to purchase a pen.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FB42D-B607-4E03-BAE5-9D5A92E80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Example Algorithms">
            <a:extLst>
              <a:ext uri="{FF2B5EF4-FFF2-40B4-BE49-F238E27FC236}">
                <a16:creationId xmlns:a16="http://schemas.microsoft.com/office/drawing/2014/main" id="{39555D6E-054A-4855-BA1F-3958627999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305" y="1825625"/>
            <a:ext cx="9579005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293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41EF-3261-4E7D-A81E-A0DC82F6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Example Algorithms">
            <a:extLst>
              <a:ext uri="{FF2B5EF4-FFF2-40B4-BE49-F238E27FC236}">
                <a16:creationId xmlns:a16="http://schemas.microsoft.com/office/drawing/2014/main" id="{14337786-DC9A-4C3D-B9C9-A4C5A508467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045" y="985420"/>
            <a:ext cx="6889072" cy="3950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958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BE41-921C-4B43-A5D6-9B7E26F0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E52994-21F4-4378-8BF3-BC2F8B3895B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40" y="710214"/>
            <a:ext cx="9419208" cy="49359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744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31F2-2C84-49AA-85FE-3165CFCD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find the sum of two numbers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746CD-3331-40D0-B590-A168EA153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  <a:p>
            <a:r>
              <a:rPr lang="en-US" dirty="0"/>
              <a:t>Step-1 Start </a:t>
            </a:r>
          </a:p>
          <a:p>
            <a:r>
              <a:rPr lang="en-US" dirty="0"/>
              <a:t>Step-2 Input first numbers say A </a:t>
            </a:r>
          </a:p>
          <a:p>
            <a:r>
              <a:rPr lang="en-US" dirty="0"/>
              <a:t>Step-3 Input second number say B </a:t>
            </a:r>
          </a:p>
          <a:p>
            <a:r>
              <a:rPr lang="en-US" dirty="0"/>
              <a:t>Step-4 SUM = A + B </a:t>
            </a:r>
          </a:p>
          <a:p>
            <a:r>
              <a:rPr lang="en-US" dirty="0"/>
              <a:t>Step-5 Display SUM </a:t>
            </a:r>
          </a:p>
          <a:p>
            <a:r>
              <a:rPr lang="en-US" dirty="0"/>
              <a:t>Step-6 Stop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47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92550-2C98-4FD8-BA4E-57B4EC26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&amp; Flowchart to find Area and Perimeter of Circle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401B-7879-4EAD-87DA-3335A77C4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239"/>
          </a:xfrm>
        </p:spPr>
        <p:txBody>
          <a:bodyPr>
            <a:normAutofit/>
          </a:bodyPr>
          <a:lstStyle/>
          <a:p>
            <a:r>
              <a:rPr lang="en-US" dirty="0"/>
              <a:t>R : Radius of Circle, AREA : Area of Circle , PERIMETER : Perimeter of Circle </a:t>
            </a:r>
          </a:p>
          <a:p>
            <a:r>
              <a:rPr lang="en-US" dirty="0"/>
              <a:t>Algorithm </a:t>
            </a:r>
          </a:p>
          <a:p>
            <a:r>
              <a:rPr lang="en-US" dirty="0"/>
              <a:t>Step-1 Start </a:t>
            </a:r>
          </a:p>
          <a:p>
            <a:r>
              <a:rPr lang="en-US" dirty="0"/>
              <a:t>Step-2 Input Radius of Circle say R </a:t>
            </a:r>
          </a:p>
          <a:p>
            <a:r>
              <a:rPr lang="en-US" dirty="0"/>
              <a:t>Step-3 Area = 22.0/7.0 x R x R </a:t>
            </a:r>
          </a:p>
          <a:p>
            <a:r>
              <a:rPr lang="en-US" dirty="0"/>
              <a:t>Step-4 PERIMETER = 2 x 22.0/7.0 x R </a:t>
            </a:r>
          </a:p>
          <a:p>
            <a:r>
              <a:rPr lang="en-US" dirty="0"/>
              <a:t>Step-5 Display AREA, PERIMETER </a:t>
            </a:r>
          </a:p>
          <a:p>
            <a:r>
              <a:rPr lang="en-US" dirty="0"/>
              <a:t>Step-6 Stop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37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89E2-5865-443C-B9C6-23FCA866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Swap Two Numbers using Temporary Variable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8CBA1-734B-462C-B6DB-1CB9C0B77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Input Two Numbers Say NUM1,NUM2 </a:t>
            </a:r>
          </a:p>
          <a:p>
            <a:r>
              <a:rPr lang="en-IN" dirty="0"/>
              <a:t>Display Before Swap Values NUM1, NUM2 </a:t>
            </a:r>
          </a:p>
          <a:p>
            <a:r>
              <a:rPr lang="en-IN" dirty="0"/>
              <a:t>TEMP = NUM1 </a:t>
            </a:r>
          </a:p>
          <a:p>
            <a:r>
              <a:rPr lang="en-IN" dirty="0"/>
              <a:t>NUM1 = NUM2 </a:t>
            </a:r>
          </a:p>
          <a:p>
            <a:r>
              <a:rPr lang="en-IN" dirty="0"/>
              <a:t>NUM2 </a:t>
            </a:r>
            <a:r>
              <a:rPr lang="en-IN"/>
              <a:t>= TEMP</a:t>
            </a:r>
            <a:endParaRPr lang="en-IN" dirty="0"/>
          </a:p>
          <a:p>
            <a:r>
              <a:rPr lang="en-IN" dirty="0"/>
              <a:t>Display After Swap Values NUM1,NUM</a:t>
            </a:r>
          </a:p>
        </p:txBody>
      </p:sp>
    </p:spTree>
    <p:extLst>
      <p:ext uri="{BB962C8B-B14F-4D97-AF65-F5344CB8AC3E}">
        <p14:creationId xmlns:p14="http://schemas.microsoft.com/office/powerpoint/2010/main" val="191866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19ED-AE43-4784-A24B-057AE1F7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find the largest of three numbers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45F6A-8AE1-4030-B3C8-395A09727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272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three numbers say num1,num2, num3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num1&gt;num2 then go to step-4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num2&gt;num3 THEN </a:t>
            </a:r>
          </a:p>
          <a:p>
            <a:pPr marL="0" indent="0">
              <a:buNone/>
            </a:pPr>
            <a:r>
              <a:rPr lang="en-US" dirty="0"/>
              <a:t>	print num2 is largest </a:t>
            </a:r>
          </a:p>
          <a:p>
            <a:pPr marL="0" indent="0">
              <a:buNone/>
            </a:pPr>
            <a:r>
              <a:rPr lang="en-US" dirty="0"/>
              <a:t>   ELSE </a:t>
            </a:r>
          </a:p>
          <a:p>
            <a:pPr marL="0" indent="0">
              <a:buNone/>
            </a:pPr>
            <a:r>
              <a:rPr lang="en-US" dirty="0"/>
              <a:t>	print num3 is largest </a:t>
            </a:r>
          </a:p>
          <a:p>
            <a:pPr marL="0" indent="0">
              <a:buNone/>
            </a:pPr>
            <a:r>
              <a:rPr lang="en-US" dirty="0"/>
              <a:t>   ENDIF GO TO Step-5</a:t>
            </a:r>
          </a:p>
          <a:p>
            <a:pPr marL="0" indent="0">
              <a:buNone/>
            </a:pPr>
            <a:r>
              <a:rPr lang="en-US" dirty="0"/>
              <a:t>4.   IF num1&gt;num3 THEN </a:t>
            </a:r>
          </a:p>
          <a:p>
            <a:pPr marL="0" indent="0">
              <a:buNone/>
            </a:pPr>
            <a:r>
              <a:rPr lang="en-US" dirty="0"/>
              <a:t>	print num1 is largest </a:t>
            </a:r>
          </a:p>
          <a:p>
            <a:pPr marL="0" indent="0">
              <a:buNone/>
            </a:pPr>
            <a:r>
              <a:rPr lang="en-US" dirty="0"/>
              <a:t>  ELSE </a:t>
            </a:r>
          </a:p>
          <a:p>
            <a:pPr marL="0" indent="0">
              <a:buNone/>
            </a:pPr>
            <a:r>
              <a:rPr lang="en-US" dirty="0"/>
              <a:t>	print num3 is largest </a:t>
            </a:r>
          </a:p>
          <a:p>
            <a:pPr marL="0" indent="0">
              <a:buNone/>
            </a:pPr>
            <a:r>
              <a:rPr lang="en-US" dirty="0"/>
              <a:t>   ENDIF</a:t>
            </a:r>
          </a:p>
          <a:p>
            <a:pPr marL="0" indent="0">
              <a:buNone/>
            </a:pPr>
            <a:r>
              <a:rPr lang="en-US" dirty="0"/>
              <a:t>5. Stop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3509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216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Algorithm</vt:lpstr>
      <vt:lpstr>The algorithm for going to the market to purchase a pen.</vt:lpstr>
      <vt:lpstr>PowerPoint Presentation</vt:lpstr>
      <vt:lpstr>PowerPoint Presentation</vt:lpstr>
      <vt:lpstr>Algorithm to find the sum of two numbers</vt:lpstr>
      <vt:lpstr>Algorithm &amp; Flowchart to find Area and Perimeter of Circle</vt:lpstr>
      <vt:lpstr>Algorithm to Swap Two Numbers using Temporary Variable</vt:lpstr>
      <vt:lpstr>Algorithm to find the largest of three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</dc:title>
  <dc:creator>DELL</dc:creator>
  <cp:lastModifiedBy>DELL</cp:lastModifiedBy>
  <cp:revision>8</cp:revision>
  <dcterms:created xsi:type="dcterms:W3CDTF">2020-11-23T16:06:31Z</dcterms:created>
  <dcterms:modified xsi:type="dcterms:W3CDTF">2020-11-24T09:09:44Z</dcterms:modified>
</cp:coreProperties>
</file>