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27F9-7463-4C6E-8D7F-5302F4457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4263-D2F3-4314-8ABA-5BF43595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23E0-3C75-49E7-ACD2-251FE4DF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D61F-2843-45A5-AD7D-6DE5AB6B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1CB1-3846-4744-AE4C-DDC36B9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8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A55E-A16C-43F1-93CD-0625A8E1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EEC11-0B10-4987-9EA2-7A9FA4C9B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7F84-70DA-44DA-A524-1DABB3B6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785F-DBB2-42BC-9169-A8E3C015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38FB-95A6-4709-B6CF-06DE8851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03D45-1867-496B-B345-A4F0F03F1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278B-7F90-4A6E-B898-2A3DD255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1179-5556-4FD8-AE98-95C0A2CC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5F0D-5F59-4AA9-9C91-183E39AD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7B51-301B-4213-B222-8D54EEDE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2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515B-0FBE-4AAA-BFC5-B22005FA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E611-91EA-4B01-8A71-C10C7BBE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D3E13-157A-4E2F-99DA-1C9A69BD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7F25-1C1C-4740-9354-977B0B1C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CDE1-6C6B-401F-A6E4-E6D41F04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F174-F93B-4E8A-8D58-47928922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4877A-2210-4C2E-B4AC-3FD2D36F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408-AD6D-49F0-85DB-08AA30D9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E531-B697-449C-B7DB-DCDC1A7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768D-2BA0-4558-9BC9-8293CD3A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8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7C31-6523-4F8F-BE4E-AFAA9572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CF94-A4A7-45BE-8174-F1946414D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4F64-39B7-4328-8DF4-700BD8F1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E5577-9B93-45D4-BBCF-FE01102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834F3-825A-4E91-8492-D506F195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B5024-A9CD-4C72-A703-E3980FA6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68AE-59ED-4756-9ABA-E4110D83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C4BC-9910-4CEF-919C-A24D27E9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748EF-E301-4DD0-B9A6-81F5ED69D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89AD-AEA5-43F0-A539-81BF79F34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A4DA3-9C78-4DA9-A3A2-C591429C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160AA-0773-400A-8F24-13FD9F8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1CCF6-E38E-4857-B66C-CA20A994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5BC3B-1227-4268-8BAB-8BCB4FC6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70D4-0773-4EE1-A12D-923A05C8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D7A79-AF1A-44BB-BEC9-C77EB87D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15AD9-2C37-47B5-925E-5352D247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46082-3026-4363-91FE-20080E7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422BD-1364-4CFC-8BDB-525F2486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035B6-F14B-415E-BCD1-30F0AECA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BE026-5EB5-40D7-A073-6381D3B7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86ED-992B-496E-B8F3-74CCCBF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4EBB-9AEC-4A65-84E3-C1A6D8A9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E3BFD-8097-45F5-89AE-179EDC0B5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15E2-8893-4096-BD06-BF7FF268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48BB-1179-4925-BCA9-1EE66A5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51A0D-10CE-4ACB-864A-D69B5A97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6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EAF3-3A23-419C-8EB2-EB7F29A4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F83FA-B47D-4021-A9AA-DD51F2792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760EB-D7D4-4E8B-AFFB-4FA1F6BAD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4F007-1052-44D6-9972-92D56B72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9E578-5859-4DC6-B3E8-8260DC69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CC762-85DF-49B0-9A2D-33CB6DFE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4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0FE27-F808-411B-9882-15A64D87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AD4A-9D90-4BB7-B551-6C2DA72A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1D53-621F-4CA8-B630-1D7E9F877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F99B-34D9-4206-A6EC-E069D731B46F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7BC3-61CB-408B-9771-DB042E40C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ADAD-E010-4ABF-8CE2-AFDD7C9B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8D5C-EE38-4083-A949-E47E5B0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1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C106-4B09-4207-8553-34D0E9F8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EE06-F0D4-40C0-A458-4927C7D8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Swap Two Numbers without using temporary variable</a:t>
            </a:r>
          </a:p>
          <a:p>
            <a:r>
              <a:rPr lang="en-US" dirty="0"/>
              <a:t>Algorithm to find Even number between 1 to 50</a:t>
            </a:r>
          </a:p>
          <a:p>
            <a:r>
              <a:rPr lang="en-US" dirty="0"/>
              <a:t>Algorithm to find average marks of 10 students.</a:t>
            </a:r>
          </a:p>
          <a:p>
            <a:r>
              <a:rPr lang="en-US" dirty="0"/>
              <a:t>Algorithm to convert temperature from Celsius to Fahrenheit</a:t>
            </a:r>
          </a:p>
          <a:p>
            <a:r>
              <a:rPr lang="en-US" dirty="0"/>
              <a:t>Algorithm to find solution of quadratic equation.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85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2020-11-24T09:24:46Z</dcterms:created>
  <dcterms:modified xsi:type="dcterms:W3CDTF">2020-11-28T05:22:48Z</dcterms:modified>
</cp:coreProperties>
</file>