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57" r:id="rId5"/>
    <p:sldId id="258" r:id="rId6"/>
    <p:sldId id="261" r:id="rId7"/>
    <p:sldId id="262" r:id="rId8"/>
    <p:sldId id="263" r:id="rId9"/>
    <p:sldId id="264" r:id="rId10"/>
    <p:sldId id="266" r:id="rId11"/>
    <p:sldId id="272" r:id="rId12"/>
    <p:sldId id="268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3B480-4530-48A2-9B4B-6AF8F9B7DF8A}" v="40" dt="2021-06-04T17:01:26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tamtanka93@gmail.com" userId="dca53d936d844206" providerId="LiveId" clId="{8943B480-4530-48A2-9B4B-6AF8F9B7DF8A}"/>
    <pc:docChg chg="undo custSel addSld delSld modSld sldOrd">
      <pc:chgData name="gautamtanka93@gmail.com" userId="dca53d936d844206" providerId="LiveId" clId="{8943B480-4530-48A2-9B4B-6AF8F9B7DF8A}" dt="2021-06-04T17:05:19.180" v="1844" actId="20577"/>
      <pc:docMkLst>
        <pc:docMk/>
      </pc:docMkLst>
      <pc:sldChg chg="modSp mod">
        <pc:chgData name="gautamtanka93@gmail.com" userId="dca53d936d844206" providerId="LiveId" clId="{8943B480-4530-48A2-9B4B-6AF8F9B7DF8A}" dt="2021-06-04T16:48:05.320" v="1552" actId="20577"/>
        <pc:sldMkLst>
          <pc:docMk/>
          <pc:sldMk cId="37354425" sldId="256"/>
        </pc:sldMkLst>
        <pc:spChg chg="mod">
          <ac:chgData name="gautamtanka93@gmail.com" userId="dca53d936d844206" providerId="LiveId" clId="{8943B480-4530-48A2-9B4B-6AF8F9B7DF8A}" dt="2021-06-04T16:48:05.320" v="1552" actId="20577"/>
          <ac:spMkLst>
            <pc:docMk/>
            <pc:sldMk cId="37354425" sldId="256"/>
            <ac:spMk id="2" creationId="{6A243201-B1E7-4A77-8DB6-7A9FC36B522D}"/>
          </ac:spMkLst>
        </pc:spChg>
      </pc:sldChg>
      <pc:sldChg chg="addSp delSp modSp mod setBg">
        <pc:chgData name="gautamtanka93@gmail.com" userId="dca53d936d844206" providerId="LiveId" clId="{8943B480-4530-48A2-9B4B-6AF8F9B7DF8A}" dt="2021-06-04T16:56:07.780" v="1599" actId="14100"/>
        <pc:sldMkLst>
          <pc:docMk/>
          <pc:sldMk cId="3366628100" sldId="257"/>
        </pc:sldMkLst>
        <pc:spChg chg="mod">
          <ac:chgData name="gautamtanka93@gmail.com" userId="dca53d936d844206" providerId="LiveId" clId="{8943B480-4530-48A2-9B4B-6AF8F9B7DF8A}" dt="2021-06-04T16:52:55.203" v="1568" actId="26606"/>
          <ac:spMkLst>
            <pc:docMk/>
            <pc:sldMk cId="3366628100" sldId="257"/>
            <ac:spMk id="2" creationId="{91AC9143-834A-4116-8526-A11859A4D945}"/>
          </ac:spMkLst>
        </pc:spChg>
        <pc:spChg chg="add mod">
          <ac:chgData name="gautamtanka93@gmail.com" userId="dca53d936d844206" providerId="LiveId" clId="{8943B480-4530-48A2-9B4B-6AF8F9B7DF8A}" dt="2021-06-04T16:52:55.203" v="1568" actId="26606"/>
          <ac:spMkLst>
            <pc:docMk/>
            <pc:sldMk cId="3366628100" sldId="257"/>
            <ac:spMk id="4" creationId="{7EAD74DC-7F15-49A1-BC58-1AB94D6120DF}"/>
          </ac:spMkLst>
        </pc:spChg>
        <pc:spChg chg="add">
          <ac:chgData name="gautamtanka93@gmail.com" userId="dca53d936d844206" providerId="LiveId" clId="{8943B480-4530-48A2-9B4B-6AF8F9B7DF8A}" dt="2021-06-04T16:52:55.203" v="1568" actId="26606"/>
          <ac:spMkLst>
            <pc:docMk/>
            <pc:sldMk cId="3366628100" sldId="257"/>
            <ac:spMk id="8" creationId="{59A309A7-1751-4ABE-A3C1-EEC40366AD89}"/>
          </ac:spMkLst>
        </pc:spChg>
        <pc:spChg chg="add">
          <ac:chgData name="gautamtanka93@gmail.com" userId="dca53d936d844206" providerId="LiveId" clId="{8943B480-4530-48A2-9B4B-6AF8F9B7DF8A}" dt="2021-06-04T16:52:55.203" v="1568" actId="26606"/>
          <ac:spMkLst>
            <pc:docMk/>
            <pc:sldMk cId="3366628100" sldId="257"/>
            <ac:spMk id="13" creationId="{967D8EB6-EAE1-4F9C-B398-83321E287204}"/>
          </ac:spMkLst>
        </pc:spChg>
        <pc:picChg chg="add mod">
          <ac:chgData name="gautamtanka93@gmail.com" userId="dca53d936d844206" providerId="LiveId" clId="{8943B480-4530-48A2-9B4B-6AF8F9B7DF8A}" dt="2021-06-04T16:56:07.780" v="1599" actId="14100"/>
          <ac:picMkLst>
            <pc:docMk/>
            <pc:sldMk cId="3366628100" sldId="257"/>
            <ac:picMk id="6" creationId="{21E2ABC3-52C6-4863-BF44-612DDD48E429}"/>
          </ac:picMkLst>
        </pc:picChg>
        <pc:picChg chg="del">
          <ac:chgData name="gautamtanka93@gmail.com" userId="dca53d936d844206" providerId="LiveId" clId="{8943B480-4530-48A2-9B4B-6AF8F9B7DF8A}" dt="2021-06-04T15:39:30.729" v="1524" actId="478"/>
          <ac:picMkLst>
            <pc:docMk/>
            <pc:sldMk cId="3366628100" sldId="257"/>
            <ac:picMk id="11" creationId="{E8479389-0367-411D-9D35-4843DA3EE743}"/>
          </ac:picMkLst>
        </pc:picChg>
      </pc:sldChg>
      <pc:sldChg chg="addSp delSp modSp new mod setBg">
        <pc:chgData name="gautamtanka93@gmail.com" userId="dca53d936d844206" providerId="LiveId" clId="{8943B480-4530-48A2-9B4B-6AF8F9B7DF8A}" dt="2021-06-04T16:56:14.099" v="1600" actId="14100"/>
        <pc:sldMkLst>
          <pc:docMk/>
          <pc:sldMk cId="3551152401" sldId="258"/>
        </pc:sldMkLst>
        <pc:spChg chg="mod">
          <ac:chgData name="gautamtanka93@gmail.com" userId="dca53d936d844206" providerId="LiveId" clId="{8943B480-4530-48A2-9B4B-6AF8F9B7DF8A}" dt="2021-06-04T16:55:31.338" v="1592" actId="26606"/>
          <ac:spMkLst>
            <pc:docMk/>
            <pc:sldMk cId="3551152401" sldId="258"/>
            <ac:spMk id="2" creationId="{01ECD582-0811-4D07-9C05-853E8C6FE05F}"/>
          </ac:spMkLst>
        </pc:spChg>
        <pc:spChg chg="del">
          <ac:chgData name="gautamtanka93@gmail.com" userId="dca53d936d844206" providerId="LiveId" clId="{8943B480-4530-48A2-9B4B-6AF8F9B7DF8A}" dt="2021-05-19T05:39:15.920" v="7" actId="931"/>
          <ac:spMkLst>
            <pc:docMk/>
            <pc:sldMk cId="3551152401" sldId="258"/>
            <ac:spMk id="3" creationId="{CE014649-29DF-4022-BBD0-080B5BDDBF93}"/>
          </ac:spMkLst>
        </pc:spChg>
        <pc:spChg chg="add del mod">
          <ac:chgData name="gautamtanka93@gmail.com" userId="dca53d936d844206" providerId="LiveId" clId="{8943B480-4530-48A2-9B4B-6AF8F9B7DF8A}" dt="2021-06-04T16:54:08.640" v="1575" actId="931"/>
          <ac:spMkLst>
            <pc:docMk/>
            <pc:sldMk cId="3551152401" sldId="258"/>
            <ac:spMk id="4" creationId="{1372609C-2FB3-4AA9-A1F8-C01E5E05BD58}"/>
          </ac:spMkLst>
        </pc:spChg>
        <pc:spChg chg="add del mod">
          <ac:chgData name="gautamtanka93@gmail.com" userId="dca53d936d844206" providerId="LiveId" clId="{8943B480-4530-48A2-9B4B-6AF8F9B7DF8A}" dt="2021-06-04T16:55:31.338" v="1592" actId="26606"/>
          <ac:spMkLst>
            <pc:docMk/>
            <pc:sldMk cId="3551152401" sldId="258"/>
            <ac:spMk id="10" creationId="{616464CA-BF7C-4206-BEB4-46EEAB11090F}"/>
          </ac:spMkLst>
        </pc:spChg>
        <pc:spChg chg="add">
          <ac:chgData name="gautamtanka93@gmail.com" userId="dca53d936d844206" providerId="LiveId" clId="{8943B480-4530-48A2-9B4B-6AF8F9B7DF8A}" dt="2021-06-04T16:55:31.338" v="1592" actId="26606"/>
          <ac:spMkLst>
            <pc:docMk/>
            <pc:sldMk cId="3551152401" sldId="258"/>
            <ac:spMk id="19" creationId="{59A309A7-1751-4ABE-A3C1-EEC40366AD89}"/>
          </ac:spMkLst>
        </pc:spChg>
        <pc:spChg chg="add">
          <ac:chgData name="gautamtanka93@gmail.com" userId="dca53d936d844206" providerId="LiveId" clId="{8943B480-4530-48A2-9B4B-6AF8F9B7DF8A}" dt="2021-06-04T16:55:31.338" v="1592" actId="26606"/>
          <ac:spMkLst>
            <pc:docMk/>
            <pc:sldMk cId="3551152401" sldId="258"/>
            <ac:spMk id="21" creationId="{967D8EB6-EAE1-4F9C-B398-83321E287204}"/>
          </ac:spMkLst>
        </pc:spChg>
        <pc:picChg chg="add del mod">
          <ac:chgData name="gautamtanka93@gmail.com" userId="dca53d936d844206" providerId="LiveId" clId="{8943B480-4530-48A2-9B4B-6AF8F9B7DF8A}" dt="2021-06-04T16:53:55.923" v="1574" actId="478"/>
          <ac:picMkLst>
            <pc:docMk/>
            <pc:sldMk cId="3551152401" sldId="258"/>
            <ac:picMk id="5" creationId="{FFAC4F92-B66C-45A0-A624-AE9B3CEB09C0}"/>
          </ac:picMkLst>
        </pc:picChg>
        <pc:picChg chg="add del">
          <ac:chgData name="gautamtanka93@gmail.com" userId="dca53d936d844206" providerId="LiveId" clId="{8943B480-4530-48A2-9B4B-6AF8F9B7DF8A}" dt="2021-05-19T05:40:03.416" v="18" actId="478"/>
          <ac:picMkLst>
            <pc:docMk/>
            <pc:sldMk cId="3551152401" sldId="258"/>
            <ac:picMk id="7" creationId="{8A103487-2263-43C4-B83F-49CB6F6818C7}"/>
          </ac:picMkLst>
        </pc:picChg>
        <pc:picChg chg="add del mod">
          <ac:chgData name="gautamtanka93@gmail.com" userId="dca53d936d844206" providerId="LiveId" clId="{8943B480-4530-48A2-9B4B-6AF8F9B7DF8A}" dt="2021-06-04T16:54:17.153" v="1578" actId="478"/>
          <ac:picMkLst>
            <pc:docMk/>
            <pc:sldMk cId="3551152401" sldId="258"/>
            <ac:picMk id="7" creationId="{D8B70910-6BA6-42F4-AC4C-79912EA42188}"/>
          </ac:picMkLst>
        </pc:picChg>
        <pc:picChg chg="add del mod">
          <ac:chgData name="gautamtanka93@gmail.com" userId="dca53d936d844206" providerId="LiveId" clId="{8943B480-4530-48A2-9B4B-6AF8F9B7DF8A}" dt="2021-06-04T16:53:55.129" v="1573" actId="478"/>
          <ac:picMkLst>
            <pc:docMk/>
            <pc:sldMk cId="3551152401" sldId="258"/>
            <ac:picMk id="9" creationId="{64500D88-F7AD-405B-A067-2EC6A0BB4403}"/>
          </ac:picMkLst>
        </pc:picChg>
        <pc:picChg chg="add del mod">
          <ac:chgData name="gautamtanka93@gmail.com" userId="dca53d936d844206" providerId="LiveId" clId="{8943B480-4530-48A2-9B4B-6AF8F9B7DF8A}" dt="2021-06-04T16:54:51.664" v="1585" actId="931"/>
          <ac:picMkLst>
            <pc:docMk/>
            <pc:sldMk cId="3551152401" sldId="258"/>
            <ac:picMk id="12" creationId="{469131B1-B3EA-4369-98D7-3039A05B4A41}"/>
          </ac:picMkLst>
        </pc:picChg>
        <pc:picChg chg="add mod">
          <ac:chgData name="gautamtanka93@gmail.com" userId="dca53d936d844206" providerId="LiveId" clId="{8943B480-4530-48A2-9B4B-6AF8F9B7DF8A}" dt="2021-06-04T16:56:14.099" v="1600" actId="14100"/>
          <ac:picMkLst>
            <pc:docMk/>
            <pc:sldMk cId="3551152401" sldId="258"/>
            <ac:picMk id="14" creationId="{DFF76754-9550-42D6-A6C5-4739FE0017A1}"/>
          </ac:picMkLst>
        </pc:picChg>
      </pc:sldChg>
      <pc:sldChg chg="addSp delSp modSp new del mod">
        <pc:chgData name="gautamtanka93@gmail.com" userId="dca53d936d844206" providerId="LiveId" clId="{8943B480-4530-48A2-9B4B-6AF8F9B7DF8A}" dt="2021-06-04T16:56:20.563" v="1601" actId="47"/>
        <pc:sldMkLst>
          <pc:docMk/>
          <pc:sldMk cId="629163852" sldId="259"/>
        </pc:sldMkLst>
        <pc:spChg chg="mod">
          <ac:chgData name="gautamtanka93@gmail.com" userId="dca53d936d844206" providerId="LiveId" clId="{8943B480-4530-48A2-9B4B-6AF8F9B7DF8A}" dt="2021-05-19T05:50:16.491" v="186" actId="20577"/>
          <ac:spMkLst>
            <pc:docMk/>
            <pc:sldMk cId="629163852" sldId="259"/>
            <ac:spMk id="2" creationId="{208921A3-DC0D-4AE6-9EBA-9694A1430E65}"/>
          </ac:spMkLst>
        </pc:spChg>
        <pc:spChg chg="del mod">
          <ac:chgData name="gautamtanka93@gmail.com" userId="dca53d936d844206" providerId="LiveId" clId="{8943B480-4530-48A2-9B4B-6AF8F9B7DF8A}" dt="2021-05-19T05:45:31.093" v="117" actId="931"/>
          <ac:spMkLst>
            <pc:docMk/>
            <pc:sldMk cId="629163852" sldId="259"/>
            <ac:spMk id="3" creationId="{8729A4B0-9D49-4CF6-A17B-8A6E87E73401}"/>
          </ac:spMkLst>
        </pc:spChg>
        <pc:picChg chg="add mod">
          <ac:chgData name="gautamtanka93@gmail.com" userId="dca53d936d844206" providerId="LiveId" clId="{8943B480-4530-48A2-9B4B-6AF8F9B7DF8A}" dt="2021-05-19T05:46:29.040" v="128" actId="14100"/>
          <ac:picMkLst>
            <pc:docMk/>
            <pc:sldMk cId="629163852" sldId="259"/>
            <ac:picMk id="5" creationId="{3E46E69F-2C22-45C3-A1E9-E07C5288722B}"/>
          </ac:picMkLst>
        </pc:picChg>
        <pc:picChg chg="add del mod">
          <ac:chgData name="gautamtanka93@gmail.com" userId="dca53d936d844206" providerId="LiveId" clId="{8943B480-4530-48A2-9B4B-6AF8F9B7DF8A}" dt="2021-05-19T05:53:18.332" v="204" actId="478"/>
          <ac:picMkLst>
            <pc:docMk/>
            <pc:sldMk cId="629163852" sldId="259"/>
            <ac:picMk id="7" creationId="{2AB9F831-CD8D-409F-B51E-9C601781E4BA}"/>
          </ac:picMkLst>
        </pc:picChg>
      </pc:sldChg>
      <pc:sldChg chg="addSp delSp modSp new del mod">
        <pc:chgData name="gautamtanka93@gmail.com" userId="dca53d936d844206" providerId="LiveId" clId="{8943B480-4530-48A2-9B4B-6AF8F9B7DF8A}" dt="2021-06-04T16:56:24.754" v="1602" actId="47"/>
        <pc:sldMkLst>
          <pc:docMk/>
          <pc:sldMk cId="467805536" sldId="260"/>
        </pc:sldMkLst>
        <pc:spChg chg="mod">
          <ac:chgData name="gautamtanka93@gmail.com" userId="dca53d936d844206" providerId="LiveId" clId="{8943B480-4530-48A2-9B4B-6AF8F9B7DF8A}" dt="2021-05-19T05:53:51.927" v="212" actId="14100"/>
          <ac:spMkLst>
            <pc:docMk/>
            <pc:sldMk cId="467805536" sldId="260"/>
            <ac:spMk id="2" creationId="{3E99B4B3-5BE3-4CE9-B421-5CD37C47422E}"/>
          </ac:spMkLst>
        </pc:spChg>
        <pc:spChg chg="del mod">
          <ac:chgData name="gautamtanka93@gmail.com" userId="dca53d936d844206" providerId="LiveId" clId="{8943B480-4530-48A2-9B4B-6AF8F9B7DF8A}" dt="2021-05-19T05:53:21.161" v="205"/>
          <ac:spMkLst>
            <pc:docMk/>
            <pc:sldMk cId="467805536" sldId="260"/>
            <ac:spMk id="3" creationId="{14752F3E-CE61-4242-A6AD-45F21779AC23}"/>
          </ac:spMkLst>
        </pc:spChg>
        <pc:picChg chg="add mod">
          <ac:chgData name="gautamtanka93@gmail.com" userId="dca53d936d844206" providerId="LiveId" clId="{8943B480-4530-48A2-9B4B-6AF8F9B7DF8A}" dt="2021-05-19T05:53:39.527" v="211" actId="1076"/>
          <ac:picMkLst>
            <pc:docMk/>
            <pc:sldMk cId="467805536" sldId="260"/>
            <ac:picMk id="4" creationId="{4BB71BEC-2680-463C-92DC-BEAFB4306282}"/>
          </ac:picMkLst>
        </pc:picChg>
      </pc:sldChg>
      <pc:sldChg chg="addSp delSp modSp new mod setBg">
        <pc:chgData name="gautamtanka93@gmail.com" userId="dca53d936d844206" providerId="LiveId" clId="{8943B480-4530-48A2-9B4B-6AF8F9B7DF8A}" dt="2021-06-04T16:57:23.485" v="1615" actId="1076"/>
        <pc:sldMkLst>
          <pc:docMk/>
          <pc:sldMk cId="2311277658" sldId="261"/>
        </pc:sldMkLst>
        <pc:spChg chg="mod">
          <ac:chgData name="gautamtanka93@gmail.com" userId="dca53d936d844206" providerId="LiveId" clId="{8943B480-4530-48A2-9B4B-6AF8F9B7DF8A}" dt="2021-06-04T16:57:08.671" v="1611" actId="26606"/>
          <ac:spMkLst>
            <pc:docMk/>
            <pc:sldMk cId="2311277658" sldId="261"/>
            <ac:spMk id="2" creationId="{61ED8790-3B52-4510-BF4C-A37AB1D0308B}"/>
          </ac:spMkLst>
        </pc:spChg>
        <pc:spChg chg="del">
          <ac:chgData name="gautamtanka93@gmail.com" userId="dca53d936d844206" providerId="LiveId" clId="{8943B480-4530-48A2-9B4B-6AF8F9B7DF8A}" dt="2021-05-19T05:54:56.369" v="265" actId="931"/>
          <ac:spMkLst>
            <pc:docMk/>
            <pc:sldMk cId="2311277658" sldId="261"/>
            <ac:spMk id="3" creationId="{EFCC08F9-5530-4E00-AE17-A11E5B160E47}"/>
          </ac:spMkLst>
        </pc:spChg>
        <pc:spChg chg="add mod">
          <ac:chgData name="gautamtanka93@gmail.com" userId="dca53d936d844206" providerId="LiveId" clId="{8943B480-4530-48A2-9B4B-6AF8F9B7DF8A}" dt="2021-06-04T16:57:08.671" v="1611" actId="26606"/>
          <ac:spMkLst>
            <pc:docMk/>
            <pc:sldMk cId="2311277658" sldId="261"/>
            <ac:spMk id="4" creationId="{14D3954D-BBAE-4EB1-B094-E29BEAFE7B5B}"/>
          </ac:spMkLst>
        </pc:spChg>
        <pc:spChg chg="add">
          <ac:chgData name="gautamtanka93@gmail.com" userId="dca53d936d844206" providerId="LiveId" clId="{8943B480-4530-48A2-9B4B-6AF8F9B7DF8A}" dt="2021-06-04T16:57:08.671" v="1611" actId="26606"/>
          <ac:spMkLst>
            <pc:docMk/>
            <pc:sldMk cId="2311277658" sldId="261"/>
            <ac:spMk id="12" creationId="{59A309A7-1751-4ABE-A3C1-EEC40366AD89}"/>
          </ac:spMkLst>
        </pc:spChg>
        <pc:spChg chg="add">
          <ac:chgData name="gautamtanka93@gmail.com" userId="dca53d936d844206" providerId="LiveId" clId="{8943B480-4530-48A2-9B4B-6AF8F9B7DF8A}" dt="2021-06-04T16:57:08.671" v="1611" actId="26606"/>
          <ac:spMkLst>
            <pc:docMk/>
            <pc:sldMk cId="2311277658" sldId="261"/>
            <ac:spMk id="14" creationId="{967D8EB6-EAE1-4F9C-B398-83321E287204}"/>
          </ac:spMkLst>
        </pc:spChg>
        <pc:picChg chg="add del mod">
          <ac:chgData name="gautamtanka93@gmail.com" userId="dca53d936d844206" providerId="LiveId" clId="{8943B480-4530-48A2-9B4B-6AF8F9B7DF8A}" dt="2021-06-04T16:56:28.830" v="1603" actId="478"/>
          <ac:picMkLst>
            <pc:docMk/>
            <pc:sldMk cId="2311277658" sldId="261"/>
            <ac:picMk id="5" creationId="{59492CB6-AD0A-4D2C-ACF8-308485895CF7}"/>
          </ac:picMkLst>
        </pc:picChg>
        <pc:picChg chg="add mod">
          <ac:chgData name="gautamtanka93@gmail.com" userId="dca53d936d844206" providerId="LiveId" clId="{8943B480-4530-48A2-9B4B-6AF8F9B7DF8A}" dt="2021-06-04T16:57:23.485" v="1615" actId="1076"/>
          <ac:picMkLst>
            <pc:docMk/>
            <pc:sldMk cId="2311277658" sldId="261"/>
            <ac:picMk id="7" creationId="{A002F5EA-7D03-4DB3-B32A-0F2D5F2DCA33}"/>
          </ac:picMkLst>
        </pc:picChg>
      </pc:sldChg>
      <pc:sldChg chg="addSp delSp modSp new mod setBg">
        <pc:chgData name="gautamtanka93@gmail.com" userId="dca53d936d844206" providerId="LiveId" clId="{8943B480-4530-48A2-9B4B-6AF8F9B7DF8A}" dt="2021-06-04T16:58:35.600" v="1632" actId="14100"/>
        <pc:sldMkLst>
          <pc:docMk/>
          <pc:sldMk cId="2575119819" sldId="262"/>
        </pc:sldMkLst>
        <pc:spChg chg="mod">
          <ac:chgData name="gautamtanka93@gmail.com" userId="dca53d936d844206" providerId="LiveId" clId="{8943B480-4530-48A2-9B4B-6AF8F9B7DF8A}" dt="2021-06-04T16:58:22.089" v="1627" actId="26606"/>
          <ac:spMkLst>
            <pc:docMk/>
            <pc:sldMk cId="2575119819" sldId="262"/>
            <ac:spMk id="2" creationId="{E7DDC445-AEA1-431E-97B9-13B5CFDF667F}"/>
          </ac:spMkLst>
        </pc:spChg>
        <pc:spChg chg="del">
          <ac:chgData name="gautamtanka93@gmail.com" userId="dca53d936d844206" providerId="LiveId" clId="{8943B480-4530-48A2-9B4B-6AF8F9B7DF8A}" dt="2021-05-19T05:56:35.969" v="277" actId="931"/>
          <ac:spMkLst>
            <pc:docMk/>
            <pc:sldMk cId="2575119819" sldId="262"/>
            <ac:spMk id="3" creationId="{78D90FE0-0850-4AB9-860F-80C90707AA6B}"/>
          </ac:spMkLst>
        </pc:spChg>
        <pc:spChg chg="add mod">
          <ac:chgData name="gautamtanka93@gmail.com" userId="dca53d936d844206" providerId="LiveId" clId="{8943B480-4530-48A2-9B4B-6AF8F9B7DF8A}" dt="2021-06-04T16:58:22.089" v="1627" actId="26606"/>
          <ac:spMkLst>
            <pc:docMk/>
            <pc:sldMk cId="2575119819" sldId="262"/>
            <ac:spMk id="4" creationId="{3A628FA3-A4B2-4F58-BDE8-13EAA780EC0B}"/>
          </ac:spMkLst>
        </pc:spChg>
        <pc:spChg chg="add">
          <ac:chgData name="gautamtanka93@gmail.com" userId="dca53d936d844206" providerId="LiveId" clId="{8943B480-4530-48A2-9B4B-6AF8F9B7DF8A}" dt="2021-06-04T16:58:22.089" v="1627" actId="26606"/>
          <ac:spMkLst>
            <pc:docMk/>
            <pc:sldMk cId="2575119819" sldId="262"/>
            <ac:spMk id="12" creationId="{59A309A7-1751-4ABE-A3C1-EEC40366AD89}"/>
          </ac:spMkLst>
        </pc:spChg>
        <pc:spChg chg="add">
          <ac:chgData name="gautamtanka93@gmail.com" userId="dca53d936d844206" providerId="LiveId" clId="{8943B480-4530-48A2-9B4B-6AF8F9B7DF8A}" dt="2021-06-04T16:58:22.089" v="1627" actId="26606"/>
          <ac:spMkLst>
            <pc:docMk/>
            <pc:sldMk cId="2575119819" sldId="262"/>
            <ac:spMk id="14" creationId="{967D8EB6-EAE1-4F9C-B398-83321E287204}"/>
          </ac:spMkLst>
        </pc:spChg>
        <pc:picChg chg="add del mod">
          <ac:chgData name="gautamtanka93@gmail.com" userId="dca53d936d844206" providerId="LiveId" clId="{8943B480-4530-48A2-9B4B-6AF8F9B7DF8A}" dt="2021-06-04T16:57:38.857" v="1616" actId="478"/>
          <ac:picMkLst>
            <pc:docMk/>
            <pc:sldMk cId="2575119819" sldId="262"/>
            <ac:picMk id="5" creationId="{DC2F3D6F-E021-45FF-B1DC-13F39547C6A5}"/>
          </ac:picMkLst>
        </pc:picChg>
        <pc:picChg chg="add mod">
          <ac:chgData name="gautamtanka93@gmail.com" userId="dca53d936d844206" providerId="LiveId" clId="{8943B480-4530-48A2-9B4B-6AF8F9B7DF8A}" dt="2021-06-04T16:58:35.600" v="1632" actId="14100"/>
          <ac:picMkLst>
            <pc:docMk/>
            <pc:sldMk cId="2575119819" sldId="262"/>
            <ac:picMk id="7" creationId="{2DAE8F28-4866-4AC6-9CF6-61FC35D07D62}"/>
          </ac:picMkLst>
        </pc:picChg>
      </pc:sldChg>
      <pc:sldChg chg="addSp delSp modSp new mod setBg">
        <pc:chgData name="gautamtanka93@gmail.com" userId="dca53d936d844206" providerId="LiveId" clId="{8943B480-4530-48A2-9B4B-6AF8F9B7DF8A}" dt="2021-06-04T16:59:11.276" v="1639" actId="26606"/>
        <pc:sldMkLst>
          <pc:docMk/>
          <pc:sldMk cId="3632464051" sldId="263"/>
        </pc:sldMkLst>
        <pc:spChg chg="mod ord">
          <ac:chgData name="gautamtanka93@gmail.com" userId="dca53d936d844206" providerId="LiveId" clId="{8943B480-4530-48A2-9B4B-6AF8F9B7DF8A}" dt="2021-06-04T16:59:11.276" v="1639" actId="26606"/>
          <ac:spMkLst>
            <pc:docMk/>
            <pc:sldMk cId="3632464051" sldId="263"/>
            <ac:spMk id="2" creationId="{D802D36C-2C04-4998-B07A-A94370A705F2}"/>
          </ac:spMkLst>
        </pc:spChg>
        <pc:spChg chg="del">
          <ac:chgData name="gautamtanka93@gmail.com" userId="dca53d936d844206" providerId="LiveId" clId="{8943B480-4530-48A2-9B4B-6AF8F9B7DF8A}" dt="2021-05-19T06:05:30.336" v="367" actId="931"/>
          <ac:spMkLst>
            <pc:docMk/>
            <pc:sldMk cId="3632464051" sldId="263"/>
            <ac:spMk id="3" creationId="{31F1D477-D67D-4E0E-9BA1-4B6933EBB77B}"/>
          </ac:spMkLst>
        </pc:spChg>
        <pc:spChg chg="add del mod">
          <ac:chgData name="gautamtanka93@gmail.com" userId="dca53d936d844206" providerId="LiveId" clId="{8943B480-4530-48A2-9B4B-6AF8F9B7DF8A}" dt="2021-05-19T06:04:28.335" v="360" actId="478"/>
          <ac:spMkLst>
            <pc:docMk/>
            <pc:sldMk cId="3632464051" sldId="263"/>
            <ac:spMk id="4" creationId="{A9820954-6E05-41D6-99F4-435B3FF361E2}"/>
          </ac:spMkLst>
        </pc:spChg>
        <pc:spChg chg="add del">
          <ac:chgData name="gautamtanka93@gmail.com" userId="dca53d936d844206" providerId="LiveId" clId="{8943B480-4530-48A2-9B4B-6AF8F9B7DF8A}" dt="2021-06-04T16:59:02.218" v="1634" actId="26606"/>
          <ac:spMkLst>
            <pc:docMk/>
            <pc:sldMk cId="3632464051" sldId="263"/>
            <ac:spMk id="13" creationId="{4845A0EE-C4C8-4AE1-B3C6-1261368AC036}"/>
          </ac:spMkLst>
        </pc:spChg>
        <pc:spChg chg="add del">
          <ac:chgData name="gautamtanka93@gmail.com" userId="dca53d936d844206" providerId="LiveId" clId="{8943B480-4530-48A2-9B4B-6AF8F9B7DF8A}" dt="2021-06-04T16:59:09.507" v="1636" actId="26606"/>
          <ac:spMkLst>
            <pc:docMk/>
            <pc:sldMk cId="3632464051" sldId="263"/>
            <ac:spMk id="16" creationId="{823AC064-BC96-4F32-8AE1-B2FD38754823}"/>
          </ac:spMkLst>
        </pc:spChg>
        <pc:spChg chg="add del">
          <ac:chgData name="gautamtanka93@gmail.com" userId="dca53d936d844206" providerId="LiveId" clId="{8943B480-4530-48A2-9B4B-6AF8F9B7DF8A}" dt="2021-06-04T16:59:11.265" v="1638" actId="26606"/>
          <ac:spMkLst>
            <pc:docMk/>
            <pc:sldMk cId="3632464051" sldId="263"/>
            <ac:spMk id="19" creationId="{70BDD0CE-06A4-404B-8A13-580229C1C923}"/>
          </ac:spMkLst>
        </pc:spChg>
        <pc:spChg chg="add del">
          <ac:chgData name="gautamtanka93@gmail.com" userId="dca53d936d844206" providerId="LiveId" clId="{8943B480-4530-48A2-9B4B-6AF8F9B7DF8A}" dt="2021-06-04T16:59:11.265" v="1638" actId="26606"/>
          <ac:spMkLst>
            <pc:docMk/>
            <pc:sldMk cId="3632464051" sldId="263"/>
            <ac:spMk id="20" creationId="{EE9899FA-8881-472C-AA59-D08A89CA8AEF}"/>
          </ac:spMkLst>
        </pc:spChg>
        <pc:spChg chg="add del">
          <ac:chgData name="gautamtanka93@gmail.com" userId="dca53d936d844206" providerId="LiveId" clId="{8943B480-4530-48A2-9B4B-6AF8F9B7DF8A}" dt="2021-06-04T16:59:11.265" v="1638" actId="26606"/>
          <ac:spMkLst>
            <pc:docMk/>
            <pc:sldMk cId="3632464051" sldId="263"/>
            <ac:spMk id="21" creationId="{080B7D90-3DF1-4514-B26D-616BE35553C9}"/>
          </ac:spMkLst>
        </pc:spChg>
        <pc:spChg chg="add">
          <ac:chgData name="gautamtanka93@gmail.com" userId="dca53d936d844206" providerId="LiveId" clId="{8943B480-4530-48A2-9B4B-6AF8F9B7DF8A}" dt="2021-06-04T16:59:11.276" v="1639" actId="26606"/>
          <ac:spMkLst>
            <pc:docMk/>
            <pc:sldMk cId="3632464051" sldId="263"/>
            <ac:spMk id="23" creationId="{823AC064-BC96-4F32-8AE1-B2FD38754823}"/>
          </ac:spMkLst>
        </pc:spChg>
        <pc:picChg chg="add mod">
          <ac:chgData name="gautamtanka93@gmail.com" userId="dca53d936d844206" providerId="LiveId" clId="{8943B480-4530-48A2-9B4B-6AF8F9B7DF8A}" dt="2021-06-04T16:59:11.276" v="1639" actId="26606"/>
          <ac:picMkLst>
            <pc:docMk/>
            <pc:sldMk cId="3632464051" sldId="263"/>
            <ac:picMk id="6" creationId="{EF450ECA-E70E-4DE4-A998-839841221807}"/>
          </ac:picMkLst>
        </pc:picChg>
        <pc:picChg chg="add mod">
          <ac:chgData name="gautamtanka93@gmail.com" userId="dca53d936d844206" providerId="LiveId" clId="{8943B480-4530-48A2-9B4B-6AF8F9B7DF8A}" dt="2021-06-04T16:59:11.276" v="1639" actId="26606"/>
          <ac:picMkLst>
            <pc:docMk/>
            <pc:sldMk cId="3632464051" sldId="263"/>
            <ac:picMk id="8" creationId="{79A6A6B9-1ABC-41F7-9865-1547703A15E3}"/>
          </ac:picMkLst>
        </pc:picChg>
        <pc:cxnChg chg="add del">
          <ac:chgData name="gautamtanka93@gmail.com" userId="dca53d936d844206" providerId="LiveId" clId="{8943B480-4530-48A2-9B4B-6AF8F9B7DF8A}" dt="2021-06-04T16:59:09.507" v="1636" actId="26606"/>
          <ac:cxnSpMkLst>
            <pc:docMk/>
            <pc:sldMk cId="3632464051" sldId="263"/>
            <ac:cxnSpMk id="15" creationId="{7E7C77BC-7138-40B1-A15B-20F57A494629}"/>
          </ac:cxnSpMkLst>
        </pc:cxnChg>
        <pc:cxnChg chg="add del">
          <ac:chgData name="gautamtanka93@gmail.com" userId="dca53d936d844206" providerId="LiveId" clId="{8943B480-4530-48A2-9B4B-6AF8F9B7DF8A}" dt="2021-06-04T16:59:09.507" v="1636" actId="26606"/>
          <ac:cxnSpMkLst>
            <pc:docMk/>
            <pc:sldMk cId="3632464051" sldId="263"/>
            <ac:cxnSpMk id="17" creationId="{DB146403-F3D6-484B-B2ED-97F9565D0370}"/>
          </ac:cxnSpMkLst>
        </pc:cxnChg>
        <pc:cxnChg chg="add">
          <ac:chgData name="gautamtanka93@gmail.com" userId="dca53d936d844206" providerId="LiveId" clId="{8943B480-4530-48A2-9B4B-6AF8F9B7DF8A}" dt="2021-06-04T16:59:11.276" v="1639" actId="26606"/>
          <ac:cxnSpMkLst>
            <pc:docMk/>
            <pc:sldMk cId="3632464051" sldId="263"/>
            <ac:cxnSpMk id="24" creationId="{7E7C77BC-7138-40B1-A15B-20F57A494629}"/>
          </ac:cxnSpMkLst>
        </pc:cxnChg>
        <pc:cxnChg chg="add">
          <ac:chgData name="gautamtanka93@gmail.com" userId="dca53d936d844206" providerId="LiveId" clId="{8943B480-4530-48A2-9B4B-6AF8F9B7DF8A}" dt="2021-06-04T16:59:11.276" v="1639" actId="26606"/>
          <ac:cxnSpMkLst>
            <pc:docMk/>
            <pc:sldMk cId="3632464051" sldId="263"/>
            <ac:cxnSpMk id="25" creationId="{DB146403-F3D6-484B-B2ED-97F9565D0370}"/>
          </ac:cxnSpMkLst>
        </pc:cxnChg>
      </pc:sldChg>
      <pc:sldChg chg="addSp delSp modSp new mod setBg">
        <pc:chgData name="gautamtanka93@gmail.com" userId="dca53d936d844206" providerId="LiveId" clId="{8943B480-4530-48A2-9B4B-6AF8F9B7DF8A}" dt="2021-06-04T17:01:46.611" v="1776" actId="255"/>
        <pc:sldMkLst>
          <pc:docMk/>
          <pc:sldMk cId="514974390" sldId="264"/>
        </pc:sldMkLst>
        <pc:spChg chg="mod">
          <ac:chgData name="gautamtanka93@gmail.com" userId="dca53d936d844206" providerId="LiveId" clId="{8943B480-4530-48A2-9B4B-6AF8F9B7DF8A}" dt="2021-06-04T17:00:28.251" v="1643" actId="26606"/>
          <ac:spMkLst>
            <pc:docMk/>
            <pc:sldMk cId="514974390" sldId="264"/>
            <ac:spMk id="2" creationId="{B1D40ED5-55DC-4D2B-AB26-9296FF0FF8DF}"/>
          </ac:spMkLst>
        </pc:spChg>
        <pc:spChg chg="del">
          <ac:chgData name="gautamtanka93@gmail.com" userId="dca53d936d844206" providerId="LiveId" clId="{8943B480-4530-48A2-9B4B-6AF8F9B7DF8A}" dt="2021-05-19T06:09:39.003" v="437" actId="931"/>
          <ac:spMkLst>
            <pc:docMk/>
            <pc:sldMk cId="514974390" sldId="264"/>
            <ac:spMk id="3" creationId="{86662EC2-9180-4CFD-965B-ACD859D382BC}"/>
          </ac:spMkLst>
        </pc:spChg>
        <pc:spChg chg="add del">
          <ac:chgData name="gautamtanka93@gmail.com" userId="dca53d936d844206" providerId="LiveId" clId="{8943B480-4530-48A2-9B4B-6AF8F9B7DF8A}" dt="2021-05-19T06:08:34.354" v="403" actId="478"/>
          <ac:spMkLst>
            <pc:docMk/>
            <pc:sldMk cId="514974390" sldId="264"/>
            <ac:spMk id="4" creationId="{3A5F15CD-5AF6-4E7A-8F95-1F8F8C7264C9}"/>
          </ac:spMkLst>
        </pc:spChg>
        <pc:spChg chg="add del">
          <ac:chgData name="gautamtanka93@gmail.com" userId="dca53d936d844206" providerId="LiveId" clId="{8943B480-4530-48A2-9B4B-6AF8F9B7DF8A}" dt="2021-06-04T16:59:44.028" v="1641" actId="26606"/>
          <ac:spMkLst>
            <pc:docMk/>
            <pc:sldMk cId="514974390" sldId="264"/>
            <ac:spMk id="10" creationId="{B16F856D-DFD2-4015-AC18-67DE5664DAB9}"/>
          </ac:spMkLst>
        </pc:spChg>
        <pc:spChg chg="add del">
          <ac:chgData name="gautamtanka93@gmail.com" userId="dca53d936d844206" providerId="LiveId" clId="{8943B480-4530-48A2-9B4B-6AF8F9B7DF8A}" dt="2021-06-04T17:00:28.251" v="1643" actId="26606"/>
          <ac:spMkLst>
            <pc:docMk/>
            <pc:sldMk cId="514974390" sldId="264"/>
            <ac:spMk id="11" creationId="{D4771268-CB57-404A-9271-370EB28F6090}"/>
          </ac:spMkLst>
        </pc:spChg>
        <pc:spChg chg="add del">
          <ac:chgData name="gautamtanka93@gmail.com" userId="dca53d936d844206" providerId="LiveId" clId="{8943B480-4530-48A2-9B4B-6AF8F9B7DF8A}" dt="2021-06-04T16:59:44.028" v="1641" actId="26606"/>
          <ac:spMkLst>
            <pc:docMk/>
            <pc:sldMk cId="514974390" sldId="264"/>
            <ac:spMk id="13" creationId="{73DE2CFE-42F2-48F0-8706-5264E012B10C}"/>
          </ac:spMkLst>
        </pc:spChg>
        <pc:spChg chg="add mod">
          <ac:chgData name="gautamtanka93@gmail.com" userId="dca53d936d844206" providerId="LiveId" clId="{8943B480-4530-48A2-9B4B-6AF8F9B7DF8A}" dt="2021-06-04T17:01:46.611" v="1776" actId="255"/>
          <ac:spMkLst>
            <pc:docMk/>
            <pc:sldMk cId="514974390" sldId="264"/>
            <ac:spMk id="15" creationId="{1A148B13-D9C6-4B48-83C5-7DF8F562C4E7}"/>
          </ac:spMkLst>
        </pc:spChg>
        <pc:spChg chg="add">
          <ac:chgData name="gautamtanka93@gmail.com" userId="dca53d936d844206" providerId="LiveId" clId="{8943B480-4530-48A2-9B4B-6AF8F9B7DF8A}" dt="2021-06-04T17:00:28.251" v="1643" actId="26606"/>
          <ac:spMkLst>
            <pc:docMk/>
            <pc:sldMk cId="514974390" sldId="264"/>
            <ac:spMk id="18" creationId="{73DE2CFE-42F2-48F0-8706-5264E012B10C}"/>
          </ac:spMkLst>
        </pc:spChg>
        <pc:picChg chg="add del mod">
          <ac:chgData name="gautamtanka93@gmail.com" userId="dca53d936d844206" providerId="LiveId" clId="{8943B480-4530-48A2-9B4B-6AF8F9B7DF8A}" dt="2021-06-04T17:01:25.391" v="1771" actId="478"/>
          <ac:picMkLst>
            <pc:docMk/>
            <pc:sldMk cId="514974390" sldId="264"/>
            <ac:picMk id="6" creationId="{0413486D-DDD5-4E20-B05C-6CE3DF76D5DB}"/>
          </ac:picMkLst>
        </pc:picChg>
        <pc:picChg chg="add mod">
          <ac:chgData name="gautamtanka93@gmail.com" userId="dca53d936d844206" providerId="LiveId" clId="{8943B480-4530-48A2-9B4B-6AF8F9B7DF8A}" dt="2021-06-04T17:01:35.670" v="1775" actId="14100"/>
          <ac:picMkLst>
            <pc:docMk/>
            <pc:sldMk cId="514974390" sldId="264"/>
            <ac:picMk id="9" creationId="{0601E627-D7F1-4054-ABD2-492E60B0A1E3}"/>
          </ac:picMkLst>
        </pc:picChg>
      </pc:sldChg>
      <pc:sldChg chg="addSp delSp modSp new del mod">
        <pc:chgData name="gautamtanka93@gmail.com" userId="dca53d936d844206" providerId="LiveId" clId="{8943B480-4530-48A2-9B4B-6AF8F9B7DF8A}" dt="2021-06-04T17:02:04.009" v="1777" actId="47"/>
        <pc:sldMkLst>
          <pc:docMk/>
          <pc:sldMk cId="872051144" sldId="265"/>
        </pc:sldMkLst>
        <pc:spChg chg="mod">
          <ac:chgData name="gautamtanka93@gmail.com" userId="dca53d936d844206" providerId="LiveId" clId="{8943B480-4530-48A2-9B4B-6AF8F9B7DF8A}" dt="2021-05-19T06:12:56.046" v="461" actId="122"/>
          <ac:spMkLst>
            <pc:docMk/>
            <pc:sldMk cId="872051144" sldId="265"/>
            <ac:spMk id="2" creationId="{442F3C11-6F95-4493-AB54-6FC4BE674C2B}"/>
          </ac:spMkLst>
        </pc:spChg>
        <pc:spChg chg="del">
          <ac:chgData name="gautamtanka93@gmail.com" userId="dca53d936d844206" providerId="LiveId" clId="{8943B480-4530-48A2-9B4B-6AF8F9B7DF8A}" dt="2021-05-19T06:13:10.588" v="462" actId="931"/>
          <ac:spMkLst>
            <pc:docMk/>
            <pc:sldMk cId="872051144" sldId="265"/>
            <ac:spMk id="3" creationId="{EBDC2B2C-73F6-41F0-B327-8D2F8D9C287F}"/>
          </ac:spMkLst>
        </pc:spChg>
        <pc:picChg chg="add mod">
          <ac:chgData name="gautamtanka93@gmail.com" userId="dca53d936d844206" providerId="LiveId" clId="{8943B480-4530-48A2-9B4B-6AF8F9B7DF8A}" dt="2021-05-19T06:13:24.530" v="469" actId="14100"/>
          <ac:picMkLst>
            <pc:docMk/>
            <pc:sldMk cId="872051144" sldId="265"/>
            <ac:picMk id="5" creationId="{80297D00-6EB7-4754-A2AD-18201242CFE1}"/>
          </ac:picMkLst>
        </pc:picChg>
      </pc:sldChg>
      <pc:sldChg chg="addSp delSp modSp new mod setBg">
        <pc:chgData name="gautamtanka93@gmail.com" userId="dca53d936d844206" providerId="LiveId" clId="{8943B480-4530-48A2-9B4B-6AF8F9B7DF8A}" dt="2021-06-04T17:02:25.528" v="1779" actId="20577"/>
        <pc:sldMkLst>
          <pc:docMk/>
          <pc:sldMk cId="329920766" sldId="266"/>
        </pc:sldMkLst>
        <pc:spChg chg="mod ord">
          <ac:chgData name="gautamtanka93@gmail.com" userId="dca53d936d844206" providerId="LiveId" clId="{8943B480-4530-48A2-9B4B-6AF8F9B7DF8A}" dt="2021-06-04T17:02:25.528" v="1779" actId="20577"/>
          <ac:spMkLst>
            <pc:docMk/>
            <pc:sldMk cId="329920766" sldId="266"/>
            <ac:spMk id="2" creationId="{7775EF10-2F67-4E46-B971-0238D0606D68}"/>
          </ac:spMkLst>
        </pc:spChg>
        <pc:spChg chg="del">
          <ac:chgData name="gautamtanka93@gmail.com" userId="dca53d936d844206" providerId="LiveId" clId="{8943B480-4530-48A2-9B4B-6AF8F9B7DF8A}" dt="2021-05-19T06:38:02.903" v="509" actId="931"/>
          <ac:spMkLst>
            <pc:docMk/>
            <pc:sldMk cId="329920766" sldId="266"/>
            <ac:spMk id="3" creationId="{A82B4DCC-D5D7-4DB6-BBD5-15960CB90867}"/>
          </ac:spMkLst>
        </pc:spChg>
        <pc:spChg chg="add del mod">
          <ac:chgData name="gautamtanka93@gmail.com" userId="dca53d936d844206" providerId="LiveId" clId="{8943B480-4530-48A2-9B4B-6AF8F9B7DF8A}" dt="2021-05-19T06:43:06.959" v="518"/>
          <ac:spMkLst>
            <pc:docMk/>
            <pc:sldMk cId="329920766" sldId="266"/>
            <ac:spMk id="7" creationId="{96E2BEDD-1DF6-4776-AD57-3B5B6F17A1AC}"/>
          </ac:spMkLst>
        </pc:spChg>
        <pc:spChg chg="add">
          <ac:chgData name="gautamtanka93@gmail.com" userId="dca53d936d844206" providerId="LiveId" clId="{8943B480-4530-48A2-9B4B-6AF8F9B7DF8A}" dt="2021-06-04T17:02:17.379" v="1778" actId="26606"/>
          <ac:spMkLst>
            <pc:docMk/>
            <pc:sldMk cId="329920766" sldId="266"/>
            <ac:spMk id="14" creationId="{96918796-2918-40D6-BE3A-4600C47FCD42}"/>
          </ac:spMkLst>
        </pc:spChg>
        <pc:picChg chg="add mod">
          <ac:chgData name="gautamtanka93@gmail.com" userId="dca53d936d844206" providerId="LiveId" clId="{8943B480-4530-48A2-9B4B-6AF8F9B7DF8A}" dt="2021-06-04T17:02:17.379" v="1778" actId="26606"/>
          <ac:picMkLst>
            <pc:docMk/>
            <pc:sldMk cId="329920766" sldId="266"/>
            <ac:picMk id="4" creationId="{5B92B4A4-F87B-4330-AEE9-E1D7AC10467B}"/>
          </ac:picMkLst>
        </pc:picChg>
        <pc:picChg chg="add del mod">
          <ac:chgData name="gautamtanka93@gmail.com" userId="dca53d936d844206" providerId="LiveId" clId="{8943B480-4530-48A2-9B4B-6AF8F9B7DF8A}" dt="2021-05-19T06:43:04.410" v="517" actId="478"/>
          <ac:picMkLst>
            <pc:docMk/>
            <pc:sldMk cId="329920766" sldId="266"/>
            <ac:picMk id="5" creationId="{15FFC33F-7539-4D96-9848-CA3F3D4834AD}"/>
          </ac:picMkLst>
        </pc:picChg>
        <pc:picChg chg="add mod">
          <ac:chgData name="gautamtanka93@gmail.com" userId="dca53d936d844206" providerId="LiveId" clId="{8943B480-4530-48A2-9B4B-6AF8F9B7DF8A}" dt="2021-06-04T17:02:17.379" v="1778" actId="26606"/>
          <ac:picMkLst>
            <pc:docMk/>
            <pc:sldMk cId="329920766" sldId="266"/>
            <ac:picMk id="9" creationId="{FA7FA9FA-1191-4294-B701-43B561F002C6}"/>
          </ac:picMkLst>
        </pc:picChg>
      </pc:sldChg>
      <pc:sldChg chg="addSp delSp modSp new del mod">
        <pc:chgData name="gautamtanka93@gmail.com" userId="dca53d936d844206" providerId="LiveId" clId="{8943B480-4530-48A2-9B4B-6AF8F9B7DF8A}" dt="2021-06-04T17:02:34.833" v="1780" actId="47"/>
        <pc:sldMkLst>
          <pc:docMk/>
          <pc:sldMk cId="1038038481" sldId="267"/>
        </pc:sldMkLst>
        <pc:spChg chg="mod">
          <ac:chgData name="gautamtanka93@gmail.com" userId="dca53d936d844206" providerId="LiveId" clId="{8943B480-4530-48A2-9B4B-6AF8F9B7DF8A}" dt="2021-05-19T06:58:08.637" v="543" actId="14100"/>
          <ac:spMkLst>
            <pc:docMk/>
            <pc:sldMk cId="1038038481" sldId="267"/>
            <ac:spMk id="2" creationId="{D1620A64-F606-4319-B497-0C1EA5C1A77B}"/>
          </ac:spMkLst>
        </pc:spChg>
        <pc:spChg chg="del">
          <ac:chgData name="gautamtanka93@gmail.com" userId="dca53d936d844206" providerId="LiveId" clId="{8943B480-4530-48A2-9B4B-6AF8F9B7DF8A}" dt="2021-05-19T06:57:48.378" v="534"/>
          <ac:spMkLst>
            <pc:docMk/>
            <pc:sldMk cId="1038038481" sldId="267"/>
            <ac:spMk id="3" creationId="{D2295584-8599-4266-A26F-CD529A6D26E7}"/>
          </ac:spMkLst>
        </pc:spChg>
        <pc:spChg chg="add del mod">
          <ac:chgData name="gautamtanka93@gmail.com" userId="dca53d936d844206" providerId="LiveId" clId="{8943B480-4530-48A2-9B4B-6AF8F9B7DF8A}" dt="2021-05-19T07:00:33.385" v="551"/>
          <ac:spMkLst>
            <pc:docMk/>
            <pc:sldMk cId="1038038481" sldId="267"/>
            <ac:spMk id="9" creationId="{92B6E100-F2EC-400E-8D88-E726CDA27286}"/>
          </ac:spMkLst>
        </pc:spChg>
        <pc:picChg chg="add del mod">
          <ac:chgData name="gautamtanka93@gmail.com" userId="dca53d936d844206" providerId="LiveId" clId="{8943B480-4530-48A2-9B4B-6AF8F9B7DF8A}" dt="2021-05-19T06:59:56.452" v="549" actId="478"/>
          <ac:picMkLst>
            <pc:docMk/>
            <pc:sldMk cId="1038038481" sldId="267"/>
            <ac:picMk id="5" creationId="{BA31D873-409B-4BAC-B9A4-56FC7ADC704A}"/>
          </ac:picMkLst>
        </pc:picChg>
        <pc:picChg chg="add del mod">
          <ac:chgData name="gautamtanka93@gmail.com" userId="dca53d936d844206" providerId="LiveId" clId="{8943B480-4530-48A2-9B4B-6AF8F9B7DF8A}" dt="2021-05-19T07:00:03.664" v="550" actId="478"/>
          <ac:picMkLst>
            <pc:docMk/>
            <pc:sldMk cId="1038038481" sldId="267"/>
            <ac:picMk id="7" creationId="{F7E2B532-3612-4596-8F35-E0C48C3A1B52}"/>
          </ac:picMkLst>
        </pc:picChg>
        <pc:picChg chg="add mod">
          <ac:chgData name="gautamtanka93@gmail.com" userId="dca53d936d844206" providerId="LiveId" clId="{8943B480-4530-48A2-9B4B-6AF8F9B7DF8A}" dt="2021-05-19T07:00:52.170" v="558" actId="1076"/>
          <ac:picMkLst>
            <pc:docMk/>
            <pc:sldMk cId="1038038481" sldId="267"/>
            <ac:picMk id="11" creationId="{0F6ADBD9-9878-4F8F-A584-8D9CB25E71FE}"/>
          </ac:picMkLst>
        </pc:picChg>
        <pc:picChg chg="add mod">
          <ac:chgData name="gautamtanka93@gmail.com" userId="dca53d936d844206" providerId="LiveId" clId="{8943B480-4530-48A2-9B4B-6AF8F9B7DF8A}" dt="2021-05-19T07:02:46.381" v="567" actId="14100"/>
          <ac:picMkLst>
            <pc:docMk/>
            <pc:sldMk cId="1038038481" sldId="267"/>
            <ac:picMk id="13" creationId="{D844AD66-92F7-412A-B8A4-A3C59FD2EEBE}"/>
          </ac:picMkLst>
        </pc:picChg>
      </pc:sldChg>
      <pc:sldChg chg="addSp delSp modSp new mod setBg">
        <pc:chgData name="gautamtanka93@gmail.com" userId="dca53d936d844206" providerId="LiveId" clId="{8943B480-4530-48A2-9B4B-6AF8F9B7DF8A}" dt="2021-06-04T17:03:23.614" v="1788" actId="20577"/>
        <pc:sldMkLst>
          <pc:docMk/>
          <pc:sldMk cId="320297537" sldId="268"/>
        </pc:sldMkLst>
        <pc:spChg chg="mod">
          <ac:chgData name="gautamtanka93@gmail.com" userId="dca53d936d844206" providerId="LiveId" clId="{8943B480-4530-48A2-9B4B-6AF8F9B7DF8A}" dt="2021-06-04T17:03:23.614" v="1788" actId="20577"/>
          <ac:spMkLst>
            <pc:docMk/>
            <pc:sldMk cId="320297537" sldId="268"/>
            <ac:spMk id="2" creationId="{13B2E0E7-7F67-482E-8A25-7E3E0FC8EF11}"/>
          </ac:spMkLst>
        </pc:spChg>
        <pc:spChg chg="del">
          <ac:chgData name="gautamtanka93@gmail.com" userId="dca53d936d844206" providerId="LiveId" clId="{8943B480-4530-48A2-9B4B-6AF8F9B7DF8A}" dt="2021-05-19T07:12:16.873" v="604"/>
          <ac:spMkLst>
            <pc:docMk/>
            <pc:sldMk cId="320297537" sldId="268"/>
            <ac:spMk id="3" creationId="{B4F1B478-017D-47A5-9121-8D90EDCDBD2B}"/>
          </ac:spMkLst>
        </pc:spChg>
        <pc:spChg chg="add">
          <ac:chgData name="gautamtanka93@gmail.com" userId="dca53d936d844206" providerId="LiveId" clId="{8943B480-4530-48A2-9B4B-6AF8F9B7DF8A}" dt="2021-06-04T17:03:10.809" v="1786" actId="26606"/>
          <ac:spMkLst>
            <pc:docMk/>
            <pc:sldMk cId="320297537" sldId="268"/>
            <ac:spMk id="12" creationId="{823AC064-BC96-4F32-8AE1-B2FD38754823}"/>
          </ac:spMkLst>
        </pc:spChg>
        <pc:picChg chg="add mod">
          <ac:chgData name="gautamtanka93@gmail.com" userId="dca53d936d844206" providerId="LiveId" clId="{8943B480-4530-48A2-9B4B-6AF8F9B7DF8A}" dt="2021-06-04T17:03:10.809" v="1786" actId="26606"/>
          <ac:picMkLst>
            <pc:docMk/>
            <pc:sldMk cId="320297537" sldId="268"/>
            <ac:picMk id="5" creationId="{842F7A2C-B4EA-4961-A8BC-3A8B8DA90770}"/>
          </ac:picMkLst>
        </pc:picChg>
        <pc:picChg chg="add mod">
          <ac:chgData name="gautamtanka93@gmail.com" userId="dca53d936d844206" providerId="LiveId" clId="{8943B480-4530-48A2-9B4B-6AF8F9B7DF8A}" dt="2021-06-04T17:03:10.809" v="1786" actId="26606"/>
          <ac:picMkLst>
            <pc:docMk/>
            <pc:sldMk cId="320297537" sldId="268"/>
            <ac:picMk id="7" creationId="{2E30A22E-525F-44F5-AA0F-40758C62EB86}"/>
          </ac:picMkLst>
        </pc:picChg>
        <pc:cxnChg chg="add">
          <ac:chgData name="gautamtanka93@gmail.com" userId="dca53d936d844206" providerId="LiveId" clId="{8943B480-4530-48A2-9B4B-6AF8F9B7DF8A}" dt="2021-06-04T17:03:10.809" v="1786" actId="26606"/>
          <ac:cxnSpMkLst>
            <pc:docMk/>
            <pc:sldMk cId="320297537" sldId="268"/>
            <ac:cxnSpMk id="14" creationId="{7E7C77BC-7138-40B1-A15B-20F57A494629}"/>
          </ac:cxnSpMkLst>
        </pc:cxnChg>
        <pc:cxnChg chg="add">
          <ac:chgData name="gautamtanka93@gmail.com" userId="dca53d936d844206" providerId="LiveId" clId="{8943B480-4530-48A2-9B4B-6AF8F9B7DF8A}" dt="2021-06-04T17:03:10.809" v="1786" actId="26606"/>
          <ac:cxnSpMkLst>
            <pc:docMk/>
            <pc:sldMk cId="320297537" sldId="268"/>
            <ac:cxnSpMk id="16" creationId="{DB146403-F3D6-484B-B2ED-97F9565D0370}"/>
          </ac:cxnSpMkLst>
        </pc:cxnChg>
      </pc:sldChg>
      <pc:sldChg chg="addSp delSp modSp new del mod">
        <pc:chgData name="gautamtanka93@gmail.com" userId="dca53d936d844206" providerId="LiveId" clId="{8943B480-4530-48A2-9B4B-6AF8F9B7DF8A}" dt="2021-06-04T17:03:17.735" v="1787" actId="47"/>
        <pc:sldMkLst>
          <pc:docMk/>
          <pc:sldMk cId="1307923622" sldId="269"/>
        </pc:sldMkLst>
        <pc:spChg chg="mod">
          <ac:chgData name="gautamtanka93@gmail.com" userId="dca53d936d844206" providerId="LiveId" clId="{8943B480-4530-48A2-9B4B-6AF8F9B7DF8A}" dt="2021-05-19T07:15:23.813" v="630" actId="20577"/>
          <ac:spMkLst>
            <pc:docMk/>
            <pc:sldMk cId="1307923622" sldId="269"/>
            <ac:spMk id="2" creationId="{2FB248F4-CB8C-4326-A982-702268AF70F2}"/>
          </ac:spMkLst>
        </pc:spChg>
        <pc:spChg chg="del">
          <ac:chgData name="gautamtanka93@gmail.com" userId="dca53d936d844206" providerId="LiveId" clId="{8943B480-4530-48A2-9B4B-6AF8F9B7DF8A}" dt="2021-05-19T07:23:07.529" v="729"/>
          <ac:spMkLst>
            <pc:docMk/>
            <pc:sldMk cId="1307923622" sldId="269"/>
            <ac:spMk id="3" creationId="{CA74193B-9F1B-4C59-9B6B-DD35DE1E2626}"/>
          </ac:spMkLst>
        </pc:spChg>
        <pc:picChg chg="add mod">
          <ac:chgData name="gautamtanka93@gmail.com" userId="dca53d936d844206" providerId="LiveId" clId="{8943B480-4530-48A2-9B4B-6AF8F9B7DF8A}" dt="2021-05-19T07:24:12.964" v="746" actId="14100"/>
          <ac:picMkLst>
            <pc:docMk/>
            <pc:sldMk cId="1307923622" sldId="269"/>
            <ac:picMk id="5" creationId="{9086D154-2618-4579-854A-AE506865F08E}"/>
          </ac:picMkLst>
        </pc:picChg>
        <pc:picChg chg="add mod">
          <ac:chgData name="gautamtanka93@gmail.com" userId="dca53d936d844206" providerId="LiveId" clId="{8943B480-4530-48A2-9B4B-6AF8F9B7DF8A}" dt="2021-05-19T07:24:33.829" v="751" actId="14100"/>
          <ac:picMkLst>
            <pc:docMk/>
            <pc:sldMk cId="1307923622" sldId="269"/>
            <ac:picMk id="7" creationId="{6FC361E4-87DC-4055-A731-7B8DCD64054F}"/>
          </ac:picMkLst>
        </pc:picChg>
      </pc:sldChg>
      <pc:sldChg chg="addSp delSp modSp new mod">
        <pc:chgData name="gautamtanka93@gmail.com" userId="dca53d936d844206" providerId="LiveId" clId="{8943B480-4530-48A2-9B4B-6AF8F9B7DF8A}" dt="2021-05-19T07:22:22.970" v="728" actId="1076"/>
        <pc:sldMkLst>
          <pc:docMk/>
          <pc:sldMk cId="899158955" sldId="270"/>
        </pc:sldMkLst>
        <pc:spChg chg="mod">
          <ac:chgData name="gautamtanka93@gmail.com" userId="dca53d936d844206" providerId="LiveId" clId="{8943B480-4530-48A2-9B4B-6AF8F9B7DF8A}" dt="2021-05-19T07:20:58.067" v="709" actId="122"/>
          <ac:spMkLst>
            <pc:docMk/>
            <pc:sldMk cId="899158955" sldId="270"/>
            <ac:spMk id="2" creationId="{7DEE5504-7DF0-4DC2-89BC-D22CB3A9D43F}"/>
          </ac:spMkLst>
        </pc:spChg>
        <pc:spChg chg="del">
          <ac:chgData name="gautamtanka93@gmail.com" userId="dca53d936d844206" providerId="LiveId" clId="{8943B480-4530-48A2-9B4B-6AF8F9B7DF8A}" dt="2021-05-19T07:21:04.810" v="710" actId="931"/>
          <ac:spMkLst>
            <pc:docMk/>
            <pc:sldMk cId="899158955" sldId="270"/>
            <ac:spMk id="3" creationId="{56978ECB-D350-44E3-8486-1F8970A214DD}"/>
          </ac:spMkLst>
        </pc:spChg>
        <pc:picChg chg="add mod">
          <ac:chgData name="gautamtanka93@gmail.com" userId="dca53d936d844206" providerId="LiveId" clId="{8943B480-4530-48A2-9B4B-6AF8F9B7DF8A}" dt="2021-05-19T07:22:22.970" v="728" actId="1076"/>
          <ac:picMkLst>
            <pc:docMk/>
            <pc:sldMk cId="899158955" sldId="270"/>
            <ac:picMk id="5" creationId="{63C5A776-D550-44E0-AEB9-9E53AE0AEFA9}"/>
          </ac:picMkLst>
        </pc:picChg>
      </pc:sldChg>
      <pc:sldChg chg="addSp delSp modSp new mod ord">
        <pc:chgData name="gautamtanka93@gmail.com" userId="dca53d936d844206" providerId="LiveId" clId="{8943B480-4530-48A2-9B4B-6AF8F9B7DF8A}" dt="2021-05-19T08:18:15.820" v="922" actId="1076"/>
        <pc:sldMkLst>
          <pc:docMk/>
          <pc:sldMk cId="3748846860" sldId="271"/>
        </pc:sldMkLst>
        <pc:spChg chg="mod">
          <ac:chgData name="gautamtanka93@gmail.com" userId="dca53d936d844206" providerId="LiveId" clId="{8943B480-4530-48A2-9B4B-6AF8F9B7DF8A}" dt="2021-05-19T07:56:42.084" v="814" actId="122"/>
          <ac:spMkLst>
            <pc:docMk/>
            <pc:sldMk cId="3748846860" sldId="271"/>
            <ac:spMk id="2" creationId="{D3D3F27F-4B8D-454D-B95F-F6E2763993BC}"/>
          </ac:spMkLst>
        </pc:spChg>
        <pc:spChg chg="del">
          <ac:chgData name="gautamtanka93@gmail.com" userId="dca53d936d844206" providerId="LiveId" clId="{8943B480-4530-48A2-9B4B-6AF8F9B7DF8A}" dt="2021-05-19T07:56:49.355" v="815"/>
          <ac:spMkLst>
            <pc:docMk/>
            <pc:sldMk cId="3748846860" sldId="271"/>
            <ac:spMk id="3" creationId="{BDB6A399-3EFD-4F66-B924-3A74BFF463D7}"/>
          </ac:spMkLst>
        </pc:spChg>
        <pc:spChg chg="add del mod">
          <ac:chgData name="gautamtanka93@gmail.com" userId="dca53d936d844206" providerId="LiveId" clId="{8943B480-4530-48A2-9B4B-6AF8F9B7DF8A}" dt="2021-05-19T08:17:58.748" v="913"/>
          <ac:spMkLst>
            <pc:docMk/>
            <pc:sldMk cId="3748846860" sldId="271"/>
            <ac:spMk id="7" creationId="{CE0C7FDB-E01D-4A0D-8D27-AAD7F1B9F8C2}"/>
          </ac:spMkLst>
        </pc:spChg>
        <pc:picChg chg="add del mod">
          <ac:chgData name="gautamtanka93@gmail.com" userId="dca53d936d844206" providerId="LiveId" clId="{8943B480-4530-48A2-9B4B-6AF8F9B7DF8A}" dt="2021-05-19T08:17:56.697" v="912" actId="478"/>
          <ac:picMkLst>
            <pc:docMk/>
            <pc:sldMk cId="3748846860" sldId="271"/>
            <ac:picMk id="5" creationId="{ABD02ED9-712B-473D-B956-C6C692ADD73F}"/>
          </ac:picMkLst>
        </pc:picChg>
        <pc:picChg chg="add mod">
          <ac:chgData name="gautamtanka93@gmail.com" userId="dca53d936d844206" providerId="LiveId" clId="{8943B480-4530-48A2-9B4B-6AF8F9B7DF8A}" dt="2021-05-19T08:18:15.820" v="922" actId="1076"/>
          <ac:picMkLst>
            <pc:docMk/>
            <pc:sldMk cId="3748846860" sldId="271"/>
            <ac:picMk id="9" creationId="{67ABFF53-953C-44EB-A0F5-A186BCD4695D}"/>
          </ac:picMkLst>
        </pc:picChg>
      </pc:sldChg>
      <pc:sldChg chg="addSp delSp modSp new mod setBg">
        <pc:chgData name="gautamtanka93@gmail.com" userId="dca53d936d844206" providerId="LiveId" clId="{8943B480-4530-48A2-9B4B-6AF8F9B7DF8A}" dt="2021-06-04T17:03:00.791" v="1784" actId="20577"/>
        <pc:sldMkLst>
          <pc:docMk/>
          <pc:sldMk cId="249419880" sldId="272"/>
        </pc:sldMkLst>
        <pc:spChg chg="mod ord">
          <ac:chgData name="gautamtanka93@gmail.com" userId="dca53d936d844206" providerId="LiveId" clId="{8943B480-4530-48A2-9B4B-6AF8F9B7DF8A}" dt="2021-06-04T17:03:00.791" v="1784" actId="20577"/>
          <ac:spMkLst>
            <pc:docMk/>
            <pc:sldMk cId="249419880" sldId="272"/>
            <ac:spMk id="2" creationId="{0634972F-E8B4-4215-B2F4-DA7AE3BCD31F}"/>
          </ac:spMkLst>
        </pc:spChg>
        <pc:spChg chg="del">
          <ac:chgData name="gautamtanka93@gmail.com" userId="dca53d936d844206" providerId="LiveId" clId="{8943B480-4530-48A2-9B4B-6AF8F9B7DF8A}" dt="2021-05-19T08:03:45.183" v="858"/>
          <ac:spMkLst>
            <pc:docMk/>
            <pc:sldMk cId="249419880" sldId="272"/>
            <ac:spMk id="3" creationId="{D612D5D2-F7C7-4312-8E88-7AB4E31F87D1}"/>
          </ac:spMkLst>
        </pc:spChg>
        <pc:spChg chg="add del">
          <ac:chgData name="gautamtanka93@gmail.com" userId="dca53d936d844206" providerId="LiveId" clId="{8943B480-4530-48A2-9B4B-6AF8F9B7DF8A}" dt="2021-06-04T17:02:46.953" v="1782" actId="26606"/>
          <ac:spMkLst>
            <pc:docMk/>
            <pc:sldMk cId="249419880" sldId="272"/>
            <ac:spMk id="12" creationId="{4845A0EE-C4C8-4AE1-B3C6-1261368AC036}"/>
          </ac:spMkLst>
        </pc:spChg>
        <pc:spChg chg="add">
          <ac:chgData name="gautamtanka93@gmail.com" userId="dca53d936d844206" providerId="LiveId" clId="{8943B480-4530-48A2-9B4B-6AF8F9B7DF8A}" dt="2021-06-04T17:02:46.962" v="1783" actId="26606"/>
          <ac:spMkLst>
            <pc:docMk/>
            <pc:sldMk cId="249419880" sldId="272"/>
            <ac:spMk id="15" creationId="{823AC064-BC96-4F32-8AE1-B2FD38754823}"/>
          </ac:spMkLst>
        </pc:spChg>
        <pc:graphicFrameChg chg="add del modGraphic">
          <ac:chgData name="gautamtanka93@gmail.com" userId="dca53d936d844206" providerId="LiveId" clId="{8943B480-4530-48A2-9B4B-6AF8F9B7DF8A}" dt="2021-05-19T12:58:34.577" v="924" actId="27309"/>
          <ac:graphicFrameMkLst>
            <pc:docMk/>
            <pc:sldMk cId="249419880" sldId="272"/>
            <ac:graphicFrameMk id="4" creationId="{25E1C50A-A2F6-48C3-A2AA-E401F93E9CF3}"/>
          </ac:graphicFrameMkLst>
        </pc:graphicFrameChg>
        <pc:picChg chg="add mod">
          <ac:chgData name="gautamtanka93@gmail.com" userId="dca53d936d844206" providerId="LiveId" clId="{8943B480-4530-48A2-9B4B-6AF8F9B7DF8A}" dt="2021-06-04T17:02:46.962" v="1783" actId="26606"/>
          <ac:picMkLst>
            <pc:docMk/>
            <pc:sldMk cId="249419880" sldId="272"/>
            <ac:picMk id="5" creationId="{51A19B92-A934-47DB-AE5C-67E4415C2904}"/>
          </ac:picMkLst>
        </pc:picChg>
        <pc:picChg chg="add mod">
          <ac:chgData name="gautamtanka93@gmail.com" userId="dca53d936d844206" providerId="LiveId" clId="{8943B480-4530-48A2-9B4B-6AF8F9B7DF8A}" dt="2021-06-04T17:02:46.962" v="1783" actId="26606"/>
          <ac:picMkLst>
            <pc:docMk/>
            <pc:sldMk cId="249419880" sldId="272"/>
            <ac:picMk id="7" creationId="{E17B4409-3BD1-4950-BE6E-E3E9DEA95808}"/>
          </ac:picMkLst>
        </pc:picChg>
        <pc:cxnChg chg="add">
          <ac:chgData name="gautamtanka93@gmail.com" userId="dca53d936d844206" providerId="LiveId" clId="{8943B480-4530-48A2-9B4B-6AF8F9B7DF8A}" dt="2021-06-04T17:02:46.962" v="1783" actId="26606"/>
          <ac:cxnSpMkLst>
            <pc:docMk/>
            <pc:sldMk cId="249419880" sldId="272"/>
            <ac:cxnSpMk id="14" creationId="{7E7C77BC-7138-40B1-A15B-20F57A494629}"/>
          </ac:cxnSpMkLst>
        </pc:cxnChg>
        <pc:cxnChg chg="add">
          <ac:chgData name="gautamtanka93@gmail.com" userId="dca53d936d844206" providerId="LiveId" clId="{8943B480-4530-48A2-9B4B-6AF8F9B7DF8A}" dt="2021-06-04T17:02:46.962" v="1783" actId="26606"/>
          <ac:cxnSpMkLst>
            <pc:docMk/>
            <pc:sldMk cId="249419880" sldId="272"/>
            <ac:cxnSpMk id="16" creationId="{DB146403-F3D6-484B-B2ED-97F9565D0370}"/>
          </ac:cxnSpMkLst>
        </pc:cxnChg>
      </pc:sldChg>
      <pc:sldChg chg="delSp modSp new mod">
        <pc:chgData name="gautamtanka93@gmail.com" userId="dca53d936d844206" providerId="LiveId" clId="{8943B480-4530-48A2-9B4B-6AF8F9B7DF8A}" dt="2021-06-04T17:04:13.008" v="1840" actId="20577"/>
        <pc:sldMkLst>
          <pc:docMk/>
          <pc:sldMk cId="3908297503" sldId="273"/>
        </pc:sldMkLst>
        <pc:spChg chg="mod">
          <ac:chgData name="gautamtanka93@gmail.com" userId="dca53d936d844206" providerId="LiveId" clId="{8943B480-4530-48A2-9B4B-6AF8F9B7DF8A}" dt="2021-06-04T17:04:13.008" v="1840" actId="20577"/>
          <ac:spMkLst>
            <pc:docMk/>
            <pc:sldMk cId="3908297503" sldId="273"/>
            <ac:spMk id="2" creationId="{3CBBAEAE-988B-4E13-B9B5-FE066BFE5231}"/>
          </ac:spMkLst>
        </pc:spChg>
        <pc:spChg chg="del">
          <ac:chgData name="gautamtanka93@gmail.com" userId="dca53d936d844206" providerId="LiveId" clId="{8943B480-4530-48A2-9B4B-6AF8F9B7DF8A}" dt="2021-05-19T08:04:55.352" v="868" actId="478"/>
          <ac:spMkLst>
            <pc:docMk/>
            <pc:sldMk cId="3908297503" sldId="273"/>
            <ac:spMk id="3" creationId="{73FB2BD5-852F-4AD6-B0A7-18789E4EBFA2}"/>
          </ac:spMkLst>
        </pc:spChg>
      </pc:sldChg>
      <pc:sldChg chg="addSp delSp modSp new del mod">
        <pc:chgData name="gautamtanka93@gmail.com" userId="dca53d936d844206" providerId="LiveId" clId="{8943B480-4530-48A2-9B4B-6AF8F9B7DF8A}" dt="2021-06-04T17:03:06.860" v="1785" actId="47"/>
        <pc:sldMkLst>
          <pc:docMk/>
          <pc:sldMk cId="1787593711" sldId="274"/>
        </pc:sldMkLst>
        <pc:spChg chg="mod">
          <ac:chgData name="gautamtanka93@gmail.com" userId="dca53d936d844206" providerId="LiveId" clId="{8943B480-4530-48A2-9B4B-6AF8F9B7DF8A}" dt="2021-05-19T08:15:47.240" v="900" actId="122"/>
          <ac:spMkLst>
            <pc:docMk/>
            <pc:sldMk cId="1787593711" sldId="274"/>
            <ac:spMk id="2" creationId="{675A1931-BFA7-4350-99C1-CC7E3589749D}"/>
          </ac:spMkLst>
        </pc:spChg>
        <pc:spChg chg="del mod">
          <ac:chgData name="gautamtanka93@gmail.com" userId="dca53d936d844206" providerId="LiveId" clId="{8943B480-4530-48A2-9B4B-6AF8F9B7DF8A}" dt="2021-05-19T08:16:02.947" v="903"/>
          <ac:spMkLst>
            <pc:docMk/>
            <pc:sldMk cId="1787593711" sldId="274"/>
            <ac:spMk id="3" creationId="{AE7A7DD3-D43B-4E11-858F-4767946FE37F}"/>
          </ac:spMkLst>
        </pc:spChg>
        <pc:picChg chg="add mod">
          <ac:chgData name="gautamtanka93@gmail.com" userId="dca53d936d844206" providerId="LiveId" clId="{8943B480-4530-48A2-9B4B-6AF8F9B7DF8A}" dt="2021-05-19T08:16:16.997" v="911" actId="1076"/>
          <ac:picMkLst>
            <pc:docMk/>
            <pc:sldMk cId="1787593711" sldId="274"/>
            <ac:picMk id="5" creationId="{42EBF97F-544E-46B6-AB06-8035E29B2F90}"/>
          </ac:picMkLst>
        </pc:picChg>
      </pc:sldChg>
      <pc:sldChg chg="modSp new mod">
        <pc:chgData name="gautamtanka93@gmail.com" userId="dca53d936d844206" providerId="LiveId" clId="{8943B480-4530-48A2-9B4B-6AF8F9B7DF8A}" dt="2021-06-04T15:00:36.320" v="1523" actId="20577"/>
        <pc:sldMkLst>
          <pc:docMk/>
          <pc:sldMk cId="217142817" sldId="275"/>
        </pc:sldMkLst>
        <pc:spChg chg="mod">
          <ac:chgData name="gautamtanka93@gmail.com" userId="dca53d936d844206" providerId="LiveId" clId="{8943B480-4530-48A2-9B4B-6AF8F9B7DF8A}" dt="2021-06-04T14:51:02.314" v="1507" actId="113"/>
          <ac:spMkLst>
            <pc:docMk/>
            <pc:sldMk cId="217142817" sldId="275"/>
            <ac:spMk id="2" creationId="{4104BA13-FCB7-47B9-BE75-48BFA4E4E7D4}"/>
          </ac:spMkLst>
        </pc:spChg>
        <pc:spChg chg="mod">
          <ac:chgData name="gautamtanka93@gmail.com" userId="dca53d936d844206" providerId="LiveId" clId="{8943B480-4530-48A2-9B4B-6AF8F9B7DF8A}" dt="2021-06-04T15:00:36.320" v="1523" actId="20577"/>
          <ac:spMkLst>
            <pc:docMk/>
            <pc:sldMk cId="217142817" sldId="275"/>
            <ac:spMk id="3" creationId="{CB26A803-811E-48E8-BC74-12A099C15C9B}"/>
          </ac:spMkLst>
        </pc:spChg>
      </pc:sldChg>
      <pc:sldChg chg="modSp new mod ord">
        <pc:chgData name="gautamtanka93@gmail.com" userId="dca53d936d844206" providerId="LiveId" clId="{8943B480-4530-48A2-9B4B-6AF8F9B7DF8A}" dt="2021-06-04T17:05:19.180" v="1844" actId="20577"/>
        <pc:sldMkLst>
          <pc:docMk/>
          <pc:sldMk cId="2056031959" sldId="276"/>
        </pc:sldMkLst>
        <pc:spChg chg="mod">
          <ac:chgData name="gautamtanka93@gmail.com" userId="dca53d936d844206" providerId="LiveId" clId="{8943B480-4530-48A2-9B4B-6AF8F9B7DF8A}" dt="2021-06-04T14:51:36.311" v="1510" actId="113"/>
          <ac:spMkLst>
            <pc:docMk/>
            <pc:sldMk cId="2056031959" sldId="276"/>
            <ac:spMk id="2" creationId="{45A2A859-04C8-4ADB-BC9C-0C6BB549C2FF}"/>
          </ac:spMkLst>
        </pc:spChg>
        <pc:spChg chg="mod">
          <ac:chgData name="gautamtanka93@gmail.com" userId="dca53d936d844206" providerId="LiveId" clId="{8943B480-4530-48A2-9B4B-6AF8F9B7DF8A}" dt="2021-06-04T17:05:19.180" v="1844" actId="20577"/>
          <ac:spMkLst>
            <pc:docMk/>
            <pc:sldMk cId="2056031959" sldId="276"/>
            <ac:spMk id="3" creationId="{51B56212-CB11-4203-AFD5-DDDC8BA425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97B3-DD60-4D76-8FB4-D76FC9492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70D55-B46C-4153-A7C8-24DD48D0A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557D5-787B-4FAD-8664-1CF550DB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6AF-C3C3-40D7-A48B-24681E669F7E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8A46-5A2A-408F-8616-E041C78C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1473B-B25F-4BEA-8DD0-6DC6231D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CC11-A5EC-4C36-AC9C-E5ABA2BB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9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1BD5-A27F-4714-9C48-9DF93106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65CB-1C77-44E2-A27E-54284EB39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04321-357C-4666-AD51-B52C6FA0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6AF-C3C3-40D7-A48B-24681E669F7E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272B7-BBEE-4D4F-97B7-C3A236BD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C11B8-2837-4485-B967-BB891EB9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CC11-A5EC-4C36-AC9C-E5ABA2BB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1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5B8A7-C96E-48D5-B0A5-766F385EA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F5B62-952D-4507-AFA0-B46261B68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200E1-443A-4B06-9C9F-C0CF9D86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6AF-C3C3-40D7-A48B-24681E669F7E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C1EB-39F0-4845-A98C-5004E9E0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EB969-7F8F-4B02-9952-37FAFF0F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CC11-A5EC-4C36-AC9C-E5ABA2BB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7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180B-FC03-430F-B2AF-9AAC1E10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44DE-7DC0-409D-B98C-A3140AA03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3D8B4-5B6B-46D4-A57C-E29D47F3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6AF-C3C3-40D7-A48B-24681E669F7E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CADE6-69E1-45E3-9739-6F968DDF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1857D-7C64-4AC7-803B-E3FEA72D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CC11-A5EC-4C36-AC9C-E5ABA2BB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8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7DBA-12CD-4370-8F6D-1BEB29AB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B9A92-EFE9-4712-A26D-57B9EA6C2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3CC65-BF64-4F6B-9A06-35482F13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6AF-C3C3-40D7-A48B-24681E669F7E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C0ADE-7173-49AF-A8AF-EBA503D7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A04D-BA02-402F-BA02-E6912331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CC11-A5EC-4C36-AC9C-E5ABA2BB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29F5-6C77-400F-9326-FDAD8A56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828B-65C7-498F-B96A-65AFE395E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B3369-8276-4F46-A4FD-CBEC804FB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93D58-8D54-4555-8C1B-055F60B4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6AF-C3C3-40D7-A48B-24681E669F7E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FEDB7-B5FD-4F0F-B64D-18669B4B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68AE3-7C37-4373-9E90-D58D4A17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CC11-A5EC-4C36-AC9C-E5ABA2BB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8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EE63-7B67-42FB-9C8B-CD8A26B3F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07336-284B-40FE-9049-3B26AD27F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3B94A-0621-424D-BD2A-9F6A81AAB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AC686-608C-4A90-A739-22C1B0DCB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A3827-CD10-4A93-8438-D003E35AA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DB9AF-457E-4F9B-BD8E-3A57CBAD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6AF-C3C3-40D7-A48B-24681E669F7E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84217-449A-49D3-87CC-5C8E3561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D9D97-630A-4428-9661-848C8D33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CC11-A5EC-4C36-AC9C-E5ABA2BB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7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E37C-4705-4D5F-BA83-AC4713E2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816DB-DE68-416B-9BAC-607F51CC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6AF-C3C3-40D7-A48B-24681E669F7E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84ADF-AF96-485A-A174-8DB66C2D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FB7D5-DF4B-4B66-8CC3-E2696ECB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CC11-A5EC-4C36-AC9C-E5ABA2BB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6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5A690-CD1F-4858-BA03-EC8968DF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6AF-C3C3-40D7-A48B-24681E669F7E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D1BB5-9BB6-41B7-8FE1-9CD04EF0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C219B-CC7F-4BE7-AC0A-070A9C36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CC11-A5EC-4C36-AC9C-E5ABA2BB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2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CCB4-80E9-4090-B95A-36BCAA82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C707-B815-4239-9CD1-AC7A5108C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91556-E7FE-46B9-AD78-DA23E36B1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472A4-CFBB-49D5-AE93-439193F1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6AF-C3C3-40D7-A48B-24681E669F7E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D4ED8-34DC-4F05-82FB-7699D31B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D4CD8-9386-4765-AF0E-C9FBFA10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CC11-A5EC-4C36-AC9C-E5ABA2BB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0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6DD0-D480-4D2E-B3F2-524718F7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8BE22-2349-4D5E-B600-BDAF42A86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EFE22-A4A1-40C7-AD82-6A854B0C6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A32D7-7694-48F8-9D68-365E1839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6AF-C3C3-40D7-A48B-24681E669F7E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F13E2-1934-430A-A79D-3A982F49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A7B7D-ABCA-41C0-989B-83227368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CC11-A5EC-4C36-AC9C-E5ABA2BB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4AAD32-6A9F-4A1F-A9B1-BBB62889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041E2-2D1D-47C3-9446-F59C4D007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0B2C2-D3F6-4A06-8720-619152748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86AF-C3C3-40D7-A48B-24681E669F7E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AEEF9-68FB-4674-B765-46AE29A92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562B2-B599-40D6-9FE6-4CA8857A7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CC11-A5EC-4C36-AC9C-E5ABA2BB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6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3201-B1E7-4A77-8DB6-7A9FC36B5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547" y="594443"/>
            <a:ext cx="9054905" cy="4188655"/>
          </a:xfrm>
        </p:spPr>
        <p:txBody>
          <a:bodyPr>
            <a:normAutofit/>
          </a:bodyPr>
          <a:lstStyle/>
          <a:p>
            <a:r>
              <a:rPr lang="en-US" dirty="0"/>
              <a:t>Project 1: Hive Querying</a:t>
            </a:r>
            <a:br>
              <a:rPr lang="en-US" dirty="0"/>
            </a:br>
            <a:br>
              <a:rPr lang="en-US" sz="3500" dirty="0"/>
            </a:br>
            <a:r>
              <a:rPr lang="en-US" sz="3500" dirty="0">
                <a:solidFill>
                  <a:srgbClr val="00B0F0"/>
                </a:solidFill>
              </a:rPr>
              <a:t>by</a:t>
            </a:r>
            <a:br>
              <a:rPr lang="en-US" sz="3500" dirty="0">
                <a:solidFill>
                  <a:srgbClr val="00B0F0"/>
                </a:solidFill>
              </a:rPr>
            </a:br>
            <a:br>
              <a:rPr lang="en-US" sz="3500" dirty="0">
                <a:solidFill>
                  <a:srgbClr val="00B0F0"/>
                </a:solidFill>
              </a:rPr>
            </a:br>
            <a:r>
              <a:rPr lang="en-US" sz="3500" dirty="0">
                <a:solidFill>
                  <a:srgbClr val="00B0F0"/>
                </a:solidFill>
              </a:rPr>
              <a:t>Tanka Gautam</a:t>
            </a:r>
          </a:p>
        </p:txBody>
      </p:sp>
    </p:spTree>
    <p:extLst>
      <p:ext uri="{BB962C8B-B14F-4D97-AF65-F5344CB8AC3E}">
        <p14:creationId xmlns:p14="http://schemas.microsoft.com/office/powerpoint/2010/main" val="3735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A7FA9FA-1191-4294-B701-43B561F00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88" y="2166938"/>
            <a:ext cx="5464175" cy="3457575"/>
          </a:xfr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92B4A4-F87B-4330-AEE9-E1D7AC104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166938"/>
            <a:ext cx="4926013" cy="345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5EF10-2F67-4E46-B971-0238D060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Scenario 4: Partition for Scenario 3</a:t>
            </a:r>
          </a:p>
        </p:txBody>
      </p:sp>
    </p:spTree>
    <p:extLst>
      <p:ext uri="{BB962C8B-B14F-4D97-AF65-F5344CB8AC3E}">
        <p14:creationId xmlns:p14="http://schemas.microsoft.com/office/powerpoint/2010/main" val="32992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4972F-E8B4-4215-B2F4-DA7AE3BC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Scenario 4: Index for Scenario 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1A19B92-A934-47DB-AE5C-67E4415C2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539282"/>
            <a:ext cx="5455917" cy="377270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17B4409-3BD1-4950-BE6E-E3E9DEA95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730007"/>
            <a:ext cx="5455917" cy="13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2E0E7-7F67-482E-8A25-7E3E0FC8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Scenario 4: View for Scenario 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42F7A2C-B4EA-4961-A8BC-3A8B8DA90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71" y="2426818"/>
            <a:ext cx="5222309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E30A22E-525F-44F5-AA0F-40758C62E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77" y="2426818"/>
            <a:ext cx="52223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5504-7DF0-4DC2-89BC-D22CB3A9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Scenario 5: Alter table properties to add “note” and “comment”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3C5A776-D550-44E0-AEB9-9E53AE0AE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82" y="1474371"/>
            <a:ext cx="8750104" cy="5383629"/>
          </a:xfrm>
        </p:spPr>
      </p:pic>
    </p:spTree>
    <p:extLst>
      <p:ext uri="{BB962C8B-B14F-4D97-AF65-F5344CB8AC3E}">
        <p14:creationId xmlns:p14="http://schemas.microsoft.com/office/powerpoint/2010/main" val="89915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F27F-4B8D-454D-B95F-F6E27639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Scenario 5: Remove row 5 from output of Scenario 1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67ABFF53-953C-44EB-A0F5-A186BCD46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63" y="1351723"/>
            <a:ext cx="8969474" cy="5255362"/>
          </a:xfrm>
        </p:spPr>
      </p:pic>
    </p:spTree>
    <p:extLst>
      <p:ext uri="{BB962C8B-B14F-4D97-AF65-F5344CB8AC3E}">
        <p14:creationId xmlns:p14="http://schemas.microsoft.com/office/powerpoint/2010/main" val="3748846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AEAE-988B-4E13-B9B5-FE066BFE5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2851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829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BA13-FCB7-47B9-BE75-48BFA4E4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b="1" dirty="0"/>
              <a:t>	</a:t>
            </a:r>
            <a:r>
              <a:rPr lang="en-US" sz="3000" b="1" dirty="0"/>
              <a:t>Loading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A803-811E-48E8-BC74-12A099C15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-put /home/</a:t>
            </a:r>
            <a:r>
              <a:rPr lang="en-US" dirty="0" err="1"/>
              <a:t>tgautam</a:t>
            </a:r>
            <a:r>
              <a:rPr lang="en-US" dirty="0"/>
              <a:t>/consumerBev.txt /user/</a:t>
            </a:r>
            <a:r>
              <a:rPr lang="en-US" dirty="0" err="1"/>
              <a:t>tgautam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consumer_table</a:t>
            </a:r>
            <a:r>
              <a:rPr lang="en-US" dirty="0"/>
              <a:t>(</a:t>
            </a:r>
            <a:r>
              <a:rPr lang="en-US" dirty="0" err="1"/>
              <a:t>bev_name</a:t>
            </a:r>
            <a:r>
              <a:rPr lang="en-US" dirty="0"/>
              <a:t> STRING, </a:t>
            </a:r>
            <a:r>
              <a:rPr lang="en-US" dirty="0" err="1"/>
              <a:t>bev_n</a:t>
            </a:r>
            <a:r>
              <a:rPr lang="en-US" dirty="0"/>
              <a:t> INT) row format delimited fields terminated by ',' stored as </a:t>
            </a:r>
            <a:r>
              <a:rPr lang="en-US" dirty="0" err="1"/>
              <a:t>textfile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LOAD DATA INPATH 'consumerBev.txt' OVERWRITE INTO TABLE </a:t>
            </a:r>
            <a:r>
              <a:rPr lang="en-US" dirty="0" err="1"/>
              <a:t>consumer_table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A859-04C8-4ADB-BC9C-0C6BB549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	</a:t>
            </a:r>
            <a:r>
              <a:rPr lang="en-US" sz="3000" b="1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6212-CB11-4203-AFD5-DDDC8BA42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HDFS (Hadoop Distributed File System)</a:t>
            </a:r>
          </a:p>
          <a:p>
            <a:endParaRPr lang="en-US" dirty="0"/>
          </a:p>
          <a:p>
            <a:r>
              <a:rPr lang="en-US" dirty="0"/>
              <a:t>Hive</a:t>
            </a:r>
          </a:p>
          <a:p>
            <a:endParaRPr lang="en-US" dirty="0"/>
          </a:p>
          <a:p>
            <a:r>
              <a:rPr lang="en-US" dirty="0"/>
              <a:t>HQL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3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9143-834A-4116-8526-A11859A4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Scenario 1: Total number of consumer for Branch1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D74DC-7F15-49A1-BC58-1AB94D61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endParaRPr lang="en-US" sz="2400"/>
          </a:p>
          <a:p>
            <a:r>
              <a:rPr lang="en-US" sz="2400" b="1"/>
              <a:t>select p.bev_num, sum(c.bev_n) from product p </a:t>
            </a:r>
          </a:p>
          <a:p>
            <a:pPr marL="0" indent="0">
              <a:buNone/>
            </a:pPr>
            <a:r>
              <a:rPr lang="en-US" sz="2400" b="1"/>
              <a:t>left join consumer_table c on (p.bev_name = c.bev_name) </a:t>
            </a:r>
          </a:p>
          <a:p>
            <a:pPr marL="0" indent="0">
              <a:buNone/>
            </a:pPr>
            <a:r>
              <a:rPr lang="en-US" sz="2400" b="1"/>
              <a:t>group by (p.bev_num) having(p.bev_num = 'Branch1');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1E2ABC3-52C6-4863-BF44-612DDD48E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94" y="5593977"/>
            <a:ext cx="2987287" cy="81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2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D582-0811-4D07-9C05-853E8C6F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Scenario 1: Total number of consumer for Branch2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6464CA-BF7C-4206-BEB4-46EEAB11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select p.bev_num, sum(c.bev_n) from product p </a:t>
            </a:r>
          </a:p>
          <a:p>
            <a:pPr marL="0" indent="0">
              <a:buNone/>
            </a:pPr>
            <a:r>
              <a:rPr lang="en-US" sz="2400"/>
              <a:t>left join consumer_table c on (p.bev_name = c.bev_name) </a:t>
            </a:r>
          </a:p>
          <a:p>
            <a:pPr marL="0" indent="0">
              <a:buNone/>
            </a:pPr>
            <a:r>
              <a:rPr lang="en-US" sz="2400"/>
              <a:t>group by (p.bev_num) having(p.bev_num = 'Branch2');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54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DFF76754-9550-42D6-A6C5-4739FE001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11" y="4931767"/>
            <a:ext cx="2751374" cy="70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5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8790-3B52-4510-BF4C-A37AB1D0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Scenario 2: Most consumed beverage on Branch1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3954D-BBAE-4EB1-B094-E29BEAFE7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select p.bev_name AS branch1_beverage, sum(c.bev_n) AS most_consumed </a:t>
            </a:r>
          </a:p>
          <a:p>
            <a:pPr marL="0" indent="0">
              <a:buNone/>
            </a:pPr>
            <a:r>
              <a:rPr lang="en-US" sz="2400"/>
              <a:t>from product p join consumer_table c on(p.bev_name = c.bev_name) </a:t>
            </a:r>
          </a:p>
          <a:p>
            <a:pPr marL="0" indent="0">
              <a:buNone/>
            </a:pPr>
            <a:r>
              <a:rPr lang="en-US" sz="2400"/>
              <a:t>where p.bev_num = 'branch1' group by p.bev_name </a:t>
            </a:r>
          </a:p>
          <a:p>
            <a:pPr marL="0" indent="0">
              <a:buNone/>
            </a:pPr>
            <a:r>
              <a:rPr lang="en-US" sz="2400"/>
              <a:t>order by most_consumed DESC limit 1;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74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CB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002F5EA-7D03-4DB3-B32A-0F2D5F2DC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87" y="5391282"/>
            <a:ext cx="4179868" cy="67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7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C445-AEA1-431E-97B9-13B5CFDF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Scenario 2: Least consumed beverage on Branch2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28FA3-A4B2-4F58-BDE8-13EAA780E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select p.bev_name AS branch2_beverage, sum(c.bev_n) AS least_consumed </a:t>
            </a:r>
          </a:p>
          <a:p>
            <a:pPr marL="0" indent="0">
              <a:buNone/>
            </a:pPr>
            <a:r>
              <a:rPr lang="en-US" sz="2400"/>
              <a:t>from product p join consumer_table c on(p.bev_name = c.bev_name) </a:t>
            </a:r>
          </a:p>
          <a:p>
            <a:pPr marL="0" indent="0">
              <a:buNone/>
            </a:pPr>
            <a:r>
              <a:rPr lang="en-US" sz="2400"/>
              <a:t>where p.bev_num = 'branch2' group by p.bev_name </a:t>
            </a:r>
          </a:p>
          <a:p>
            <a:pPr marL="0" indent="0">
              <a:buNone/>
            </a:pPr>
            <a:r>
              <a:rPr lang="en-US" sz="2400"/>
              <a:t>order by least_consumed DESC limit 1;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64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7C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2DAE8F28-4866-4AC6-9CF6-61FC35D07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271" y="5220057"/>
            <a:ext cx="3140425" cy="69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1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2D36C-2C04-4998-B07A-A94370A7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Scenario 3: B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everages available on Branch10, Branch8, and Branch1 </a:t>
            </a:r>
            <a:b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</a:br>
            <a:endParaRPr lang="en-US" sz="3000">
              <a:solidFill>
                <a:srgbClr val="FFFFFF"/>
              </a:solidFill>
            </a:endParaRPr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EF450ECA-E70E-4DE4-A998-839841221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16" y="2426818"/>
            <a:ext cx="5139819" cy="3997637"/>
          </a:xfrm>
          <a:prstGeom prst="rect">
            <a:avLst/>
          </a:prstGeom>
        </p:spPr>
      </p:pic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9A6A6B9-1ABC-41F7-9865-1547703A1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122" y="2426818"/>
            <a:ext cx="513981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6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40ED5-55DC-4D2B-AB26-9296FF0FF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3: C</a:t>
            </a:r>
            <a:r>
              <a:rPr kumimoji="0" lang="en-US" altLang="en-US" sz="22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ommon beverages available in Branch4, Branch7 </a:t>
            </a:r>
            <a:br>
              <a:rPr kumimoji="0" lang="en-US" altLang="en-US" sz="22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A148B13-D9C6-4B48-83C5-7DF8F562C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800" dirty="0"/>
              <a:t>Select </a:t>
            </a:r>
            <a:r>
              <a:rPr lang="en-US" sz="1800" dirty="0" err="1"/>
              <a:t>bev_name</a:t>
            </a:r>
            <a:r>
              <a:rPr lang="en-US" sz="1800" dirty="0"/>
              <a:t> from product where </a:t>
            </a:r>
            <a:r>
              <a:rPr lang="en-US" sz="1800" dirty="0" err="1"/>
              <a:t>bev_num</a:t>
            </a:r>
            <a:r>
              <a:rPr lang="en-US" sz="1800" dirty="0"/>
              <a:t> = ‘Branch4’ INTERSECT (select </a:t>
            </a:r>
            <a:r>
              <a:rPr lang="en-US" sz="1800" dirty="0" err="1"/>
              <a:t>bev_name</a:t>
            </a:r>
            <a:r>
              <a:rPr lang="en-US" sz="1800" dirty="0"/>
              <a:t> from product where </a:t>
            </a:r>
            <a:r>
              <a:rPr lang="en-US" sz="1800" dirty="0" err="1"/>
              <a:t>bev_num</a:t>
            </a:r>
            <a:r>
              <a:rPr lang="en-US" sz="1800" dirty="0"/>
              <a:t> = ‘Branch7’);</a:t>
            </a:r>
          </a:p>
        </p:txBody>
      </p:sp>
      <p:pic>
        <p:nvPicPr>
          <p:cNvPr id="9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601E627-D7F1-4054-ABD2-492E60B0A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53" y="376518"/>
            <a:ext cx="7138245" cy="56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7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479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Project 1: Hive Querying  by  Tanka Gautam</vt:lpstr>
      <vt:lpstr>    Loading data</vt:lpstr>
      <vt:lpstr> Technologies Used</vt:lpstr>
      <vt:lpstr>Scenario 1: Total number of consumer for Branch1</vt:lpstr>
      <vt:lpstr>Scenario 1: Total number of consumer for Branch2</vt:lpstr>
      <vt:lpstr>Scenario 2: Most consumed beverage on Branch1</vt:lpstr>
      <vt:lpstr>Scenario 2: Least consumed beverage on Branch2</vt:lpstr>
      <vt:lpstr>Scenario 3: Beverages available on Branch10, Branch8, and Branch1  </vt:lpstr>
      <vt:lpstr>Scenario 3: Common beverages available in Branch4, Branch7  </vt:lpstr>
      <vt:lpstr>Scenario 4: Partition for Scenario 3</vt:lpstr>
      <vt:lpstr>Scenario 4: Index for Scenario 3</vt:lpstr>
      <vt:lpstr>Scenario 4: View for Scenario 3</vt:lpstr>
      <vt:lpstr>Scenario 5: Alter table properties to add “note” and “comment”</vt:lpstr>
      <vt:lpstr>Scenario 5: Remove row 5 from output of Scenario 1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by Tanka Gautam</dc:title>
  <dc:creator>gautamtanka93@gmail.com</dc:creator>
  <cp:lastModifiedBy>gautamtanka93@gmail.com</cp:lastModifiedBy>
  <cp:revision>1</cp:revision>
  <dcterms:created xsi:type="dcterms:W3CDTF">2021-05-19T02:35:20Z</dcterms:created>
  <dcterms:modified xsi:type="dcterms:W3CDTF">2021-06-04T17:05:44Z</dcterms:modified>
</cp:coreProperties>
</file>