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A557-5800-9241-ACCB-C19A6E76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7683-4511-4F4A-8EDD-B144DB5C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FF8E-4AE7-574A-902B-7089D03E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0CC-F377-0E4C-9916-640AB5A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4292-D17E-7B4F-A3ED-8CAA1D1B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ED2-E167-4B48-86CD-4D342BDC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5DC4D-26C8-7243-AA21-60C5CEFDB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06F3-49AD-BE4C-B68F-0BDB7B4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B6D0-4365-204E-89F5-CB68C387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CBBC-110C-5B42-8040-8984AE6A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3C960-B186-E04C-AA69-071266D8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378C-5DC8-1143-9A2D-B019FF7E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0F10-D286-9142-A787-EE25A294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11DC-F84E-D24E-9C01-6C738E60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914B-7921-2347-A9E7-5258981A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AE32-119F-244F-8C31-D1D988EB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44F4-C04C-E64F-8C89-276AA599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5275-F6F5-A14E-9794-2918818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41C9-CEED-4B45-B834-7C3822E4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528B-3D5D-7F46-A63A-D2E98B9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702-AC2F-5443-8EF4-3E57981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4F41-8EC0-2141-8FEF-81902505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CF00-B610-BD4E-9BE1-7D224169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4CE6-C038-134E-9748-C735E01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F023-56AA-CC43-9408-40F58B4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10C2-B747-C34A-8DDE-5B3E5889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AA14-187E-9042-BD5C-DB0230774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11631-C09B-264A-8125-29943535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1014-69C5-7942-9917-8E0A83F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B659-91CA-4B46-BB23-0A257F0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A594-680A-284F-9A84-1FFBB4F6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000D-4703-8B45-922D-CDC80BD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C0A4-7A3C-4348-B491-7FE321A6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3E0FD-B76F-554E-9156-209E4E4D3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CC07A-5F9E-414C-B859-797AE74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B3E5-05CA-8F49-93CA-B68C4597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2AE8D-8E0B-D24E-B4D6-3D260B49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CC2A8-B4C0-0045-96A0-C2A10EBA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BE2D1-BA71-D840-9FDF-69315416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634D-3395-3144-8991-B32F9339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96FF1-6480-894D-9E9C-0E850AD5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39FF-FB06-6747-8686-50B65DE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08D6-B7D4-2D4C-B1A1-3D13D1D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FBC5-4F12-F44B-B8FD-7DB2E1B8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C09E2-AB15-0644-92BA-8E5134D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E3228-71DB-0A44-8501-C0B2C982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FD2-C1F7-3B4A-9BDA-9005195A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519-6002-B14B-A8D6-68976AA7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9015-098A-8C43-B2D2-5ED431A7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B85C6-8ED6-B540-B11E-1F5CA05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7B00D-324E-2040-A82A-E13C14E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85E2-AFE3-9A44-95E3-B338E578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8A94-ED11-C84B-A855-3EE47AF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827F-C95E-B149-99E1-2F9271224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6E6C-0A54-6340-BE27-001E3739A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AE7A-2691-6A49-9AB2-5DD894E2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6AE4-D487-804D-BFD0-FC32BCF9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4B8C-3D18-0344-8FA4-C6669BF1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C1C77-2232-344C-B613-6D78845D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2A4A-A6C5-E741-B436-A3F7E8C2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38A9-6C7E-8B41-85F5-355653BB4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E47A-540C-9848-AB11-FAD9480FBE2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12F1-96F2-184A-84BD-9CC6551F9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583F-5FBB-2142-8108-E7F34CB3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BEBF-3B61-B745-AABE-A804673C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D7E20F-15C6-354A-A6C7-FEFA5BB917B0}"/>
              </a:ext>
            </a:extLst>
          </p:cNvPr>
          <p:cNvSpPr/>
          <p:nvPr/>
        </p:nvSpPr>
        <p:spPr>
          <a:xfrm>
            <a:off x="2483708" y="1248032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331E4-F735-EF45-9CC3-070CA8D04A84}"/>
              </a:ext>
            </a:extLst>
          </p:cNvPr>
          <p:cNvSpPr/>
          <p:nvPr/>
        </p:nvSpPr>
        <p:spPr>
          <a:xfrm>
            <a:off x="3772929" y="1248032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DA787A-B5FA-CE4D-B5F3-9796C84B1B2D}"/>
              </a:ext>
            </a:extLst>
          </p:cNvPr>
          <p:cNvSpPr/>
          <p:nvPr/>
        </p:nvSpPr>
        <p:spPr>
          <a:xfrm>
            <a:off x="3087125" y="2211859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40FF1D-5F80-DC4A-AD40-FC6234E7B446}"/>
              </a:ext>
            </a:extLst>
          </p:cNvPr>
          <p:cNvSpPr/>
          <p:nvPr/>
        </p:nvSpPr>
        <p:spPr>
          <a:xfrm>
            <a:off x="5700584" y="1243913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3F3958-E98B-784D-A322-6EEE976C0782}"/>
              </a:ext>
            </a:extLst>
          </p:cNvPr>
          <p:cNvSpPr/>
          <p:nvPr/>
        </p:nvSpPr>
        <p:spPr>
          <a:xfrm>
            <a:off x="5700584" y="2706129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5234-7D04-354C-9589-EFE7E2D01F61}"/>
              </a:ext>
            </a:extLst>
          </p:cNvPr>
          <p:cNvSpPr/>
          <p:nvPr/>
        </p:nvSpPr>
        <p:spPr>
          <a:xfrm>
            <a:off x="3196276" y="1649627"/>
            <a:ext cx="197708" cy="197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81699-5103-0944-9E71-0E4D8752BA46}"/>
              </a:ext>
            </a:extLst>
          </p:cNvPr>
          <p:cNvSpPr/>
          <p:nvPr/>
        </p:nvSpPr>
        <p:spPr>
          <a:xfrm>
            <a:off x="4819134" y="1340708"/>
            <a:ext cx="197708" cy="197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844C9-335C-9949-A7AC-3BDB9B2CEC5C}"/>
              </a:ext>
            </a:extLst>
          </p:cNvPr>
          <p:cNvSpPr/>
          <p:nvPr/>
        </p:nvSpPr>
        <p:spPr>
          <a:xfrm>
            <a:off x="5799438" y="2049161"/>
            <a:ext cx="197708" cy="197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FF83C-0014-C546-A35E-71D76BED1499}"/>
              </a:ext>
            </a:extLst>
          </p:cNvPr>
          <p:cNvSpPr/>
          <p:nvPr/>
        </p:nvSpPr>
        <p:spPr>
          <a:xfrm>
            <a:off x="5815914" y="3548449"/>
            <a:ext cx="197708" cy="197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A8D2B-A0CE-3643-A4BF-2C41D16DB3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2821217" y="1574994"/>
            <a:ext cx="375059" cy="173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767ED-E930-C242-9793-26B797E83A63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3393984" y="1574994"/>
            <a:ext cx="436852" cy="173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E2943C-D59C-9844-AC16-2CAE29BE910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3284833" y="1847335"/>
            <a:ext cx="10297" cy="364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282DD-8195-A24C-B7CE-863586D098EF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4168345" y="1439562"/>
            <a:ext cx="6507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796B6F-7AB0-9641-B8CB-65FE68615C81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5016842" y="1435443"/>
            <a:ext cx="683742" cy="4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4EDD68-76D3-6E43-88DA-D4CE037C088A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898292" y="1626973"/>
            <a:ext cx="0" cy="422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9EFE2-9DCF-D140-AA32-BF56378913D4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5898292" y="2246869"/>
            <a:ext cx="0" cy="459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A2691F-0F10-5644-80B1-F0651A03FE9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H="1" flipV="1">
            <a:off x="5898292" y="3089189"/>
            <a:ext cx="16476" cy="459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8A426A1-0610-724A-BA44-942D6605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60" y="964513"/>
            <a:ext cx="395416" cy="263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4E9E88-BD95-784C-9343-0E22391A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77" y="943232"/>
            <a:ext cx="431800" cy="279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4FD95D-B640-7943-BD13-E71042FC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96" y="2184399"/>
            <a:ext cx="431800" cy="292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ADB3B9-F176-884B-8BE6-AD79741DD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26" y="1382337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D54DBE-5197-AF45-B66E-76D5E759C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426" y="2803267"/>
            <a:ext cx="431800" cy="292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9A6991-87B8-804E-851E-4D6B05987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001" y="1310573"/>
            <a:ext cx="275113" cy="301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65B757-46FB-3E4D-BF1A-138DEA3E0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708" y="1026051"/>
            <a:ext cx="247822" cy="3009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9A5748-DA61-E540-A3D3-33221F40C2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352" y="1955098"/>
            <a:ext cx="283004" cy="331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167D08-0B2E-C545-82D9-FBDBDEE5A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9503" y="3508422"/>
            <a:ext cx="349261" cy="3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DA9ABA-A645-C646-8474-7E09EF1A7A14}"/>
              </a:ext>
            </a:extLst>
          </p:cNvPr>
          <p:cNvSpPr/>
          <p:nvPr/>
        </p:nvSpPr>
        <p:spPr>
          <a:xfrm>
            <a:off x="2483708" y="1248032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B9B64-4E25-024C-AAB0-4D9666850D1C}"/>
              </a:ext>
            </a:extLst>
          </p:cNvPr>
          <p:cNvSpPr/>
          <p:nvPr/>
        </p:nvSpPr>
        <p:spPr>
          <a:xfrm>
            <a:off x="3179806" y="2228335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A72653-2399-AA4F-BCC9-9A5FD61B7313}"/>
              </a:ext>
            </a:extLst>
          </p:cNvPr>
          <p:cNvSpPr/>
          <p:nvPr/>
        </p:nvSpPr>
        <p:spPr>
          <a:xfrm>
            <a:off x="4011827" y="1248032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5D072A-17FE-DB44-B2B7-4415608C1047}"/>
              </a:ext>
            </a:extLst>
          </p:cNvPr>
          <p:cNvSpPr/>
          <p:nvPr/>
        </p:nvSpPr>
        <p:spPr>
          <a:xfrm>
            <a:off x="4670854" y="2228335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A11A6-4976-F445-AFBB-CB5F50C796F9}"/>
              </a:ext>
            </a:extLst>
          </p:cNvPr>
          <p:cNvSpPr/>
          <p:nvPr/>
        </p:nvSpPr>
        <p:spPr>
          <a:xfrm>
            <a:off x="3179806" y="3426941"/>
            <a:ext cx="395416" cy="383060"/>
          </a:xfrm>
          <a:prstGeom prst="ellipse">
            <a:avLst/>
          </a:prstGeom>
          <a:solidFill>
            <a:srgbClr val="7030A0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1FC8CE-3467-3F4D-BE75-88F4E1AF6DB3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2821217" y="1574994"/>
            <a:ext cx="416496" cy="70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E9102-3A90-934B-9B54-4B8950D7995D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3377514" y="1574994"/>
            <a:ext cx="692220" cy="65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A616B-DD78-6649-AA14-8CE56D77A7E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879124" y="1439562"/>
            <a:ext cx="11327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D8CF8-7F91-1C43-8B7E-DB04E736B7F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349336" y="1574994"/>
            <a:ext cx="379425" cy="70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3ABA99-71DD-7142-A9D2-0F46EB734657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7514" y="2611395"/>
            <a:ext cx="0" cy="81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9C7C934-9023-FB4C-AC2D-0358A7B4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8" y="999181"/>
            <a:ext cx="215900" cy="21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C371A7-94BD-494E-9614-1A24CE73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1049981"/>
            <a:ext cx="1778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44F159-2F39-3C4C-98D7-669DA9FF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262" y="2284433"/>
            <a:ext cx="1905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73A82-8C82-3542-9995-EF0D5510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188" y="2223531"/>
            <a:ext cx="228600" cy="330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AA4B3A-0596-8440-A22D-142356EB1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374" y="3426941"/>
            <a:ext cx="190500" cy="2159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48B9288-A03B-ED40-A78E-20B902432ED6}"/>
              </a:ext>
            </a:extLst>
          </p:cNvPr>
          <p:cNvSpPr/>
          <p:nvPr/>
        </p:nvSpPr>
        <p:spPr>
          <a:xfrm>
            <a:off x="6730316" y="1241361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D2CC69-F077-934B-840E-755EFC8AF90D}"/>
              </a:ext>
            </a:extLst>
          </p:cNvPr>
          <p:cNvSpPr/>
          <p:nvPr/>
        </p:nvSpPr>
        <p:spPr>
          <a:xfrm>
            <a:off x="7426414" y="2221664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1314B6-C22E-1146-B93E-397E0CE418E0}"/>
              </a:ext>
            </a:extLst>
          </p:cNvPr>
          <p:cNvSpPr/>
          <p:nvPr/>
        </p:nvSpPr>
        <p:spPr>
          <a:xfrm>
            <a:off x="8258435" y="1241361"/>
            <a:ext cx="395416" cy="383060"/>
          </a:xfrm>
          <a:prstGeom prst="ellipse">
            <a:avLst/>
          </a:prstGeom>
          <a:solidFill>
            <a:srgbClr val="7030A0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CA9769-CD5A-EC40-B1A8-32D9FAC311FB}"/>
              </a:ext>
            </a:extLst>
          </p:cNvPr>
          <p:cNvSpPr/>
          <p:nvPr/>
        </p:nvSpPr>
        <p:spPr>
          <a:xfrm>
            <a:off x="8917462" y="2221664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4964C6-A71A-7E49-B748-6B59D8C20850}"/>
              </a:ext>
            </a:extLst>
          </p:cNvPr>
          <p:cNvSpPr/>
          <p:nvPr/>
        </p:nvSpPr>
        <p:spPr>
          <a:xfrm>
            <a:off x="7426414" y="3420270"/>
            <a:ext cx="395416" cy="3830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542CA9-6B44-2441-9520-C773155CD422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7067825" y="1568323"/>
            <a:ext cx="416496" cy="70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E7B66E-850C-4C4D-BE59-8012B6EC6013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7624122" y="1568323"/>
            <a:ext cx="692220" cy="65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2B812F-D662-3943-A268-34268B185B40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7125732" y="1432891"/>
            <a:ext cx="11327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BCE75B-0E0E-5A48-9ACC-473DE94DAD4C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8595944" y="1568323"/>
            <a:ext cx="379425" cy="70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BE3E6C-8C65-E54E-BB38-5FEB9FDD26FA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7624122" y="2604724"/>
            <a:ext cx="0" cy="81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6CACF6F-51E1-2442-883A-3E146E7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66" y="992510"/>
            <a:ext cx="215900" cy="215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B6877A9-AE37-FA44-BBBF-1E564559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70" y="1043310"/>
            <a:ext cx="177800" cy="330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0383A6-D70D-B047-BA95-1C08F47C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870" y="2277762"/>
            <a:ext cx="190500" cy="215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6CF8F8-8EC6-4546-AFD5-2F32A601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796" y="2216860"/>
            <a:ext cx="228600" cy="330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001E5C-9020-AA4D-83BF-45983913F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982" y="3420270"/>
            <a:ext cx="190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Shandian Zhe</dc:creator>
  <cp:lastModifiedBy>Shandian Zhe</cp:lastModifiedBy>
  <cp:revision>4</cp:revision>
  <cp:lastPrinted>2019-10-14T01:03:45Z</cp:lastPrinted>
  <dcterms:created xsi:type="dcterms:W3CDTF">2019-10-14T00:53:20Z</dcterms:created>
  <dcterms:modified xsi:type="dcterms:W3CDTF">2019-10-14T02:05:26Z</dcterms:modified>
</cp:coreProperties>
</file>