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9CB7-B64E-4A95-8184-140651C895E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2CFC-A78D-4511-94AA-20915EF78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57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9CB7-B64E-4A95-8184-140651C895E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2CFC-A78D-4511-94AA-20915EF78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9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9CB7-B64E-4A95-8184-140651C895E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2CFC-A78D-4511-94AA-20915EF78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67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9CB7-B64E-4A95-8184-140651C895E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2CFC-A78D-4511-94AA-20915EF78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0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9CB7-B64E-4A95-8184-140651C895E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2CFC-A78D-4511-94AA-20915EF78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1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9CB7-B64E-4A95-8184-140651C895E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2CFC-A78D-4511-94AA-20915EF78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9CB7-B64E-4A95-8184-140651C895E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2CFC-A78D-4511-94AA-20915EF78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19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9CB7-B64E-4A95-8184-140651C895E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2CFC-A78D-4511-94AA-20915EF78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60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9CB7-B64E-4A95-8184-140651C895E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2CFC-A78D-4511-94AA-20915EF78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37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9CB7-B64E-4A95-8184-140651C895E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2CFC-A78D-4511-94AA-20915EF78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10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9CB7-B64E-4A95-8184-140651C895E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2CFC-A78D-4511-94AA-20915EF78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00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9CB7-B64E-4A95-8184-140651C895E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2CFC-A78D-4511-94AA-20915EF78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37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US" dirty="0" smtClean="0"/>
              <a:t>Dense Layers of VGG16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060848"/>
            <a:ext cx="7632848" cy="410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916832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VGG16 CNN model has 3 Dense layers namely 'fc1' with 4096 neurons and 102764544 parameters, 'fc2' with $4096$ neurons and 16781312 parameters, and 'predictions' with 1000 classes and 4097000 parameters.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Fully-Connected layers follow a stack of convolutional layers: the first two have 4096 channels each, the third performs 1000-way ILSVRC classification and thus contains 1000 channels (one for each class). The final layer is the soft-max layer.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19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Visualization of Features in Dense Layers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tried to visualize the features that were given the highest priority at these 3 dense layers.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 have selected 3 Categories from the VGG16 model, namely, 'Great White Shark', 'Bald Eagle' and 'Assault Rifle'.</a:t>
            </a:r>
          </a:p>
          <a:p>
            <a:endParaRPr lang="en-US" dirty="0" smtClean="0"/>
          </a:p>
          <a:p>
            <a:r>
              <a:rPr lang="en-US" dirty="0" smtClean="0"/>
              <a:t>We used Activation Maximization method to visualize what a class in your trained model looks like by inverting the process of training in a Neural Network model. It keeps the weights and the desired output constant and modifies the input such that it maximizes certain neurons.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76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Visualization of ‘FC1’ and ‘FC2’ layers of VGG16</a:t>
            </a:r>
            <a:endParaRPr lang="en-IN" dirty="0"/>
          </a:p>
        </p:txBody>
      </p:sp>
      <p:pic>
        <p:nvPicPr>
          <p:cNvPr id="1026" name="Picture 2" descr="C:\Users\Soumyajit Saha\Dropbox\My PC (LAPTOP-GRJUO01O)\Desktop\CS 6635\Vis\fc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408712" cy="243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oumyajit Saha\Dropbox\My PC (LAPTOP-GRJUO01O)\Desktop\CS 6635\Vis\fc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21088"/>
            <a:ext cx="6408712" cy="245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26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Visualization of ‘Prediction’ layer of VGG16</a:t>
            </a:r>
            <a:endParaRPr lang="en-IN" dirty="0"/>
          </a:p>
        </p:txBody>
      </p:sp>
      <p:pic>
        <p:nvPicPr>
          <p:cNvPr id="2050" name="Picture 2" descr="C:\Users\Soumyajit Saha\Dropbox\My PC (LAPTOP-GRJUO01O)\Desktop\CS 6635\Vis\predic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591372" cy="288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75656" y="3140968"/>
            <a:ext cx="79208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555775" y="3429000"/>
            <a:ext cx="576065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161593" y="4432350"/>
            <a:ext cx="504056" cy="532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995936" y="3645024"/>
            <a:ext cx="43204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156176" y="2897324"/>
            <a:ext cx="1728192" cy="91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372200" y="4072985"/>
            <a:ext cx="1368152" cy="682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076056" y="3355524"/>
            <a:ext cx="61206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23728" y="4509120"/>
            <a:ext cx="720079" cy="492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09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201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Dense Layers of VGG16</vt:lpstr>
      <vt:lpstr>Visualization of Features in Dense Layers</vt:lpstr>
      <vt:lpstr>Visualization of ‘FC1’ and ‘FC2’ layers of VGG16</vt:lpstr>
      <vt:lpstr>Visualization of ‘Prediction’ layer of VGG16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Dense Layers of VGG16</dc:title>
  <dc:creator>Soumyajit Saha</dc:creator>
  <cp:lastModifiedBy>Soumyajit Saha</cp:lastModifiedBy>
  <cp:revision>7</cp:revision>
  <dcterms:created xsi:type="dcterms:W3CDTF">2022-04-24T20:56:58Z</dcterms:created>
  <dcterms:modified xsi:type="dcterms:W3CDTF">2022-04-24T21:29:51Z</dcterms:modified>
</cp:coreProperties>
</file>