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61" r:id="rId6"/>
    <p:sldId id="266" r:id="rId7"/>
    <p:sldId id="260" r:id="rId8"/>
    <p:sldId id="26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196527"/>
            <a:ext cx="5661378" cy="897584"/>
          </a:xfrm>
        </p:spPr>
        <p:txBody>
          <a:bodyPr/>
          <a:lstStyle/>
          <a:p>
            <a:pPr algn="ctr"/>
            <a:r>
              <a:rPr lang="en-US" dirty="0" smtClean="0"/>
              <a:t>Secret Santa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094111"/>
            <a:ext cx="5661378" cy="415318"/>
          </a:xfrm>
        </p:spPr>
        <p:txBody>
          <a:bodyPr/>
          <a:lstStyle/>
          <a:p>
            <a:pPr algn="ctr"/>
            <a:r>
              <a:rPr lang="en-US" dirty="0" smtClean="0"/>
              <a:t>A new </a:t>
            </a:r>
            <a:r>
              <a:rPr lang="en-US" dirty="0"/>
              <a:t>a</a:t>
            </a:r>
            <a:r>
              <a:rPr lang="en-US" dirty="0" smtClean="0"/>
              <a:t>pp from </a:t>
            </a:r>
            <a:r>
              <a:rPr lang="en-US" dirty="0" err="1" smtClean="0"/>
              <a:t>NetBrutality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6350482"/>
            <a:ext cx="566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Tess Gauthier, Rebecca Rucks, Duncan Silver, and Victor Weiss </a:t>
            </a:r>
            <a:endParaRPr lang="en-US" sz="1200" dirty="0"/>
          </a:p>
        </p:txBody>
      </p:sp>
      <p:pic>
        <p:nvPicPr>
          <p:cNvPr id="10" name="Picture 9" descr="christmas-tree-clip-art-u3fl83n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" y="2909583"/>
            <a:ext cx="3005456" cy="39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56" y="4672614"/>
            <a:ext cx="4874901" cy="2115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285826"/>
            <a:ext cx="4966446" cy="99901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1292704"/>
            <a:ext cx="4966446" cy="5136057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 smtClean="0"/>
              <a:t>Secret Santa simplifies the gift exchange process for a group of any size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/>
              <a:t>Participants enter their name in a virtual hat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/>
              <a:t>The application randomizes the names and assigns each person a target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/>
              <a:t>Each participant receives an email with the name of their target and the present buying commences! 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</p:txBody>
      </p:sp>
      <p:pic>
        <p:nvPicPr>
          <p:cNvPr id="7" name="Picture Placeholder 4" descr="k3KJKKXyAebM-q9JSGRKHNyLbIRfVNJ6LWd1oUJdWoQ.pn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611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maxresdefaul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5" t="3101" r="1680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08877" y="827325"/>
            <a:ext cx="1412146" cy="1362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31966" y="833503"/>
            <a:ext cx="1412146" cy="1362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62452" y="833503"/>
            <a:ext cx="1412146" cy="1362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62452" y="3540032"/>
            <a:ext cx="1412146" cy="1362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Meeting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58982" y="3540032"/>
            <a:ext cx="1412146" cy="1362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Page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7545" y="1508800"/>
            <a:ext cx="689431" cy="0"/>
          </a:xfrm>
          <a:prstGeom prst="straightConnector1">
            <a:avLst/>
          </a:prstGeom>
          <a:ln w="38100" cmpd="sng"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38625" y="1508800"/>
            <a:ext cx="692572" cy="4400"/>
          </a:xfrm>
          <a:prstGeom prst="straightConnector1">
            <a:avLst/>
          </a:prstGeom>
          <a:ln w="38100" cmpd="sng"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4726" y="2467707"/>
            <a:ext cx="0" cy="898838"/>
          </a:xfrm>
          <a:prstGeom prst="straightConnector1">
            <a:avLst/>
          </a:prstGeom>
          <a:ln w="38100" cmpd="sng"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45311" y="3956756"/>
            <a:ext cx="98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Emails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5536" y="2586685"/>
            <a:ext cx="7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 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8082" y="5837816"/>
            <a:ext cx="332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Activity Map</a:t>
            </a:r>
            <a:endParaRPr lang="en-US" sz="4000" b="1" dirty="0">
              <a:solidFill>
                <a:srgbClr val="008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38625" y="4304297"/>
            <a:ext cx="689431" cy="0"/>
          </a:xfrm>
          <a:prstGeom prst="straightConnector1">
            <a:avLst/>
          </a:prstGeom>
          <a:ln w="38100" cmpd="sng"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51992" y="4335656"/>
            <a:ext cx="689431" cy="0"/>
          </a:xfrm>
          <a:prstGeom prst="straightConnector1">
            <a:avLst/>
          </a:prstGeom>
          <a:ln w="38100" cmpd="sng"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236245" y="2343510"/>
            <a:ext cx="0" cy="898838"/>
          </a:xfrm>
          <a:prstGeom prst="straightConnector1">
            <a:avLst/>
          </a:prstGeom>
          <a:ln w="38100" cmpd="sng">
            <a:solidFill>
              <a:srgbClr val="00C7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764726" y="303857"/>
            <a:ext cx="0" cy="529646"/>
          </a:xfrm>
          <a:prstGeom prst="straightConnector1">
            <a:avLst/>
          </a:prstGeom>
          <a:ln w="38100" cmpd="sng">
            <a:solidFill>
              <a:srgbClr val="00C7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764726" y="303857"/>
            <a:ext cx="1167746" cy="4400"/>
          </a:xfrm>
          <a:prstGeom prst="line">
            <a:avLst/>
          </a:prstGeom>
          <a:ln w="38100" cmpd="sng">
            <a:solidFill>
              <a:srgbClr val="00C7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932472" y="308257"/>
            <a:ext cx="0" cy="1204943"/>
          </a:xfrm>
          <a:prstGeom prst="line">
            <a:avLst/>
          </a:prstGeom>
          <a:ln w="38100" cmpd="sng">
            <a:solidFill>
              <a:srgbClr val="00C7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474598" y="1513200"/>
            <a:ext cx="457874" cy="8801"/>
          </a:xfrm>
          <a:prstGeom prst="line">
            <a:avLst/>
          </a:prstGeom>
          <a:ln w="38100" cmpd="sng">
            <a:solidFill>
              <a:srgbClr val="00C7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nPqTW6YbGBDcLb2o00VJMfNklSVmpnLmTOqPpYTHj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86729" cy="6858000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166890" y="2273587"/>
            <a:ext cx="1222857" cy="39199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59273" y="3888617"/>
            <a:ext cx="2790621" cy="56179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32971" y="1019195"/>
            <a:ext cx="1818610" cy="181886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stored in variable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62201" y="4690492"/>
            <a:ext cx="2194874" cy="206534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 user to next page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2759273" y="5723167"/>
            <a:ext cx="1802928" cy="41627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49894" y="2665585"/>
            <a:ext cx="2085130" cy="200702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number stored in variable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166890" y="193125"/>
            <a:ext cx="4515539" cy="606550"/>
          </a:xfrm>
        </p:spPr>
        <p:txBody>
          <a:bodyPr/>
          <a:lstStyle/>
          <a:p>
            <a:pPr algn="r"/>
            <a:r>
              <a:rPr lang="en-US" sz="3600" dirty="0" smtClean="0"/>
              <a:t>Home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4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4243"/>
            <a:ext cx="7391401" cy="684951"/>
          </a:xfrm>
        </p:spPr>
        <p:txBody>
          <a:bodyPr/>
          <a:lstStyle/>
          <a:p>
            <a:pPr algn="r"/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12" name="Picture 11" descr="74Z0zfk8061nQghHBApUNfLKeDPgziw8274Omn-Lv3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83" y="1716149"/>
            <a:ext cx="2924513" cy="497917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Oval 14"/>
          <p:cNvSpPr/>
          <p:nvPr/>
        </p:nvSpPr>
        <p:spPr>
          <a:xfrm>
            <a:off x="5073652" y="1033219"/>
            <a:ext cx="1818610" cy="181886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name stored in array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11969" y="2228384"/>
            <a:ext cx="2273262" cy="218820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stored in the same index of a second array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681579" y="4008228"/>
            <a:ext cx="2828024" cy="276165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Guests variable used to repeat process for each contact</a:t>
            </a:r>
            <a:endParaRPr lang="en-US" dirty="0"/>
          </a:p>
        </p:txBody>
      </p:sp>
      <p:pic>
        <p:nvPicPr>
          <p:cNvPr id="9" name="Picture 8" descr="3Qz1tX5SQPkuB0bvc-WmHMK2LwiQbffDnG-8ddDAOV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8" y="1019194"/>
            <a:ext cx="3100732" cy="53155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T2-FCLTLwQuFRMGImHiIRUkUsQslv_x8W3rc4Q7VGZ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85121"/>
            <a:ext cx="3057759" cy="524413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HszLt4BICqiH0NTgqwBMEZeqLV0X_Nado5eJxN4cxw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2" y="161764"/>
            <a:ext cx="3016351" cy="522729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 flipV="1">
            <a:off x="2273262" y="3073262"/>
            <a:ext cx="4438707" cy="24922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2273261" y="1942654"/>
            <a:ext cx="2800391" cy="31359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1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342901"/>
            <a:ext cx="7391401" cy="723334"/>
          </a:xfrm>
        </p:spPr>
        <p:txBody>
          <a:bodyPr/>
          <a:lstStyle/>
          <a:p>
            <a:pPr algn="r"/>
            <a:r>
              <a:rPr lang="en-US" dirty="0" smtClean="0"/>
              <a:t>Meeting Page</a:t>
            </a:r>
            <a:endParaRPr lang="en-US" dirty="0"/>
          </a:p>
        </p:txBody>
      </p:sp>
      <p:pic>
        <p:nvPicPr>
          <p:cNvPr id="6" name="Picture 5" descr="UkTflvFgi5FhjjjVCoeLJZ3TtncbzUWWH9Mi1OjmZ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7" y="342900"/>
            <a:ext cx="3653828" cy="619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Oval 6"/>
          <p:cNvSpPr/>
          <p:nvPr/>
        </p:nvSpPr>
        <p:spPr>
          <a:xfrm>
            <a:off x="4289636" y="1231425"/>
            <a:ext cx="2843702" cy="2796325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displayed after  appropriate number of contact pages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12166" y="3776871"/>
            <a:ext cx="2828024" cy="276165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entered user information stored in variables to be sent out in the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69" y="914400"/>
            <a:ext cx="6508377" cy="935829"/>
          </a:xfrm>
        </p:spPr>
        <p:txBody>
          <a:bodyPr/>
          <a:lstStyle/>
          <a:p>
            <a:r>
              <a:rPr lang="en-US" dirty="0" smtClean="0"/>
              <a:t>Back End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491" y="1976718"/>
            <a:ext cx="6508377" cy="4392706"/>
          </a:xfrm>
        </p:spPr>
        <p:txBody>
          <a:bodyPr>
            <a:normAutofit/>
          </a:bodyPr>
          <a:lstStyle/>
          <a:p>
            <a:r>
              <a:rPr lang="en-US" dirty="0" smtClean="0"/>
              <a:t>App collects information on each person</a:t>
            </a:r>
          </a:p>
          <a:p>
            <a:r>
              <a:rPr lang="en-US" dirty="0" smtClean="0"/>
              <a:t>Stores data in array</a:t>
            </a:r>
          </a:p>
          <a:p>
            <a:r>
              <a:rPr lang="en-US" dirty="0" smtClean="0"/>
              <a:t>Shuffles a random number of names in the matrix</a:t>
            </a:r>
          </a:p>
          <a:p>
            <a:r>
              <a:rPr lang="en-US" dirty="0" smtClean="0"/>
              <a:t> Assigns each person to the next sequential number</a:t>
            </a:r>
          </a:p>
          <a:p>
            <a:pPr lvl="1"/>
            <a:r>
              <a:rPr lang="en-US" dirty="0" smtClean="0"/>
              <a:t>Ex: Person 2 gets Person 3, Person 3 gets Person 4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JavaMail</a:t>
            </a:r>
            <a:r>
              <a:rPr lang="en-US" dirty="0" smtClean="0"/>
              <a:t> API to send emails to each participant</a:t>
            </a:r>
          </a:p>
          <a:p>
            <a:pPr lvl="1"/>
            <a:r>
              <a:rPr lang="en-US" dirty="0" smtClean="0"/>
              <a:t>Emails contain their assigned gift recipient as well as the entered data on the location and time of the gift exchange</a:t>
            </a:r>
          </a:p>
        </p:txBody>
      </p:sp>
      <p:pic>
        <p:nvPicPr>
          <p:cNvPr id="6" name="Picture 5" descr="Christmas-Stocking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" b="99709" l="0" r="975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5251">
            <a:off x="-221004" y="2098683"/>
            <a:ext cx="2676948" cy="40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1"/>
            <a:ext cx="7391401" cy="676294"/>
          </a:xfrm>
        </p:spPr>
        <p:txBody>
          <a:bodyPr/>
          <a:lstStyle/>
          <a:p>
            <a:pPr algn="r"/>
            <a:r>
              <a:rPr lang="en-US" dirty="0" smtClean="0"/>
              <a:t>Final Page</a:t>
            </a:r>
            <a:endParaRPr lang="en-US" dirty="0"/>
          </a:p>
        </p:txBody>
      </p:sp>
      <p:pic>
        <p:nvPicPr>
          <p:cNvPr id="6" name="Picture 5" descr="JSs4sntAlpxk5Fuzpl5ZR6oAXnNUU7PdBbTjZCorl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42902"/>
            <a:ext cx="3669997" cy="6307808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  <p:sp>
        <p:nvSpPr>
          <p:cNvPr id="7" name="Oval 6"/>
          <p:cNvSpPr/>
          <p:nvPr/>
        </p:nvSpPr>
        <p:spPr>
          <a:xfrm>
            <a:off x="4424957" y="1205698"/>
            <a:ext cx="2161591" cy="208708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all user entered information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36016" y="4302941"/>
            <a:ext cx="2536320" cy="243277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everything is correct, sends invites to participants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44032" y="3653419"/>
            <a:ext cx="4767937" cy="186590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86548" y="2163828"/>
            <a:ext cx="2398683" cy="229868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information is incorrect, allows user to return to home page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50772" y="5671728"/>
            <a:ext cx="1097437" cy="12983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9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nta_moon_reinde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588389">
            <a:off x="3880499" y="5070623"/>
            <a:ext cx="5255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Happy Holidays!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14234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1735</TotalTime>
  <Words>258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Secret Santa</vt:lpstr>
      <vt:lpstr>Overview</vt:lpstr>
      <vt:lpstr>PowerPoint Presentation</vt:lpstr>
      <vt:lpstr>Home Page</vt:lpstr>
      <vt:lpstr>Contact Page</vt:lpstr>
      <vt:lpstr>Meeting Page</vt:lpstr>
      <vt:lpstr>Back End Overview</vt:lpstr>
      <vt:lpstr>Final Page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Santa</dc:title>
  <dc:creator>Rebecca Rucks</dc:creator>
  <cp:lastModifiedBy>Rebecca Rucks</cp:lastModifiedBy>
  <cp:revision>27</cp:revision>
  <dcterms:created xsi:type="dcterms:W3CDTF">2015-12-06T16:38:09Z</dcterms:created>
  <dcterms:modified xsi:type="dcterms:W3CDTF">2015-12-12T00:18:33Z</dcterms:modified>
</cp:coreProperties>
</file>