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97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294620"/>
            <a:ext cx="8099822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535"/>
            <a:ext cx="8099822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3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95846"/>
            <a:ext cx="2328699" cy="152560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46"/>
            <a:ext cx="6851100" cy="15256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47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807"/>
            <a:ext cx="931479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734"/>
            <a:ext cx="931479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3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227"/>
            <a:ext cx="4589899" cy="11422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227"/>
            <a:ext cx="4589899" cy="11422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67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46"/>
            <a:ext cx="9314796" cy="347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441305"/>
            <a:ext cx="45688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657582"/>
            <a:ext cx="4568806" cy="9672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441305"/>
            <a:ext cx="45913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657582"/>
            <a:ext cx="4591306" cy="9672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55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6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1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20015"/>
            <a:ext cx="348320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99"/>
            <a:ext cx="5467380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540067"/>
            <a:ext cx="348320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74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20015"/>
            <a:ext cx="348320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99"/>
            <a:ext cx="5467380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540067"/>
            <a:ext cx="348320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31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46"/>
            <a:ext cx="931479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227"/>
            <a:ext cx="931479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542"/>
            <a:ext cx="242994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2175-BE31-409A-A493-0F6F7EDE062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542"/>
            <a:ext cx="36449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542"/>
            <a:ext cx="242994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86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5C2D0E7-68B8-0EDA-A4AB-456D9E5FD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03" y="212944"/>
            <a:ext cx="2210289" cy="6409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9BA144B-5CBB-C0B9-62C9-F476E70913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2" b="16789"/>
          <a:stretch/>
        </p:blipFill>
        <p:spPr>
          <a:xfrm>
            <a:off x="306208" y="66675"/>
            <a:ext cx="2332383" cy="97162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2CFD37D-F0D9-6DA8-F22E-618CF528E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63" y="188928"/>
            <a:ext cx="3081068" cy="68901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B548D05-A52E-6F22-B797-AD553CAD15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0"/>
          <a:stretch/>
        </p:blipFill>
        <p:spPr>
          <a:xfrm>
            <a:off x="2686465" y="32811"/>
            <a:ext cx="2183434" cy="971623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C96952F6-553D-2FE6-06DA-0A3886BF7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8842" y="974201"/>
            <a:ext cx="2607712" cy="72466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E2BB6BA-98B7-4127-38A6-0C0D7B4C8E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24" y="861791"/>
            <a:ext cx="1955810" cy="86448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19849BE-EF0F-B183-1A69-2BB0DBFA69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9" b="39657"/>
          <a:stretch/>
        </p:blipFill>
        <p:spPr>
          <a:xfrm>
            <a:off x="1198973" y="1059352"/>
            <a:ext cx="3114016" cy="61481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A210C36-34DD-338E-FE31-E1A8FABBE5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0" y="984693"/>
            <a:ext cx="657985" cy="76271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25EA3224-609A-5567-9268-6BF5D526EE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18" y="862394"/>
            <a:ext cx="1963654" cy="9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86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Gazagnes</dc:creator>
  <cp:lastModifiedBy>Thibaut Gazagnes</cp:lastModifiedBy>
  <cp:revision>3</cp:revision>
  <dcterms:created xsi:type="dcterms:W3CDTF">2024-01-10T13:57:51Z</dcterms:created>
  <dcterms:modified xsi:type="dcterms:W3CDTF">2024-01-10T14:17:31Z</dcterms:modified>
</cp:coreProperties>
</file>