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250" d="100"/>
          <a:sy n="250" d="100"/>
        </p:scale>
        <p:origin x="180" y="-4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6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26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7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48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68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8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3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30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90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3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2175-BE31-409A-A493-0F6F7EDE062E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3778-F694-44F8-9E1D-3BB0C1DA0F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9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AB8428B-BF80-2EE0-3815-07CE328B2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 r="67837" b="26247"/>
          <a:stretch/>
        </p:blipFill>
        <p:spPr bwMode="auto">
          <a:xfrm>
            <a:off x="176505" y="3464809"/>
            <a:ext cx="1362781" cy="12817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0A6A37-19D8-677E-FEAA-734199EDB7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8" r="67840" b="27086"/>
          <a:stretch/>
        </p:blipFill>
        <p:spPr bwMode="auto">
          <a:xfrm>
            <a:off x="2835951" y="3420393"/>
            <a:ext cx="1381851" cy="13239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BA6DB21-4586-B444-795D-A7D7E0BA48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7" r="67837" b="26247"/>
          <a:stretch/>
        </p:blipFill>
        <p:spPr bwMode="auto">
          <a:xfrm>
            <a:off x="1489054" y="3443525"/>
            <a:ext cx="1347605" cy="1291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00660C0-F76B-C95A-780F-4B1C28118511}"/>
              </a:ext>
            </a:extLst>
          </p:cNvPr>
          <p:cNvSpPr txBox="1"/>
          <p:nvPr/>
        </p:nvSpPr>
        <p:spPr>
          <a:xfrm>
            <a:off x="31780" y="4622659"/>
            <a:ext cx="14987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« Poumons seuls »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DB72BE-478A-ABFB-D051-3955C60A6C70}"/>
              </a:ext>
            </a:extLst>
          </p:cNvPr>
          <p:cNvSpPr txBox="1"/>
          <p:nvPr/>
        </p:nvSpPr>
        <p:spPr>
          <a:xfrm>
            <a:off x="1437476" y="4619138"/>
            <a:ext cx="136881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Image complète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B4F3719-364D-9EB0-DD63-456E748FD5CE}"/>
              </a:ext>
            </a:extLst>
          </p:cNvPr>
          <p:cNvSpPr txBox="1"/>
          <p:nvPr/>
        </p:nvSpPr>
        <p:spPr>
          <a:xfrm>
            <a:off x="2701238" y="4622659"/>
            <a:ext cx="155641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>
                <a:latin typeface="Helvetica" panose="020B0604020202020204" pitchFamily="34" charset="0"/>
                <a:cs typeface="Helvetica" panose="020B0604020202020204" pitchFamily="34" charset="0"/>
              </a:rPr>
              <a:t>« Poumons masqués 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37E990-5EF4-0CE4-B979-166B3A80B1AE}"/>
              </a:ext>
            </a:extLst>
          </p:cNvPr>
          <p:cNvSpPr txBox="1"/>
          <p:nvPr/>
        </p:nvSpPr>
        <p:spPr>
          <a:xfrm>
            <a:off x="318386" y="3233977"/>
            <a:ext cx="383745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9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09E54F-AF70-7744-1C38-B1FF5440EC51}"/>
              </a:ext>
            </a:extLst>
          </p:cNvPr>
          <p:cNvSpPr txBox="1"/>
          <p:nvPr/>
        </p:nvSpPr>
        <p:spPr>
          <a:xfrm>
            <a:off x="1194127" y="3099522"/>
            <a:ext cx="208597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Image radio COVID n°1517</a:t>
            </a:r>
          </a:p>
        </p:txBody>
      </p:sp>
    </p:spTree>
    <p:extLst>
      <p:ext uri="{BB962C8B-B14F-4D97-AF65-F5344CB8AC3E}">
        <p14:creationId xmlns:p14="http://schemas.microsoft.com/office/powerpoint/2010/main" val="12415686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16</Words>
  <Application>Microsoft Office PowerPoint</Application>
  <PresentationFormat>A3 (297 x 420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Gazagnes</dc:creator>
  <cp:lastModifiedBy>Thibaut Gazagnes</cp:lastModifiedBy>
  <cp:revision>4</cp:revision>
  <dcterms:created xsi:type="dcterms:W3CDTF">2024-01-10T13:57:51Z</dcterms:created>
  <dcterms:modified xsi:type="dcterms:W3CDTF">2024-01-16T16:49:39Z</dcterms:modified>
</cp:coreProperties>
</file>