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handoutMasterIdLst>
    <p:handoutMasterId r:id="rId24"/>
  </p:handoutMasterIdLst>
  <p:sldIdLst>
    <p:sldId id="256" r:id="rId2"/>
    <p:sldId id="257" r:id="rId3"/>
    <p:sldId id="292" r:id="rId4"/>
    <p:sldId id="288" r:id="rId5"/>
    <p:sldId id="293" r:id="rId6"/>
    <p:sldId id="295" r:id="rId7"/>
    <p:sldId id="294" r:id="rId8"/>
    <p:sldId id="289" r:id="rId9"/>
    <p:sldId id="296" r:id="rId10"/>
    <p:sldId id="297" r:id="rId11"/>
    <p:sldId id="263" r:id="rId12"/>
    <p:sldId id="302" r:id="rId13"/>
    <p:sldId id="301" r:id="rId14"/>
    <p:sldId id="264" r:id="rId15"/>
    <p:sldId id="303" r:id="rId16"/>
    <p:sldId id="266" r:id="rId17"/>
    <p:sldId id="298" r:id="rId18"/>
    <p:sldId id="299" r:id="rId19"/>
    <p:sldId id="300" r:id="rId20"/>
    <p:sldId id="283" r:id="rId21"/>
    <p:sldId id="284" r:id="rId22"/>
  </p:sldIdLst>
  <p:sldSz cx="12192000" cy="6858000"/>
  <p:notesSz cx="6858000" cy="9144000"/>
  <p:embeddedFontLst>
    <p:embeddedFont>
      <p:font typeface="Barlow" panose="00000500000000000000" pitchFamily="2" charset="0"/>
      <p:regular r:id="rId25"/>
      <p:bold r:id="rId26"/>
    </p:embeddedFont>
    <p:embeddedFont>
      <p:font typeface="Barlow Black" panose="00000A00000000000000" pitchFamily="2" charset="0"/>
      <p:bold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71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4660" autoAdjust="0"/>
  </p:normalViewPr>
  <p:slideViewPr>
    <p:cSldViewPr snapToGrid="0">
      <p:cViewPr varScale="1">
        <p:scale>
          <a:sx n="84" d="100"/>
          <a:sy n="84" d="100"/>
        </p:scale>
        <p:origin x="888"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BFA754-3899-D7C5-AF37-8C808A7F639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3AB8604F-A541-C7AA-D30F-FC61A401FC8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B1F490-FF07-414B-9385-C42ED133D30B}" type="datetimeFigureOut">
              <a:rPr lang="en-GB" smtClean="0"/>
              <a:t>08/10/2024</a:t>
            </a:fld>
            <a:endParaRPr lang="en-GB"/>
          </a:p>
        </p:txBody>
      </p:sp>
      <p:sp>
        <p:nvSpPr>
          <p:cNvPr id="4" name="Footer Placeholder 3">
            <a:extLst>
              <a:ext uri="{FF2B5EF4-FFF2-40B4-BE49-F238E27FC236}">
                <a16:creationId xmlns:a16="http://schemas.microsoft.com/office/drawing/2014/main" id="{587C9F1F-F854-1D81-35CF-D6F50A265F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ECBB480-6CC1-1220-0EEB-8A3F6ECA1C2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5194B24-7BE4-49DC-A9A6-C2B529D49EC0}" type="slidenum">
              <a:rPr lang="en-GB" smtClean="0"/>
              <a:t>‹#›</a:t>
            </a:fld>
            <a:endParaRPr lang="en-GB"/>
          </a:p>
        </p:txBody>
      </p:sp>
    </p:spTree>
    <p:extLst>
      <p:ext uri="{BB962C8B-B14F-4D97-AF65-F5344CB8AC3E}">
        <p14:creationId xmlns:p14="http://schemas.microsoft.com/office/powerpoint/2010/main" val="160980546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0F9051-472A-4A73-9179-377B1C1DEFD1}" type="datetimeFigureOut">
              <a:rPr lang="en-GB" smtClean="0"/>
              <a:t>08/10/2024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7698F5-BD29-4973-AFE2-FCE12A8491DD}" type="slidenum">
              <a:rPr lang="en-GB" smtClean="0"/>
              <a:t>‹#›</a:t>
            </a:fld>
            <a:endParaRPr lang="en-GB"/>
          </a:p>
        </p:txBody>
      </p:sp>
    </p:spTree>
    <p:extLst>
      <p:ext uri="{BB962C8B-B14F-4D97-AF65-F5344CB8AC3E}">
        <p14:creationId xmlns:p14="http://schemas.microsoft.com/office/powerpoint/2010/main" val="335013371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205059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550253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694F1B2-35BC-719E-B750-E0D95EEC8C12}"/>
              </a:ext>
            </a:extLst>
          </p:cNvPr>
          <p:cNvSpPr>
            <a:spLocks noGrp="1"/>
          </p:cNvSpPr>
          <p:nvPr>
            <p:ph type="sldNum" sz="quarter" idx="12"/>
          </p:nvPr>
        </p:nvSpPr>
        <p:spPr/>
        <p:txBody>
          <a:bodyPr/>
          <a:lstStyle/>
          <a:p>
            <a:fld id="{E5BAE56F-F8AC-40CC-AAA0-4983C6389C37}" type="slidenum">
              <a:rPr lang="en-GB" smtClean="0"/>
              <a:t>‹#›</a:t>
            </a:fld>
            <a:endParaRPr lang="en-GB" dirty="0"/>
          </a:p>
        </p:txBody>
      </p:sp>
      <p:sp>
        <p:nvSpPr>
          <p:cNvPr id="7" name="Date Placeholder 3">
            <a:extLst>
              <a:ext uri="{FF2B5EF4-FFF2-40B4-BE49-F238E27FC236}">
                <a16:creationId xmlns:a16="http://schemas.microsoft.com/office/drawing/2014/main" id="{F297955B-17DE-63D3-823C-34A6B30D33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r>
              <a:rPr lang="en-US"/>
              <a:t>Composite</a:t>
            </a:r>
            <a:endParaRPr lang="en-GB" dirty="0"/>
          </a:p>
        </p:txBody>
      </p:sp>
    </p:spTree>
    <p:extLst>
      <p:ext uri="{BB962C8B-B14F-4D97-AF65-F5344CB8AC3E}">
        <p14:creationId xmlns:p14="http://schemas.microsoft.com/office/powerpoint/2010/main" val="21786829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75000"/>
              </a:schemeClr>
            </a:gs>
          </a:gsLst>
          <a:lin ang="18900044"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FD8705-24C0-A3CC-4F38-5F402CB71B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2403555-95E6-56D9-4FF4-A81CA0E1F4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1AB374C-F385-D5C6-8FBD-94850CBA3A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r>
              <a:rPr lang="en-US"/>
              <a:t>Composite</a:t>
            </a:r>
            <a:endParaRPr lang="en-GB" dirty="0"/>
          </a:p>
        </p:txBody>
      </p:sp>
      <p:sp>
        <p:nvSpPr>
          <p:cNvPr id="5" name="Footer Placeholder 4">
            <a:extLst>
              <a:ext uri="{FF2B5EF4-FFF2-40B4-BE49-F238E27FC236}">
                <a16:creationId xmlns:a16="http://schemas.microsoft.com/office/drawing/2014/main" id="{D5D5CAE4-35D6-9084-EB2C-F0AC6C86EA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dirty="0"/>
          </a:p>
        </p:txBody>
      </p:sp>
      <p:sp>
        <p:nvSpPr>
          <p:cNvPr id="6" name="Slide Number Placeholder 5">
            <a:extLst>
              <a:ext uri="{FF2B5EF4-FFF2-40B4-BE49-F238E27FC236}">
                <a16:creationId xmlns:a16="http://schemas.microsoft.com/office/drawing/2014/main" id="{F52B19C4-876F-C87A-8540-64EAF10960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5BAE56F-F8AC-40CC-AAA0-4983C6389C37}" type="slidenum">
              <a:rPr lang="en-GB" smtClean="0"/>
              <a:t>‹#›</a:t>
            </a:fld>
            <a:endParaRPr lang="en-GB"/>
          </a:p>
        </p:txBody>
      </p:sp>
    </p:spTree>
    <p:extLst>
      <p:ext uri="{BB962C8B-B14F-4D97-AF65-F5344CB8AC3E}">
        <p14:creationId xmlns:p14="http://schemas.microsoft.com/office/powerpoint/2010/main" val="1776299213"/>
      </p:ext>
    </p:extLst>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5.png"/><Relationship Id="rId5" Type="http://schemas.openxmlformats.org/officeDocument/2006/relationships/image" Target="../media/image4.png"/><Relationship Id="rId10" Type="http://schemas.openxmlformats.org/officeDocument/2006/relationships/image" Target="../media/image14.png"/><Relationship Id="rId4" Type="http://schemas.openxmlformats.org/officeDocument/2006/relationships/image" Target="../media/image6.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lat Tree Silhouette PNG &amp; SVG Design For T-Shirts">
            <a:extLst>
              <a:ext uri="{FF2B5EF4-FFF2-40B4-BE49-F238E27FC236}">
                <a16:creationId xmlns:a16="http://schemas.microsoft.com/office/drawing/2014/main" id="{F4FC3FDA-9043-8978-ACC0-2B88BA95F8A1}"/>
              </a:ext>
            </a:extLst>
          </p:cNvPr>
          <p:cNvPicPr>
            <a:picLocks noChangeAspect="1" noChangeArrowheads="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1926331" y="-603203"/>
            <a:ext cx="8577075" cy="8577075"/>
          </a:xfrm>
          <a:prstGeom prst="rect">
            <a:avLst/>
          </a:prstGeom>
          <a:noFill/>
          <a:effectLst>
            <a:outerShdw blurRad="50800" dist="38100" dir="18900000" algn="b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93434D2-5F2E-FA27-F64A-F416100045A6}"/>
              </a:ext>
            </a:extLst>
          </p:cNvPr>
          <p:cNvSpPr txBox="1"/>
          <p:nvPr/>
        </p:nvSpPr>
        <p:spPr>
          <a:xfrm>
            <a:off x="4501650" y="2408956"/>
            <a:ext cx="3188693" cy="523220"/>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2800" dirty="0">
                <a:latin typeface="Barlow" panose="020F0502020204030204" pitchFamily="2" charset="0"/>
              </a:rPr>
              <a:t>DESIGN PATTERNS</a:t>
            </a:r>
          </a:p>
        </p:txBody>
      </p:sp>
      <p:sp>
        <p:nvSpPr>
          <p:cNvPr id="5" name="TextBox 4">
            <a:extLst>
              <a:ext uri="{FF2B5EF4-FFF2-40B4-BE49-F238E27FC236}">
                <a16:creationId xmlns:a16="http://schemas.microsoft.com/office/drawing/2014/main" id="{710B8378-278D-CC40-F2FA-BE7E07D71E48}"/>
              </a:ext>
            </a:extLst>
          </p:cNvPr>
          <p:cNvSpPr txBox="1"/>
          <p:nvPr/>
        </p:nvSpPr>
        <p:spPr>
          <a:xfrm>
            <a:off x="3337870" y="2932176"/>
            <a:ext cx="5516254" cy="1323439"/>
          </a:xfrm>
          <a:prstGeom prst="rect">
            <a:avLst/>
          </a:prstGeom>
          <a:noFill/>
        </p:spPr>
        <p:txBody>
          <a:bodyPr wrap="none" rtlCol="0">
            <a:spAutoFit/>
          </a:bodyPr>
          <a:lstStyle/>
          <a:p>
            <a:r>
              <a:rPr lang="en-US" sz="8000" b="1" dirty="0">
                <a:effectLst>
                  <a:outerShdw blurRad="38100" dist="38100" dir="2700000" algn="tl">
                    <a:srgbClr val="000000">
                      <a:alpha val="43137"/>
                    </a:srgbClr>
                  </a:outerShdw>
                </a:effectLst>
                <a:latin typeface="Barlow Black" panose="00000A00000000000000" pitchFamily="2" charset="0"/>
              </a:rPr>
              <a:t>COMPOSITE</a:t>
            </a:r>
          </a:p>
        </p:txBody>
      </p:sp>
      <p:pic>
        <p:nvPicPr>
          <p:cNvPr id="10" name="Picture 9">
            <a:extLst>
              <a:ext uri="{FF2B5EF4-FFF2-40B4-BE49-F238E27FC236}">
                <a16:creationId xmlns:a16="http://schemas.microsoft.com/office/drawing/2014/main" id="{420FF01E-7641-3A7F-CF41-E7D62D033D6F}"/>
              </a:ext>
            </a:extLst>
          </p:cNvPr>
          <p:cNvPicPr>
            <a:picLocks noChangeAspect="1"/>
          </p:cNvPicPr>
          <p:nvPr/>
        </p:nvPicPr>
        <p:blipFill>
          <a:blip r:embed="rId4"/>
          <a:stretch>
            <a:fillRect/>
          </a:stretch>
        </p:blipFill>
        <p:spPr>
          <a:xfrm>
            <a:off x="382543" y="284244"/>
            <a:ext cx="669017" cy="5535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TextBox 10">
            <a:extLst>
              <a:ext uri="{FF2B5EF4-FFF2-40B4-BE49-F238E27FC236}">
                <a16:creationId xmlns:a16="http://schemas.microsoft.com/office/drawing/2014/main" id="{E2D15ED5-7DB9-0A7C-551F-F6D340D19F27}"/>
              </a:ext>
            </a:extLst>
          </p:cNvPr>
          <p:cNvSpPr txBox="1"/>
          <p:nvPr/>
        </p:nvSpPr>
        <p:spPr>
          <a:xfrm>
            <a:off x="10464889" y="266736"/>
            <a:ext cx="1451038" cy="523220"/>
          </a:xfrm>
          <a:prstGeom prst="rect">
            <a:avLst/>
          </a:prstGeom>
          <a:noFill/>
        </p:spPr>
        <p:txBody>
          <a:bodyPr wrap="none" rtlCol="0">
            <a:spAutoFit/>
          </a:bodyPr>
          <a:lstStyle/>
          <a:p>
            <a:pPr algn="r"/>
            <a:r>
              <a:rPr lang="en-US" sz="1400" b="1" dirty="0">
                <a:latin typeface="Barlow" panose="020F0502020204030204" pitchFamily="2" charset="0"/>
              </a:rPr>
              <a:t>SE401.P11.PMCL</a:t>
            </a:r>
          </a:p>
          <a:p>
            <a:pPr algn="r"/>
            <a:r>
              <a:rPr lang="en-US" sz="1400" b="1" dirty="0" err="1">
                <a:latin typeface="Barlow" panose="020F0502020204030204" pitchFamily="2" charset="0"/>
              </a:rPr>
              <a:t>Nhóm</a:t>
            </a:r>
            <a:r>
              <a:rPr lang="en-US" sz="1400" b="1" dirty="0">
                <a:latin typeface="Barlow" panose="020F0502020204030204" pitchFamily="2" charset="0"/>
              </a:rPr>
              <a:t> 1</a:t>
            </a:r>
          </a:p>
        </p:txBody>
      </p:sp>
      <p:sp>
        <p:nvSpPr>
          <p:cNvPr id="2" name="Date Placeholder 1">
            <a:extLst>
              <a:ext uri="{FF2B5EF4-FFF2-40B4-BE49-F238E27FC236}">
                <a16:creationId xmlns:a16="http://schemas.microsoft.com/office/drawing/2014/main" id="{1C860734-5935-E4B6-EA38-09EB53F14CF0}"/>
              </a:ext>
            </a:extLst>
          </p:cNvPr>
          <p:cNvSpPr>
            <a:spLocks noGrp="1"/>
          </p:cNvSpPr>
          <p:nvPr>
            <p:ph type="dt" sz="half" idx="2"/>
          </p:nvPr>
        </p:nvSpPr>
        <p:spPr/>
        <p:txBody>
          <a:bodyPr/>
          <a:lstStyle/>
          <a:p>
            <a:r>
              <a:rPr lang="en-US"/>
              <a:t>Composite</a:t>
            </a:r>
            <a:endParaRPr lang="en-GB" dirty="0"/>
          </a:p>
        </p:txBody>
      </p:sp>
      <p:sp>
        <p:nvSpPr>
          <p:cNvPr id="3" name="Slide Number Placeholder 2">
            <a:extLst>
              <a:ext uri="{FF2B5EF4-FFF2-40B4-BE49-F238E27FC236}">
                <a16:creationId xmlns:a16="http://schemas.microsoft.com/office/drawing/2014/main" id="{60161CC0-9AB1-61CC-A869-D8F807BA30D2}"/>
              </a:ext>
            </a:extLst>
          </p:cNvPr>
          <p:cNvSpPr>
            <a:spLocks noGrp="1"/>
          </p:cNvSpPr>
          <p:nvPr>
            <p:ph type="sldNum" sz="quarter" idx="12"/>
          </p:nvPr>
        </p:nvSpPr>
        <p:spPr/>
        <p:txBody>
          <a:bodyPr/>
          <a:lstStyle/>
          <a:p>
            <a:fld id="{E5BAE56F-F8AC-40CC-AAA0-4983C6389C37}" type="slidenum">
              <a:rPr lang="en-GB" smtClean="0"/>
              <a:t>1</a:t>
            </a:fld>
            <a:endParaRPr lang="en-GB" dirty="0"/>
          </a:p>
        </p:txBody>
      </p:sp>
    </p:spTree>
    <p:extLst>
      <p:ext uri="{BB962C8B-B14F-4D97-AF65-F5344CB8AC3E}">
        <p14:creationId xmlns:p14="http://schemas.microsoft.com/office/powerpoint/2010/main" val="21116179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4E9BBD-559D-4D6A-13B6-A6A5E608503E}"/>
              </a:ext>
            </a:extLst>
          </p:cNvPr>
          <p:cNvSpPr>
            <a:spLocks noGrp="1"/>
          </p:cNvSpPr>
          <p:nvPr>
            <p:ph type="sldNum" sz="quarter" idx="12"/>
          </p:nvPr>
        </p:nvSpPr>
        <p:spPr>
          <a:xfrm>
            <a:off x="8610600" y="6356350"/>
            <a:ext cx="2743200" cy="365125"/>
          </a:xfrm>
        </p:spPr>
        <p:txBody>
          <a:bodyPr/>
          <a:lstStyle/>
          <a:p>
            <a:fld id="{E5BAE56F-F8AC-40CC-AAA0-4983C6389C37}" type="slidenum">
              <a:rPr lang="en-GB" smtClean="0"/>
              <a:t>10</a:t>
            </a:fld>
            <a:endParaRPr lang="en-GB" dirty="0"/>
          </a:p>
        </p:txBody>
      </p:sp>
      <p:pic>
        <p:nvPicPr>
          <p:cNvPr id="9" name="Picture 8">
            <a:extLst>
              <a:ext uri="{FF2B5EF4-FFF2-40B4-BE49-F238E27FC236}">
                <a16:creationId xmlns:a16="http://schemas.microsoft.com/office/drawing/2014/main" id="{14B7430C-ECA0-3896-E7C0-C9209FDCFF97}"/>
              </a:ext>
            </a:extLst>
          </p:cNvPr>
          <p:cNvPicPr>
            <a:picLocks noChangeAspect="1"/>
          </p:cNvPicPr>
          <p:nvPr/>
        </p:nvPicPr>
        <p:blipFill>
          <a:blip r:embed="rId2"/>
          <a:stretch>
            <a:fillRect/>
          </a:stretch>
        </p:blipFill>
        <p:spPr>
          <a:xfrm>
            <a:off x="3724754" y="-172720"/>
            <a:ext cx="7565620" cy="7177881"/>
          </a:xfrm>
          <a:prstGeom prst="rect">
            <a:avLst/>
          </a:prstGeom>
        </p:spPr>
      </p:pic>
      <p:pic>
        <p:nvPicPr>
          <p:cNvPr id="4" name="Picture 3">
            <a:extLst>
              <a:ext uri="{FF2B5EF4-FFF2-40B4-BE49-F238E27FC236}">
                <a16:creationId xmlns:a16="http://schemas.microsoft.com/office/drawing/2014/main" id="{8F4F98BE-31D8-1A55-AD3B-3046B0BFDD46}"/>
              </a:ext>
            </a:extLst>
          </p:cNvPr>
          <p:cNvPicPr>
            <a:picLocks noChangeAspect="1"/>
          </p:cNvPicPr>
          <p:nvPr/>
        </p:nvPicPr>
        <p:blipFill>
          <a:blip r:embed="rId3"/>
          <a:stretch>
            <a:fillRect/>
          </a:stretch>
        </p:blipFill>
        <p:spPr>
          <a:xfrm>
            <a:off x="10553616" y="3658603"/>
            <a:ext cx="1192086" cy="1256297"/>
          </a:xfrm>
          <a:prstGeom prst="rect">
            <a:avLst/>
          </a:prstGeom>
          <a:effectLst>
            <a:outerShdw blurRad="50800" dist="38100" dir="2700000" algn="tl" rotWithShape="0">
              <a:prstClr val="black">
                <a:alpha val="40000"/>
              </a:prstClr>
            </a:outerShdw>
          </a:effectLst>
        </p:spPr>
      </p:pic>
      <p:pic>
        <p:nvPicPr>
          <p:cNvPr id="6" name="Picture 5">
            <a:extLst>
              <a:ext uri="{FF2B5EF4-FFF2-40B4-BE49-F238E27FC236}">
                <a16:creationId xmlns:a16="http://schemas.microsoft.com/office/drawing/2014/main" id="{71EB04B3-E39B-0C54-ECB7-4DDEAC4C287D}"/>
              </a:ext>
            </a:extLst>
          </p:cNvPr>
          <p:cNvPicPr>
            <a:picLocks noChangeAspect="1"/>
          </p:cNvPicPr>
          <p:nvPr/>
        </p:nvPicPr>
        <p:blipFill>
          <a:blip r:embed="rId4"/>
          <a:stretch>
            <a:fillRect/>
          </a:stretch>
        </p:blipFill>
        <p:spPr>
          <a:xfrm rot="21312757">
            <a:off x="3800884" y="3428999"/>
            <a:ext cx="933676" cy="933676"/>
          </a:xfrm>
          <a:prstGeom prst="rect">
            <a:avLst/>
          </a:prstGeom>
          <a:effectLst>
            <a:outerShdw blurRad="50800" dist="38100" dir="8100000" algn="tr" rotWithShape="0">
              <a:prstClr val="black">
                <a:alpha val="40000"/>
              </a:prstClr>
            </a:outerShdw>
          </a:effectLst>
        </p:spPr>
      </p:pic>
      <p:pic>
        <p:nvPicPr>
          <p:cNvPr id="7" name="Picture 6" descr="Game controller Generic color fill icon | Freepik">
            <a:extLst>
              <a:ext uri="{FF2B5EF4-FFF2-40B4-BE49-F238E27FC236}">
                <a16:creationId xmlns:a16="http://schemas.microsoft.com/office/drawing/2014/main" id="{9CD5D7BC-0A86-B5AA-DDBC-DB73CEB0BE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7157">
            <a:off x="4093079" y="4254181"/>
            <a:ext cx="1105331" cy="110533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39C75E32-73F7-E6F2-B86E-4E84A11468B4}"/>
              </a:ext>
            </a:extLst>
          </p:cNvPr>
          <p:cNvPicPr>
            <a:picLocks noChangeAspect="1"/>
          </p:cNvPicPr>
          <p:nvPr/>
        </p:nvPicPr>
        <p:blipFill>
          <a:blip r:embed="rId6"/>
          <a:stretch>
            <a:fillRect/>
          </a:stretch>
        </p:blipFill>
        <p:spPr>
          <a:xfrm>
            <a:off x="7099041" y="436880"/>
            <a:ext cx="388697" cy="475642"/>
          </a:xfrm>
          <a:prstGeom prst="rect">
            <a:avLst/>
          </a:prstGeom>
        </p:spPr>
      </p:pic>
      <p:pic>
        <p:nvPicPr>
          <p:cNvPr id="13" name="Picture 12">
            <a:extLst>
              <a:ext uri="{FF2B5EF4-FFF2-40B4-BE49-F238E27FC236}">
                <a16:creationId xmlns:a16="http://schemas.microsoft.com/office/drawing/2014/main" id="{15A964C2-4993-026B-C13E-071AE03B0F63}"/>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rot="21296922">
            <a:off x="2977501" y="4226089"/>
            <a:ext cx="1083409" cy="1083409"/>
          </a:xfrm>
          <a:prstGeom prst="rect">
            <a:avLst/>
          </a:prstGeom>
          <a:effectLst>
            <a:outerShdw blurRad="50800" dist="38100" dir="8100000" algn="tr" rotWithShape="0">
              <a:prstClr val="black">
                <a:alpha val="40000"/>
              </a:prstClr>
            </a:outerShdw>
          </a:effectLst>
        </p:spPr>
      </p:pic>
      <p:pic>
        <p:nvPicPr>
          <p:cNvPr id="5" name="Picture 4">
            <a:extLst>
              <a:ext uri="{FF2B5EF4-FFF2-40B4-BE49-F238E27FC236}">
                <a16:creationId xmlns:a16="http://schemas.microsoft.com/office/drawing/2014/main" id="{7A1E7935-5CA3-C789-D31B-1AEAF6DF6E2A}"/>
              </a:ext>
            </a:extLst>
          </p:cNvPr>
          <p:cNvPicPr>
            <a:picLocks noChangeAspect="1"/>
          </p:cNvPicPr>
          <p:nvPr/>
        </p:nvPicPr>
        <p:blipFill>
          <a:blip r:embed="rId8"/>
          <a:stretch>
            <a:fillRect/>
          </a:stretch>
        </p:blipFill>
        <p:spPr>
          <a:xfrm>
            <a:off x="1623119" y="1960742"/>
            <a:ext cx="3410426" cy="647790"/>
          </a:xfrm>
          <a:prstGeom prst="roundRect">
            <a:avLst>
              <a:gd name="adj" fmla="val 10393"/>
            </a:avLst>
          </a:prstGeom>
          <a:effectLst>
            <a:outerShdw blurRad="63500" sx="102000" sy="102000" algn="ctr" rotWithShape="0">
              <a:prstClr val="black">
                <a:alpha val="40000"/>
              </a:prstClr>
            </a:outerShdw>
          </a:effectLst>
        </p:spPr>
      </p:pic>
      <p:pic>
        <p:nvPicPr>
          <p:cNvPr id="8" name="Picture 7">
            <a:extLst>
              <a:ext uri="{FF2B5EF4-FFF2-40B4-BE49-F238E27FC236}">
                <a16:creationId xmlns:a16="http://schemas.microsoft.com/office/drawing/2014/main" id="{D2390441-D6E5-794B-A3A1-2B60087A3447}"/>
              </a:ext>
            </a:extLst>
          </p:cNvPr>
          <p:cNvPicPr>
            <a:picLocks noChangeAspect="1"/>
          </p:cNvPicPr>
          <p:nvPr/>
        </p:nvPicPr>
        <p:blipFill>
          <a:blip r:embed="rId9">
            <a:extLst>
              <a:ext uri="{28A0092B-C50C-407E-A947-70E740481C1C}">
                <a14:useLocalDpi xmlns:a14="http://schemas.microsoft.com/office/drawing/2010/main" val="0"/>
              </a:ext>
            </a:extLst>
          </a:blip>
          <a:srcRect t="10428" b="10428"/>
          <a:stretch/>
        </p:blipFill>
        <p:spPr>
          <a:xfrm>
            <a:off x="7293389" y="2353972"/>
            <a:ext cx="3101019" cy="589020"/>
          </a:xfrm>
          <a:prstGeom prst="roundRect">
            <a:avLst>
              <a:gd name="adj" fmla="val 10393"/>
            </a:avLst>
          </a:prstGeom>
          <a:effectLst>
            <a:outerShdw blurRad="63500" sx="102000" sy="102000" algn="ctr" rotWithShape="0">
              <a:prstClr val="black">
                <a:alpha val="40000"/>
              </a:prstClr>
            </a:outerShdw>
          </a:effectLst>
        </p:spPr>
      </p:pic>
      <p:pic>
        <p:nvPicPr>
          <p:cNvPr id="10" name="Picture 9">
            <a:extLst>
              <a:ext uri="{FF2B5EF4-FFF2-40B4-BE49-F238E27FC236}">
                <a16:creationId xmlns:a16="http://schemas.microsoft.com/office/drawing/2014/main" id="{2B515257-027A-EB60-CE00-935A88628D52}"/>
              </a:ext>
            </a:extLst>
          </p:cNvPr>
          <p:cNvPicPr>
            <a:picLocks noChangeAspect="1"/>
          </p:cNvPicPr>
          <p:nvPr/>
        </p:nvPicPr>
        <p:blipFill>
          <a:blip r:embed="rId10">
            <a:extLst>
              <a:ext uri="{28A0092B-C50C-407E-A947-70E740481C1C}">
                <a14:useLocalDpi xmlns:a14="http://schemas.microsoft.com/office/drawing/2010/main" val="0"/>
              </a:ext>
            </a:extLst>
          </a:blip>
          <a:srcRect l="1449" r="1449"/>
          <a:stretch/>
        </p:blipFill>
        <p:spPr>
          <a:xfrm>
            <a:off x="2334389" y="5726596"/>
            <a:ext cx="3410421" cy="647789"/>
          </a:xfrm>
          <a:prstGeom prst="roundRect">
            <a:avLst>
              <a:gd name="adj" fmla="val 10393"/>
            </a:avLst>
          </a:prstGeom>
          <a:effectLst>
            <a:outerShdw blurRad="63500" sx="102000" sy="102000" algn="ctr" rotWithShape="0">
              <a:prstClr val="black">
                <a:alpha val="40000"/>
              </a:prstClr>
            </a:outerShdw>
          </a:effectLst>
        </p:spPr>
      </p:pic>
      <p:pic>
        <p:nvPicPr>
          <p:cNvPr id="15" name="Picture 14">
            <a:extLst>
              <a:ext uri="{FF2B5EF4-FFF2-40B4-BE49-F238E27FC236}">
                <a16:creationId xmlns:a16="http://schemas.microsoft.com/office/drawing/2014/main" id="{1422B578-F695-7BDE-5519-E75853E8A19C}"/>
              </a:ext>
            </a:extLst>
          </p:cNvPr>
          <p:cNvPicPr>
            <a:picLocks noChangeAspect="1"/>
          </p:cNvPicPr>
          <p:nvPr/>
        </p:nvPicPr>
        <p:blipFill>
          <a:blip r:embed="rId11">
            <a:extLst>
              <a:ext uri="{28A0092B-C50C-407E-A947-70E740481C1C}">
                <a14:useLocalDpi xmlns:a14="http://schemas.microsoft.com/office/drawing/2010/main" val="0"/>
              </a:ext>
            </a:extLst>
          </a:blip>
          <a:srcRect t="-672" b="2829"/>
          <a:stretch/>
        </p:blipFill>
        <p:spPr>
          <a:xfrm>
            <a:off x="7787234" y="363681"/>
            <a:ext cx="2335427" cy="679045"/>
          </a:xfrm>
          <a:prstGeom prst="roundRect">
            <a:avLst>
              <a:gd name="adj" fmla="val 10393"/>
            </a:avLst>
          </a:prstGeom>
          <a:effectLst>
            <a:outerShdw blurRad="63500" sx="102000" sy="102000" algn="ctr" rotWithShape="0">
              <a:prstClr val="black">
                <a:alpha val="40000"/>
              </a:prstClr>
            </a:outerShdw>
          </a:effectLst>
        </p:spPr>
      </p:pic>
      <p:sp>
        <p:nvSpPr>
          <p:cNvPr id="17" name="TextBox 16">
            <a:extLst>
              <a:ext uri="{FF2B5EF4-FFF2-40B4-BE49-F238E27FC236}">
                <a16:creationId xmlns:a16="http://schemas.microsoft.com/office/drawing/2014/main" id="{F8E0462D-E786-0F27-B0D6-7AC68940D28C}"/>
              </a:ext>
            </a:extLst>
          </p:cNvPr>
          <p:cNvSpPr txBox="1"/>
          <p:nvPr/>
        </p:nvSpPr>
        <p:spPr>
          <a:xfrm>
            <a:off x="627469" y="119396"/>
            <a:ext cx="3280166" cy="923330"/>
          </a:xfrm>
          <a:prstGeom prst="rect">
            <a:avLst/>
          </a:prstGeom>
          <a:noFill/>
        </p:spPr>
        <p:txBody>
          <a:bodyPr wrap="square" rtlCol="0">
            <a:spAutoFit/>
          </a:bodyPr>
          <a:lstStyle/>
          <a:p>
            <a:r>
              <a:rPr lang="en-US" sz="5400" b="1" dirty="0">
                <a:latin typeface="Barlow Black" panose="00000A00000000000000" pitchFamily="2" charset="0"/>
              </a:rPr>
              <a:t>4. </a:t>
            </a:r>
            <a:r>
              <a:rPr lang="en-US" sz="5400" b="1" dirty="0" err="1">
                <a:latin typeface="Barlow Black" panose="00000A00000000000000" pitchFamily="2" charset="0"/>
              </a:rPr>
              <a:t>Cài</a:t>
            </a:r>
            <a:r>
              <a:rPr lang="en-US" sz="5400" b="1" dirty="0">
                <a:latin typeface="Barlow Black" panose="00000A00000000000000" pitchFamily="2" charset="0"/>
              </a:rPr>
              <a:t> </a:t>
            </a:r>
            <a:r>
              <a:rPr lang="en-US" sz="5400" b="1" dirty="0" err="1">
                <a:latin typeface="Barlow Black" panose="00000A00000000000000" pitchFamily="2" charset="0"/>
              </a:rPr>
              <a:t>đặt</a:t>
            </a:r>
            <a:endParaRPr lang="en-US" sz="5400" b="1" dirty="0">
              <a:latin typeface="Barlow Black" panose="00000A00000000000000" pitchFamily="2" charset="0"/>
            </a:endParaRPr>
          </a:p>
        </p:txBody>
      </p:sp>
      <p:sp>
        <p:nvSpPr>
          <p:cNvPr id="3" name="Date Placeholder 2">
            <a:extLst>
              <a:ext uri="{FF2B5EF4-FFF2-40B4-BE49-F238E27FC236}">
                <a16:creationId xmlns:a16="http://schemas.microsoft.com/office/drawing/2014/main" id="{2BF6BC71-EE1C-3F44-2473-C11F55CC9FAB}"/>
              </a:ext>
            </a:extLst>
          </p:cNvPr>
          <p:cNvSpPr>
            <a:spLocks noGrp="1"/>
          </p:cNvSpPr>
          <p:nvPr>
            <p:ph type="dt" sz="half" idx="2"/>
          </p:nvPr>
        </p:nvSpPr>
        <p:spPr/>
        <p:txBody>
          <a:bodyPr/>
          <a:lstStyle/>
          <a:p>
            <a:r>
              <a:rPr lang="en-US"/>
              <a:t>Composite</a:t>
            </a:r>
            <a:endParaRPr lang="en-GB" dirty="0"/>
          </a:p>
        </p:txBody>
      </p:sp>
    </p:spTree>
    <p:extLst>
      <p:ext uri="{BB962C8B-B14F-4D97-AF65-F5344CB8AC3E}">
        <p14:creationId xmlns:p14="http://schemas.microsoft.com/office/powerpoint/2010/main" val="9944947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A360D650-B7D1-D689-2591-2DC9B769E839}"/>
              </a:ext>
            </a:extLst>
          </p:cNvPr>
          <p:cNvSpPr>
            <a:spLocks noGrp="1"/>
          </p:cNvSpPr>
          <p:nvPr>
            <p:ph type="dt" sz="half" idx="2"/>
          </p:nvPr>
        </p:nvSpPr>
        <p:spPr>
          <a:xfrm>
            <a:off x="1193800" y="6244590"/>
            <a:ext cx="2743200" cy="365125"/>
          </a:xfrm>
        </p:spPr>
        <p:txBody>
          <a:bodyPr/>
          <a:lstStyle/>
          <a:p>
            <a:r>
              <a:rPr lang="en-US"/>
              <a:t>Composite</a:t>
            </a:r>
            <a:endParaRPr lang="en-GB" dirty="0"/>
          </a:p>
        </p:txBody>
      </p:sp>
      <p:grpSp>
        <p:nvGrpSpPr>
          <p:cNvPr id="58" name="Group 57">
            <a:extLst>
              <a:ext uri="{FF2B5EF4-FFF2-40B4-BE49-F238E27FC236}">
                <a16:creationId xmlns:a16="http://schemas.microsoft.com/office/drawing/2014/main" id="{D928F8E4-8430-8563-A784-997172F066E0}"/>
              </a:ext>
            </a:extLst>
          </p:cNvPr>
          <p:cNvGrpSpPr/>
          <p:nvPr/>
        </p:nvGrpSpPr>
        <p:grpSpPr>
          <a:xfrm>
            <a:off x="5402904" y="1117600"/>
            <a:ext cx="1238871" cy="3357880"/>
            <a:chOff x="5402904" y="1117600"/>
            <a:chExt cx="1238871" cy="3357880"/>
          </a:xfrm>
        </p:grpSpPr>
        <p:sp>
          <p:nvSpPr>
            <p:cNvPr id="30" name="Isosceles Triangle 29">
              <a:extLst>
                <a:ext uri="{FF2B5EF4-FFF2-40B4-BE49-F238E27FC236}">
                  <a16:creationId xmlns:a16="http://schemas.microsoft.com/office/drawing/2014/main" id="{EC4ADB48-604C-25EC-3C99-C59BFBEF8D73}"/>
                </a:ext>
              </a:extLst>
            </p:cNvPr>
            <p:cNvSpPr/>
            <p:nvPr/>
          </p:nvSpPr>
          <p:spPr>
            <a:xfrm rot="16200000">
              <a:off x="5341626" y="1196336"/>
              <a:ext cx="325117" cy="167645"/>
            </a:xfrm>
            <a:prstGeom prst="triangl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32" name="Straight Connector 31">
              <a:extLst>
                <a:ext uri="{FF2B5EF4-FFF2-40B4-BE49-F238E27FC236}">
                  <a16:creationId xmlns:a16="http://schemas.microsoft.com/office/drawing/2014/main" id="{7CB7A7EE-B47F-1E99-9280-7958CA455C9E}"/>
                </a:ext>
              </a:extLst>
            </p:cNvPr>
            <p:cNvCxnSpPr>
              <a:cxnSpLocks/>
            </p:cNvCxnSpPr>
            <p:nvPr/>
          </p:nvCxnSpPr>
          <p:spPr>
            <a:xfrm>
              <a:off x="5603247" y="1300480"/>
              <a:ext cx="430550" cy="0"/>
            </a:xfrm>
            <a:prstGeom prst="line">
              <a:avLst/>
            </a:prstGeom>
            <a:ln w="28575">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D0EE7264-7727-6063-518E-889822BB0C1B}"/>
                </a:ext>
              </a:extLst>
            </p:cNvPr>
            <p:cNvCxnSpPr>
              <a:cxnSpLocks/>
            </p:cNvCxnSpPr>
            <p:nvPr/>
          </p:nvCxnSpPr>
          <p:spPr>
            <a:xfrm>
              <a:off x="6018557" y="1300480"/>
              <a:ext cx="0" cy="3083560"/>
            </a:xfrm>
            <a:prstGeom prst="line">
              <a:avLst/>
            </a:prstGeom>
            <a:ln w="28575">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8D636BD4-D8E2-CEDB-FCDC-5513B3F1D3BE}"/>
                </a:ext>
              </a:extLst>
            </p:cNvPr>
            <p:cNvCxnSpPr>
              <a:cxnSpLocks/>
            </p:cNvCxnSpPr>
            <p:nvPr/>
          </p:nvCxnSpPr>
          <p:spPr>
            <a:xfrm>
              <a:off x="5402904" y="4475480"/>
              <a:ext cx="1238871" cy="0"/>
            </a:xfrm>
            <a:prstGeom prst="line">
              <a:avLst/>
            </a:prstGeom>
            <a:ln w="28575">
              <a:solidFill>
                <a:schemeClr val="tx1"/>
              </a:solidFill>
              <a:prstDash val="dash"/>
            </a:ln>
          </p:spPr>
          <p:style>
            <a:lnRef idx="2">
              <a:schemeClr val="accent1"/>
            </a:lnRef>
            <a:fillRef idx="0">
              <a:schemeClr val="accent1"/>
            </a:fillRef>
            <a:effectRef idx="1">
              <a:schemeClr val="accent1"/>
            </a:effectRef>
            <a:fontRef idx="minor">
              <a:schemeClr val="tx1"/>
            </a:fontRef>
          </p:style>
        </p:cxnSp>
      </p:grpSp>
      <p:grpSp>
        <p:nvGrpSpPr>
          <p:cNvPr id="55" name="Group 54">
            <a:extLst>
              <a:ext uri="{FF2B5EF4-FFF2-40B4-BE49-F238E27FC236}">
                <a16:creationId xmlns:a16="http://schemas.microsoft.com/office/drawing/2014/main" id="{F5BF5E7F-B2DF-7A15-8ABA-FCC1695EA69C}"/>
              </a:ext>
            </a:extLst>
          </p:cNvPr>
          <p:cNvGrpSpPr/>
          <p:nvPr/>
        </p:nvGrpSpPr>
        <p:grpSpPr>
          <a:xfrm>
            <a:off x="228092" y="226243"/>
            <a:ext cx="5174812" cy="1914793"/>
            <a:chOff x="228092" y="226243"/>
            <a:chExt cx="5174812" cy="1914793"/>
          </a:xfrm>
        </p:grpSpPr>
        <p:pic>
          <p:nvPicPr>
            <p:cNvPr id="13" name="Picture 12">
              <a:extLst>
                <a:ext uri="{FF2B5EF4-FFF2-40B4-BE49-F238E27FC236}">
                  <a16:creationId xmlns:a16="http://schemas.microsoft.com/office/drawing/2014/main" id="{56BC4433-A471-10F6-B4E5-F2AC7B99CDB7}"/>
                </a:ext>
              </a:extLst>
            </p:cNvPr>
            <p:cNvPicPr>
              <a:picLocks noChangeAspect="1"/>
            </p:cNvPicPr>
            <p:nvPr/>
          </p:nvPicPr>
          <p:blipFill>
            <a:blip r:embed="rId2">
              <a:extLst>
                <a:ext uri="{28A0092B-C50C-407E-A947-70E740481C1C}">
                  <a14:useLocalDpi xmlns:a14="http://schemas.microsoft.com/office/drawing/2010/main" val="0"/>
                </a:ext>
              </a:extLst>
            </a:blip>
            <a:srcRect l="707" r="707"/>
            <a:stretch/>
          </p:blipFill>
          <p:spPr>
            <a:xfrm>
              <a:off x="754055" y="226244"/>
              <a:ext cx="4648849" cy="1914792"/>
            </a:xfrm>
            <a:prstGeom prst="roundRect">
              <a:avLst>
                <a:gd name="adj" fmla="val 6585"/>
              </a:avLst>
            </a:prstGeom>
            <a:effectLst>
              <a:outerShdw blurRad="63500" sx="102000" sy="102000" algn="ctr" rotWithShape="0">
                <a:prstClr val="black">
                  <a:alpha val="40000"/>
                </a:prstClr>
              </a:outerShdw>
            </a:effectLst>
          </p:spPr>
        </p:pic>
        <p:sp>
          <p:nvSpPr>
            <p:cNvPr id="52" name="Oval 51">
              <a:extLst>
                <a:ext uri="{FF2B5EF4-FFF2-40B4-BE49-F238E27FC236}">
                  <a16:creationId xmlns:a16="http://schemas.microsoft.com/office/drawing/2014/main" id="{EAF8F543-C83B-1D28-166F-5FAFB762B3F4}"/>
                </a:ext>
              </a:extLst>
            </p:cNvPr>
            <p:cNvSpPr/>
            <p:nvPr/>
          </p:nvSpPr>
          <p:spPr>
            <a:xfrm>
              <a:off x="228092" y="226243"/>
              <a:ext cx="365760" cy="365760"/>
            </a:xfrm>
            <a:prstGeom prst="ellipse">
              <a:avLst/>
            </a:prstGeom>
            <a:solidFill>
              <a:srgbClr val="E97132">
                <a:alpha val="40000"/>
              </a:srgbClr>
            </a:solidFill>
            <a:ln>
              <a:solidFill>
                <a:schemeClr val="accent2">
                  <a:lumMod val="75000"/>
                </a:schemeClr>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b="1" dirty="0">
                  <a:solidFill>
                    <a:schemeClr val="accent2">
                      <a:lumMod val="75000"/>
                    </a:schemeClr>
                  </a:solidFill>
                </a:rPr>
                <a:t>1</a:t>
              </a:r>
              <a:endParaRPr lang="en-GB" b="1" dirty="0">
                <a:solidFill>
                  <a:schemeClr val="accent2">
                    <a:lumMod val="75000"/>
                  </a:schemeClr>
                </a:solidFill>
              </a:endParaRPr>
            </a:p>
          </p:txBody>
        </p:sp>
      </p:grpSp>
      <p:grpSp>
        <p:nvGrpSpPr>
          <p:cNvPr id="56" name="Group 55">
            <a:extLst>
              <a:ext uri="{FF2B5EF4-FFF2-40B4-BE49-F238E27FC236}">
                <a16:creationId xmlns:a16="http://schemas.microsoft.com/office/drawing/2014/main" id="{2F573FA6-149C-9622-7411-EEBABBD305FC}"/>
              </a:ext>
            </a:extLst>
          </p:cNvPr>
          <p:cNvGrpSpPr/>
          <p:nvPr/>
        </p:nvGrpSpPr>
        <p:grpSpPr>
          <a:xfrm>
            <a:off x="228092" y="2425516"/>
            <a:ext cx="5174812" cy="4145280"/>
            <a:chOff x="228092" y="2425516"/>
            <a:chExt cx="5174812" cy="4145280"/>
          </a:xfrm>
        </p:grpSpPr>
        <p:pic>
          <p:nvPicPr>
            <p:cNvPr id="15" name="Picture 14">
              <a:extLst>
                <a:ext uri="{FF2B5EF4-FFF2-40B4-BE49-F238E27FC236}">
                  <a16:creationId xmlns:a16="http://schemas.microsoft.com/office/drawing/2014/main" id="{64F6A066-68FF-978B-06C9-19C4CD8A3AAB}"/>
                </a:ext>
              </a:extLst>
            </p:cNvPr>
            <p:cNvPicPr>
              <a:picLocks noChangeAspect="1"/>
            </p:cNvPicPr>
            <p:nvPr/>
          </p:nvPicPr>
          <p:blipFill>
            <a:blip r:embed="rId3">
              <a:extLst>
                <a:ext uri="{28A0092B-C50C-407E-A947-70E740481C1C}">
                  <a14:useLocalDpi xmlns:a14="http://schemas.microsoft.com/office/drawing/2010/main" val="0"/>
                </a:ext>
              </a:extLst>
            </a:blip>
            <a:srcRect t="-256" b="961"/>
            <a:stretch/>
          </p:blipFill>
          <p:spPr>
            <a:xfrm>
              <a:off x="754055" y="2425516"/>
              <a:ext cx="4648849" cy="4145280"/>
            </a:xfrm>
            <a:prstGeom prst="roundRect">
              <a:avLst>
                <a:gd name="adj" fmla="val 4134"/>
              </a:avLst>
            </a:prstGeom>
            <a:effectLst>
              <a:outerShdw blurRad="63500" sx="102000" sy="102000" algn="ctr" rotWithShape="0">
                <a:prstClr val="black">
                  <a:alpha val="40000"/>
                </a:prstClr>
              </a:outerShdw>
            </a:effectLst>
          </p:spPr>
        </p:pic>
        <p:sp>
          <p:nvSpPr>
            <p:cNvPr id="53" name="Oval 52">
              <a:extLst>
                <a:ext uri="{FF2B5EF4-FFF2-40B4-BE49-F238E27FC236}">
                  <a16:creationId xmlns:a16="http://schemas.microsoft.com/office/drawing/2014/main" id="{C2F8F465-6A82-270A-D25C-588D93EEA814}"/>
                </a:ext>
              </a:extLst>
            </p:cNvPr>
            <p:cNvSpPr/>
            <p:nvPr/>
          </p:nvSpPr>
          <p:spPr>
            <a:xfrm>
              <a:off x="228092" y="2476500"/>
              <a:ext cx="365760" cy="365760"/>
            </a:xfrm>
            <a:prstGeom prst="ellipse">
              <a:avLst/>
            </a:prstGeom>
            <a:solidFill>
              <a:srgbClr val="E97132">
                <a:alpha val="40000"/>
              </a:srgbClr>
            </a:solidFill>
            <a:ln>
              <a:solidFill>
                <a:schemeClr val="accent2">
                  <a:lumMod val="75000"/>
                </a:schemeClr>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b="1" dirty="0">
                  <a:solidFill>
                    <a:schemeClr val="accent2">
                      <a:lumMod val="75000"/>
                    </a:schemeClr>
                  </a:solidFill>
                </a:rPr>
                <a:t>2</a:t>
              </a:r>
              <a:endParaRPr lang="en-GB" b="1" dirty="0">
                <a:solidFill>
                  <a:schemeClr val="accent2">
                    <a:lumMod val="75000"/>
                  </a:schemeClr>
                </a:solidFill>
              </a:endParaRPr>
            </a:p>
          </p:txBody>
        </p:sp>
      </p:grpSp>
      <p:grpSp>
        <p:nvGrpSpPr>
          <p:cNvPr id="57" name="Group 56">
            <a:extLst>
              <a:ext uri="{FF2B5EF4-FFF2-40B4-BE49-F238E27FC236}">
                <a16:creationId xmlns:a16="http://schemas.microsoft.com/office/drawing/2014/main" id="{713AE566-4F3A-1FC3-8CB1-65AA9FEBFD77}"/>
              </a:ext>
            </a:extLst>
          </p:cNvPr>
          <p:cNvGrpSpPr/>
          <p:nvPr/>
        </p:nvGrpSpPr>
        <p:grpSpPr>
          <a:xfrm>
            <a:off x="6108700" y="226243"/>
            <a:ext cx="5473700" cy="6305841"/>
            <a:chOff x="6108700" y="226243"/>
            <a:chExt cx="5473700" cy="6305841"/>
          </a:xfrm>
        </p:grpSpPr>
        <p:pic>
          <p:nvPicPr>
            <p:cNvPr id="18" name="Picture 17">
              <a:extLst>
                <a:ext uri="{FF2B5EF4-FFF2-40B4-BE49-F238E27FC236}">
                  <a16:creationId xmlns:a16="http://schemas.microsoft.com/office/drawing/2014/main" id="{CB7A274B-8ED5-CFF4-97ED-C0CEA6A1EB77}"/>
                </a:ext>
              </a:extLst>
            </p:cNvPr>
            <p:cNvPicPr>
              <a:picLocks noChangeAspect="1"/>
            </p:cNvPicPr>
            <p:nvPr/>
          </p:nvPicPr>
          <p:blipFill>
            <a:blip r:embed="rId4">
              <a:extLst>
                <a:ext uri="{28A0092B-C50C-407E-A947-70E740481C1C}">
                  <a14:useLocalDpi xmlns:a14="http://schemas.microsoft.com/office/drawing/2010/main" val="0"/>
                </a:ext>
              </a:extLst>
            </a:blip>
            <a:srcRect t="-14" b="574"/>
            <a:stretch/>
          </p:blipFill>
          <p:spPr>
            <a:xfrm>
              <a:off x="6641775" y="226243"/>
              <a:ext cx="4940625" cy="6305841"/>
            </a:xfrm>
            <a:prstGeom prst="roundRect">
              <a:avLst>
                <a:gd name="adj" fmla="val 2386"/>
              </a:avLst>
            </a:prstGeom>
            <a:effectLst>
              <a:outerShdw blurRad="63500" sx="102000" sy="102000" algn="ctr" rotWithShape="0">
                <a:prstClr val="black">
                  <a:alpha val="40000"/>
                </a:prstClr>
              </a:outerShdw>
            </a:effectLst>
          </p:spPr>
        </p:pic>
        <p:sp>
          <p:nvSpPr>
            <p:cNvPr id="54" name="Oval 53">
              <a:extLst>
                <a:ext uri="{FF2B5EF4-FFF2-40B4-BE49-F238E27FC236}">
                  <a16:creationId xmlns:a16="http://schemas.microsoft.com/office/drawing/2014/main" id="{5FEA1F33-7116-2F80-1C91-6BFA579351FF}"/>
                </a:ext>
              </a:extLst>
            </p:cNvPr>
            <p:cNvSpPr/>
            <p:nvPr/>
          </p:nvSpPr>
          <p:spPr>
            <a:xfrm>
              <a:off x="6108700" y="226243"/>
              <a:ext cx="365760" cy="365760"/>
            </a:xfrm>
            <a:prstGeom prst="ellipse">
              <a:avLst/>
            </a:prstGeom>
            <a:solidFill>
              <a:srgbClr val="E97132">
                <a:alpha val="40000"/>
              </a:srgbClr>
            </a:solidFill>
            <a:ln>
              <a:solidFill>
                <a:schemeClr val="accent2">
                  <a:lumMod val="75000"/>
                </a:schemeClr>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b="1" dirty="0">
                  <a:solidFill>
                    <a:schemeClr val="accent2">
                      <a:lumMod val="75000"/>
                    </a:schemeClr>
                  </a:solidFill>
                </a:rPr>
                <a:t>3</a:t>
              </a:r>
              <a:endParaRPr lang="en-GB" b="1" dirty="0">
                <a:solidFill>
                  <a:schemeClr val="accent2">
                    <a:lumMod val="75000"/>
                  </a:schemeClr>
                </a:solidFill>
              </a:endParaRPr>
            </a:p>
          </p:txBody>
        </p:sp>
      </p:grpSp>
      <p:sp>
        <p:nvSpPr>
          <p:cNvPr id="2" name="Slide Number Placeholder 1">
            <a:extLst>
              <a:ext uri="{FF2B5EF4-FFF2-40B4-BE49-F238E27FC236}">
                <a16:creationId xmlns:a16="http://schemas.microsoft.com/office/drawing/2014/main" id="{65194F91-D3EC-A17C-B08F-C94994405D0B}"/>
              </a:ext>
            </a:extLst>
          </p:cNvPr>
          <p:cNvSpPr>
            <a:spLocks noGrp="1"/>
          </p:cNvSpPr>
          <p:nvPr>
            <p:ph type="sldNum" sz="quarter" idx="12"/>
          </p:nvPr>
        </p:nvSpPr>
        <p:spPr/>
        <p:txBody>
          <a:bodyPr/>
          <a:lstStyle/>
          <a:p>
            <a:fld id="{E5BAE56F-F8AC-40CC-AAA0-4983C6389C37}" type="slidenum">
              <a:rPr lang="en-GB" smtClean="0"/>
              <a:t>11</a:t>
            </a:fld>
            <a:endParaRPr lang="en-GB" dirty="0"/>
          </a:p>
        </p:txBody>
      </p:sp>
    </p:spTree>
    <p:extLst>
      <p:ext uri="{BB962C8B-B14F-4D97-AF65-F5344CB8AC3E}">
        <p14:creationId xmlns:p14="http://schemas.microsoft.com/office/powerpoint/2010/main" val="15097374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25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fade">
                                      <p:cBhvr>
                                        <p:cTn id="12" dur="250"/>
                                        <p:tgtEl>
                                          <p:spTgt spid="57"/>
                                        </p:tgtEl>
                                      </p:cBhvr>
                                    </p:animEffect>
                                  </p:childTnLst>
                                </p:cTn>
                              </p:par>
                            </p:childTnLst>
                          </p:cTn>
                        </p:par>
                        <p:par>
                          <p:cTn id="13" fill="hold">
                            <p:stCondLst>
                              <p:cond delay="250"/>
                            </p:stCondLst>
                            <p:childTnLst>
                              <p:par>
                                <p:cTn id="14" presetID="10" presetClass="entr" presetSubtype="0" fill="hold" nodeType="afterEffect">
                                  <p:stCondLst>
                                    <p:cond delay="500"/>
                                  </p:stCondLst>
                                  <p:childTnLst>
                                    <p:set>
                                      <p:cBhvr>
                                        <p:cTn id="15" dur="1" fill="hold">
                                          <p:stCondLst>
                                            <p:cond delay="0"/>
                                          </p:stCondLst>
                                        </p:cTn>
                                        <p:tgtEl>
                                          <p:spTgt spid="58"/>
                                        </p:tgtEl>
                                        <p:attrNameLst>
                                          <p:attrName>style.visibility</p:attrName>
                                        </p:attrNameLst>
                                      </p:cBhvr>
                                      <p:to>
                                        <p:strVal val="visible"/>
                                      </p:to>
                                    </p:set>
                                    <p:animEffect transition="in" filter="fade">
                                      <p:cBhvr>
                                        <p:cTn id="16" dur="25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4E9BBD-559D-4D6A-13B6-A6A5E608503E}"/>
              </a:ext>
            </a:extLst>
          </p:cNvPr>
          <p:cNvSpPr>
            <a:spLocks noGrp="1"/>
          </p:cNvSpPr>
          <p:nvPr>
            <p:ph type="sldNum" sz="quarter" idx="12"/>
          </p:nvPr>
        </p:nvSpPr>
        <p:spPr/>
        <p:txBody>
          <a:bodyPr/>
          <a:lstStyle/>
          <a:p>
            <a:fld id="{E5BAE56F-F8AC-40CC-AAA0-4983C6389C37}" type="slidenum">
              <a:rPr lang="en-GB" smtClean="0"/>
              <a:t>12</a:t>
            </a:fld>
            <a:endParaRPr lang="en-GB" dirty="0"/>
          </a:p>
        </p:txBody>
      </p:sp>
      <p:sp>
        <p:nvSpPr>
          <p:cNvPr id="3" name="Date Placeholder 2">
            <a:extLst>
              <a:ext uri="{FF2B5EF4-FFF2-40B4-BE49-F238E27FC236}">
                <a16:creationId xmlns:a16="http://schemas.microsoft.com/office/drawing/2014/main" id="{C7BDDADC-D7A6-51C7-8A8B-99ECC92EA499}"/>
              </a:ext>
            </a:extLst>
          </p:cNvPr>
          <p:cNvSpPr>
            <a:spLocks noGrp="1"/>
          </p:cNvSpPr>
          <p:nvPr>
            <p:ph type="dt" sz="half" idx="2"/>
          </p:nvPr>
        </p:nvSpPr>
        <p:spPr/>
        <p:txBody>
          <a:bodyPr/>
          <a:lstStyle/>
          <a:p>
            <a:r>
              <a:rPr lang="en-US"/>
              <a:t>Composite</a:t>
            </a:r>
            <a:endParaRPr lang="en-GB" dirty="0"/>
          </a:p>
        </p:txBody>
      </p:sp>
      <p:grpSp>
        <p:nvGrpSpPr>
          <p:cNvPr id="21" name="Group 20">
            <a:extLst>
              <a:ext uri="{FF2B5EF4-FFF2-40B4-BE49-F238E27FC236}">
                <a16:creationId xmlns:a16="http://schemas.microsoft.com/office/drawing/2014/main" id="{AA66AB54-04F1-5FE1-F3E0-167949BBFC51}"/>
              </a:ext>
            </a:extLst>
          </p:cNvPr>
          <p:cNvGrpSpPr/>
          <p:nvPr/>
        </p:nvGrpSpPr>
        <p:grpSpPr>
          <a:xfrm>
            <a:off x="2109217" y="1153293"/>
            <a:ext cx="8380956" cy="5381202"/>
            <a:chOff x="2209800" y="950155"/>
            <a:chExt cx="8791867" cy="5645037"/>
          </a:xfrm>
        </p:grpSpPr>
        <p:pic>
          <p:nvPicPr>
            <p:cNvPr id="12" name="Picture 11">
              <a:extLst>
                <a:ext uri="{FF2B5EF4-FFF2-40B4-BE49-F238E27FC236}">
                  <a16:creationId xmlns:a16="http://schemas.microsoft.com/office/drawing/2014/main" id="{8A915DA8-61D1-3722-BE5E-4B4EC5706100}"/>
                </a:ext>
              </a:extLst>
            </p:cNvPr>
            <p:cNvPicPr>
              <a:picLocks noChangeAspect="1"/>
            </p:cNvPicPr>
            <p:nvPr/>
          </p:nvPicPr>
          <p:blipFill>
            <a:blip r:embed="rId2"/>
            <a:stretch>
              <a:fillRect/>
            </a:stretch>
          </p:blipFill>
          <p:spPr>
            <a:xfrm>
              <a:off x="2209800" y="2834893"/>
              <a:ext cx="1788407" cy="1884738"/>
            </a:xfrm>
            <a:prstGeom prst="rect">
              <a:avLst/>
            </a:prstGeom>
            <a:effectLst>
              <a:outerShdw blurRad="50800" dist="38100" dir="8100000" algn="tr" rotWithShape="0">
                <a:prstClr val="black">
                  <a:alpha val="40000"/>
                </a:prstClr>
              </a:outerShdw>
            </a:effectLst>
          </p:spPr>
        </p:pic>
        <p:pic>
          <p:nvPicPr>
            <p:cNvPr id="13" name="Picture 12">
              <a:extLst>
                <a:ext uri="{FF2B5EF4-FFF2-40B4-BE49-F238E27FC236}">
                  <a16:creationId xmlns:a16="http://schemas.microsoft.com/office/drawing/2014/main" id="{F82A772C-1E62-61E9-E45B-FA00BCE03CCD}"/>
                </a:ext>
              </a:extLst>
            </p:cNvPr>
            <p:cNvPicPr>
              <a:picLocks noChangeAspect="1"/>
            </p:cNvPicPr>
            <p:nvPr/>
          </p:nvPicPr>
          <p:blipFill>
            <a:blip r:embed="rId2"/>
            <a:stretch>
              <a:fillRect/>
            </a:stretch>
          </p:blipFill>
          <p:spPr>
            <a:xfrm>
              <a:off x="5399916" y="4296606"/>
              <a:ext cx="1788407" cy="1884738"/>
            </a:xfrm>
            <a:prstGeom prst="rect">
              <a:avLst/>
            </a:prstGeom>
            <a:effectLst>
              <a:outerShdw blurRad="50800" dist="38100" dir="8100000" algn="tr" rotWithShape="0">
                <a:prstClr val="black">
                  <a:alpha val="40000"/>
                </a:prstClr>
              </a:outerShdw>
            </a:effectLst>
          </p:spPr>
        </p:pic>
        <p:pic>
          <p:nvPicPr>
            <p:cNvPr id="2054" name="Picture 6" descr="Game controller Generic color fill icon | Freepik">
              <a:extLst>
                <a:ext uri="{FF2B5EF4-FFF2-40B4-BE49-F238E27FC236}">
                  <a16:creationId xmlns:a16="http://schemas.microsoft.com/office/drawing/2014/main" id="{1AACA955-7924-A667-2581-6B668CB5FA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7166" y="2694681"/>
              <a:ext cx="1972056" cy="1972056"/>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868FB7F4-98CE-0647-E413-E6562948558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rot="354970">
              <a:off x="9029611" y="4623136"/>
              <a:ext cx="1972056" cy="1972056"/>
            </a:xfrm>
            <a:prstGeom prst="rect">
              <a:avLst/>
            </a:prstGeom>
            <a:effectLst>
              <a:outerShdw blurRad="50800" dist="38100" dir="8100000" algn="tr" rotWithShape="0">
                <a:prstClr val="black">
                  <a:alpha val="40000"/>
                </a:prstClr>
              </a:outerShdw>
            </a:effectLst>
          </p:spPr>
        </p:pic>
        <p:pic>
          <p:nvPicPr>
            <p:cNvPr id="16" name="Picture 15">
              <a:extLst>
                <a:ext uri="{FF2B5EF4-FFF2-40B4-BE49-F238E27FC236}">
                  <a16:creationId xmlns:a16="http://schemas.microsoft.com/office/drawing/2014/main" id="{A5ED4373-C0E1-2DB7-047E-55251267D18B}"/>
                </a:ext>
              </a:extLst>
            </p:cNvPr>
            <p:cNvPicPr>
              <a:picLocks noChangeAspect="1"/>
            </p:cNvPicPr>
            <p:nvPr/>
          </p:nvPicPr>
          <p:blipFill>
            <a:blip r:embed="rId5"/>
            <a:stretch>
              <a:fillRect/>
            </a:stretch>
          </p:blipFill>
          <p:spPr>
            <a:xfrm>
              <a:off x="5351750" y="950155"/>
              <a:ext cx="1884738" cy="1884738"/>
            </a:xfrm>
            <a:prstGeom prst="rect">
              <a:avLst/>
            </a:prstGeom>
            <a:effectLst>
              <a:outerShdw blurRad="50800" dist="38100" dir="8100000" algn="tr" rotWithShape="0">
                <a:prstClr val="black">
                  <a:alpha val="40000"/>
                </a:prstClr>
              </a:outerShdw>
            </a:effectLst>
          </p:spPr>
        </p:pic>
        <p:sp>
          <p:nvSpPr>
            <p:cNvPr id="17" name="Arrow: Right 16">
              <a:extLst>
                <a:ext uri="{FF2B5EF4-FFF2-40B4-BE49-F238E27FC236}">
                  <a16:creationId xmlns:a16="http://schemas.microsoft.com/office/drawing/2014/main" id="{7B629595-D31A-6887-A4E4-55580FBF4B97}"/>
                </a:ext>
              </a:extLst>
            </p:cNvPr>
            <p:cNvSpPr/>
            <p:nvPr/>
          </p:nvSpPr>
          <p:spPr>
            <a:xfrm rot="20050081">
              <a:off x="4070112" y="2147279"/>
              <a:ext cx="1292065" cy="799260"/>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dirty="0"/>
            </a:p>
          </p:txBody>
        </p:sp>
        <p:sp>
          <p:nvSpPr>
            <p:cNvPr id="18" name="Arrow: Right 17">
              <a:extLst>
                <a:ext uri="{FF2B5EF4-FFF2-40B4-BE49-F238E27FC236}">
                  <a16:creationId xmlns:a16="http://schemas.microsoft.com/office/drawing/2014/main" id="{312E281B-A59C-0DBB-0B8C-3E151C0B70B3}"/>
                </a:ext>
              </a:extLst>
            </p:cNvPr>
            <p:cNvSpPr/>
            <p:nvPr/>
          </p:nvSpPr>
          <p:spPr>
            <a:xfrm rot="1800000">
              <a:off x="4020890" y="4320001"/>
              <a:ext cx="1212249" cy="799260"/>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19" name="Arrow: Right 18">
              <a:extLst>
                <a:ext uri="{FF2B5EF4-FFF2-40B4-BE49-F238E27FC236}">
                  <a16:creationId xmlns:a16="http://schemas.microsoft.com/office/drawing/2014/main" id="{4CEEEC4A-5F77-4BB9-C018-3CB102F784D2}"/>
                </a:ext>
              </a:extLst>
            </p:cNvPr>
            <p:cNvSpPr/>
            <p:nvPr/>
          </p:nvSpPr>
          <p:spPr>
            <a:xfrm>
              <a:off x="7484247" y="5069737"/>
              <a:ext cx="1212249" cy="799260"/>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20" name="Arrow: Right 19">
              <a:extLst>
                <a:ext uri="{FF2B5EF4-FFF2-40B4-BE49-F238E27FC236}">
                  <a16:creationId xmlns:a16="http://schemas.microsoft.com/office/drawing/2014/main" id="{E9596BC6-C727-1585-A4FF-E351A304C4A3}"/>
                </a:ext>
              </a:extLst>
            </p:cNvPr>
            <p:cNvSpPr/>
            <p:nvPr/>
          </p:nvSpPr>
          <p:spPr>
            <a:xfrm rot="20050081">
              <a:off x="7285911" y="3571731"/>
              <a:ext cx="1340624" cy="799260"/>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6046445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4E9BBD-559D-4D6A-13B6-A6A5E608503E}"/>
              </a:ext>
            </a:extLst>
          </p:cNvPr>
          <p:cNvSpPr>
            <a:spLocks noGrp="1"/>
          </p:cNvSpPr>
          <p:nvPr>
            <p:ph type="sldNum" sz="quarter" idx="12"/>
          </p:nvPr>
        </p:nvSpPr>
        <p:spPr/>
        <p:txBody>
          <a:bodyPr/>
          <a:lstStyle/>
          <a:p>
            <a:fld id="{E5BAE56F-F8AC-40CC-AAA0-4983C6389C37}" type="slidenum">
              <a:rPr lang="en-GB" smtClean="0"/>
              <a:t>13</a:t>
            </a:fld>
            <a:endParaRPr lang="en-GB" dirty="0"/>
          </a:p>
        </p:txBody>
      </p:sp>
      <p:pic>
        <p:nvPicPr>
          <p:cNvPr id="9" name="Picture 8">
            <a:extLst>
              <a:ext uri="{FF2B5EF4-FFF2-40B4-BE49-F238E27FC236}">
                <a16:creationId xmlns:a16="http://schemas.microsoft.com/office/drawing/2014/main" id="{14B7430C-ECA0-3896-E7C0-C9209FDCFF97}"/>
              </a:ext>
            </a:extLst>
          </p:cNvPr>
          <p:cNvPicPr>
            <a:picLocks noChangeAspect="1"/>
          </p:cNvPicPr>
          <p:nvPr/>
        </p:nvPicPr>
        <p:blipFill>
          <a:blip r:embed="rId2"/>
          <a:stretch>
            <a:fillRect/>
          </a:stretch>
        </p:blipFill>
        <p:spPr>
          <a:xfrm>
            <a:off x="2590898" y="-172720"/>
            <a:ext cx="7565620" cy="7177881"/>
          </a:xfrm>
          <a:prstGeom prst="rect">
            <a:avLst/>
          </a:prstGeom>
        </p:spPr>
      </p:pic>
      <p:pic>
        <p:nvPicPr>
          <p:cNvPr id="4" name="Picture 3">
            <a:extLst>
              <a:ext uri="{FF2B5EF4-FFF2-40B4-BE49-F238E27FC236}">
                <a16:creationId xmlns:a16="http://schemas.microsoft.com/office/drawing/2014/main" id="{8F4F98BE-31D8-1A55-AD3B-3046B0BFDD46}"/>
              </a:ext>
            </a:extLst>
          </p:cNvPr>
          <p:cNvPicPr>
            <a:picLocks noChangeAspect="1"/>
          </p:cNvPicPr>
          <p:nvPr/>
        </p:nvPicPr>
        <p:blipFill>
          <a:blip r:embed="rId3"/>
          <a:stretch>
            <a:fillRect/>
          </a:stretch>
        </p:blipFill>
        <p:spPr>
          <a:xfrm>
            <a:off x="9419760" y="3658603"/>
            <a:ext cx="1192086" cy="1256297"/>
          </a:xfrm>
          <a:prstGeom prst="rect">
            <a:avLst/>
          </a:prstGeom>
          <a:effectLst>
            <a:outerShdw blurRad="50800" dist="38100" dir="2700000" algn="tl" rotWithShape="0">
              <a:prstClr val="black">
                <a:alpha val="40000"/>
              </a:prstClr>
            </a:outerShdw>
          </a:effectLst>
        </p:spPr>
      </p:pic>
      <p:pic>
        <p:nvPicPr>
          <p:cNvPr id="6" name="Picture 5">
            <a:extLst>
              <a:ext uri="{FF2B5EF4-FFF2-40B4-BE49-F238E27FC236}">
                <a16:creationId xmlns:a16="http://schemas.microsoft.com/office/drawing/2014/main" id="{71EB04B3-E39B-0C54-ECB7-4DDEAC4C287D}"/>
              </a:ext>
            </a:extLst>
          </p:cNvPr>
          <p:cNvPicPr>
            <a:picLocks noChangeAspect="1"/>
          </p:cNvPicPr>
          <p:nvPr/>
        </p:nvPicPr>
        <p:blipFill>
          <a:blip r:embed="rId4"/>
          <a:stretch>
            <a:fillRect/>
          </a:stretch>
        </p:blipFill>
        <p:spPr>
          <a:xfrm rot="21312757">
            <a:off x="2667028" y="3428999"/>
            <a:ext cx="933676" cy="933676"/>
          </a:xfrm>
          <a:prstGeom prst="rect">
            <a:avLst/>
          </a:prstGeom>
          <a:effectLst>
            <a:outerShdw blurRad="50800" dist="38100" dir="8100000" algn="tr" rotWithShape="0">
              <a:prstClr val="black">
                <a:alpha val="40000"/>
              </a:prstClr>
            </a:outerShdw>
          </a:effectLst>
        </p:spPr>
      </p:pic>
      <p:pic>
        <p:nvPicPr>
          <p:cNvPr id="7" name="Picture 6" descr="Game controller Generic color fill icon | Freepik">
            <a:extLst>
              <a:ext uri="{FF2B5EF4-FFF2-40B4-BE49-F238E27FC236}">
                <a16:creationId xmlns:a16="http://schemas.microsoft.com/office/drawing/2014/main" id="{9CD5D7BC-0A86-B5AA-DDBC-DB73CEB0BE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7157">
            <a:off x="2959223" y="4254181"/>
            <a:ext cx="1105331" cy="110533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39C75E32-73F7-E6F2-B86E-4E84A11468B4}"/>
              </a:ext>
            </a:extLst>
          </p:cNvPr>
          <p:cNvPicPr>
            <a:picLocks noChangeAspect="1"/>
          </p:cNvPicPr>
          <p:nvPr/>
        </p:nvPicPr>
        <p:blipFill>
          <a:blip r:embed="rId6"/>
          <a:stretch>
            <a:fillRect/>
          </a:stretch>
        </p:blipFill>
        <p:spPr>
          <a:xfrm>
            <a:off x="5965185" y="436880"/>
            <a:ext cx="388697" cy="475642"/>
          </a:xfrm>
          <a:prstGeom prst="rect">
            <a:avLst/>
          </a:prstGeom>
        </p:spPr>
      </p:pic>
      <p:pic>
        <p:nvPicPr>
          <p:cNvPr id="13" name="Picture 12">
            <a:extLst>
              <a:ext uri="{FF2B5EF4-FFF2-40B4-BE49-F238E27FC236}">
                <a16:creationId xmlns:a16="http://schemas.microsoft.com/office/drawing/2014/main" id="{15A964C2-4993-026B-C13E-071AE03B0F63}"/>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rot="21296922">
            <a:off x="1843645" y="4226089"/>
            <a:ext cx="1083409" cy="1083409"/>
          </a:xfrm>
          <a:prstGeom prst="rect">
            <a:avLst/>
          </a:prstGeom>
          <a:effectLst>
            <a:outerShdw blurRad="50800" dist="38100" dir="8100000" algn="tr" rotWithShape="0">
              <a:prstClr val="black">
                <a:alpha val="40000"/>
              </a:prstClr>
            </a:outerShdw>
          </a:effectLst>
        </p:spPr>
      </p:pic>
      <p:sp>
        <p:nvSpPr>
          <p:cNvPr id="44" name="Date Placeholder 2">
            <a:extLst>
              <a:ext uri="{FF2B5EF4-FFF2-40B4-BE49-F238E27FC236}">
                <a16:creationId xmlns:a16="http://schemas.microsoft.com/office/drawing/2014/main" id="{1125C025-CB2B-970C-61E2-51406F775399}"/>
              </a:ext>
            </a:extLst>
          </p:cNvPr>
          <p:cNvSpPr>
            <a:spLocks noGrp="1"/>
          </p:cNvSpPr>
          <p:nvPr>
            <p:ph type="dt" sz="half" idx="2"/>
          </p:nvPr>
        </p:nvSpPr>
        <p:spPr>
          <a:xfrm>
            <a:off x="838200" y="6356350"/>
            <a:ext cx="2743200" cy="365125"/>
          </a:xfrm>
        </p:spPr>
        <p:txBody>
          <a:bodyPr/>
          <a:lstStyle/>
          <a:p>
            <a:r>
              <a:rPr lang="en-US"/>
              <a:t>Composite</a:t>
            </a:r>
            <a:endParaRPr lang="en-GB" dirty="0"/>
          </a:p>
        </p:txBody>
      </p:sp>
    </p:spTree>
    <p:extLst>
      <p:ext uri="{BB962C8B-B14F-4D97-AF65-F5344CB8AC3E}">
        <p14:creationId xmlns:p14="http://schemas.microsoft.com/office/powerpoint/2010/main" val="20782756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4E9BBD-559D-4D6A-13B6-A6A5E608503E}"/>
              </a:ext>
            </a:extLst>
          </p:cNvPr>
          <p:cNvSpPr>
            <a:spLocks noGrp="1"/>
          </p:cNvSpPr>
          <p:nvPr>
            <p:ph type="sldNum" sz="quarter" idx="12"/>
          </p:nvPr>
        </p:nvSpPr>
        <p:spPr/>
        <p:txBody>
          <a:bodyPr/>
          <a:lstStyle/>
          <a:p>
            <a:fld id="{E5BAE56F-F8AC-40CC-AAA0-4983C6389C37}" type="slidenum">
              <a:rPr lang="en-GB" smtClean="0"/>
              <a:t>14</a:t>
            </a:fld>
            <a:endParaRPr lang="en-GB" dirty="0"/>
          </a:p>
        </p:txBody>
      </p:sp>
      <p:sp>
        <p:nvSpPr>
          <p:cNvPr id="4" name="Date Placeholder 3">
            <a:extLst>
              <a:ext uri="{FF2B5EF4-FFF2-40B4-BE49-F238E27FC236}">
                <a16:creationId xmlns:a16="http://schemas.microsoft.com/office/drawing/2014/main" id="{8EF0A859-5EE1-2C27-DAD6-4643FF17732D}"/>
              </a:ext>
            </a:extLst>
          </p:cNvPr>
          <p:cNvSpPr>
            <a:spLocks noGrp="1"/>
          </p:cNvSpPr>
          <p:nvPr>
            <p:ph type="dt" sz="half" idx="2"/>
          </p:nvPr>
        </p:nvSpPr>
        <p:spPr>
          <a:xfrm>
            <a:off x="554736" y="6356350"/>
            <a:ext cx="2743200" cy="365125"/>
          </a:xfrm>
        </p:spPr>
        <p:txBody>
          <a:bodyPr/>
          <a:lstStyle/>
          <a:p>
            <a:r>
              <a:rPr lang="en-US"/>
              <a:t>Composite</a:t>
            </a:r>
            <a:endParaRPr lang="en-GB" dirty="0"/>
          </a:p>
        </p:txBody>
      </p:sp>
      <p:pic>
        <p:nvPicPr>
          <p:cNvPr id="8" name="Picture 7">
            <a:extLst>
              <a:ext uri="{FF2B5EF4-FFF2-40B4-BE49-F238E27FC236}">
                <a16:creationId xmlns:a16="http://schemas.microsoft.com/office/drawing/2014/main" id="{4ADCC9DE-B81F-2403-86FB-DEBC892CC7B8}"/>
              </a:ext>
            </a:extLst>
          </p:cNvPr>
          <p:cNvPicPr>
            <a:picLocks noChangeAspect="1"/>
          </p:cNvPicPr>
          <p:nvPr/>
        </p:nvPicPr>
        <p:blipFill>
          <a:blip r:embed="rId2">
            <a:extLst>
              <a:ext uri="{28A0092B-C50C-407E-A947-70E740481C1C}">
                <a14:useLocalDpi xmlns:a14="http://schemas.microsoft.com/office/drawing/2010/main" val="0"/>
              </a:ext>
            </a:extLst>
          </a:blip>
          <a:srcRect l="296" r="672"/>
          <a:stretch/>
        </p:blipFill>
        <p:spPr>
          <a:xfrm>
            <a:off x="2319420" y="358067"/>
            <a:ext cx="7736040" cy="6141866"/>
          </a:xfrm>
          <a:prstGeom prst="roundRect">
            <a:avLst>
              <a:gd name="adj" fmla="val 4134"/>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5058735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4E9BBD-559D-4D6A-13B6-A6A5E608503E}"/>
              </a:ext>
            </a:extLst>
          </p:cNvPr>
          <p:cNvSpPr>
            <a:spLocks noGrp="1"/>
          </p:cNvSpPr>
          <p:nvPr>
            <p:ph type="sldNum" sz="quarter" idx="12"/>
          </p:nvPr>
        </p:nvSpPr>
        <p:spPr/>
        <p:txBody>
          <a:bodyPr/>
          <a:lstStyle/>
          <a:p>
            <a:fld id="{E5BAE56F-F8AC-40CC-AAA0-4983C6389C37}" type="slidenum">
              <a:rPr lang="en-GB" smtClean="0"/>
              <a:t>15</a:t>
            </a:fld>
            <a:endParaRPr lang="en-GB" dirty="0"/>
          </a:p>
        </p:txBody>
      </p:sp>
      <p:pic>
        <p:nvPicPr>
          <p:cNvPr id="9" name="Picture 8">
            <a:extLst>
              <a:ext uri="{FF2B5EF4-FFF2-40B4-BE49-F238E27FC236}">
                <a16:creationId xmlns:a16="http://schemas.microsoft.com/office/drawing/2014/main" id="{14B7430C-ECA0-3896-E7C0-C9209FDCFF97}"/>
              </a:ext>
            </a:extLst>
          </p:cNvPr>
          <p:cNvPicPr>
            <a:picLocks noChangeAspect="1"/>
          </p:cNvPicPr>
          <p:nvPr/>
        </p:nvPicPr>
        <p:blipFill>
          <a:blip r:embed="rId2"/>
          <a:stretch>
            <a:fillRect/>
          </a:stretch>
        </p:blipFill>
        <p:spPr>
          <a:xfrm>
            <a:off x="2590898" y="-172720"/>
            <a:ext cx="7565620" cy="7177881"/>
          </a:xfrm>
          <a:prstGeom prst="rect">
            <a:avLst/>
          </a:prstGeom>
        </p:spPr>
      </p:pic>
      <p:pic>
        <p:nvPicPr>
          <p:cNvPr id="4" name="Picture 3">
            <a:extLst>
              <a:ext uri="{FF2B5EF4-FFF2-40B4-BE49-F238E27FC236}">
                <a16:creationId xmlns:a16="http://schemas.microsoft.com/office/drawing/2014/main" id="{8F4F98BE-31D8-1A55-AD3B-3046B0BFDD46}"/>
              </a:ext>
            </a:extLst>
          </p:cNvPr>
          <p:cNvPicPr>
            <a:picLocks noChangeAspect="1"/>
          </p:cNvPicPr>
          <p:nvPr/>
        </p:nvPicPr>
        <p:blipFill>
          <a:blip r:embed="rId3"/>
          <a:stretch>
            <a:fillRect/>
          </a:stretch>
        </p:blipFill>
        <p:spPr>
          <a:xfrm>
            <a:off x="9419760" y="3658603"/>
            <a:ext cx="1192086" cy="1256297"/>
          </a:xfrm>
          <a:prstGeom prst="rect">
            <a:avLst/>
          </a:prstGeom>
          <a:effectLst>
            <a:outerShdw blurRad="50800" dist="38100" dir="2700000" algn="tl" rotWithShape="0">
              <a:prstClr val="black">
                <a:alpha val="40000"/>
              </a:prstClr>
            </a:outerShdw>
          </a:effectLst>
        </p:spPr>
      </p:pic>
      <p:pic>
        <p:nvPicPr>
          <p:cNvPr id="6" name="Picture 5">
            <a:extLst>
              <a:ext uri="{FF2B5EF4-FFF2-40B4-BE49-F238E27FC236}">
                <a16:creationId xmlns:a16="http://schemas.microsoft.com/office/drawing/2014/main" id="{71EB04B3-E39B-0C54-ECB7-4DDEAC4C287D}"/>
              </a:ext>
            </a:extLst>
          </p:cNvPr>
          <p:cNvPicPr>
            <a:picLocks noChangeAspect="1"/>
          </p:cNvPicPr>
          <p:nvPr/>
        </p:nvPicPr>
        <p:blipFill>
          <a:blip r:embed="rId4"/>
          <a:stretch>
            <a:fillRect/>
          </a:stretch>
        </p:blipFill>
        <p:spPr>
          <a:xfrm rot="21312757">
            <a:off x="2667028" y="3428999"/>
            <a:ext cx="933676" cy="933676"/>
          </a:xfrm>
          <a:prstGeom prst="rect">
            <a:avLst/>
          </a:prstGeom>
          <a:effectLst>
            <a:outerShdw blurRad="50800" dist="38100" dir="8100000" algn="tr" rotWithShape="0">
              <a:prstClr val="black">
                <a:alpha val="40000"/>
              </a:prstClr>
            </a:outerShdw>
          </a:effectLst>
        </p:spPr>
      </p:pic>
      <p:pic>
        <p:nvPicPr>
          <p:cNvPr id="7" name="Picture 6" descr="Game controller Generic color fill icon | Freepik">
            <a:extLst>
              <a:ext uri="{FF2B5EF4-FFF2-40B4-BE49-F238E27FC236}">
                <a16:creationId xmlns:a16="http://schemas.microsoft.com/office/drawing/2014/main" id="{9CD5D7BC-0A86-B5AA-DDBC-DB73CEB0BE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7157">
            <a:off x="2959223" y="4254181"/>
            <a:ext cx="1105331" cy="110533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39C75E32-73F7-E6F2-B86E-4E84A11468B4}"/>
              </a:ext>
            </a:extLst>
          </p:cNvPr>
          <p:cNvPicPr>
            <a:picLocks noChangeAspect="1"/>
          </p:cNvPicPr>
          <p:nvPr/>
        </p:nvPicPr>
        <p:blipFill>
          <a:blip r:embed="rId6"/>
          <a:stretch>
            <a:fillRect/>
          </a:stretch>
        </p:blipFill>
        <p:spPr>
          <a:xfrm>
            <a:off x="5965185" y="436880"/>
            <a:ext cx="388697" cy="475642"/>
          </a:xfrm>
          <a:prstGeom prst="rect">
            <a:avLst/>
          </a:prstGeom>
        </p:spPr>
      </p:pic>
      <p:pic>
        <p:nvPicPr>
          <p:cNvPr id="13" name="Picture 12">
            <a:extLst>
              <a:ext uri="{FF2B5EF4-FFF2-40B4-BE49-F238E27FC236}">
                <a16:creationId xmlns:a16="http://schemas.microsoft.com/office/drawing/2014/main" id="{15A964C2-4993-026B-C13E-071AE03B0F63}"/>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rot="21296922">
            <a:off x="1843645" y="4226089"/>
            <a:ext cx="1083409" cy="1083409"/>
          </a:xfrm>
          <a:prstGeom prst="rect">
            <a:avLst/>
          </a:prstGeom>
          <a:effectLst>
            <a:outerShdw blurRad="50800" dist="38100" dir="8100000" algn="tr" rotWithShape="0">
              <a:prstClr val="black">
                <a:alpha val="40000"/>
              </a:prstClr>
            </a:outerShdw>
          </a:effectLst>
        </p:spPr>
      </p:pic>
      <p:sp>
        <p:nvSpPr>
          <p:cNvPr id="44" name="Date Placeholder 2">
            <a:extLst>
              <a:ext uri="{FF2B5EF4-FFF2-40B4-BE49-F238E27FC236}">
                <a16:creationId xmlns:a16="http://schemas.microsoft.com/office/drawing/2014/main" id="{1125C025-CB2B-970C-61E2-51406F775399}"/>
              </a:ext>
            </a:extLst>
          </p:cNvPr>
          <p:cNvSpPr>
            <a:spLocks noGrp="1"/>
          </p:cNvSpPr>
          <p:nvPr>
            <p:ph type="dt" sz="half" idx="2"/>
          </p:nvPr>
        </p:nvSpPr>
        <p:spPr>
          <a:xfrm>
            <a:off x="838200" y="6356350"/>
            <a:ext cx="2743200" cy="365125"/>
          </a:xfrm>
        </p:spPr>
        <p:txBody>
          <a:bodyPr/>
          <a:lstStyle/>
          <a:p>
            <a:r>
              <a:rPr lang="en-US"/>
              <a:t>Composite</a:t>
            </a:r>
            <a:endParaRPr lang="en-GB" dirty="0"/>
          </a:p>
        </p:txBody>
      </p:sp>
    </p:spTree>
    <p:extLst>
      <p:ext uri="{BB962C8B-B14F-4D97-AF65-F5344CB8AC3E}">
        <p14:creationId xmlns:p14="http://schemas.microsoft.com/office/powerpoint/2010/main" val="26214715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77A04A-F566-F949-0EE6-E64D7832E785}"/>
              </a:ext>
            </a:extLst>
          </p:cNvPr>
          <p:cNvSpPr>
            <a:spLocks noGrp="1"/>
          </p:cNvSpPr>
          <p:nvPr>
            <p:ph type="sldNum" sz="quarter" idx="12"/>
          </p:nvPr>
        </p:nvSpPr>
        <p:spPr>
          <a:xfrm>
            <a:off x="8610600" y="6264910"/>
            <a:ext cx="2743200" cy="365125"/>
          </a:xfrm>
        </p:spPr>
        <p:txBody>
          <a:bodyPr/>
          <a:lstStyle/>
          <a:p>
            <a:fld id="{E5BAE56F-F8AC-40CC-AAA0-4983C6389C37}" type="slidenum">
              <a:rPr lang="en-GB" smtClean="0"/>
              <a:t>16</a:t>
            </a:fld>
            <a:endParaRPr lang="en-GB" dirty="0"/>
          </a:p>
        </p:txBody>
      </p:sp>
      <p:sp>
        <p:nvSpPr>
          <p:cNvPr id="3" name="TextBox 2">
            <a:extLst>
              <a:ext uri="{FF2B5EF4-FFF2-40B4-BE49-F238E27FC236}">
                <a16:creationId xmlns:a16="http://schemas.microsoft.com/office/drawing/2014/main" id="{C81072B3-76BC-ED56-FC77-140296DC6049}"/>
              </a:ext>
            </a:extLst>
          </p:cNvPr>
          <p:cNvSpPr txBox="1"/>
          <p:nvPr/>
        </p:nvSpPr>
        <p:spPr>
          <a:xfrm>
            <a:off x="627468" y="375428"/>
            <a:ext cx="8154925" cy="923330"/>
          </a:xfrm>
          <a:prstGeom prst="rect">
            <a:avLst/>
          </a:prstGeom>
          <a:noFill/>
        </p:spPr>
        <p:txBody>
          <a:bodyPr wrap="square" rtlCol="0">
            <a:spAutoFit/>
          </a:bodyPr>
          <a:lstStyle/>
          <a:p>
            <a:r>
              <a:rPr lang="en-US" sz="5400" b="1" dirty="0">
                <a:latin typeface="Barlow Black" panose="00000A00000000000000" pitchFamily="2" charset="0"/>
              </a:rPr>
              <a:t>5. </a:t>
            </a:r>
            <a:r>
              <a:rPr lang="en-US" sz="5400" b="1" dirty="0" err="1">
                <a:latin typeface="Barlow Black" panose="00000A00000000000000" pitchFamily="2" charset="0"/>
              </a:rPr>
              <a:t>Hệ</a:t>
            </a:r>
            <a:r>
              <a:rPr lang="en-US" sz="5400" b="1" dirty="0">
                <a:latin typeface="Barlow Black" panose="00000A00000000000000" pitchFamily="2" charset="0"/>
              </a:rPr>
              <a:t> </a:t>
            </a:r>
            <a:r>
              <a:rPr lang="en-US" sz="5400" b="1" dirty="0" err="1">
                <a:latin typeface="Barlow Black" panose="00000A00000000000000" pitchFamily="2" charset="0"/>
              </a:rPr>
              <a:t>quả</a:t>
            </a:r>
            <a:endParaRPr lang="en-US" sz="5400" b="1" dirty="0">
              <a:latin typeface="Barlow Black" panose="00000A00000000000000" pitchFamily="2" charset="0"/>
            </a:endParaRPr>
          </a:p>
        </p:txBody>
      </p:sp>
      <p:sp>
        <p:nvSpPr>
          <p:cNvPr id="5" name="TextBox 4">
            <a:extLst>
              <a:ext uri="{FF2B5EF4-FFF2-40B4-BE49-F238E27FC236}">
                <a16:creationId xmlns:a16="http://schemas.microsoft.com/office/drawing/2014/main" id="{49F51457-CA6A-CD13-69D9-4DE9AC332969}"/>
              </a:ext>
            </a:extLst>
          </p:cNvPr>
          <p:cNvSpPr txBox="1"/>
          <p:nvPr/>
        </p:nvSpPr>
        <p:spPr>
          <a:xfrm>
            <a:off x="627468" y="2294020"/>
            <a:ext cx="10793388" cy="4622869"/>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000" b="1" dirty="0" err="1">
                <a:latin typeface="Barlow" panose="00000500000000000000" pitchFamily="2" charset="0"/>
              </a:rPr>
              <a:t>Đồng</a:t>
            </a:r>
            <a:r>
              <a:rPr lang="en-US" sz="2000" b="1" dirty="0">
                <a:latin typeface="Barlow" panose="00000500000000000000" pitchFamily="2" charset="0"/>
              </a:rPr>
              <a:t> </a:t>
            </a:r>
            <a:r>
              <a:rPr lang="en-US" sz="2000" b="1" dirty="0" err="1">
                <a:latin typeface="Barlow" panose="00000500000000000000" pitchFamily="2" charset="0"/>
              </a:rPr>
              <a:t>nhất</a:t>
            </a:r>
            <a:r>
              <a:rPr lang="en-US" sz="2000" b="1" dirty="0">
                <a:latin typeface="Barlow" panose="00000500000000000000" pitchFamily="2" charset="0"/>
              </a:rPr>
              <a:t> </a:t>
            </a:r>
            <a:r>
              <a:rPr lang="en-US" sz="2000" b="1" dirty="0" err="1">
                <a:latin typeface="Barlow" panose="00000500000000000000" pitchFamily="2" charset="0"/>
              </a:rPr>
              <a:t>và</a:t>
            </a:r>
            <a:r>
              <a:rPr lang="en-US" sz="2000" b="1" dirty="0">
                <a:latin typeface="Barlow" panose="00000500000000000000" pitchFamily="2" charset="0"/>
              </a:rPr>
              <a:t> </a:t>
            </a:r>
            <a:r>
              <a:rPr lang="en-US" sz="2000" b="1" dirty="0" err="1">
                <a:latin typeface="Barlow" panose="00000500000000000000" pitchFamily="2" charset="0"/>
              </a:rPr>
              <a:t>đơn</a:t>
            </a:r>
            <a:r>
              <a:rPr lang="en-US" sz="2000" b="1" dirty="0">
                <a:latin typeface="Barlow" panose="00000500000000000000" pitchFamily="2" charset="0"/>
              </a:rPr>
              <a:t> </a:t>
            </a:r>
            <a:r>
              <a:rPr lang="en-US" sz="2000" b="1" dirty="0" err="1">
                <a:latin typeface="Barlow" panose="00000500000000000000" pitchFamily="2" charset="0"/>
              </a:rPr>
              <a:t>giản</a:t>
            </a:r>
            <a:r>
              <a:rPr lang="en-US" sz="2000" b="1" dirty="0">
                <a:latin typeface="Barlow" panose="00000500000000000000" pitchFamily="2" charset="0"/>
              </a:rPr>
              <a:t> </a:t>
            </a:r>
            <a:r>
              <a:rPr lang="en-US" sz="2000" b="1" dirty="0" err="1">
                <a:latin typeface="Barlow" panose="00000500000000000000" pitchFamily="2" charset="0"/>
              </a:rPr>
              <a:t>hóa</a:t>
            </a:r>
            <a:r>
              <a:rPr lang="en-US" sz="2000" b="1" dirty="0">
                <a:latin typeface="Barlow" panose="00000500000000000000" pitchFamily="2" charset="0"/>
              </a:rPr>
              <a:t> </a:t>
            </a:r>
            <a:r>
              <a:rPr lang="en-US" sz="2000" b="1" dirty="0" err="1">
                <a:latin typeface="Barlow" panose="00000500000000000000" pitchFamily="2" charset="0"/>
              </a:rPr>
              <a:t>cấu</a:t>
            </a:r>
            <a:r>
              <a:rPr lang="en-US" sz="2000" b="1" dirty="0">
                <a:latin typeface="Barlow" panose="00000500000000000000" pitchFamily="2" charset="0"/>
              </a:rPr>
              <a:t> </a:t>
            </a:r>
            <a:r>
              <a:rPr lang="en-US" sz="2000" b="1" dirty="0" err="1">
                <a:latin typeface="Barlow" panose="00000500000000000000" pitchFamily="2" charset="0"/>
              </a:rPr>
              <a:t>trúc</a:t>
            </a:r>
            <a:r>
              <a:rPr lang="en-US" sz="2000" dirty="0">
                <a:latin typeface="Barlow" panose="00000500000000000000" pitchFamily="2" charset="0"/>
              </a:rPr>
              <a:t>: </a:t>
            </a:r>
            <a:r>
              <a:rPr lang="en-US" sz="2000" dirty="0" err="1">
                <a:latin typeface="Barlow" panose="00000500000000000000" pitchFamily="2" charset="0"/>
              </a:rPr>
              <a:t>Xử</a:t>
            </a:r>
            <a:r>
              <a:rPr lang="en-US" sz="2000" dirty="0">
                <a:latin typeface="Barlow" panose="00000500000000000000" pitchFamily="2" charset="0"/>
              </a:rPr>
              <a:t> </a:t>
            </a:r>
            <a:r>
              <a:rPr lang="en-US" sz="2000" dirty="0" err="1">
                <a:latin typeface="Barlow" panose="00000500000000000000" pitchFamily="2" charset="0"/>
              </a:rPr>
              <a:t>lý</a:t>
            </a:r>
            <a:r>
              <a:rPr lang="en-US" sz="2000" dirty="0">
                <a:latin typeface="Barlow" panose="00000500000000000000" pitchFamily="2" charset="0"/>
              </a:rPr>
              <a:t> </a:t>
            </a:r>
            <a:r>
              <a:rPr lang="vi-VN" sz="2000" dirty="0">
                <a:latin typeface="Barlow" panose="00000500000000000000" pitchFamily="2" charset="0"/>
              </a:rPr>
              <a:t>các cấu trúc cây phức tạp thuận tiện hơn</a:t>
            </a:r>
            <a:r>
              <a:rPr lang="en-US" sz="2000" dirty="0">
                <a:latin typeface="Barlow" panose="00000500000000000000" pitchFamily="2" charset="0"/>
              </a:rPr>
              <a:t>. </a:t>
            </a:r>
            <a:r>
              <a:rPr lang="vi-VN" sz="2000" dirty="0">
                <a:latin typeface="Barlow" panose="00000500000000000000" pitchFamily="2" charset="0"/>
              </a:rPr>
              <a:t>Cả node</a:t>
            </a:r>
            <a:r>
              <a:rPr lang="en-US" sz="2000" dirty="0">
                <a:latin typeface="Barlow" panose="00000500000000000000" pitchFamily="2" charset="0"/>
              </a:rPr>
              <a:t> </a:t>
            </a:r>
            <a:r>
              <a:rPr lang="vi-VN" sz="2000" dirty="0">
                <a:latin typeface="Barlow" panose="00000500000000000000" pitchFamily="2" charset="0"/>
              </a:rPr>
              <a:t>và leaf đều có thể được xử lý một cách thống nhất, giảm sự phức tạp trong code khi cần thao tác trên các đối tượng có cấu trúc phức tạp.</a:t>
            </a:r>
            <a:endParaRPr lang="en-US" sz="2000" dirty="0">
              <a:latin typeface="Barlow" panose="00000500000000000000" pitchFamily="2" charset="0"/>
            </a:endParaRPr>
          </a:p>
          <a:p>
            <a:pPr marL="342900" indent="-342900">
              <a:lnSpc>
                <a:spcPct val="150000"/>
              </a:lnSpc>
              <a:buFont typeface="Arial" panose="020B0604020202020204" pitchFamily="34" charset="0"/>
              <a:buChar char="•"/>
            </a:pPr>
            <a:r>
              <a:rPr lang="en-GB" sz="2000" b="1" dirty="0" err="1">
                <a:latin typeface="Barlow" panose="00000500000000000000" pitchFamily="2" charset="0"/>
              </a:rPr>
              <a:t>Dễ</a:t>
            </a:r>
            <a:r>
              <a:rPr lang="en-GB" sz="2000" b="1" dirty="0">
                <a:latin typeface="Barlow" panose="00000500000000000000" pitchFamily="2" charset="0"/>
              </a:rPr>
              <a:t> </a:t>
            </a:r>
            <a:r>
              <a:rPr lang="en-GB" sz="2000" b="1" dirty="0" err="1">
                <a:latin typeface="Barlow" panose="00000500000000000000" pitchFamily="2" charset="0"/>
              </a:rPr>
              <a:t>quản</a:t>
            </a:r>
            <a:r>
              <a:rPr lang="en-GB" sz="2000" b="1" dirty="0">
                <a:latin typeface="Barlow" panose="00000500000000000000" pitchFamily="2" charset="0"/>
              </a:rPr>
              <a:t> </a:t>
            </a:r>
            <a:r>
              <a:rPr lang="en-GB" sz="2000" b="1" dirty="0" err="1">
                <a:latin typeface="Barlow" panose="00000500000000000000" pitchFamily="2" charset="0"/>
              </a:rPr>
              <a:t>lý</a:t>
            </a:r>
            <a:r>
              <a:rPr lang="en-GB" sz="2000" b="1" dirty="0">
                <a:latin typeface="Barlow" panose="00000500000000000000" pitchFamily="2" charset="0"/>
              </a:rPr>
              <a:t>: </a:t>
            </a:r>
            <a:r>
              <a:rPr lang="en-US" sz="2000" dirty="0">
                <a:latin typeface="Barlow" panose="00000500000000000000" pitchFamily="2" charset="0"/>
              </a:rPr>
              <a:t>T</a:t>
            </a:r>
            <a:r>
              <a:rPr lang="vi-VN" sz="2000" dirty="0">
                <a:latin typeface="Barlow" panose="00000500000000000000" pitchFamily="2" charset="0"/>
              </a:rPr>
              <a:t>ổ chức các đối tượng theo cấu trúc phân cấp tự nhiên, giúp quản lý các đối tượng dễ dàng hơn</a:t>
            </a:r>
            <a:endParaRPr lang="en-US" sz="2000" dirty="0">
              <a:latin typeface="Barlow" panose="00000500000000000000" pitchFamily="2" charset="0"/>
            </a:endParaRPr>
          </a:p>
          <a:p>
            <a:pPr marL="342900" indent="-342900">
              <a:lnSpc>
                <a:spcPct val="150000"/>
              </a:lnSpc>
              <a:buFont typeface="Arial" panose="020B0604020202020204" pitchFamily="34" charset="0"/>
              <a:buChar char="•"/>
            </a:pPr>
            <a:r>
              <a:rPr lang="en-GB" sz="2000" b="1" dirty="0" err="1">
                <a:latin typeface="Barlow" panose="00000500000000000000" pitchFamily="2" charset="0"/>
              </a:rPr>
              <a:t>Khả</a:t>
            </a:r>
            <a:r>
              <a:rPr lang="en-GB" sz="2000" b="1" dirty="0">
                <a:latin typeface="Barlow" panose="00000500000000000000" pitchFamily="2" charset="0"/>
              </a:rPr>
              <a:t> </a:t>
            </a:r>
            <a:r>
              <a:rPr lang="en-GB" sz="2000" b="1" dirty="0" err="1">
                <a:latin typeface="Barlow" panose="00000500000000000000" pitchFamily="2" charset="0"/>
              </a:rPr>
              <a:t>năng</a:t>
            </a:r>
            <a:r>
              <a:rPr lang="en-GB" sz="2000" b="1" dirty="0">
                <a:latin typeface="Barlow" panose="00000500000000000000" pitchFamily="2" charset="0"/>
              </a:rPr>
              <a:t> </a:t>
            </a:r>
            <a:r>
              <a:rPr lang="en-GB" sz="2000" b="1" dirty="0" err="1">
                <a:latin typeface="Barlow" panose="00000500000000000000" pitchFamily="2" charset="0"/>
              </a:rPr>
              <a:t>mở</a:t>
            </a:r>
            <a:r>
              <a:rPr lang="en-GB" sz="2000" b="1" dirty="0">
                <a:latin typeface="Barlow" panose="00000500000000000000" pitchFamily="2" charset="0"/>
              </a:rPr>
              <a:t> </a:t>
            </a:r>
            <a:r>
              <a:rPr lang="en-GB" sz="2000" b="1" dirty="0" err="1">
                <a:latin typeface="Barlow" panose="00000500000000000000" pitchFamily="2" charset="0"/>
              </a:rPr>
              <a:t>rộng</a:t>
            </a:r>
            <a:r>
              <a:rPr lang="vi-VN" sz="2000" dirty="0">
                <a:latin typeface="Barlow" panose="00000500000000000000" pitchFamily="2" charset="0"/>
              </a:rPr>
              <a:t>: có thể khởi tạo các loại phần tử mới vào ứng dụng mà không phá vỡ</a:t>
            </a:r>
            <a:r>
              <a:rPr lang="en-US" sz="2000" dirty="0">
                <a:latin typeface="Barlow" panose="00000500000000000000" pitchFamily="2" charset="0"/>
              </a:rPr>
              <a:t> </a:t>
            </a:r>
            <a:r>
              <a:rPr lang="en-US" sz="2000" dirty="0" err="1">
                <a:latin typeface="Barlow" panose="00000500000000000000" pitchFamily="2" charset="0"/>
              </a:rPr>
              <a:t>mã</a:t>
            </a:r>
            <a:r>
              <a:rPr lang="vi-VN" sz="2000" dirty="0">
                <a:latin typeface="Barlow" panose="00000500000000000000" pitchFamily="2" charset="0"/>
              </a:rPr>
              <a:t> hiện có đang hoạt động với đối tượng cây</a:t>
            </a:r>
            <a:endParaRPr lang="en-US" sz="2000" dirty="0">
              <a:latin typeface="Barlow" panose="00000500000000000000" pitchFamily="2" charset="0"/>
            </a:endParaRPr>
          </a:p>
          <a:p>
            <a:pPr marL="342900" indent="-342900">
              <a:lnSpc>
                <a:spcPct val="150000"/>
              </a:lnSpc>
              <a:buFont typeface="Arial" panose="020B0604020202020204" pitchFamily="34" charset="0"/>
              <a:buChar char="•"/>
            </a:pPr>
            <a:endParaRPr lang="en-US" sz="2000" dirty="0">
              <a:latin typeface="Barlow" panose="00000500000000000000" pitchFamily="2" charset="0"/>
            </a:endParaRPr>
          </a:p>
          <a:p>
            <a:pPr marL="342900" indent="-342900">
              <a:lnSpc>
                <a:spcPct val="150000"/>
              </a:lnSpc>
              <a:buFont typeface="Arial" panose="020B0604020202020204" pitchFamily="34" charset="0"/>
              <a:buChar char="•"/>
            </a:pPr>
            <a:endParaRPr lang="vi-VN" sz="2000" dirty="0">
              <a:latin typeface="Barlow" panose="00000500000000000000" pitchFamily="2" charset="0"/>
            </a:endParaRPr>
          </a:p>
          <a:p>
            <a:pPr marL="342900" indent="-342900">
              <a:lnSpc>
                <a:spcPct val="150000"/>
              </a:lnSpc>
              <a:buFont typeface="Arial" panose="020B0604020202020204" pitchFamily="34" charset="0"/>
              <a:buChar char="•"/>
            </a:pPr>
            <a:endParaRPr lang="en-GB" sz="2000" dirty="0">
              <a:latin typeface="Barlow" panose="00000500000000000000" pitchFamily="2" charset="0"/>
            </a:endParaRPr>
          </a:p>
        </p:txBody>
      </p:sp>
      <p:sp>
        <p:nvSpPr>
          <p:cNvPr id="6" name="TextBox 5">
            <a:extLst>
              <a:ext uri="{FF2B5EF4-FFF2-40B4-BE49-F238E27FC236}">
                <a16:creationId xmlns:a16="http://schemas.microsoft.com/office/drawing/2014/main" id="{387BA9CB-328A-C958-3FD0-4FC6E38AB17B}"/>
              </a:ext>
            </a:extLst>
          </p:cNvPr>
          <p:cNvSpPr txBox="1"/>
          <p:nvPr/>
        </p:nvSpPr>
        <p:spPr>
          <a:xfrm>
            <a:off x="627468" y="1520167"/>
            <a:ext cx="8154925" cy="523220"/>
          </a:xfrm>
          <a:prstGeom prst="rect">
            <a:avLst/>
          </a:prstGeom>
          <a:noFill/>
        </p:spPr>
        <p:txBody>
          <a:bodyPr wrap="square" rtlCol="0">
            <a:spAutoFit/>
          </a:bodyPr>
          <a:lstStyle/>
          <a:p>
            <a:r>
              <a:rPr lang="en-US" sz="2800" b="1" dirty="0">
                <a:latin typeface="Barlow Black" panose="00000A00000000000000" pitchFamily="2" charset="0"/>
              </a:rPr>
              <a:t>5.1. </a:t>
            </a:r>
            <a:r>
              <a:rPr lang="en-US" sz="2800" b="1" dirty="0" err="1">
                <a:latin typeface="Barlow Black" panose="00000A00000000000000" pitchFamily="2" charset="0"/>
              </a:rPr>
              <a:t>Ưu</a:t>
            </a:r>
            <a:r>
              <a:rPr lang="en-US" sz="2800" b="1" dirty="0">
                <a:latin typeface="Barlow Black" panose="00000A00000000000000" pitchFamily="2" charset="0"/>
              </a:rPr>
              <a:t> </a:t>
            </a:r>
            <a:r>
              <a:rPr lang="en-US" sz="2800" b="1" dirty="0" err="1">
                <a:latin typeface="Barlow Black" panose="00000A00000000000000" pitchFamily="2" charset="0"/>
              </a:rPr>
              <a:t>điểm</a:t>
            </a:r>
            <a:endParaRPr lang="en-US" sz="2800" b="1" dirty="0">
              <a:latin typeface="Barlow Black" panose="00000A00000000000000" pitchFamily="2" charset="0"/>
            </a:endParaRPr>
          </a:p>
        </p:txBody>
      </p:sp>
      <p:sp>
        <p:nvSpPr>
          <p:cNvPr id="7" name="Date Placeholder 6">
            <a:extLst>
              <a:ext uri="{FF2B5EF4-FFF2-40B4-BE49-F238E27FC236}">
                <a16:creationId xmlns:a16="http://schemas.microsoft.com/office/drawing/2014/main" id="{D989D0EB-5901-3B82-2318-4904A8ED3904}"/>
              </a:ext>
            </a:extLst>
          </p:cNvPr>
          <p:cNvSpPr>
            <a:spLocks noGrp="1"/>
          </p:cNvSpPr>
          <p:nvPr>
            <p:ph type="dt" sz="half" idx="2"/>
          </p:nvPr>
        </p:nvSpPr>
        <p:spPr/>
        <p:txBody>
          <a:bodyPr/>
          <a:lstStyle/>
          <a:p>
            <a:r>
              <a:rPr lang="en-US"/>
              <a:t>Composite</a:t>
            </a:r>
            <a:endParaRPr lang="en-GB" dirty="0"/>
          </a:p>
        </p:txBody>
      </p:sp>
    </p:spTree>
    <p:extLst>
      <p:ext uri="{BB962C8B-B14F-4D97-AF65-F5344CB8AC3E}">
        <p14:creationId xmlns:p14="http://schemas.microsoft.com/office/powerpoint/2010/main" val="23913142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77A04A-F566-F949-0EE6-E64D7832E785}"/>
              </a:ext>
            </a:extLst>
          </p:cNvPr>
          <p:cNvSpPr>
            <a:spLocks noGrp="1"/>
          </p:cNvSpPr>
          <p:nvPr>
            <p:ph type="sldNum" sz="quarter" idx="12"/>
          </p:nvPr>
        </p:nvSpPr>
        <p:spPr>
          <a:xfrm>
            <a:off x="8610600" y="6264910"/>
            <a:ext cx="2743200" cy="365125"/>
          </a:xfrm>
        </p:spPr>
        <p:txBody>
          <a:bodyPr/>
          <a:lstStyle/>
          <a:p>
            <a:fld id="{E5BAE56F-F8AC-40CC-AAA0-4983C6389C37}" type="slidenum">
              <a:rPr lang="en-GB" smtClean="0"/>
              <a:t>17</a:t>
            </a:fld>
            <a:endParaRPr lang="en-GB" dirty="0"/>
          </a:p>
        </p:txBody>
      </p:sp>
      <p:sp>
        <p:nvSpPr>
          <p:cNvPr id="3" name="TextBox 2">
            <a:extLst>
              <a:ext uri="{FF2B5EF4-FFF2-40B4-BE49-F238E27FC236}">
                <a16:creationId xmlns:a16="http://schemas.microsoft.com/office/drawing/2014/main" id="{C81072B3-76BC-ED56-FC77-140296DC6049}"/>
              </a:ext>
            </a:extLst>
          </p:cNvPr>
          <p:cNvSpPr txBox="1"/>
          <p:nvPr/>
        </p:nvSpPr>
        <p:spPr>
          <a:xfrm>
            <a:off x="627468" y="366284"/>
            <a:ext cx="8154925" cy="923330"/>
          </a:xfrm>
          <a:prstGeom prst="rect">
            <a:avLst/>
          </a:prstGeom>
          <a:noFill/>
        </p:spPr>
        <p:txBody>
          <a:bodyPr wrap="square" rtlCol="0">
            <a:spAutoFit/>
          </a:bodyPr>
          <a:lstStyle/>
          <a:p>
            <a:r>
              <a:rPr lang="en-US" sz="5400" b="1" dirty="0">
                <a:latin typeface="Barlow Black" panose="00000A00000000000000" pitchFamily="2" charset="0"/>
              </a:rPr>
              <a:t>5. </a:t>
            </a:r>
            <a:r>
              <a:rPr lang="en-US" sz="5400" b="1" dirty="0" err="1">
                <a:latin typeface="Barlow Black" panose="00000A00000000000000" pitchFamily="2" charset="0"/>
              </a:rPr>
              <a:t>Hệ</a:t>
            </a:r>
            <a:r>
              <a:rPr lang="en-US" sz="5400" b="1" dirty="0">
                <a:latin typeface="Barlow Black" panose="00000A00000000000000" pitchFamily="2" charset="0"/>
              </a:rPr>
              <a:t> </a:t>
            </a:r>
            <a:r>
              <a:rPr lang="en-US" sz="5400" b="1" dirty="0" err="1">
                <a:latin typeface="Barlow Black" panose="00000A00000000000000" pitchFamily="2" charset="0"/>
              </a:rPr>
              <a:t>quả</a:t>
            </a:r>
            <a:endParaRPr lang="en-US" sz="5400" b="1" dirty="0">
              <a:latin typeface="Barlow Black" panose="00000A00000000000000" pitchFamily="2" charset="0"/>
            </a:endParaRPr>
          </a:p>
        </p:txBody>
      </p:sp>
      <p:sp>
        <p:nvSpPr>
          <p:cNvPr id="5" name="TextBox 4">
            <a:extLst>
              <a:ext uri="{FF2B5EF4-FFF2-40B4-BE49-F238E27FC236}">
                <a16:creationId xmlns:a16="http://schemas.microsoft.com/office/drawing/2014/main" id="{49F51457-CA6A-CD13-69D9-4DE9AC332969}"/>
              </a:ext>
            </a:extLst>
          </p:cNvPr>
          <p:cNvSpPr txBox="1"/>
          <p:nvPr/>
        </p:nvSpPr>
        <p:spPr>
          <a:xfrm>
            <a:off x="627468" y="2284876"/>
            <a:ext cx="10793388" cy="1874872"/>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000" b="1" dirty="0" err="1">
                <a:latin typeface="Barlow" panose="00000500000000000000" pitchFamily="2" charset="0"/>
              </a:rPr>
              <a:t>Phức</a:t>
            </a:r>
            <a:r>
              <a:rPr lang="en-US" sz="2000" b="1" dirty="0">
                <a:latin typeface="Barlow" panose="00000500000000000000" pitchFamily="2" charset="0"/>
              </a:rPr>
              <a:t> </a:t>
            </a:r>
            <a:r>
              <a:rPr lang="en-US" sz="2000" b="1" dirty="0" err="1">
                <a:latin typeface="Barlow" panose="00000500000000000000" pitchFamily="2" charset="0"/>
              </a:rPr>
              <a:t>tạp</a:t>
            </a:r>
            <a:r>
              <a:rPr lang="en-US" sz="2000" b="1" dirty="0">
                <a:latin typeface="Barlow" panose="00000500000000000000" pitchFamily="2" charset="0"/>
              </a:rPr>
              <a:t> </a:t>
            </a:r>
            <a:r>
              <a:rPr lang="en-US" sz="2000" b="1" dirty="0" err="1">
                <a:latin typeface="Barlow" panose="00000500000000000000" pitchFamily="2" charset="0"/>
              </a:rPr>
              <a:t>hóa</a:t>
            </a:r>
            <a:r>
              <a:rPr lang="en-US" sz="2000" b="1" dirty="0">
                <a:latin typeface="Barlow" panose="00000500000000000000" pitchFamily="2" charset="0"/>
              </a:rPr>
              <a:t> </a:t>
            </a:r>
            <a:r>
              <a:rPr lang="en-US" sz="2000" b="1" dirty="0" err="1">
                <a:latin typeface="Barlow" panose="00000500000000000000" pitchFamily="2" charset="0"/>
              </a:rPr>
              <a:t>thiết</a:t>
            </a:r>
            <a:r>
              <a:rPr lang="en-US" sz="2000" b="1" dirty="0">
                <a:latin typeface="Barlow" panose="00000500000000000000" pitchFamily="2" charset="0"/>
              </a:rPr>
              <a:t> </a:t>
            </a:r>
            <a:r>
              <a:rPr lang="en-US" sz="2000" b="1" dirty="0" err="1">
                <a:latin typeface="Barlow" panose="00000500000000000000" pitchFamily="2" charset="0"/>
              </a:rPr>
              <a:t>kế</a:t>
            </a:r>
            <a:r>
              <a:rPr lang="en-US" sz="2000" dirty="0">
                <a:latin typeface="Barlow" panose="00000500000000000000" pitchFamily="2" charset="0"/>
              </a:rPr>
              <a:t>: </a:t>
            </a:r>
            <a:r>
              <a:rPr lang="vi-VN" sz="2000" dirty="0">
                <a:latin typeface="Barlow" panose="00000500000000000000" pitchFamily="2" charset="0"/>
              </a:rPr>
              <a:t>Code có thể trở nên phức tạp hơn mức bình thường, vì có rất nhiều interfaces và classes được khởi tạo cùng với mẫu.</a:t>
            </a:r>
            <a:endParaRPr lang="en-US" sz="2000" dirty="0">
              <a:latin typeface="Barlow" panose="00000500000000000000" pitchFamily="2" charset="0"/>
            </a:endParaRPr>
          </a:p>
          <a:p>
            <a:pPr marL="342900" indent="-342900">
              <a:lnSpc>
                <a:spcPct val="150000"/>
              </a:lnSpc>
              <a:buFont typeface="Arial" panose="020B0604020202020204" pitchFamily="34" charset="0"/>
              <a:buChar char="•"/>
            </a:pPr>
            <a:r>
              <a:rPr lang="en-GB" sz="2000" b="1" dirty="0" err="1">
                <a:latin typeface="Barlow" panose="00000500000000000000" pitchFamily="2" charset="0"/>
              </a:rPr>
              <a:t>Thiếu</a:t>
            </a:r>
            <a:r>
              <a:rPr lang="en-GB" sz="2000" b="1" dirty="0">
                <a:latin typeface="Barlow" panose="00000500000000000000" pitchFamily="2" charset="0"/>
              </a:rPr>
              <a:t> </a:t>
            </a:r>
            <a:r>
              <a:rPr lang="en-GB" sz="2000" b="1" dirty="0" err="1">
                <a:latin typeface="Barlow" panose="00000500000000000000" pitchFamily="2" charset="0"/>
              </a:rPr>
              <a:t>sự</a:t>
            </a:r>
            <a:r>
              <a:rPr lang="en-GB" sz="2000" b="1" dirty="0">
                <a:latin typeface="Barlow" panose="00000500000000000000" pitchFamily="2" charset="0"/>
              </a:rPr>
              <a:t> </a:t>
            </a:r>
            <a:r>
              <a:rPr lang="en-GB" sz="2000" b="1" dirty="0" err="1">
                <a:latin typeface="Barlow" panose="00000500000000000000" pitchFamily="2" charset="0"/>
              </a:rPr>
              <a:t>kiểm</a:t>
            </a:r>
            <a:r>
              <a:rPr lang="en-GB" sz="2000" b="1" dirty="0">
                <a:latin typeface="Barlow" panose="00000500000000000000" pitchFamily="2" charset="0"/>
              </a:rPr>
              <a:t> </a:t>
            </a:r>
            <a:r>
              <a:rPr lang="en-GB" sz="2000" b="1" dirty="0" err="1">
                <a:latin typeface="Barlow" panose="00000500000000000000" pitchFamily="2" charset="0"/>
              </a:rPr>
              <a:t>soát</a:t>
            </a:r>
            <a:r>
              <a:rPr lang="en-GB" sz="2000" b="1" dirty="0">
                <a:latin typeface="Barlow" panose="00000500000000000000" pitchFamily="2" charset="0"/>
              </a:rPr>
              <a:t> </a:t>
            </a:r>
            <a:r>
              <a:rPr lang="en-GB" sz="2000" b="1" dirty="0" err="1">
                <a:latin typeface="Barlow" panose="00000500000000000000" pitchFamily="2" charset="0"/>
              </a:rPr>
              <a:t>chặt</a:t>
            </a:r>
            <a:r>
              <a:rPr lang="en-GB" sz="2000" b="1" dirty="0">
                <a:latin typeface="Barlow" panose="00000500000000000000" pitchFamily="2" charset="0"/>
              </a:rPr>
              <a:t> </a:t>
            </a:r>
            <a:r>
              <a:rPr lang="en-GB" sz="2000" b="1" dirty="0" err="1">
                <a:latin typeface="Barlow" panose="00000500000000000000" pitchFamily="2" charset="0"/>
              </a:rPr>
              <a:t>chẽ</a:t>
            </a:r>
            <a:r>
              <a:rPr lang="en-GB" sz="2000" b="1" dirty="0">
                <a:latin typeface="Barlow" panose="00000500000000000000" pitchFamily="2" charset="0"/>
              </a:rPr>
              <a:t>: </a:t>
            </a:r>
            <a:r>
              <a:rPr lang="en-US" sz="2000" dirty="0">
                <a:latin typeface="Barlow" panose="00000500000000000000" pitchFamily="2" charset="0"/>
              </a:rPr>
              <a:t>G</a:t>
            </a:r>
            <a:r>
              <a:rPr lang="vi-VN" sz="2000" dirty="0">
                <a:latin typeface="Barlow" panose="00000500000000000000" pitchFamily="2" charset="0"/>
              </a:rPr>
              <a:t>ây ra sự khó khăn khi cần kiểm soát hành vi riêng biệt cho từng loại đối tượng</a:t>
            </a:r>
            <a:endParaRPr lang="en-GB" sz="2000" dirty="0">
              <a:latin typeface="Barlow" panose="00000500000000000000" pitchFamily="2" charset="0"/>
            </a:endParaRPr>
          </a:p>
        </p:txBody>
      </p:sp>
      <p:sp>
        <p:nvSpPr>
          <p:cNvPr id="6" name="TextBox 5">
            <a:extLst>
              <a:ext uri="{FF2B5EF4-FFF2-40B4-BE49-F238E27FC236}">
                <a16:creationId xmlns:a16="http://schemas.microsoft.com/office/drawing/2014/main" id="{387BA9CB-328A-C958-3FD0-4FC6E38AB17B}"/>
              </a:ext>
            </a:extLst>
          </p:cNvPr>
          <p:cNvSpPr txBox="1"/>
          <p:nvPr/>
        </p:nvSpPr>
        <p:spPr>
          <a:xfrm>
            <a:off x="627468" y="1511023"/>
            <a:ext cx="8154925" cy="523220"/>
          </a:xfrm>
          <a:prstGeom prst="rect">
            <a:avLst/>
          </a:prstGeom>
          <a:noFill/>
        </p:spPr>
        <p:txBody>
          <a:bodyPr wrap="square" rtlCol="0">
            <a:spAutoFit/>
          </a:bodyPr>
          <a:lstStyle/>
          <a:p>
            <a:r>
              <a:rPr lang="en-US" sz="2800" b="1" dirty="0">
                <a:latin typeface="Barlow Black" panose="00000A00000000000000" pitchFamily="2" charset="0"/>
              </a:rPr>
              <a:t>5.2. </a:t>
            </a:r>
            <a:r>
              <a:rPr lang="en-US" sz="2800" b="1" dirty="0" err="1">
                <a:latin typeface="Barlow Black" panose="00000A00000000000000" pitchFamily="2" charset="0"/>
              </a:rPr>
              <a:t>Nhược</a:t>
            </a:r>
            <a:r>
              <a:rPr lang="en-US" sz="2800" b="1" dirty="0">
                <a:latin typeface="Barlow Black" panose="00000A00000000000000" pitchFamily="2" charset="0"/>
              </a:rPr>
              <a:t> </a:t>
            </a:r>
            <a:r>
              <a:rPr lang="en-US" sz="2800" b="1" dirty="0" err="1">
                <a:latin typeface="Barlow Black" panose="00000A00000000000000" pitchFamily="2" charset="0"/>
              </a:rPr>
              <a:t>điểm</a:t>
            </a:r>
            <a:endParaRPr lang="en-US" sz="2800" b="1" dirty="0">
              <a:latin typeface="Barlow Black" panose="00000A00000000000000" pitchFamily="2" charset="0"/>
            </a:endParaRPr>
          </a:p>
        </p:txBody>
      </p:sp>
      <p:sp>
        <p:nvSpPr>
          <p:cNvPr id="7" name="Date Placeholder 6">
            <a:extLst>
              <a:ext uri="{FF2B5EF4-FFF2-40B4-BE49-F238E27FC236}">
                <a16:creationId xmlns:a16="http://schemas.microsoft.com/office/drawing/2014/main" id="{D989D0EB-5901-3B82-2318-4904A8ED3904}"/>
              </a:ext>
            </a:extLst>
          </p:cNvPr>
          <p:cNvSpPr>
            <a:spLocks noGrp="1"/>
          </p:cNvSpPr>
          <p:nvPr>
            <p:ph type="dt" sz="half" idx="2"/>
          </p:nvPr>
        </p:nvSpPr>
        <p:spPr/>
        <p:txBody>
          <a:bodyPr/>
          <a:lstStyle/>
          <a:p>
            <a:r>
              <a:rPr lang="en-US"/>
              <a:t>Composite</a:t>
            </a:r>
            <a:endParaRPr lang="en-GB" dirty="0"/>
          </a:p>
        </p:txBody>
      </p:sp>
    </p:spTree>
    <p:extLst>
      <p:ext uri="{BB962C8B-B14F-4D97-AF65-F5344CB8AC3E}">
        <p14:creationId xmlns:p14="http://schemas.microsoft.com/office/powerpoint/2010/main" val="155958790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77A04A-F566-F949-0EE6-E64D7832E785}"/>
              </a:ext>
            </a:extLst>
          </p:cNvPr>
          <p:cNvSpPr>
            <a:spLocks noGrp="1"/>
          </p:cNvSpPr>
          <p:nvPr>
            <p:ph type="sldNum" sz="quarter" idx="12"/>
          </p:nvPr>
        </p:nvSpPr>
        <p:spPr>
          <a:xfrm>
            <a:off x="8610600" y="6264910"/>
            <a:ext cx="2743200" cy="365125"/>
          </a:xfrm>
        </p:spPr>
        <p:txBody>
          <a:bodyPr/>
          <a:lstStyle/>
          <a:p>
            <a:fld id="{E5BAE56F-F8AC-40CC-AAA0-4983C6389C37}" type="slidenum">
              <a:rPr lang="en-GB" smtClean="0"/>
              <a:t>18</a:t>
            </a:fld>
            <a:endParaRPr lang="en-GB" dirty="0"/>
          </a:p>
        </p:txBody>
      </p:sp>
      <p:sp>
        <p:nvSpPr>
          <p:cNvPr id="3" name="TextBox 2">
            <a:extLst>
              <a:ext uri="{FF2B5EF4-FFF2-40B4-BE49-F238E27FC236}">
                <a16:creationId xmlns:a16="http://schemas.microsoft.com/office/drawing/2014/main" id="{C81072B3-76BC-ED56-FC77-140296DC6049}"/>
              </a:ext>
            </a:extLst>
          </p:cNvPr>
          <p:cNvSpPr txBox="1"/>
          <p:nvPr/>
        </p:nvSpPr>
        <p:spPr>
          <a:xfrm>
            <a:off x="627468" y="366284"/>
            <a:ext cx="8154925" cy="923330"/>
          </a:xfrm>
          <a:prstGeom prst="rect">
            <a:avLst/>
          </a:prstGeom>
          <a:noFill/>
        </p:spPr>
        <p:txBody>
          <a:bodyPr wrap="square" rtlCol="0">
            <a:spAutoFit/>
          </a:bodyPr>
          <a:lstStyle/>
          <a:p>
            <a:r>
              <a:rPr lang="en-US" sz="5400" b="1" dirty="0">
                <a:latin typeface="Barlow Black" panose="00000A00000000000000" pitchFamily="2" charset="0"/>
              </a:rPr>
              <a:t>6. </a:t>
            </a:r>
            <a:r>
              <a:rPr lang="en-US" sz="5400" b="1" dirty="0" err="1">
                <a:latin typeface="Barlow Black" panose="00000A00000000000000" pitchFamily="2" charset="0"/>
              </a:rPr>
              <a:t>Các</a:t>
            </a:r>
            <a:r>
              <a:rPr lang="en-US" sz="5400" b="1" dirty="0">
                <a:latin typeface="Barlow Black" panose="00000A00000000000000" pitchFamily="2" charset="0"/>
              </a:rPr>
              <a:t> </a:t>
            </a:r>
            <a:r>
              <a:rPr lang="en-US" sz="5400" b="1" dirty="0" err="1">
                <a:latin typeface="Barlow Black" panose="00000A00000000000000" pitchFamily="2" charset="0"/>
              </a:rPr>
              <a:t>mẫu</a:t>
            </a:r>
            <a:r>
              <a:rPr lang="en-US" sz="5400" b="1" dirty="0">
                <a:latin typeface="Barlow Black" panose="00000A00000000000000" pitchFamily="2" charset="0"/>
              </a:rPr>
              <a:t> </a:t>
            </a:r>
            <a:r>
              <a:rPr lang="en-US" sz="5400" b="1" dirty="0" err="1">
                <a:latin typeface="Barlow Black" panose="00000A00000000000000" pitchFamily="2" charset="0"/>
              </a:rPr>
              <a:t>liên</a:t>
            </a:r>
            <a:r>
              <a:rPr lang="en-US" sz="5400" b="1" dirty="0">
                <a:latin typeface="Barlow Black" panose="00000A00000000000000" pitchFamily="2" charset="0"/>
              </a:rPr>
              <a:t> </a:t>
            </a:r>
            <a:r>
              <a:rPr lang="en-US" sz="5400" b="1" dirty="0" err="1">
                <a:latin typeface="Barlow Black" panose="00000A00000000000000" pitchFamily="2" charset="0"/>
              </a:rPr>
              <a:t>quan</a:t>
            </a:r>
            <a:endParaRPr lang="en-US" sz="5400" b="1" dirty="0">
              <a:latin typeface="Barlow Black" panose="00000A00000000000000" pitchFamily="2" charset="0"/>
            </a:endParaRPr>
          </a:p>
        </p:txBody>
      </p:sp>
      <p:sp>
        <p:nvSpPr>
          <p:cNvPr id="5" name="TextBox 4">
            <a:extLst>
              <a:ext uri="{FF2B5EF4-FFF2-40B4-BE49-F238E27FC236}">
                <a16:creationId xmlns:a16="http://schemas.microsoft.com/office/drawing/2014/main" id="{49F51457-CA6A-CD13-69D9-4DE9AC332969}"/>
              </a:ext>
            </a:extLst>
          </p:cNvPr>
          <p:cNvSpPr txBox="1"/>
          <p:nvPr/>
        </p:nvSpPr>
        <p:spPr>
          <a:xfrm>
            <a:off x="627468" y="1919116"/>
            <a:ext cx="10793388" cy="4183196"/>
          </a:xfrm>
          <a:prstGeom prst="rect">
            <a:avLst/>
          </a:prstGeom>
          <a:noFill/>
        </p:spPr>
        <p:txBody>
          <a:bodyPr wrap="square">
            <a:spAutoFit/>
          </a:bodyPr>
          <a:lstStyle/>
          <a:p>
            <a:pPr marL="342900" indent="-342900">
              <a:lnSpc>
                <a:spcPct val="150000"/>
              </a:lnSpc>
              <a:buFont typeface="Arial" panose="020B0604020202020204" pitchFamily="34" charset="0"/>
              <a:buChar char="•"/>
            </a:pPr>
            <a:r>
              <a:rPr lang="vi-VN" sz="2000" b="1" dirty="0">
                <a:latin typeface="Barlow" panose="00000500000000000000" pitchFamily="2" charset="0"/>
              </a:rPr>
              <a:t>Builder: </a:t>
            </a:r>
            <a:r>
              <a:rPr lang="vi-VN" sz="2000" dirty="0">
                <a:latin typeface="Barlow" panose="00000500000000000000" pitchFamily="2" charset="0"/>
              </a:rPr>
              <a:t>Có thể sử dụng Builder khi tạo các cây Composite phức tạp vì bạn có thể lập trình các bước xây dựng của nó để hoạt động một cách đệ quy.</a:t>
            </a:r>
            <a:endParaRPr lang="en-US" sz="2000" dirty="0">
              <a:latin typeface="Barlow" panose="00000500000000000000" pitchFamily="2" charset="0"/>
            </a:endParaRPr>
          </a:p>
          <a:p>
            <a:pPr marL="342900" indent="-342900">
              <a:lnSpc>
                <a:spcPct val="150000"/>
              </a:lnSpc>
              <a:buFont typeface="Arial" panose="020B0604020202020204" pitchFamily="34" charset="0"/>
              <a:buChar char="•"/>
            </a:pPr>
            <a:endParaRPr lang="vi-VN" sz="2000" dirty="0">
              <a:latin typeface="Barlow" panose="00000500000000000000" pitchFamily="2" charset="0"/>
            </a:endParaRPr>
          </a:p>
          <a:p>
            <a:pPr marL="342900" indent="-342900">
              <a:lnSpc>
                <a:spcPct val="150000"/>
              </a:lnSpc>
              <a:buFont typeface="Arial" panose="020B0604020202020204" pitchFamily="34" charset="0"/>
              <a:buChar char="•"/>
            </a:pPr>
            <a:r>
              <a:rPr lang="vi-VN" sz="2000" b="1" dirty="0">
                <a:latin typeface="Barlow" panose="00000500000000000000" pitchFamily="2" charset="0"/>
              </a:rPr>
              <a:t>Prototype: </a:t>
            </a:r>
            <a:r>
              <a:rPr lang="vi-VN" sz="2000" dirty="0">
                <a:latin typeface="Barlow" panose="00000500000000000000" pitchFamily="2" charset="0"/>
              </a:rPr>
              <a:t>Các thiết kế sử dụng nhiều Composite và Decorator thường có thể được hưởng lợi từ việc sử dụng Prototype. Áp dụng mẫu cho phép bạn sao chép các cấu trúc phức tạp thay vì xây dựng lại chúng từ đầu.</a:t>
            </a:r>
            <a:endParaRPr lang="en-US" sz="2000" dirty="0">
              <a:latin typeface="Barlow" panose="00000500000000000000" pitchFamily="2" charset="0"/>
            </a:endParaRPr>
          </a:p>
          <a:p>
            <a:pPr marL="342900" indent="-342900">
              <a:lnSpc>
                <a:spcPct val="150000"/>
              </a:lnSpc>
              <a:buFont typeface="Arial" panose="020B0604020202020204" pitchFamily="34" charset="0"/>
              <a:buChar char="•"/>
            </a:pPr>
            <a:endParaRPr lang="en-US" sz="2000" dirty="0">
              <a:latin typeface="Barlow" panose="00000500000000000000" pitchFamily="2" charset="0"/>
            </a:endParaRPr>
          </a:p>
          <a:p>
            <a:pPr marL="342900" indent="-342900">
              <a:lnSpc>
                <a:spcPct val="150000"/>
              </a:lnSpc>
              <a:buFont typeface="Arial" panose="020B0604020202020204" pitchFamily="34" charset="0"/>
              <a:buChar char="•"/>
            </a:pPr>
            <a:r>
              <a:rPr lang="en-US" sz="2000" b="1" dirty="0">
                <a:latin typeface="Barlow" panose="00000500000000000000" pitchFamily="2" charset="0"/>
              </a:rPr>
              <a:t>Decorator, Flyweight, Iterator, Visitor</a:t>
            </a:r>
            <a:endParaRPr lang="vi-VN" sz="2000" b="1" dirty="0">
              <a:latin typeface="Barlow" panose="00000500000000000000" pitchFamily="2" charset="0"/>
            </a:endParaRPr>
          </a:p>
          <a:p>
            <a:pPr marL="342900" indent="-342900">
              <a:lnSpc>
                <a:spcPct val="150000"/>
              </a:lnSpc>
              <a:buFont typeface="Arial" panose="020B0604020202020204" pitchFamily="34" charset="0"/>
              <a:buChar char="•"/>
            </a:pPr>
            <a:endParaRPr lang="en-GB" sz="2000" dirty="0">
              <a:latin typeface="Barlow" panose="00000500000000000000" pitchFamily="2" charset="0"/>
            </a:endParaRPr>
          </a:p>
        </p:txBody>
      </p:sp>
      <p:sp>
        <p:nvSpPr>
          <p:cNvPr id="7" name="Date Placeholder 6">
            <a:extLst>
              <a:ext uri="{FF2B5EF4-FFF2-40B4-BE49-F238E27FC236}">
                <a16:creationId xmlns:a16="http://schemas.microsoft.com/office/drawing/2014/main" id="{D989D0EB-5901-3B82-2318-4904A8ED3904}"/>
              </a:ext>
            </a:extLst>
          </p:cNvPr>
          <p:cNvSpPr>
            <a:spLocks noGrp="1"/>
          </p:cNvSpPr>
          <p:nvPr>
            <p:ph type="dt" sz="half" idx="2"/>
          </p:nvPr>
        </p:nvSpPr>
        <p:spPr/>
        <p:txBody>
          <a:bodyPr/>
          <a:lstStyle/>
          <a:p>
            <a:r>
              <a:rPr lang="en-US"/>
              <a:t>Composite</a:t>
            </a:r>
            <a:endParaRPr lang="en-GB" dirty="0"/>
          </a:p>
        </p:txBody>
      </p:sp>
    </p:spTree>
    <p:extLst>
      <p:ext uri="{BB962C8B-B14F-4D97-AF65-F5344CB8AC3E}">
        <p14:creationId xmlns:p14="http://schemas.microsoft.com/office/powerpoint/2010/main" val="8910208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77A04A-F566-F949-0EE6-E64D7832E785}"/>
              </a:ext>
            </a:extLst>
          </p:cNvPr>
          <p:cNvSpPr>
            <a:spLocks noGrp="1"/>
          </p:cNvSpPr>
          <p:nvPr>
            <p:ph type="sldNum" sz="quarter" idx="12"/>
          </p:nvPr>
        </p:nvSpPr>
        <p:spPr>
          <a:xfrm>
            <a:off x="8610600" y="6264910"/>
            <a:ext cx="2743200" cy="365125"/>
          </a:xfrm>
        </p:spPr>
        <p:txBody>
          <a:bodyPr/>
          <a:lstStyle/>
          <a:p>
            <a:fld id="{E5BAE56F-F8AC-40CC-AAA0-4983C6389C37}" type="slidenum">
              <a:rPr lang="en-GB" smtClean="0"/>
              <a:t>19</a:t>
            </a:fld>
            <a:endParaRPr lang="en-GB" dirty="0"/>
          </a:p>
        </p:txBody>
      </p:sp>
      <p:sp>
        <p:nvSpPr>
          <p:cNvPr id="3" name="TextBox 2">
            <a:extLst>
              <a:ext uri="{FF2B5EF4-FFF2-40B4-BE49-F238E27FC236}">
                <a16:creationId xmlns:a16="http://schemas.microsoft.com/office/drawing/2014/main" id="{C81072B3-76BC-ED56-FC77-140296DC6049}"/>
              </a:ext>
            </a:extLst>
          </p:cNvPr>
          <p:cNvSpPr txBox="1"/>
          <p:nvPr/>
        </p:nvSpPr>
        <p:spPr>
          <a:xfrm>
            <a:off x="627468" y="366284"/>
            <a:ext cx="8154925" cy="923330"/>
          </a:xfrm>
          <a:prstGeom prst="rect">
            <a:avLst/>
          </a:prstGeom>
          <a:noFill/>
        </p:spPr>
        <p:txBody>
          <a:bodyPr wrap="square" rtlCol="0">
            <a:spAutoFit/>
          </a:bodyPr>
          <a:lstStyle/>
          <a:p>
            <a:r>
              <a:rPr lang="en-US" sz="5400" b="1" dirty="0" err="1">
                <a:latin typeface="Barlow Black" panose="00000A00000000000000" pitchFamily="2" charset="0"/>
              </a:rPr>
              <a:t>Tóm</a:t>
            </a:r>
            <a:r>
              <a:rPr lang="en-US" sz="5400" b="1" dirty="0">
                <a:latin typeface="Barlow Black" panose="00000A00000000000000" pitchFamily="2" charset="0"/>
              </a:rPr>
              <a:t> </a:t>
            </a:r>
            <a:r>
              <a:rPr lang="en-US" sz="5400" b="1" dirty="0" err="1">
                <a:latin typeface="Barlow Black" panose="00000A00000000000000" pitchFamily="2" charset="0"/>
              </a:rPr>
              <a:t>lại</a:t>
            </a:r>
            <a:r>
              <a:rPr lang="en-US" sz="5400" b="1" dirty="0">
                <a:latin typeface="Barlow Black" panose="00000A00000000000000" pitchFamily="2" charset="0"/>
              </a:rPr>
              <a:t>,</a:t>
            </a:r>
          </a:p>
        </p:txBody>
      </p:sp>
      <p:sp>
        <p:nvSpPr>
          <p:cNvPr id="5" name="TextBox 4">
            <a:extLst>
              <a:ext uri="{FF2B5EF4-FFF2-40B4-BE49-F238E27FC236}">
                <a16:creationId xmlns:a16="http://schemas.microsoft.com/office/drawing/2014/main" id="{49F51457-CA6A-CD13-69D9-4DE9AC332969}"/>
              </a:ext>
            </a:extLst>
          </p:cNvPr>
          <p:cNvSpPr txBox="1"/>
          <p:nvPr/>
        </p:nvSpPr>
        <p:spPr>
          <a:xfrm>
            <a:off x="627468" y="1919116"/>
            <a:ext cx="10793388" cy="2356286"/>
          </a:xfrm>
          <a:prstGeom prst="rect">
            <a:avLst/>
          </a:prstGeom>
          <a:noFill/>
        </p:spPr>
        <p:txBody>
          <a:bodyPr wrap="square">
            <a:spAutoFit/>
          </a:bodyPr>
          <a:lstStyle/>
          <a:p>
            <a:pPr>
              <a:lnSpc>
                <a:spcPct val="150000"/>
              </a:lnSpc>
            </a:pPr>
            <a:r>
              <a:rPr lang="vi-VN" sz="2000" b="1" dirty="0">
                <a:latin typeface="Barlow" panose="00000500000000000000" pitchFamily="2" charset="0"/>
              </a:rPr>
              <a:t>Composite Pattern</a:t>
            </a:r>
            <a:r>
              <a:rPr lang="en-US" sz="2000" b="1" dirty="0">
                <a:latin typeface="Barlow" panose="00000500000000000000" pitchFamily="2" charset="0"/>
              </a:rPr>
              <a:t> </a:t>
            </a:r>
            <a:r>
              <a:rPr lang="en-US" sz="2000" dirty="0" err="1">
                <a:latin typeface="Barlow" panose="00000500000000000000" pitchFamily="2" charset="0"/>
              </a:rPr>
              <a:t>là</a:t>
            </a:r>
            <a:r>
              <a:rPr lang="en-US" sz="2000" dirty="0">
                <a:latin typeface="Barlow" panose="00000500000000000000" pitchFamily="2" charset="0"/>
              </a:rPr>
              <a:t> </a:t>
            </a:r>
            <a:r>
              <a:rPr lang="en-US" sz="2000" dirty="0" err="1">
                <a:latin typeface="Barlow" panose="00000500000000000000" pitchFamily="2" charset="0"/>
              </a:rPr>
              <a:t>một</a:t>
            </a:r>
            <a:r>
              <a:rPr lang="en-US" sz="2000" dirty="0">
                <a:latin typeface="Barlow" panose="00000500000000000000" pitchFamily="2" charset="0"/>
              </a:rPr>
              <a:t> structural design pattern</a:t>
            </a:r>
            <a:r>
              <a:rPr lang="vi-VN" sz="2000" dirty="0">
                <a:latin typeface="Barlow" panose="00000500000000000000" pitchFamily="2" charset="0"/>
              </a:rPr>
              <a:t> cho phép xử lý các đối tượng đơn lẻ (leaf) và các đối tượng phức hợp (composite) theo cách thống nhất bằng cách tổ chức chúng theo cấu trúc cây. Mẫu thiết kế này rất hữu ích khi làm việc với các cấu trúc phân cấp, giúp bạn thao tác với cả thành phần đơn và nhóm thành phần mà không cần quan tâm đến sự khác biệt giữa chúng. Điều này giúp đơn giản hóa việc quản lý các hệ thống phức tạp với nhiều lớp đối tượng</a:t>
            </a:r>
            <a:endParaRPr lang="en-GB" sz="2000" dirty="0">
              <a:latin typeface="Barlow" panose="00000500000000000000" pitchFamily="2" charset="0"/>
            </a:endParaRPr>
          </a:p>
        </p:txBody>
      </p:sp>
      <p:sp>
        <p:nvSpPr>
          <p:cNvPr id="7" name="Date Placeholder 6">
            <a:extLst>
              <a:ext uri="{FF2B5EF4-FFF2-40B4-BE49-F238E27FC236}">
                <a16:creationId xmlns:a16="http://schemas.microsoft.com/office/drawing/2014/main" id="{D989D0EB-5901-3B82-2318-4904A8ED3904}"/>
              </a:ext>
            </a:extLst>
          </p:cNvPr>
          <p:cNvSpPr>
            <a:spLocks noGrp="1"/>
          </p:cNvSpPr>
          <p:nvPr>
            <p:ph type="dt" sz="half" idx="2"/>
          </p:nvPr>
        </p:nvSpPr>
        <p:spPr/>
        <p:txBody>
          <a:bodyPr/>
          <a:lstStyle/>
          <a:p>
            <a:r>
              <a:rPr lang="en-US"/>
              <a:t>Composite</a:t>
            </a:r>
            <a:endParaRPr lang="en-GB" dirty="0"/>
          </a:p>
        </p:txBody>
      </p:sp>
    </p:spTree>
    <p:extLst>
      <p:ext uri="{BB962C8B-B14F-4D97-AF65-F5344CB8AC3E}">
        <p14:creationId xmlns:p14="http://schemas.microsoft.com/office/powerpoint/2010/main" val="409639514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0B8378-278D-CC40-F2FA-BE7E07D71E48}"/>
              </a:ext>
            </a:extLst>
          </p:cNvPr>
          <p:cNvSpPr txBox="1"/>
          <p:nvPr/>
        </p:nvSpPr>
        <p:spPr>
          <a:xfrm>
            <a:off x="1157820" y="582168"/>
            <a:ext cx="4107215" cy="1200329"/>
          </a:xfrm>
          <a:prstGeom prst="rect">
            <a:avLst/>
          </a:prstGeom>
          <a:noFill/>
        </p:spPr>
        <p:txBody>
          <a:bodyPr wrap="none" rtlCol="0">
            <a:spAutoFit/>
          </a:bodyPr>
          <a:lstStyle/>
          <a:p>
            <a:r>
              <a:rPr lang="en-US" sz="7200" b="1" dirty="0">
                <a:effectLst>
                  <a:outerShdw blurRad="38100" dist="38100" dir="2700000" algn="tl">
                    <a:srgbClr val="000000">
                      <a:alpha val="43137"/>
                    </a:srgbClr>
                  </a:outerShdw>
                </a:effectLst>
                <a:latin typeface="Barlow Black" panose="00000A00000000000000" pitchFamily="2" charset="0"/>
              </a:rPr>
              <a:t>NỘI DUNG</a:t>
            </a:r>
          </a:p>
        </p:txBody>
      </p:sp>
      <p:sp>
        <p:nvSpPr>
          <p:cNvPr id="2" name="Slide Number Placeholder 1">
            <a:extLst>
              <a:ext uri="{FF2B5EF4-FFF2-40B4-BE49-F238E27FC236}">
                <a16:creationId xmlns:a16="http://schemas.microsoft.com/office/drawing/2014/main" id="{234E9BBD-559D-4D6A-13B6-A6A5E608503E}"/>
              </a:ext>
            </a:extLst>
          </p:cNvPr>
          <p:cNvSpPr>
            <a:spLocks noGrp="1"/>
          </p:cNvSpPr>
          <p:nvPr>
            <p:ph type="sldNum" sz="quarter" idx="12"/>
          </p:nvPr>
        </p:nvSpPr>
        <p:spPr/>
        <p:txBody>
          <a:bodyPr/>
          <a:lstStyle/>
          <a:p>
            <a:fld id="{E5BAE56F-F8AC-40CC-AAA0-4983C6389C37}" type="slidenum">
              <a:rPr lang="en-GB" smtClean="0"/>
              <a:t>2</a:t>
            </a:fld>
            <a:endParaRPr lang="en-GB" dirty="0"/>
          </a:p>
        </p:txBody>
      </p:sp>
      <p:sp>
        <p:nvSpPr>
          <p:cNvPr id="3" name="TextBox 2">
            <a:extLst>
              <a:ext uri="{FF2B5EF4-FFF2-40B4-BE49-F238E27FC236}">
                <a16:creationId xmlns:a16="http://schemas.microsoft.com/office/drawing/2014/main" id="{0E392356-7B01-1AEA-9ABC-AD2EFB5E3A27}"/>
              </a:ext>
            </a:extLst>
          </p:cNvPr>
          <p:cNvSpPr txBox="1"/>
          <p:nvPr/>
        </p:nvSpPr>
        <p:spPr>
          <a:xfrm>
            <a:off x="1194396" y="2086051"/>
            <a:ext cx="8866632" cy="3285836"/>
          </a:xfrm>
          <a:prstGeom prst="rect">
            <a:avLst/>
          </a:prstGeom>
          <a:noFill/>
        </p:spPr>
        <p:txBody>
          <a:bodyPr wrap="square" numCol="2" rtlCol="0">
            <a:spAutoFit/>
          </a:bodyPr>
          <a:lstStyle/>
          <a:p>
            <a:pPr marL="342900" indent="-342900">
              <a:lnSpc>
                <a:spcPct val="250000"/>
              </a:lnSpc>
              <a:buFont typeface="+mj-lt"/>
              <a:buAutoNum type="arabicPeriod"/>
            </a:pPr>
            <a:r>
              <a:rPr lang="en-US" sz="2800" b="1" dirty="0" err="1"/>
              <a:t>Tổng</a:t>
            </a:r>
            <a:r>
              <a:rPr lang="en-US" sz="2800" b="1" dirty="0"/>
              <a:t> </a:t>
            </a:r>
            <a:r>
              <a:rPr lang="en-US" sz="2800" b="1" dirty="0" err="1"/>
              <a:t>quan</a:t>
            </a:r>
            <a:endParaRPr lang="en-US" sz="2800" b="1" dirty="0"/>
          </a:p>
          <a:p>
            <a:pPr marL="342900" indent="-342900">
              <a:lnSpc>
                <a:spcPct val="250000"/>
              </a:lnSpc>
              <a:buFont typeface="+mj-lt"/>
              <a:buAutoNum type="arabicPeriod"/>
            </a:pPr>
            <a:r>
              <a:rPr lang="en-US" sz="2800" b="1" dirty="0"/>
              <a:t>Motivation</a:t>
            </a:r>
          </a:p>
          <a:p>
            <a:pPr marL="342900" indent="-342900">
              <a:lnSpc>
                <a:spcPct val="250000"/>
              </a:lnSpc>
              <a:buFont typeface="+mj-lt"/>
              <a:buAutoNum type="arabicPeriod"/>
            </a:pPr>
            <a:r>
              <a:rPr lang="en-US" sz="2800" b="1" dirty="0" err="1"/>
              <a:t>Đặc</a:t>
            </a:r>
            <a:r>
              <a:rPr lang="en-US" sz="2800" b="1" dirty="0"/>
              <a:t> </a:t>
            </a:r>
            <a:r>
              <a:rPr lang="en-US" sz="2800" b="1" dirty="0" err="1"/>
              <a:t>điểm</a:t>
            </a:r>
            <a:endParaRPr lang="en-US" sz="2800" b="1" dirty="0"/>
          </a:p>
          <a:p>
            <a:pPr marL="342900" indent="-342900">
              <a:lnSpc>
                <a:spcPct val="250000"/>
              </a:lnSpc>
              <a:buFont typeface="+mj-lt"/>
              <a:buAutoNum type="arabicPeriod"/>
            </a:pPr>
            <a:r>
              <a:rPr lang="en-US" sz="2800" b="1" dirty="0" err="1"/>
              <a:t>Cài</a:t>
            </a:r>
            <a:r>
              <a:rPr lang="en-US" sz="2800" b="1" dirty="0"/>
              <a:t> </a:t>
            </a:r>
            <a:r>
              <a:rPr lang="en-US" sz="2800" b="1" dirty="0" err="1"/>
              <a:t>đặt</a:t>
            </a:r>
            <a:endParaRPr lang="en-US" sz="2800" b="1" dirty="0"/>
          </a:p>
          <a:p>
            <a:pPr marL="342900" indent="-342900">
              <a:lnSpc>
                <a:spcPct val="250000"/>
              </a:lnSpc>
              <a:buFont typeface="+mj-lt"/>
              <a:buAutoNum type="arabicPeriod"/>
            </a:pPr>
            <a:r>
              <a:rPr lang="en-US" sz="2800" b="1" dirty="0" err="1"/>
              <a:t>Hệ</a:t>
            </a:r>
            <a:r>
              <a:rPr lang="en-US" sz="2800" b="1" dirty="0"/>
              <a:t> </a:t>
            </a:r>
            <a:r>
              <a:rPr lang="en-US" sz="2800" b="1" dirty="0" err="1"/>
              <a:t>quả</a:t>
            </a:r>
            <a:r>
              <a:rPr lang="en-US" sz="2800" b="1" dirty="0"/>
              <a:t> (</a:t>
            </a:r>
            <a:r>
              <a:rPr lang="en-US" sz="2800" b="1" dirty="0" err="1"/>
              <a:t>ưu</a:t>
            </a:r>
            <a:r>
              <a:rPr lang="en-US" sz="2800" b="1" dirty="0"/>
              <a:t>, </a:t>
            </a:r>
            <a:r>
              <a:rPr lang="en-US" sz="2800" b="1" dirty="0" err="1"/>
              <a:t>nhược</a:t>
            </a:r>
            <a:r>
              <a:rPr lang="en-US" sz="2800" b="1" dirty="0"/>
              <a:t> </a:t>
            </a:r>
            <a:r>
              <a:rPr lang="en-US" sz="2800" b="1" dirty="0" err="1"/>
              <a:t>điểm</a:t>
            </a:r>
            <a:r>
              <a:rPr lang="en-US" sz="2800" b="1" dirty="0"/>
              <a:t>)</a:t>
            </a:r>
          </a:p>
          <a:p>
            <a:pPr marL="342900" indent="-342900">
              <a:lnSpc>
                <a:spcPct val="250000"/>
              </a:lnSpc>
              <a:buFont typeface="+mj-lt"/>
              <a:buAutoNum type="arabicPeriod"/>
            </a:pPr>
            <a:r>
              <a:rPr lang="en-US" sz="2800" b="1" dirty="0" err="1"/>
              <a:t>Các</a:t>
            </a:r>
            <a:r>
              <a:rPr lang="en-US" sz="2800" b="1" dirty="0"/>
              <a:t> </a:t>
            </a:r>
            <a:r>
              <a:rPr lang="en-US" sz="2800" b="1" dirty="0" err="1"/>
              <a:t>mẫu</a:t>
            </a:r>
            <a:r>
              <a:rPr lang="en-US" sz="2800" b="1" dirty="0"/>
              <a:t> </a:t>
            </a:r>
            <a:r>
              <a:rPr lang="en-US" sz="2800" b="1" dirty="0" err="1"/>
              <a:t>liên</a:t>
            </a:r>
            <a:r>
              <a:rPr lang="en-US" sz="2800" b="1" dirty="0"/>
              <a:t> </a:t>
            </a:r>
            <a:r>
              <a:rPr lang="en-US" sz="2800" b="1" dirty="0" err="1"/>
              <a:t>quan</a:t>
            </a:r>
            <a:endParaRPr lang="en-GB" sz="2000" b="1" dirty="0"/>
          </a:p>
        </p:txBody>
      </p:sp>
      <p:sp>
        <p:nvSpPr>
          <p:cNvPr id="4" name="Date Placeholder 3">
            <a:extLst>
              <a:ext uri="{FF2B5EF4-FFF2-40B4-BE49-F238E27FC236}">
                <a16:creationId xmlns:a16="http://schemas.microsoft.com/office/drawing/2014/main" id="{9CC8EE08-F13C-82F5-B82C-E4405CE5CE0F}"/>
              </a:ext>
            </a:extLst>
          </p:cNvPr>
          <p:cNvSpPr>
            <a:spLocks noGrp="1"/>
          </p:cNvSpPr>
          <p:nvPr>
            <p:ph type="dt" sz="half" idx="2"/>
          </p:nvPr>
        </p:nvSpPr>
        <p:spPr/>
        <p:txBody>
          <a:bodyPr/>
          <a:lstStyle/>
          <a:p>
            <a:r>
              <a:rPr lang="en-US"/>
              <a:t>Composite</a:t>
            </a:r>
            <a:endParaRPr lang="en-GB" dirty="0"/>
          </a:p>
        </p:txBody>
      </p:sp>
    </p:spTree>
    <p:extLst>
      <p:ext uri="{BB962C8B-B14F-4D97-AF65-F5344CB8AC3E}">
        <p14:creationId xmlns:p14="http://schemas.microsoft.com/office/powerpoint/2010/main" val="29380722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77A04A-F566-F949-0EE6-E64D7832E785}"/>
              </a:ext>
            </a:extLst>
          </p:cNvPr>
          <p:cNvSpPr>
            <a:spLocks noGrp="1"/>
          </p:cNvSpPr>
          <p:nvPr>
            <p:ph type="sldNum" sz="quarter" idx="12"/>
          </p:nvPr>
        </p:nvSpPr>
        <p:spPr>
          <a:xfrm>
            <a:off x="8610600" y="6264910"/>
            <a:ext cx="2743200" cy="365125"/>
          </a:xfrm>
        </p:spPr>
        <p:txBody>
          <a:bodyPr/>
          <a:lstStyle/>
          <a:p>
            <a:fld id="{E5BAE56F-F8AC-40CC-AAA0-4983C6389C37}" type="slidenum">
              <a:rPr lang="en-GB" smtClean="0"/>
              <a:t>20</a:t>
            </a:fld>
            <a:endParaRPr lang="en-GB" dirty="0"/>
          </a:p>
        </p:txBody>
      </p:sp>
      <p:sp>
        <p:nvSpPr>
          <p:cNvPr id="4" name="Date Placeholder 3">
            <a:extLst>
              <a:ext uri="{FF2B5EF4-FFF2-40B4-BE49-F238E27FC236}">
                <a16:creationId xmlns:a16="http://schemas.microsoft.com/office/drawing/2014/main" id="{41D868BB-9D96-9F96-AC53-2590C76BC64E}"/>
              </a:ext>
            </a:extLst>
          </p:cNvPr>
          <p:cNvSpPr>
            <a:spLocks noGrp="1"/>
          </p:cNvSpPr>
          <p:nvPr>
            <p:ph type="dt" sz="half" idx="2"/>
          </p:nvPr>
        </p:nvSpPr>
        <p:spPr/>
        <p:txBody>
          <a:bodyPr/>
          <a:lstStyle/>
          <a:p>
            <a:r>
              <a:rPr lang="en-US"/>
              <a:t>Composite</a:t>
            </a:r>
            <a:endParaRPr lang="en-GB" dirty="0"/>
          </a:p>
        </p:txBody>
      </p:sp>
      <p:pic>
        <p:nvPicPr>
          <p:cNvPr id="2050" name="Picture 2" descr="Super confused cat Memes">
            <a:extLst>
              <a:ext uri="{FF2B5EF4-FFF2-40B4-BE49-F238E27FC236}">
                <a16:creationId xmlns:a16="http://schemas.microsoft.com/office/drawing/2014/main" id="{079E483D-BC59-3FCF-7DF5-D84C381DF7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1820" y="1995070"/>
            <a:ext cx="4408360" cy="3632489"/>
          </a:xfrm>
          <a:prstGeom prst="roundRect">
            <a:avLst>
              <a:gd name="adj" fmla="val 3693"/>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ED897F5-2C97-A2E9-ECC7-2B6EEC259373}"/>
              </a:ext>
            </a:extLst>
          </p:cNvPr>
          <p:cNvSpPr txBox="1"/>
          <p:nvPr/>
        </p:nvSpPr>
        <p:spPr>
          <a:xfrm>
            <a:off x="732834" y="676443"/>
            <a:ext cx="10726331" cy="1107996"/>
          </a:xfrm>
          <a:prstGeom prst="rect">
            <a:avLst/>
          </a:prstGeom>
          <a:noFill/>
        </p:spPr>
        <p:txBody>
          <a:bodyPr wrap="square" rtlCol="0">
            <a:spAutoFit/>
          </a:bodyPr>
          <a:lstStyle/>
          <a:p>
            <a:pPr algn="ctr"/>
            <a:r>
              <a:rPr lang="en-US" sz="6600" b="1" dirty="0">
                <a:latin typeface="Barlow Black" panose="00000A00000000000000" pitchFamily="2" charset="0"/>
              </a:rPr>
              <a:t>???</a:t>
            </a:r>
          </a:p>
        </p:txBody>
      </p:sp>
    </p:spTree>
    <p:extLst>
      <p:ext uri="{BB962C8B-B14F-4D97-AF65-F5344CB8AC3E}">
        <p14:creationId xmlns:p14="http://schemas.microsoft.com/office/powerpoint/2010/main" val="30611920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20FF01E-7641-3A7F-CF41-E7D62D033D6F}"/>
              </a:ext>
            </a:extLst>
          </p:cNvPr>
          <p:cNvPicPr>
            <a:picLocks noChangeAspect="1"/>
          </p:cNvPicPr>
          <p:nvPr/>
        </p:nvPicPr>
        <p:blipFill>
          <a:blip r:embed="rId2"/>
          <a:stretch>
            <a:fillRect/>
          </a:stretch>
        </p:blipFill>
        <p:spPr>
          <a:xfrm>
            <a:off x="382543" y="284244"/>
            <a:ext cx="669017" cy="5535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TextBox 10">
            <a:extLst>
              <a:ext uri="{FF2B5EF4-FFF2-40B4-BE49-F238E27FC236}">
                <a16:creationId xmlns:a16="http://schemas.microsoft.com/office/drawing/2014/main" id="{E2D15ED5-7DB9-0A7C-551F-F6D340D19F27}"/>
              </a:ext>
            </a:extLst>
          </p:cNvPr>
          <p:cNvSpPr txBox="1"/>
          <p:nvPr/>
        </p:nvSpPr>
        <p:spPr>
          <a:xfrm>
            <a:off x="10464889" y="266736"/>
            <a:ext cx="1451038" cy="523220"/>
          </a:xfrm>
          <a:prstGeom prst="rect">
            <a:avLst/>
          </a:prstGeom>
          <a:noFill/>
        </p:spPr>
        <p:txBody>
          <a:bodyPr wrap="none" rtlCol="0">
            <a:spAutoFit/>
          </a:bodyPr>
          <a:lstStyle/>
          <a:p>
            <a:pPr algn="r"/>
            <a:r>
              <a:rPr lang="en-US" sz="1400" b="1" dirty="0">
                <a:latin typeface="Barlow" panose="020F0502020204030204" pitchFamily="2" charset="0"/>
              </a:rPr>
              <a:t>SE401.P11.PMCL</a:t>
            </a:r>
          </a:p>
          <a:p>
            <a:pPr algn="r"/>
            <a:r>
              <a:rPr lang="en-US" sz="1400" b="1" dirty="0" err="1">
                <a:latin typeface="Barlow" panose="020F0502020204030204" pitchFamily="2" charset="0"/>
              </a:rPr>
              <a:t>Nhóm</a:t>
            </a:r>
            <a:r>
              <a:rPr lang="en-US" sz="1400" b="1" dirty="0">
                <a:latin typeface="Barlow" panose="020F0502020204030204" pitchFamily="2" charset="0"/>
              </a:rPr>
              <a:t> 1</a:t>
            </a:r>
          </a:p>
        </p:txBody>
      </p:sp>
      <p:sp>
        <p:nvSpPr>
          <p:cNvPr id="2" name="TextBox 1">
            <a:extLst>
              <a:ext uri="{FF2B5EF4-FFF2-40B4-BE49-F238E27FC236}">
                <a16:creationId xmlns:a16="http://schemas.microsoft.com/office/drawing/2014/main" id="{DC6932EA-213A-938F-2292-97D492733E32}"/>
              </a:ext>
            </a:extLst>
          </p:cNvPr>
          <p:cNvSpPr txBox="1"/>
          <p:nvPr/>
        </p:nvSpPr>
        <p:spPr>
          <a:xfrm>
            <a:off x="1701678" y="1639463"/>
            <a:ext cx="9060494" cy="769441"/>
          </a:xfrm>
          <a:prstGeom prst="rect">
            <a:avLst/>
          </a:prstGeom>
          <a:noFill/>
        </p:spPr>
        <p:txBody>
          <a:bodyPr wrap="none" rtlCol="0">
            <a:spAutoFit/>
          </a:bodyPr>
          <a:lstStyle/>
          <a:p>
            <a:r>
              <a:rPr lang="en-US" sz="4400" b="1" dirty="0">
                <a:latin typeface="Barlow Black" panose="00000A00000000000000" pitchFamily="2" charset="0"/>
              </a:rPr>
              <a:t>WE APPRECIATE YOUR ATTENTION</a:t>
            </a:r>
          </a:p>
        </p:txBody>
      </p:sp>
      <p:sp>
        <p:nvSpPr>
          <p:cNvPr id="3" name="TextBox 2">
            <a:extLst>
              <a:ext uri="{FF2B5EF4-FFF2-40B4-BE49-F238E27FC236}">
                <a16:creationId xmlns:a16="http://schemas.microsoft.com/office/drawing/2014/main" id="{9087EAA4-446C-A21E-1953-7FAD5CDA8BC9}"/>
              </a:ext>
            </a:extLst>
          </p:cNvPr>
          <p:cNvSpPr txBox="1"/>
          <p:nvPr/>
        </p:nvSpPr>
        <p:spPr>
          <a:xfrm>
            <a:off x="5427387" y="2905780"/>
            <a:ext cx="1337226" cy="523220"/>
          </a:xfrm>
          <a:prstGeom prst="rect">
            <a:avLst/>
          </a:prstGeom>
          <a:noFill/>
        </p:spPr>
        <p:txBody>
          <a:bodyPr wrap="none" rtlCol="0">
            <a:spAutoFit/>
          </a:bodyPr>
          <a:lstStyle/>
          <a:p>
            <a:r>
              <a:rPr lang="en-US" sz="2800" b="1" dirty="0">
                <a:latin typeface="Barlow" panose="020F0502020204030204" pitchFamily="2" charset="0"/>
              </a:rPr>
              <a:t>NHÓM 1</a:t>
            </a:r>
          </a:p>
        </p:txBody>
      </p:sp>
      <p:graphicFrame>
        <p:nvGraphicFramePr>
          <p:cNvPr id="7" name="Table 6">
            <a:extLst>
              <a:ext uri="{FF2B5EF4-FFF2-40B4-BE49-F238E27FC236}">
                <a16:creationId xmlns:a16="http://schemas.microsoft.com/office/drawing/2014/main" id="{BAB1A313-F638-9AFA-076A-59D5BD171919}"/>
              </a:ext>
            </a:extLst>
          </p:cNvPr>
          <p:cNvGraphicFramePr>
            <a:graphicFrameLocks noGrp="1"/>
          </p:cNvGraphicFramePr>
          <p:nvPr>
            <p:extLst>
              <p:ext uri="{D42A27DB-BD31-4B8C-83A1-F6EECF244321}">
                <p14:modId xmlns:p14="http://schemas.microsoft.com/office/powerpoint/2010/main" val="2621651905"/>
              </p:ext>
            </p:extLst>
          </p:nvPr>
        </p:nvGraphicFramePr>
        <p:xfrm>
          <a:off x="4076470" y="3776525"/>
          <a:ext cx="5079005" cy="2468880"/>
        </p:xfrm>
        <a:graphic>
          <a:graphicData uri="http://schemas.openxmlformats.org/drawingml/2006/table">
            <a:tbl>
              <a:tblPr firstRow="1" bandRow="1">
                <a:tableStyleId>{2D5ABB26-0587-4C30-8999-92F81FD0307C}</a:tableStyleId>
              </a:tblPr>
              <a:tblGrid>
                <a:gridCol w="1518673">
                  <a:extLst>
                    <a:ext uri="{9D8B030D-6E8A-4147-A177-3AD203B41FA5}">
                      <a16:colId xmlns:a16="http://schemas.microsoft.com/office/drawing/2014/main" val="4223953174"/>
                    </a:ext>
                  </a:extLst>
                </a:gridCol>
                <a:gridCol w="3560332">
                  <a:extLst>
                    <a:ext uri="{9D8B030D-6E8A-4147-A177-3AD203B41FA5}">
                      <a16:colId xmlns:a16="http://schemas.microsoft.com/office/drawing/2014/main" val="1325056070"/>
                    </a:ext>
                  </a:extLst>
                </a:gridCol>
              </a:tblGrid>
              <a:tr h="822960">
                <a:tc>
                  <a:txBody>
                    <a:bodyPr/>
                    <a:lstStyle/>
                    <a:p>
                      <a:pPr algn="l"/>
                      <a:r>
                        <a:rPr lang="en-US" sz="2400" dirty="0">
                          <a:latin typeface="Barlow" panose="020F0502020204030204" pitchFamily="2" charset="0"/>
                        </a:rPr>
                        <a:t>20520713</a:t>
                      </a:r>
                      <a:endParaRPr lang="en-GB"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Barlow" panose="020F0502020204030204" pitchFamily="2" charset="0"/>
                        </a:rPr>
                        <a:t>Phan Hoàng Minh </a:t>
                      </a:r>
                      <a:r>
                        <a:rPr lang="en-US" sz="2400" dirty="0" err="1">
                          <a:latin typeface="Barlow" panose="020F0502020204030204" pitchFamily="2" charset="0"/>
                        </a:rPr>
                        <a:t>Quân</a:t>
                      </a:r>
                      <a:endParaRPr lang="en-US" sz="2400" dirty="0">
                        <a:latin typeface="Barlow" panose="020F0502020204030204" pitchFamily="2" charset="0"/>
                      </a:endParaRPr>
                    </a:p>
                    <a:p>
                      <a:pPr algn="l"/>
                      <a:endParaRPr lang="en-GB" sz="2400" dirty="0"/>
                    </a:p>
                  </a:txBody>
                  <a:tcPr/>
                </a:tc>
                <a:extLst>
                  <a:ext uri="{0D108BD9-81ED-4DB2-BD59-A6C34878D82A}">
                    <a16:rowId xmlns:a16="http://schemas.microsoft.com/office/drawing/2014/main" val="3813653966"/>
                  </a:ext>
                </a:extLst>
              </a:tr>
              <a:tr h="822960">
                <a:tc>
                  <a:txBody>
                    <a:bodyPr/>
                    <a:lstStyle/>
                    <a:p>
                      <a:pPr algn="l"/>
                      <a:r>
                        <a:rPr lang="en-US" sz="2400" dirty="0">
                          <a:latin typeface="Barlow" panose="020F0502020204030204" pitchFamily="2" charset="0"/>
                        </a:rPr>
                        <a:t>21521863</a:t>
                      </a:r>
                      <a:endParaRPr lang="en-GB" sz="2400" dirty="0"/>
                    </a:p>
                  </a:txBody>
                  <a:tcPr/>
                </a:tc>
                <a:tc>
                  <a:txBody>
                    <a:bodyPr/>
                    <a:lstStyle/>
                    <a:p>
                      <a:pPr algn="l"/>
                      <a:r>
                        <a:rPr lang="en-US" sz="2400" dirty="0">
                          <a:latin typeface="Barlow" panose="020F0502020204030204" pitchFamily="2" charset="0"/>
                        </a:rPr>
                        <a:t>Trần Gia Bảo</a:t>
                      </a:r>
                      <a:endParaRPr lang="en-GB" sz="2400" dirty="0"/>
                    </a:p>
                  </a:txBody>
                  <a:tcPr/>
                </a:tc>
                <a:extLst>
                  <a:ext uri="{0D108BD9-81ED-4DB2-BD59-A6C34878D82A}">
                    <a16:rowId xmlns:a16="http://schemas.microsoft.com/office/drawing/2014/main" val="1939642978"/>
                  </a:ext>
                </a:extLst>
              </a:tr>
              <a:tr h="822960">
                <a:tc>
                  <a:txBody>
                    <a:bodyPr/>
                    <a:lstStyle/>
                    <a:p>
                      <a:pPr algn="l"/>
                      <a:r>
                        <a:rPr lang="en-US" sz="2400" dirty="0">
                          <a:latin typeface="Barlow" panose="020F0502020204030204" pitchFamily="2" charset="0"/>
                        </a:rPr>
                        <a:t>21521957</a:t>
                      </a:r>
                      <a:endParaRPr lang="en-GB" sz="2400" dirty="0"/>
                    </a:p>
                  </a:txBody>
                  <a:tcPr/>
                </a:tc>
                <a:tc>
                  <a:txBody>
                    <a:bodyPr/>
                    <a:lstStyle/>
                    <a:p>
                      <a:pPr algn="l"/>
                      <a:r>
                        <a:rPr lang="en-US" sz="2400" dirty="0">
                          <a:latin typeface="Barlow" panose="020F0502020204030204" pitchFamily="2" charset="0"/>
                        </a:rPr>
                        <a:t>Trần </a:t>
                      </a:r>
                      <a:r>
                        <a:rPr lang="en-US" sz="2400" dirty="0" err="1">
                          <a:latin typeface="Barlow" panose="020F0502020204030204" pitchFamily="2" charset="0"/>
                        </a:rPr>
                        <a:t>Đông</a:t>
                      </a:r>
                      <a:r>
                        <a:rPr lang="en-US" sz="2400" dirty="0">
                          <a:latin typeface="Barlow" panose="020F0502020204030204" pitchFamily="2" charset="0"/>
                        </a:rPr>
                        <a:t> </a:t>
                      </a:r>
                      <a:r>
                        <a:rPr lang="en-US" sz="2400" dirty="0" err="1">
                          <a:latin typeface="Barlow" panose="020F0502020204030204" pitchFamily="2" charset="0"/>
                        </a:rPr>
                        <a:t>Đông</a:t>
                      </a:r>
                      <a:endParaRPr lang="en-GB" sz="2400" dirty="0"/>
                    </a:p>
                  </a:txBody>
                  <a:tcPr/>
                </a:tc>
                <a:extLst>
                  <a:ext uri="{0D108BD9-81ED-4DB2-BD59-A6C34878D82A}">
                    <a16:rowId xmlns:a16="http://schemas.microsoft.com/office/drawing/2014/main" val="3321158102"/>
                  </a:ext>
                </a:extLst>
              </a:tr>
            </a:tbl>
          </a:graphicData>
        </a:graphic>
      </p:graphicFrame>
      <p:sp>
        <p:nvSpPr>
          <p:cNvPr id="4" name="Date Placeholder 3">
            <a:extLst>
              <a:ext uri="{FF2B5EF4-FFF2-40B4-BE49-F238E27FC236}">
                <a16:creationId xmlns:a16="http://schemas.microsoft.com/office/drawing/2014/main" id="{E1FEB8AD-BF35-914A-4142-47E0FB47BAEA}"/>
              </a:ext>
            </a:extLst>
          </p:cNvPr>
          <p:cNvSpPr>
            <a:spLocks noGrp="1"/>
          </p:cNvSpPr>
          <p:nvPr>
            <p:ph type="dt" sz="half" idx="2"/>
          </p:nvPr>
        </p:nvSpPr>
        <p:spPr/>
        <p:txBody>
          <a:bodyPr/>
          <a:lstStyle/>
          <a:p>
            <a:r>
              <a:rPr lang="en-US"/>
              <a:t>Composite</a:t>
            </a:r>
            <a:endParaRPr lang="en-GB" dirty="0"/>
          </a:p>
        </p:txBody>
      </p:sp>
      <p:sp>
        <p:nvSpPr>
          <p:cNvPr id="5" name="Slide Number Placeholder 4">
            <a:extLst>
              <a:ext uri="{FF2B5EF4-FFF2-40B4-BE49-F238E27FC236}">
                <a16:creationId xmlns:a16="http://schemas.microsoft.com/office/drawing/2014/main" id="{85888EE6-1DDE-707C-C809-BCC62AE2C1B3}"/>
              </a:ext>
            </a:extLst>
          </p:cNvPr>
          <p:cNvSpPr>
            <a:spLocks noGrp="1"/>
          </p:cNvSpPr>
          <p:nvPr>
            <p:ph type="sldNum" sz="quarter" idx="12"/>
          </p:nvPr>
        </p:nvSpPr>
        <p:spPr/>
        <p:txBody>
          <a:bodyPr/>
          <a:lstStyle/>
          <a:p>
            <a:fld id="{E5BAE56F-F8AC-40CC-AAA0-4983C6389C37}" type="slidenum">
              <a:rPr lang="en-GB" smtClean="0"/>
              <a:t>21</a:t>
            </a:fld>
            <a:endParaRPr lang="en-GB" dirty="0"/>
          </a:p>
        </p:txBody>
      </p:sp>
    </p:spTree>
    <p:extLst>
      <p:ext uri="{BB962C8B-B14F-4D97-AF65-F5344CB8AC3E}">
        <p14:creationId xmlns:p14="http://schemas.microsoft.com/office/powerpoint/2010/main" val="5821803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4E9BBD-559D-4D6A-13B6-A6A5E608503E}"/>
              </a:ext>
            </a:extLst>
          </p:cNvPr>
          <p:cNvSpPr>
            <a:spLocks noGrp="1"/>
          </p:cNvSpPr>
          <p:nvPr>
            <p:ph type="sldNum" sz="quarter" idx="12"/>
          </p:nvPr>
        </p:nvSpPr>
        <p:spPr/>
        <p:txBody>
          <a:bodyPr/>
          <a:lstStyle/>
          <a:p>
            <a:fld id="{E5BAE56F-F8AC-40CC-AAA0-4983C6389C37}" type="slidenum">
              <a:rPr lang="en-GB" smtClean="0"/>
              <a:t>3</a:t>
            </a:fld>
            <a:endParaRPr lang="en-GB" dirty="0"/>
          </a:p>
        </p:txBody>
      </p:sp>
      <p:sp>
        <p:nvSpPr>
          <p:cNvPr id="3" name="Date Placeholder 2">
            <a:extLst>
              <a:ext uri="{FF2B5EF4-FFF2-40B4-BE49-F238E27FC236}">
                <a16:creationId xmlns:a16="http://schemas.microsoft.com/office/drawing/2014/main" id="{C7BDDADC-D7A6-51C7-8A8B-99ECC92EA499}"/>
              </a:ext>
            </a:extLst>
          </p:cNvPr>
          <p:cNvSpPr>
            <a:spLocks noGrp="1"/>
          </p:cNvSpPr>
          <p:nvPr>
            <p:ph type="dt" sz="half" idx="2"/>
          </p:nvPr>
        </p:nvSpPr>
        <p:spPr/>
        <p:txBody>
          <a:bodyPr/>
          <a:lstStyle/>
          <a:p>
            <a:r>
              <a:rPr lang="en-US"/>
              <a:t>Composite</a:t>
            </a:r>
            <a:endParaRPr lang="en-GB" dirty="0"/>
          </a:p>
        </p:txBody>
      </p:sp>
      <p:grpSp>
        <p:nvGrpSpPr>
          <p:cNvPr id="21" name="Group 20">
            <a:extLst>
              <a:ext uri="{FF2B5EF4-FFF2-40B4-BE49-F238E27FC236}">
                <a16:creationId xmlns:a16="http://schemas.microsoft.com/office/drawing/2014/main" id="{AA66AB54-04F1-5FE1-F3E0-167949BBFC51}"/>
              </a:ext>
            </a:extLst>
          </p:cNvPr>
          <p:cNvGrpSpPr/>
          <p:nvPr/>
        </p:nvGrpSpPr>
        <p:grpSpPr>
          <a:xfrm>
            <a:off x="2109217" y="1153293"/>
            <a:ext cx="8380956" cy="5381202"/>
            <a:chOff x="2209800" y="950155"/>
            <a:chExt cx="8791867" cy="5645037"/>
          </a:xfrm>
        </p:grpSpPr>
        <p:pic>
          <p:nvPicPr>
            <p:cNvPr id="12" name="Picture 11">
              <a:extLst>
                <a:ext uri="{FF2B5EF4-FFF2-40B4-BE49-F238E27FC236}">
                  <a16:creationId xmlns:a16="http://schemas.microsoft.com/office/drawing/2014/main" id="{8A915DA8-61D1-3722-BE5E-4B4EC5706100}"/>
                </a:ext>
              </a:extLst>
            </p:cNvPr>
            <p:cNvPicPr>
              <a:picLocks noChangeAspect="1"/>
            </p:cNvPicPr>
            <p:nvPr/>
          </p:nvPicPr>
          <p:blipFill>
            <a:blip r:embed="rId2"/>
            <a:stretch>
              <a:fillRect/>
            </a:stretch>
          </p:blipFill>
          <p:spPr>
            <a:xfrm>
              <a:off x="2209800" y="2834893"/>
              <a:ext cx="1788407" cy="1884738"/>
            </a:xfrm>
            <a:prstGeom prst="rect">
              <a:avLst/>
            </a:prstGeom>
            <a:effectLst>
              <a:outerShdw blurRad="50800" dist="38100" dir="8100000" algn="tr" rotWithShape="0">
                <a:prstClr val="black">
                  <a:alpha val="40000"/>
                </a:prstClr>
              </a:outerShdw>
            </a:effectLst>
          </p:spPr>
        </p:pic>
        <p:pic>
          <p:nvPicPr>
            <p:cNvPr id="13" name="Picture 12">
              <a:extLst>
                <a:ext uri="{FF2B5EF4-FFF2-40B4-BE49-F238E27FC236}">
                  <a16:creationId xmlns:a16="http://schemas.microsoft.com/office/drawing/2014/main" id="{F82A772C-1E62-61E9-E45B-FA00BCE03CCD}"/>
                </a:ext>
              </a:extLst>
            </p:cNvPr>
            <p:cNvPicPr>
              <a:picLocks noChangeAspect="1"/>
            </p:cNvPicPr>
            <p:nvPr/>
          </p:nvPicPr>
          <p:blipFill>
            <a:blip r:embed="rId2"/>
            <a:stretch>
              <a:fillRect/>
            </a:stretch>
          </p:blipFill>
          <p:spPr>
            <a:xfrm>
              <a:off x="5399916" y="4296606"/>
              <a:ext cx="1788407" cy="1884738"/>
            </a:xfrm>
            <a:prstGeom prst="rect">
              <a:avLst/>
            </a:prstGeom>
            <a:effectLst>
              <a:outerShdw blurRad="50800" dist="38100" dir="8100000" algn="tr" rotWithShape="0">
                <a:prstClr val="black">
                  <a:alpha val="40000"/>
                </a:prstClr>
              </a:outerShdw>
            </a:effectLst>
          </p:spPr>
        </p:pic>
        <p:pic>
          <p:nvPicPr>
            <p:cNvPr id="2054" name="Picture 6" descr="Game controller Generic color fill icon | Freepik">
              <a:extLst>
                <a:ext uri="{FF2B5EF4-FFF2-40B4-BE49-F238E27FC236}">
                  <a16:creationId xmlns:a16="http://schemas.microsoft.com/office/drawing/2014/main" id="{1AACA955-7924-A667-2581-6B668CB5FA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7166" y="2694681"/>
              <a:ext cx="1972056" cy="1972056"/>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868FB7F4-98CE-0647-E413-E6562948558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rot="354970">
              <a:off x="9029611" y="4623136"/>
              <a:ext cx="1972056" cy="1972056"/>
            </a:xfrm>
            <a:prstGeom prst="rect">
              <a:avLst/>
            </a:prstGeom>
            <a:effectLst>
              <a:outerShdw blurRad="50800" dist="38100" dir="8100000" algn="tr" rotWithShape="0">
                <a:prstClr val="black">
                  <a:alpha val="40000"/>
                </a:prstClr>
              </a:outerShdw>
            </a:effectLst>
          </p:spPr>
        </p:pic>
        <p:pic>
          <p:nvPicPr>
            <p:cNvPr id="16" name="Picture 15">
              <a:extLst>
                <a:ext uri="{FF2B5EF4-FFF2-40B4-BE49-F238E27FC236}">
                  <a16:creationId xmlns:a16="http://schemas.microsoft.com/office/drawing/2014/main" id="{A5ED4373-C0E1-2DB7-047E-55251267D18B}"/>
                </a:ext>
              </a:extLst>
            </p:cNvPr>
            <p:cNvPicPr>
              <a:picLocks noChangeAspect="1"/>
            </p:cNvPicPr>
            <p:nvPr/>
          </p:nvPicPr>
          <p:blipFill>
            <a:blip r:embed="rId5"/>
            <a:stretch>
              <a:fillRect/>
            </a:stretch>
          </p:blipFill>
          <p:spPr>
            <a:xfrm>
              <a:off x="5351750" y="950155"/>
              <a:ext cx="1884738" cy="1884738"/>
            </a:xfrm>
            <a:prstGeom prst="rect">
              <a:avLst/>
            </a:prstGeom>
            <a:effectLst>
              <a:outerShdw blurRad="50800" dist="38100" dir="8100000" algn="tr" rotWithShape="0">
                <a:prstClr val="black">
                  <a:alpha val="40000"/>
                </a:prstClr>
              </a:outerShdw>
            </a:effectLst>
          </p:spPr>
        </p:pic>
        <p:sp>
          <p:nvSpPr>
            <p:cNvPr id="17" name="Arrow: Right 16">
              <a:extLst>
                <a:ext uri="{FF2B5EF4-FFF2-40B4-BE49-F238E27FC236}">
                  <a16:creationId xmlns:a16="http://schemas.microsoft.com/office/drawing/2014/main" id="{7B629595-D31A-6887-A4E4-55580FBF4B97}"/>
                </a:ext>
              </a:extLst>
            </p:cNvPr>
            <p:cNvSpPr/>
            <p:nvPr/>
          </p:nvSpPr>
          <p:spPr>
            <a:xfrm rot="20050081">
              <a:off x="4070112" y="2147279"/>
              <a:ext cx="1292065" cy="799260"/>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dirty="0"/>
            </a:p>
          </p:txBody>
        </p:sp>
        <p:sp>
          <p:nvSpPr>
            <p:cNvPr id="18" name="Arrow: Right 17">
              <a:extLst>
                <a:ext uri="{FF2B5EF4-FFF2-40B4-BE49-F238E27FC236}">
                  <a16:creationId xmlns:a16="http://schemas.microsoft.com/office/drawing/2014/main" id="{312E281B-A59C-0DBB-0B8C-3E151C0B70B3}"/>
                </a:ext>
              </a:extLst>
            </p:cNvPr>
            <p:cNvSpPr/>
            <p:nvPr/>
          </p:nvSpPr>
          <p:spPr>
            <a:xfrm rot="1800000">
              <a:off x="4020890" y="4320001"/>
              <a:ext cx="1212249" cy="799260"/>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19" name="Arrow: Right 18">
              <a:extLst>
                <a:ext uri="{FF2B5EF4-FFF2-40B4-BE49-F238E27FC236}">
                  <a16:creationId xmlns:a16="http://schemas.microsoft.com/office/drawing/2014/main" id="{4CEEEC4A-5F77-4BB9-C018-3CB102F784D2}"/>
                </a:ext>
              </a:extLst>
            </p:cNvPr>
            <p:cNvSpPr/>
            <p:nvPr/>
          </p:nvSpPr>
          <p:spPr>
            <a:xfrm>
              <a:off x="7484247" y="5069737"/>
              <a:ext cx="1212249" cy="799260"/>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20" name="Arrow: Right 19">
              <a:extLst>
                <a:ext uri="{FF2B5EF4-FFF2-40B4-BE49-F238E27FC236}">
                  <a16:creationId xmlns:a16="http://schemas.microsoft.com/office/drawing/2014/main" id="{E9596BC6-C727-1585-A4FF-E351A304C4A3}"/>
                </a:ext>
              </a:extLst>
            </p:cNvPr>
            <p:cNvSpPr/>
            <p:nvPr/>
          </p:nvSpPr>
          <p:spPr>
            <a:xfrm rot="20050081">
              <a:off x="7285911" y="3571731"/>
              <a:ext cx="1340624" cy="799260"/>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grpSp>
      <p:grpSp>
        <p:nvGrpSpPr>
          <p:cNvPr id="7" name="Group 6">
            <a:extLst>
              <a:ext uri="{FF2B5EF4-FFF2-40B4-BE49-F238E27FC236}">
                <a16:creationId xmlns:a16="http://schemas.microsoft.com/office/drawing/2014/main" id="{4D384073-80D7-FF5D-EC56-F74F009A7AD7}"/>
              </a:ext>
            </a:extLst>
          </p:cNvPr>
          <p:cNvGrpSpPr/>
          <p:nvPr/>
        </p:nvGrpSpPr>
        <p:grpSpPr>
          <a:xfrm>
            <a:off x="8833193" y="171147"/>
            <a:ext cx="2282016" cy="1748328"/>
            <a:chOff x="8885524" y="368514"/>
            <a:chExt cx="2282016" cy="1748328"/>
          </a:xfrm>
        </p:grpSpPr>
        <p:sp>
          <p:nvSpPr>
            <p:cNvPr id="4" name="TextBox 3">
              <a:extLst>
                <a:ext uri="{FF2B5EF4-FFF2-40B4-BE49-F238E27FC236}">
                  <a16:creationId xmlns:a16="http://schemas.microsoft.com/office/drawing/2014/main" id="{33C27214-A997-5631-2560-7E6885DF343F}"/>
                </a:ext>
              </a:extLst>
            </p:cNvPr>
            <p:cNvSpPr txBox="1"/>
            <p:nvPr/>
          </p:nvSpPr>
          <p:spPr>
            <a:xfrm>
              <a:off x="10582050" y="410296"/>
              <a:ext cx="585490" cy="1569660"/>
            </a:xfrm>
            <a:prstGeom prst="rect">
              <a:avLst/>
            </a:prstGeom>
            <a:noFill/>
          </p:spPr>
          <p:txBody>
            <a:bodyPr wrap="square" rtlCol="0">
              <a:spAutoFit/>
            </a:bodyPr>
            <a:lstStyle/>
            <a:p>
              <a:r>
                <a:rPr lang="en-US" sz="9600" b="1" dirty="0">
                  <a:latin typeface="Barlow Black" panose="00000A00000000000000" pitchFamily="2" charset="0"/>
                </a:rPr>
                <a:t>?</a:t>
              </a:r>
            </a:p>
          </p:txBody>
        </p:sp>
        <p:pic>
          <p:nvPicPr>
            <p:cNvPr id="3076" name="Picture 4" descr="Dollars - Free business and finance icons">
              <a:extLst>
                <a:ext uri="{FF2B5EF4-FFF2-40B4-BE49-F238E27FC236}">
                  <a16:creationId xmlns:a16="http://schemas.microsoft.com/office/drawing/2014/main" id="{F5F1840D-237C-5807-5FAD-67DEC65B7DA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85524" y="368514"/>
              <a:ext cx="1748328" cy="1748328"/>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TextBox 7">
            <a:extLst>
              <a:ext uri="{FF2B5EF4-FFF2-40B4-BE49-F238E27FC236}">
                <a16:creationId xmlns:a16="http://schemas.microsoft.com/office/drawing/2014/main" id="{A927F7D4-47A2-33D9-8CCD-EDDBCCDD8F02}"/>
              </a:ext>
            </a:extLst>
          </p:cNvPr>
          <p:cNvSpPr txBox="1"/>
          <p:nvPr/>
        </p:nvSpPr>
        <p:spPr>
          <a:xfrm>
            <a:off x="627468" y="119396"/>
            <a:ext cx="8154925" cy="923330"/>
          </a:xfrm>
          <a:prstGeom prst="rect">
            <a:avLst/>
          </a:prstGeom>
          <a:noFill/>
        </p:spPr>
        <p:txBody>
          <a:bodyPr wrap="square" rtlCol="0">
            <a:spAutoFit/>
          </a:bodyPr>
          <a:lstStyle/>
          <a:p>
            <a:r>
              <a:rPr lang="en-US" sz="5400" b="1" dirty="0">
                <a:latin typeface="Barlow Black" panose="00000A00000000000000" pitchFamily="2" charset="0"/>
              </a:rPr>
              <a:t>1. </a:t>
            </a:r>
            <a:r>
              <a:rPr lang="en-US" sz="5400" b="1" dirty="0" err="1">
                <a:latin typeface="Barlow Black" panose="00000A00000000000000" pitchFamily="2" charset="0"/>
              </a:rPr>
              <a:t>Tổng</a:t>
            </a:r>
            <a:r>
              <a:rPr lang="en-US" sz="5400" b="1" dirty="0">
                <a:latin typeface="Barlow Black" panose="00000A00000000000000" pitchFamily="2" charset="0"/>
              </a:rPr>
              <a:t> </a:t>
            </a:r>
            <a:r>
              <a:rPr lang="en-US" sz="5400" b="1" dirty="0" err="1">
                <a:latin typeface="Barlow Black" panose="00000A00000000000000" pitchFamily="2" charset="0"/>
              </a:rPr>
              <a:t>quan</a:t>
            </a:r>
            <a:endParaRPr lang="en-US" sz="5400" b="1" dirty="0">
              <a:latin typeface="Barlow Black" panose="00000A00000000000000" pitchFamily="2" charset="0"/>
            </a:endParaRPr>
          </a:p>
        </p:txBody>
      </p:sp>
    </p:spTree>
    <p:extLst>
      <p:ext uri="{BB962C8B-B14F-4D97-AF65-F5344CB8AC3E}">
        <p14:creationId xmlns:p14="http://schemas.microsoft.com/office/powerpoint/2010/main" val="2762280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4E9BBD-559D-4D6A-13B6-A6A5E608503E}"/>
              </a:ext>
            </a:extLst>
          </p:cNvPr>
          <p:cNvSpPr>
            <a:spLocks noGrp="1"/>
          </p:cNvSpPr>
          <p:nvPr>
            <p:ph type="sldNum" sz="quarter" idx="12"/>
          </p:nvPr>
        </p:nvSpPr>
        <p:spPr/>
        <p:txBody>
          <a:bodyPr/>
          <a:lstStyle/>
          <a:p>
            <a:fld id="{E5BAE56F-F8AC-40CC-AAA0-4983C6389C37}" type="slidenum">
              <a:rPr lang="en-GB" smtClean="0"/>
              <a:t>4</a:t>
            </a:fld>
            <a:endParaRPr lang="en-GB" dirty="0"/>
          </a:p>
        </p:txBody>
      </p:sp>
      <p:sp>
        <p:nvSpPr>
          <p:cNvPr id="3" name="Date Placeholder 2">
            <a:extLst>
              <a:ext uri="{FF2B5EF4-FFF2-40B4-BE49-F238E27FC236}">
                <a16:creationId xmlns:a16="http://schemas.microsoft.com/office/drawing/2014/main" id="{C7BDDADC-D7A6-51C7-8A8B-99ECC92EA499}"/>
              </a:ext>
            </a:extLst>
          </p:cNvPr>
          <p:cNvSpPr>
            <a:spLocks noGrp="1"/>
          </p:cNvSpPr>
          <p:nvPr>
            <p:ph type="dt" sz="half" idx="2"/>
          </p:nvPr>
        </p:nvSpPr>
        <p:spPr/>
        <p:txBody>
          <a:bodyPr/>
          <a:lstStyle/>
          <a:p>
            <a:r>
              <a:rPr lang="en-US"/>
              <a:t>Composite</a:t>
            </a:r>
            <a:endParaRPr lang="en-GB" dirty="0"/>
          </a:p>
        </p:txBody>
      </p:sp>
      <p:sp>
        <p:nvSpPr>
          <p:cNvPr id="9" name="TextBox 8">
            <a:extLst>
              <a:ext uri="{FF2B5EF4-FFF2-40B4-BE49-F238E27FC236}">
                <a16:creationId xmlns:a16="http://schemas.microsoft.com/office/drawing/2014/main" id="{C7FF9C5B-E15A-BA24-6F3A-E364011653FF}"/>
              </a:ext>
            </a:extLst>
          </p:cNvPr>
          <p:cNvSpPr txBox="1"/>
          <p:nvPr/>
        </p:nvSpPr>
        <p:spPr>
          <a:xfrm>
            <a:off x="627468" y="119396"/>
            <a:ext cx="8154925" cy="923330"/>
          </a:xfrm>
          <a:prstGeom prst="rect">
            <a:avLst/>
          </a:prstGeom>
          <a:noFill/>
        </p:spPr>
        <p:txBody>
          <a:bodyPr wrap="square" rtlCol="0">
            <a:spAutoFit/>
          </a:bodyPr>
          <a:lstStyle/>
          <a:p>
            <a:r>
              <a:rPr lang="en-US" sz="5400" b="1" dirty="0">
                <a:latin typeface="Barlow Black" panose="00000A00000000000000" pitchFamily="2" charset="0"/>
              </a:rPr>
              <a:t>1. </a:t>
            </a:r>
            <a:r>
              <a:rPr lang="en-US" sz="5400" b="1" dirty="0" err="1">
                <a:latin typeface="Barlow Black" panose="00000A00000000000000" pitchFamily="2" charset="0"/>
              </a:rPr>
              <a:t>Tổng</a:t>
            </a:r>
            <a:r>
              <a:rPr lang="en-US" sz="5400" b="1" dirty="0">
                <a:latin typeface="Barlow Black" panose="00000A00000000000000" pitchFamily="2" charset="0"/>
              </a:rPr>
              <a:t> </a:t>
            </a:r>
            <a:r>
              <a:rPr lang="en-US" sz="5400" b="1" dirty="0" err="1">
                <a:latin typeface="Barlow Black" panose="00000A00000000000000" pitchFamily="2" charset="0"/>
              </a:rPr>
              <a:t>quan</a:t>
            </a:r>
            <a:endParaRPr lang="en-US" sz="5400" b="1" dirty="0">
              <a:latin typeface="Barlow Black" panose="00000A00000000000000" pitchFamily="2" charset="0"/>
            </a:endParaRPr>
          </a:p>
        </p:txBody>
      </p:sp>
      <p:sp>
        <p:nvSpPr>
          <p:cNvPr id="11" name="TextBox 10">
            <a:extLst>
              <a:ext uri="{FF2B5EF4-FFF2-40B4-BE49-F238E27FC236}">
                <a16:creationId xmlns:a16="http://schemas.microsoft.com/office/drawing/2014/main" id="{060769D3-ADF4-F079-DB5A-739B76B29E23}"/>
              </a:ext>
            </a:extLst>
          </p:cNvPr>
          <p:cNvSpPr txBox="1"/>
          <p:nvPr/>
        </p:nvSpPr>
        <p:spPr>
          <a:xfrm>
            <a:off x="627468" y="3456432"/>
            <a:ext cx="10829544" cy="830997"/>
          </a:xfrm>
          <a:prstGeom prst="rect">
            <a:avLst/>
          </a:prstGeom>
          <a:noFill/>
        </p:spPr>
        <p:txBody>
          <a:bodyPr wrap="square" rtlCol="0">
            <a:spAutoFit/>
          </a:bodyPr>
          <a:lstStyle/>
          <a:p>
            <a:pPr marL="342900" indent="-342900">
              <a:buFont typeface="Arial" panose="020B0604020202020204" pitchFamily="34" charset="0"/>
              <a:buChar char="•"/>
            </a:pPr>
            <a:r>
              <a:rPr lang="en-US" sz="2400" b="1" dirty="0" err="1">
                <a:latin typeface="Barlow" panose="00000500000000000000" pitchFamily="2" charset="0"/>
              </a:rPr>
              <a:t>Mục</a:t>
            </a:r>
            <a:r>
              <a:rPr lang="en-US" sz="2400" b="1" dirty="0">
                <a:latin typeface="Barlow" panose="00000500000000000000" pitchFamily="2" charset="0"/>
              </a:rPr>
              <a:t> </a:t>
            </a:r>
            <a:r>
              <a:rPr lang="en-US" sz="2400" b="1" dirty="0" err="1">
                <a:latin typeface="Barlow" panose="00000500000000000000" pitchFamily="2" charset="0"/>
              </a:rPr>
              <a:t>tiêu</a:t>
            </a:r>
            <a:r>
              <a:rPr lang="en-US" sz="2400" b="1" dirty="0">
                <a:latin typeface="Barlow" panose="00000500000000000000" pitchFamily="2" charset="0"/>
              </a:rPr>
              <a:t>: </a:t>
            </a:r>
            <a:r>
              <a:rPr lang="en-US" sz="2400" dirty="0">
                <a:latin typeface="Barlow" panose="00000500000000000000" pitchFamily="2" charset="0"/>
              </a:rPr>
              <a:t>C</a:t>
            </a:r>
            <a:r>
              <a:rPr lang="vi-VN" sz="2400" dirty="0">
                <a:latin typeface="Barlow" panose="00000500000000000000" pitchFamily="2" charset="0"/>
              </a:rPr>
              <a:t>ho phép thực hiện các tương tác với tất cả đối tượng trong mẫu tương tự nhau.</a:t>
            </a:r>
            <a:endParaRPr lang="en-US" sz="2400" dirty="0">
              <a:latin typeface="Barlow" panose="00000500000000000000" pitchFamily="2" charset="0"/>
            </a:endParaRPr>
          </a:p>
        </p:txBody>
      </p:sp>
      <p:sp>
        <p:nvSpPr>
          <p:cNvPr id="12" name="TextBox 11">
            <a:extLst>
              <a:ext uri="{FF2B5EF4-FFF2-40B4-BE49-F238E27FC236}">
                <a16:creationId xmlns:a16="http://schemas.microsoft.com/office/drawing/2014/main" id="{6C157FC6-B672-2A3C-277E-46C7A674ABDE}"/>
              </a:ext>
            </a:extLst>
          </p:cNvPr>
          <p:cNvSpPr txBox="1"/>
          <p:nvPr/>
        </p:nvSpPr>
        <p:spPr>
          <a:xfrm>
            <a:off x="627468" y="1848719"/>
            <a:ext cx="10829544" cy="461665"/>
          </a:xfrm>
          <a:prstGeom prst="rect">
            <a:avLst/>
          </a:prstGeom>
          <a:noFill/>
        </p:spPr>
        <p:txBody>
          <a:bodyPr wrap="square" rtlCol="0">
            <a:spAutoFit/>
          </a:bodyPr>
          <a:lstStyle/>
          <a:p>
            <a:pPr marL="342900" indent="-342900">
              <a:buFont typeface="Arial" panose="020B0604020202020204" pitchFamily="34" charset="0"/>
              <a:buChar char="•"/>
            </a:pPr>
            <a:r>
              <a:rPr lang="en-US" sz="2400" b="1" dirty="0" err="1">
                <a:latin typeface="Barlow" panose="00000500000000000000" pitchFamily="2" charset="0"/>
              </a:rPr>
              <a:t>Tên</a:t>
            </a:r>
            <a:r>
              <a:rPr lang="en-US" sz="2400" b="1" dirty="0">
                <a:latin typeface="Barlow" panose="00000500000000000000" pitchFamily="2" charset="0"/>
              </a:rPr>
              <a:t> </a:t>
            </a:r>
            <a:r>
              <a:rPr lang="en-US" sz="2400" b="1" dirty="0" err="1">
                <a:latin typeface="Barlow" panose="00000500000000000000" pitchFamily="2" charset="0"/>
              </a:rPr>
              <a:t>gọi</a:t>
            </a:r>
            <a:r>
              <a:rPr lang="en-US" sz="2400" b="1" dirty="0">
                <a:latin typeface="Barlow" panose="00000500000000000000" pitchFamily="2" charset="0"/>
              </a:rPr>
              <a:t>: </a:t>
            </a:r>
            <a:r>
              <a:rPr lang="en-US" sz="2400" dirty="0">
                <a:latin typeface="Barlow" panose="00000500000000000000" pitchFamily="2" charset="0"/>
              </a:rPr>
              <a:t>Composite</a:t>
            </a:r>
          </a:p>
        </p:txBody>
      </p:sp>
      <p:sp>
        <p:nvSpPr>
          <p:cNvPr id="13" name="TextBox 12">
            <a:extLst>
              <a:ext uri="{FF2B5EF4-FFF2-40B4-BE49-F238E27FC236}">
                <a16:creationId xmlns:a16="http://schemas.microsoft.com/office/drawing/2014/main" id="{FE77F9F9-25BE-C2E4-E3E4-0D8284C92B0A}"/>
              </a:ext>
            </a:extLst>
          </p:cNvPr>
          <p:cNvSpPr txBox="1"/>
          <p:nvPr/>
        </p:nvSpPr>
        <p:spPr>
          <a:xfrm>
            <a:off x="627468" y="2652575"/>
            <a:ext cx="10829544" cy="461665"/>
          </a:xfrm>
          <a:prstGeom prst="rect">
            <a:avLst/>
          </a:prstGeom>
          <a:noFill/>
        </p:spPr>
        <p:txBody>
          <a:bodyPr wrap="square" rtlCol="0">
            <a:spAutoFit/>
          </a:bodyPr>
          <a:lstStyle/>
          <a:p>
            <a:pPr marL="342900" indent="-342900">
              <a:buFont typeface="Arial" panose="020B0604020202020204" pitchFamily="34" charset="0"/>
              <a:buChar char="•"/>
            </a:pPr>
            <a:r>
              <a:rPr lang="en-US" sz="2400" b="1" dirty="0" err="1">
                <a:latin typeface="Barlow" panose="00000500000000000000" pitchFamily="2" charset="0"/>
              </a:rPr>
              <a:t>Phân</a:t>
            </a:r>
            <a:r>
              <a:rPr lang="en-US" sz="2400" b="1" dirty="0">
                <a:latin typeface="Barlow" panose="00000500000000000000" pitchFamily="2" charset="0"/>
              </a:rPr>
              <a:t> </a:t>
            </a:r>
            <a:r>
              <a:rPr lang="en-US" sz="2400" b="1" dirty="0" err="1">
                <a:latin typeface="Barlow" panose="00000500000000000000" pitchFamily="2" charset="0"/>
              </a:rPr>
              <a:t>loại</a:t>
            </a:r>
            <a:r>
              <a:rPr lang="en-US" sz="2400" b="1" dirty="0">
                <a:latin typeface="Barlow" panose="00000500000000000000" pitchFamily="2" charset="0"/>
              </a:rPr>
              <a:t>: </a:t>
            </a:r>
            <a:r>
              <a:rPr lang="en-US" sz="2400" dirty="0">
                <a:latin typeface="Barlow" panose="00000500000000000000" pitchFamily="2" charset="0"/>
              </a:rPr>
              <a:t>Structural Patterns</a:t>
            </a:r>
          </a:p>
        </p:txBody>
      </p:sp>
    </p:spTree>
    <p:extLst>
      <p:ext uri="{BB962C8B-B14F-4D97-AF65-F5344CB8AC3E}">
        <p14:creationId xmlns:p14="http://schemas.microsoft.com/office/powerpoint/2010/main" val="35403660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0B8378-278D-CC40-F2FA-BE7E07D71E48}"/>
              </a:ext>
            </a:extLst>
          </p:cNvPr>
          <p:cNvSpPr txBox="1"/>
          <p:nvPr/>
        </p:nvSpPr>
        <p:spPr>
          <a:xfrm>
            <a:off x="627468" y="119396"/>
            <a:ext cx="8154925" cy="923330"/>
          </a:xfrm>
          <a:prstGeom prst="rect">
            <a:avLst/>
          </a:prstGeom>
          <a:noFill/>
        </p:spPr>
        <p:txBody>
          <a:bodyPr wrap="square" rtlCol="0">
            <a:spAutoFit/>
          </a:bodyPr>
          <a:lstStyle/>
          <a:p>
            <a:r>
              <a:rPr lang="en-US" sz="5400" b="1" dirty="0">
                <a:latin typeface="Barlow Black" panose="00000A00000000000000" pitchFamily="2" charset="0"/>
              </a:rPr>
              <a:t>2. Motivation</a:t>
            </a:r>
          </a:p>
        </p:txBody>
      </p:sp>
      <p:sp>
        <p:nvSpPr>
          <p:cNvPr id="2" name="Slide Number Placeholder 1">
            <a:extLst>
              <a:ext uri="{FF2B5EF4-FFF2-40B4-BE49-F238E27FC236}">
                <a16:creationId xmlns:a16="http://schemas.microsoft.com/office/drawing/2014/main" id="{234E9BBD-559D-4D6A-13B6-A6A5E608503E}"/>
              </a:ext>
            </a:extLst>
          </p:cNvPr>
          <p:cNvSpPr>
            <a:spLocks noGrp="1"/>
          </p:cNvSpPr>
          <p:nvPr>
            <p:ph type="sldNum" sz="quarter" idx="12"/>
          </p:nvPr>
        </p:nvSpPr>
        <p:spPr/>
        <p:txBody>
          <a:bodyPr/>
          <a:lstStyle/>
          <a:p>
            <a:fld id="{E5BAE56F-F8AC-40CC-AAA0-4983C6389C37}" type="slidenum">
              <a:rPr lang="en-GB" smtClean="0"/>
              <a:t>5</a:t>
            </a:fld>
            <a:endParaRPr lang="en-GB" dirty="0"/>
          </a:p>
        </p:txBody>
      </p:sp>
      <p:sp>
        <p:nvSpPr>
          <p:cNvPr id="3" name="Date Placeholder 2">
            <a:extLst>
              <a:ext uri="{FF2B5EF4-FFF2-40B4-BE49-F238E27FC236}">
                <a16:creationId xmlns:a16="http://schemas.microsoft.com/office/drawing/2014/main" id="{C7BDDADC-D7A6-51C7-8A8B-99ECC92EA499}"/>
              </a:ext>
            </a:extLst>
          </p:cNvPr>
          <p:cNvSpPr>
            <a:spLocks noGrp="1"/>
          </p:cNvSpPr>
          <p:nvPr>
            <p:ph type="dt" sz="half" idx="2"/>
          </p:nvPr>
        </p:nvSpPr>
        <p:spPr/>
        <p:txBody>
          <a:bodyPr/>
          <a:lstStyle/>
          <a:p>
            <a:r>
              <a:rPr lang="en-US"/>
              <a:t>Composite</a:t>
            </a:r>
            <a:endParaRPr lang="en-GB" dirty="0"/>
          </a:p>
        </p:txBody>
      </p:sp>
      <p:grpSp>
        <p:nvGrpSpPr>
          <p:cNvPr id="21" name="Group 20">
            <a:extLst>
              <a:ext uri="{FF2B5EF4-FFF2-40B4-BE49-F238E27FC236}">
                <a16:creationId xmlns:a16="http://schemas.microsoft.com/office/drawing/2014/main" id="{AA66AB54-04F1-5FE1-F3E0-167949BBFC51}"/>
              </a:ext>
            </a:extLst>
          </p:cNvPr>
          <p:cNvGrpSpPr/>
          <p:nvPr/>
        </p:nvGrpSpPr>
        <p:grpSpPr>
          <a:xfrm>
            <a:off x="2109217" y="1153293"/>
            <a:ext cx="8380956" cy="5381202"/>
            <a:chOff x="2209800" y="950155"/>
            <a:chExt cx="8791867" cy="5645037"/>
          </a:xfrm>
        </p:grpSpPr>
        <p:pic>
          <p:nvPicPr>
            <p:cNvPr id="12" name="Picture 11">
              <a:extLst>
                <a:ext uri="{FF2B5EF4-FFF2-40B4-BE49-F238E27FC236}">
                  <a16:creationId xmlns:a16="http://schemas.microsoft.com/office/drawing/2014/main" id="{8A915DA8-61D1-3722-BE5E-4B4EC5706100}"/>
                </a:ext>
              </a:extLst>
            </p:cNvPr>
            <p:cNvPicPr>
              <a:picLocks noChangeAspect="1"/>
            </p:cNvPicPr>
            <p:nvPr/>
          </p:nvPicPr>
          <p:blipFill>
            <a:blip r:embed="rId2"/>
            <a:stretch>
              <a:fillRect/>
            </a:stretch>
          </p:blipFill>
          <p:spPr>
            <a:xfrm>
              <a:off x="2209800" y="2834893"/>
              <a:ext cx="1788407" cy="1884738"/>
            </a:xfrm>
            <a:prstGeom prst="rect">
              <a:avLst/>
            </a:prstGeom>
            <a:effectLst>
              <a:outerShdw blurRad="50800" dist="38100" dir="8100000" algn="tr" rotWithShape="0">
                <a:prstClr val="black">
                  <a:alpha val="40000"/>
                </a:prstClr>
              </a:outerShdw>
            </a:effectLst>
          </p:spPr>
        </p:pic>
        <p:pic>
          <p:nvPicPr>
            <p:cNvPr id="13" name="Picture 12">
              <a:extLst>
                <a:ext uri="{FF2B5EF4-FFF2-40B4-BE49-F238E27FC236}">
                  <a16:creationId xmlns:a16="http://schemas.microsoft.com/office/drawing/2014/main" id="{F82A772C-1E62-61E9-E45B-FA00BCE03CCD}"/>
                </a:ext>
              </a:extLst>
            </p:cNvPr>
            <p:cNvPicPr>
              <a:picLocks noChangeAspect="1"/>
            </p:cNvPicPr>
            <p:nvPr/>
          </p:nvPicPr>
          <p:blipFill>
            <a:blip r:embed="rId2"/>
            <a:stretch>
              <a:fillRect/>
            </a:stretch>
          </p:blipFill>
          <p:spPr>
            <a:xfrm>
              <a:off x="5399916" y="4296606"/>
              <a:ext cx="1788407" cy="1884738"/>
            </a:xfrm>
            <a:prstGeom prst="rect">
              <a:avLst/>
            </a:prstGeom>
            <a:effectLst>
              <a:outerShdw blurRad="50800" dist="38100" dir="8100000" algn="tr" rotWithShape="0">
                <a:prstClr val="black">
                  <a:alpha val="40000"/>
                </a:prstClr>
              </a:outerShdw>
            </a:effectLst>
          </p:spPr>
        </p:pic>
        <p:pic>
          <p:nvPicPr>
            <p:cNvPr id="2054" name="Picture 6" descr="Game controller Generic color fill icon | Freepik">
              <a:extLst>
                <a:ext uri="{FF2B5EF4-FFF2-40B4-BE49-F238E27FC236}">
                  <a16:creationId xmlns:a16="http://schemas.microsoft.com/office/drawing/2014/main" id="{1AACA955-7924-A667-2581-6B668CB5FA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7166" y="2694681"/>
              <a:ext cx="1972056" cy="1972056"/>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868FB7F4-98CE-0647-E413-E6562948558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rot="354970">
              <a:off x="9029611" y="4623136"/>
              <a:ext cx="1972056" cy="1972056"/>
            </a:xfrm>
            <a:prstGeom prst="rect">
              <a:avLst/>
            </a:prstGeom>
            <a:effectLst>
              <a:outerShdw blurRad="50800" dist="38100" dir="8100000" algn="tr" rotWithShape="0">
                <a:prstClr val="black">
                  <a:alpha val="40000"/>
                </a:prstClr>
              </a:outerShdw>
            </a:effectLst>
          </p:spPr>
        </p:pic>
        <p:pic>
          <p:nvPicPr>
            <p:cNvPr id="16" name="Picture 15">
              <a:extLst>
                <a:ext uri="{FF2B5EF4-FFF2-40B4-BE49-F238E27FC236}">
                  <a16:creationId xmlns:a16="http://schemas.microsoft.com/office/drawing/2014/main" id="{A5ED4373-C0E1-2DB7-047E-55251267D18B}"/>
                </a:ext>
              </a:extLst>
            </p:cNvPr>
            <p:cNvPicPr>
              <a:picLocks noChangeAspect="1"/>
            </p:cNvPicPr>
            <p:nvPr/>
          </p:nvPicPr>
          <p:blipFill>
            <a:blip r:embed="rId5"/>
            <a:stretch>
              <a:fillRect/>
            </a:stretch>
          </p:blipFill>
          <p:spPr>
            <a:xfrm>
              <a:off x="5351750" y="950155"/>
              <a:ext cx="1884738" cy="1884738"/>
            </a:xfrm>
            <a:prstGeom prst="rect">
              <a:avLst/>
            </a:prstGeom>
            <a:effectLst>
              <a:outerShdw blurRad="50800" dist="38100" dir="8100000" algn="tr" rotWithShape="0">
                <a:prstClr val="black">
                  <a:alpha val="40000"/>
                </a:prstClr>
              </a:outerShdw>
            </a:effectLst>
          </p:spPr>
        </p:pic>
        <p:sp>
          <p:nvSpPr>
            <p:cNvPr id="17" name="Arrow: Right 16">
              <a:extLst>
                <a:ext uri="{FF2B5EF4-FFF2-40B4-BE49-F238E27FC236}">
                  <a16:creationId xmlns:a16="http://schemas.microsoft.com/office/drawing/2014/main" id="{7B629595-D31A-6887-A4E4-55580FBF4B97}"/>
                </a:ext>
              </a:extLst>
            </p:cNvPr>
            <p:cNvSpPr/>
            <p:nvPr/>
          </p:nvSpPr>
          <p:spPr>
            <a:xfrm rot="20050081">
              <a:off x="4070112" y="2147279"/>
              <a:ext cx="1292065" cy="799260"/>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dirty="0"/>
            </a:p>
          </p:txBody>
        </p:sp>
        <p:sp>
          <p:nvSpPr>
            <p:cNvPr id="18" name="Arrow: Right 17">
              <a:extLst>
                <a:ext uri="{FF2B5EF4-FFF2-40B4-BE49-F238E27FC236}">
                  <a16:creationId xmlns:a16="http://schemas.microsoft.com/office/drawing/2014/main" id="{312E281B-A59C-0DBB-0B8C-3E151C0B70B3}"/>
                </a:ext>
              </a:extLst>
            </p:cNvPr>
            <p:cNvSpPr/>
            <p:nvPr/>
          </p:nvSpPr>
          <p:spPr>
            <a:xfrm rot="1800000">
              <a:off x="4020890" y="4320001"/>
              <a:ext cx="1212249" cy="799260"/>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19" name="Arrow: Right 18">
              <a:extLst>
                <a:ext uri="{FF2B5EF4-FFF2-40B4-BE49-F238E27FC236}">
                  <a16:creationId xmlns:a16="http://schemas.microsoft.com/office/drawing/2014/main" id="{4CEEEC4A-5F77-4BB9-C018-3CB102F784D2}"/>
                </a:ext>
              </a:extLst>
            </p:cNvPr>
            <p:cNvSpPr/>
            <p:nvPr/>
          </p:nvSpPr>
          <p:spPr>
            <a:xfrm>
              <a:off x="7484247" y="5069737"/>
              <a:ext cx="1212249" cy="799260"/>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20" name="Arrow: Right 19">
              <a:extLst>
                <a:ext uri="{FF2B5EF4-FFF2-40B4-BE49-F238E27FC236}">
                  <a16:creationId xmlns:a16="http://schemas.microsoft.com/office/drawing/2014/main" id="{E9596BC6-C727-1585-A4FF-E351A304C4A3}"/>
                </a:ext>
              </a:extLst>
            </p:cNvPr>
            <p:cNvSpPr/>
            <p:nvPr/>
          </p:nvSpPr>
          <p:spPr>
            <a:xfrm rot="20050081">
              <a:off x="7285911" y="3571731"/>
              <a:ext cx="1340624" cy="799260"/>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60758274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0B8378-278D-CC40-F2FA-BE7E07D71E48}"/>
              </a:ext>
            </a:extLst>
          </p:cNvPr>
          <p:cNvSpPr txBox="1"/>
          <p:nvPr/>
        </p:nvSpPr>
        <p:spPr>
          <a:xfrm>
            <a:off x="627468" y="119396"/>
            <a:ext cx="8154925" cy="923330"/>
          </a:xfrm>
          <a:prstGeom prst="rect">
            <a:avLst/>
          </a:prstGeom>
          <a:noFill/>
        </p:spPr>
        <p:txBody>
          <a:bodyPr wrap="square" rtlCol="0">
            <a:spAutoFit/>
          </a:bodyPr>
          <a:lstStyle/>
          <a:p>
            <a:r>
              <a:rPr lang="en-US" sz="5400" b="1" dirty="0">
                <a:latin typeface="Barlow Black" panose="00000A00000000000000" pitchFamily="2" charset="0"/>
              </a:rPr>
              <a:t>2. Motivation</a:t>
            </a:r>
          </a:p>
        </p:txBody>
      </p:sp>
      <p:sp>
        <p:nvSpPr>
          <p:cNvPr id="2" name="Slide Number Placeholder 1">
            <a:extLst>
              <a:ext uri="{FF2B5EF4-FFF2-40B4-BE49-F238E27FC236}">
                <a16:creationId xmlns:a16="http://schemas.microsoft.com/office/drawing/2014/main" id="{234E9BBD-559D-4D6A-13B6-A6A5E608503E}"/>
              </a:ext>
            </a:extLst>
          </p:cNvPr>
          <p:cNvSpPr>
            <a:spLocks noGrp="1"/>
          </p:cNvSpPr>
          <p:nvPr>
            <p:ph type="sldNum" sz="quarter" idx="12"/>
          </p:nvPr>
        </p:nvSpPr>
        <p:spPr/>
        <p:txBody>
          <a:bodyPr/>
          <a:lstStyle/>
          <a:p>
            <a:fld id="{E5BAE56F-F8AC-40CC-AAA0-4983C6389C37}" type="slidenum">
              <a:rPr lang="en-GB" smtClean="0"/>
              <a:t>6</a:t>
            </a:fld>
            <a:endParaRPr lang="en-GB" dirty="0"/>
          </a:p>
        </p:txBody>
      </p:sp>
      <p:sp>
        <p:nvSpPr>
          <p:cNvPr id="3" name="Date Placeholder 2">
            <a:extLst>
              <a:ext uri="{FF2B5EF4-FFF2-40B4-BE49-F238E27FC236}">
                <a16:creationId xmlns:a16="http://schemas.microsoft.com/office/drawing/2014/main" id="{C7BDDADC-D7A6-51C7-8A8B-99ECC92EA499}"/>
              </a:ext>
            </a:extLst>
          </p:cNvPr>
          <p:cNvSpPr>
            <a:spLocks noGrp="1"/>
          </p:cNvSpPr>
          <p:nvPr>
            <p:ph type="dt" sz="half" idx="2"/>
          </p:nvPr>
        </p:nvSpPr>
        <p:spPr/>
        <p:txBody>
          <a:bodyPr/>
          <a:lstStyle/>
          <a:p>
            <a:r>
              <a:rPr lang="en-US"/>
              <a:t>Composite</a:t>
            </a:r>
            <a:endParaRPr lang="en-GB" dirty="0"/>
          </a:p>
        </p:txBody>
      </p:sp>
      <p:pic>
        <p:nvPicPr>
          <p:cNvPr id="6" name="Picture 5">
            <a:extLst>
              <a:ext uri="{FF2B5EF4-FFF2-40B4-BE49-F238E27FC236}">
                <a16:creationId xmlns:a16="http://schemas.microsoft.com/office/drawing/2014/main" id="{491E8B95-75BC-716E-683B-8217903CD125}"/>
              </a:ext>
            </a:extLst>
          </p:cNvPr>
          <p:cNvPicPr>
            <a:picLocks noChangeAspect="1"/>
          </p:cNvPicPr>
          <p:nvPr/>
        </p:nvPicPr>
        <p:blipFill>
          <a:blip r:embed="rId2"/>
          <a:stretch>
            <a:fillRect/>
          </a:stretch>
        </p:blipFill>
        <p:spPr>
          <a:xfrm>
            <a:off x="647788" y="2142618"/>
            <a:ext cx="4639322" cy="2715004"/>
          </a:xfrm>
          <a:prstGeom prst="roundRect">
            <a:avLst>
              <a:gd name="adj" fmla="val 5815"/>
            </a:avLst>
          </a:prstGeom>
          <a:effectLst>
            <a:outerShdw blurRad="63500" sx="102000" sy="102000" algn="ctr" rotWithShape="0">
              <a:prstClr val="black">
                <a:alpha val="40000"/>
              </a:prstClr>
            </a:outerShdw>
          </a:effectLst>
        </p:spPr>
      </p:pic>
      <p:pic>
        <p:nvPicPr>
          <p:cNvPr id="14" name="Picture 13">
            <a:extLst>
              <a:ext uri="{FF2B5EF4-FFF2-40B4-BE49-F238E27FC236}">
                <a16:creationId xmlns:a16="http://schemas.microsoft.com/office/drawing/2014/main" id="{55048B6E-BE08-131F-9EB7-5995F26084B8}"/>
              </a:ext>
            </a:extLst>
          </p:cNvPr>
          <p:cNvPicPr>
            <a:picLocks noChangeAspect="1"/>
          </p:cNvPicPr>
          <p:nvPr/>
        </p:nvPicPr>
        <p:blipFill>
          <a:blip r:embed="rId3"/>
          <a:stretch>
            <a:fillRect/>
          </a:stretch>
        </p:blipFill>
        <p:spPr>
          <a:xfrm>
            <a:off x="5958865" y="257026"/>
            <a:ext cx="5533005" cy="6343948"/>
          </a:xfrm>
          <a:prstGeom prst="roundRect">
            <a:avLst>
              <a:gd name="adj" fmla="val 1889"/>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5702023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0B8378-278D-CC40-F2FA-BE7E07D71E48}"/>
              </a:ext>
            </a:extLst>
          </p:cNvPr>
          <p:cNvSpPr txBox="1"/>
          <p:nvPr/>
        </p:nvSpPr>
        <p:spPr>
          <a:xfrm>
            <a:off x="627468" y="119396"/>
            <a:ext cx="8154925" cy="923330"/>
          </a:xfrm>
          <a:prstGeom prst="rect">
            <a:avLst/>
          </a:prstGeom>
          <a:noFill/>
        </p:spPr>
        <p:txBody>
          <a:bodyPr wrap="square" rtlCol="0">
            <a:spAutoFit/>
          </a:bodyPr>
          <a:lstStyle/>
          <a:p>
            <a:r>
              <a:rPr lang="en-US" sz="5400" b="1" dirty="0">
                <a:latin typeface="Barlow Black" panose="00000A00000000000000" pitchFamily="2" charset="0"/>
              </a:rPr>
              <a:t>2. Motivation</a:t>
            </a:r>
          </a:p>
        </p:txBody>
      </p:sp>
      <p:sp>
        <p:nvSpPr>
          <p:cNvPr id="2" name="Slide Number Placeholder 1">
            <a:extLst>
              <a:ext uri="{FF2B5EF4-FFF2-40B4-BE49-F238E27FC236}">
                <a16:creationId xmlns:a16="http://schemas.microsoft.com/office/drawing/2014/main" id="{234E9BBD-559D-4D6A-13B6-A6A5E608503E}"/>
              </a:ext>
            </a:extLst>
          </p:cNvPr>
          <p:cNvSpPr>
            <a:spLocks noGrp="1"/>
          </p:cNvSpPr>
          <p:nvPr>
            <p:ph type="sldNum" sz="quarter" idx="12"/>
          </p:nvPr>
        </p:nvSpPr>
        <p:spPr/>
        <p:txBody>
          <a:bodyPr/>
          <a:lstStyle/>
          <a:p>
            <a:fld id="{E5BAE56F-F8AC-40CC-AAA0-4983C6389C37}" type="slidenum">
              <a:rPr lang="en-GB" smtClean="0"/>
              <a:t>7</a:t>
            </a:fld>
            <a:endParaRPr lang="en-GB" dirty="0"/>
          </a:p>
        </p:txBody>
      </p:sp>
      <p:sp>
        <p:nvSpPr>
          <p:cNvPr id="3" name="Date Placeholder 2">
            <a:extLst>
              <a:ext uri="{FF2B5EF4-FFF2-40B4-BE49-F238E27FC236}">
                <a16:creationId xmlns:a16="http://schemas.microsoft.com/office/drawing/2014/main" id="{C7BDDADC-D7A6-51C7-8A8B-99ECC92EA499}"/>
              </a:ext>
            </a:extLst>
          </p:cNvPr>
          <p:cNvSpPr>
            <a:spLocks noGrp="1"/>
          </p:cNvSpPr>
          <p:nvPr>
            <p:ph type="dt" sz="half" idx="2"/>
          </p:nvPr>
        </p:nvSpPr>
        <p:spPr/>
        <p:txBody>
          <a:bodyPr/>
          <a:lstStyle/>
          <a:p>
            <a:r>
              <a:rPr lang="en-US"/>
              <a:t>Composite</a:t>
            </a:r>
            <a:endParaRPr lang="en-GB" dirty="0"/>
          </a:p>
        </p:txBody>
      </p:sp>
      <p:grpSp>
        <p:nvGrpSpPr>
          <p:cNvPr id="21" name="Group 20">
            <a:extLst>
              <a:ext uri="{FF2B5EF4-FFF2-40B4-BE49-F238E27FC236}">
                <a16:creationId xmlns:a16="http://schemas.microsoft.com/office/drawing/2014/main" id="{AA66AB54-04F1-5FE1-F3E0-167949BBFC51}"/>
              </a:ext>
            </a:extLst>
          </p:cNvPr>
          <p:cNvGrpSpPr/>
          <p:nvPr/>
        </p:nvGrpSpPr>
        <p:grpSpPr>
          <a:xfrm>
            <a:off x="2109217" y="1153293"/>
            <a:ext cx="8380956" cy="5381202"/>
            <a:chOff x="2209800" y="950155"/>
            <a:chExt cx="8791867" cy="5645037"/>
          </a:xfrm>
        </p:grpSpPr>
        <p:pic>
          <p:nvPicPr>
            <p:cNvPr id="12" name="Picture 11">
              <a:extLst>
                <a:ext uri="{FF2B5EF4-FFF2-40B4-BE49-F238E27FC236}">
                  <a16:creationId xmlns:a16="http://schemas.microsoft.com/office/drawing/2014/main" id="{8A915DA8-61D1-3722-BE5E-4B4EC5706100}"/>
                </a:ext>
              </a:extLst>
            </p:cNvPr>
            <p:cNvPicPr>
              <a:picLocks noChangeAspect="1"/>
            </p:cNvPicPr>
            <p:nvPr/>
          </p:nvPicPr>
          <p:blipFill>
            <a:blip r:embed="rId2"/>
            <a:stretch>
              <a:fillRect/>
            </a:stretch>
          </p:blipFill>
          <p:spPr>
            <a:xfrm>
              <a:off x="2209800" y="2834893"/>
              <a:ext cx="1788407" cy="1884738"/>
            </a:xfrm>
            <a:prstGeom prst="rect">
              <a:avLst/>
            </a:prstGeom>
            <a:effectLst>
              <a:outerShdw blurRad="50800" dist="38100" dir="8100000" algn="tr" rotWithShape="0">
                <a:prstClr val="black">
                  <a:alpha val="40000"/>
                </a:prstClr>
              </a:outerShdw>
            </a:effectLst>
          </p:spPr>
        </p:pic>
        <p:pic>
          <p:nvPicPr>
            <p:cNvPr id="13" name="Picture 12">
              <a:extLst>
                <a:ext uri="{FF2B5EF4-FFF2-40B4-BE49-F238E27FC236}">
                  <a16:creationId xmlns:a16="http://schemas.microsoft.com/office/drawing/2014/main" id="{F82A772C-1E62-61E9-E45B-FA00BCE03CCD}"/>
                </a:ext>
              </a:extLst>
            </p:cNvPr>
            <p:cNvPicPr>
              <a:picLocks noChangeAspect="1"/>
            </p:cNvPicPr>
            <p:nvPr/>
          </p:nvPicPr>
          <p:blipFill>
            <a:blip r:embed="rId2"/>
            <a:stretch>
              <a:fillRect/>
            </a:stretch>
          </p:blipFill>
          <p:spPr>
            <a:xfrm>
              <a:off x="5399916" y="4296606"/>
              <a:ext cx="1788407" cy="1884738"/>
            </a:xfrm>
            <a:prstGeom prst="rect">
              <a:avLst/>
            </a:prstGeom>
            <a:effectLst>
              <a:outerShdw blurRad="50800" dist="38100" dir="8100000" algn="tr" rotWithShape="0">
                <a:prstClr val="black">
                  <a:alpha val="40000"/>
                </a:prstClr>
              </a:outerShdw>
            </a:effectLst>
          </p:spPr>
        </p:pic>
        <p:pic>
          <p:nvPicPr>
            <p:cNvPr id="2054" name="Picture 6" descr="Game controller Generic color fill icon | Freepik">
              <a:extLst>
                <a:ext uri="{FF2B5EF4-FFF2-40B4-BE49-F238E27FC236}">
                  <a16:creationId xmlns:a16="http://schemas.microsoft.com/office/drawing/2014/main" id="{1AACA955-7924-A667-2581-6B668CB5FA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7166" y="2694681"/>
              <a:ext cx="1972056" cy="1972056"/>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868FB7F4-98CE-0647-E413-E6562948558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rot="354970">
              <a:off x="9029611" y="4623136"/>
              <a:ext cx="1972056" cy="1972056"/>
            </a:xfrm>
            <a:prstGeom prst="rect">
              <a:avLst/>
            </a:prstGeom>
            <a:effectLst>
              <a:outerShdw blurRad="50800" dist="38100" dir="8100000" algn="tr" rotWithShape="0">
                <a:prstClr val="black">
                  <a:alpha val="40000"/>
                </a:prstClr>
              </a:outerShdw>
            </a:effectLst>
          </p:spPr>
        </p:pic>
        <p:pic>
          <p:nvPicPr>
            <p:cNvPr id="16" name="Picture 15">
              <a:extLst>
                <a:ext uri="{FF2B5EF4-FFF2-40B4-BE49-F238E27FC236}">
                  <a16:creationId xmlns:a16="http://schemas.microsoft.com/office/drawing/2014/main" id="{A5ED4373-C0E1-2DB7-047E-55251267D18B}"/>
                </a:ext>
              </a:extLst>
            </p:cNvPr>
            <p:cNvPicPr>
              <a:picLocks noChangeAspect="1"/>
            </p:cNvPicPr>
            <p:nvPr/>
          </p:nvPicPr>
          <p:blipFill>
            <a:blip r:embed="rId5"/>
            <a:stretch>
              <a:fillRect/>
            </a:stretch>
          </p:blipFill>
          <p:spPr>
            <a:xfrm>
              <a:off x="5351750" y="950155"/>
              <a:ext cx="1884738" cy="1884738"/>
            </a:xfrm>
            <a:prstGeom prst="rect">
              <a:avLst/>
            </a:prstGeom>
            <a:effectLst>
              <a:outerShdw blurRad="50800" dist="38100" dir="8100000" algn="tr" rotWithShape="0">
                <a:prstClr val="black">
                  <a:alpha val="40000"/>
                </a:prstClr>
              </a:outerShdw>
            </a:effectLst>
          </p:spPr>
        </p:pic>
        <p:sp>
          <p:nvSpPr>
            <p:cNvPr id="17" name="Arrow: Right 16">
              <a:extLst>
                <a:ext uri="{FF2B5EF4-FFF2-40B4-BE49-F238E27FC236}">
                  <a16:creationId xmlns:a16="http://schemas.microsoft.com/office/drawing/2014/main" id="{7B629595-D31A-6887-A4E4-55580FBF4B97}"/>
                </a:ext>
              </a:extLst>
            </p:cNvPr>
            <p:cNvSpPr/>
            <p:nvPr/>
          </p:nvSpPr>
          <p:spPr>
            <a:xfrm rot="20050081">
              <a:off x="4070112" y="2147279"/>
              <a:ext cx="1292065" cy="799260"/>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dirty="0"/>
            </a:p>
          </p:txBody>
        </p:sp>
        <p:sp>
          <p:nvSpPr>
            <p:cNvPr id="18" name="Arrow: Right 17">
              <a:extLst>
                <a:ext uri="{FF2B5EF4-FFF2-40B4-BE49-F238E27FC236}">
                  <a16:creationId xmlns:a16="http://schemas.microsoft.com/office/drawing/2014/main" id="{312E281B-A59C-0DBB-0B8C-3E151C0B70B3}"/>
                </a:ext>
              </a:extLst>
            </p:cNvPr>
            <p:cNvSpPr/>
            <p:nvPr/>
          </p:nvSpPr>
          <p:spPr>
            <a:xfrm rot="1800000">
              <a:off x="4020890" y="4320001"/>
              <a:ext cx="1212249" cy="799260"/>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19" name="Arrow: Right 18">
              <a:extLst>
                <a:ext uri="{FF2B5EF4-FFF2-40B4-BE49-F238E27FC236}">
                  <a16:creationId xmlns:a16="http://schemas.microsoft.com/office/drawing/2014/main" id="{4CEEEC4A-5F77-4BB9-C018-3CB102F784D2}"/>
                </a:ext>
              </a:extLst>
            </p:cNvPr>
            <p:cNvSpPr/>
            <p:nvPr/>
          </p:nvSpPr>
          <p:spPr>
            <a:xfrm>
              <a:off x="7484247" y="5069737"/>
              <a:ext cx="1212249" cy="799260"/>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20" name="Arrow: Right 19">
              <a:extLst>
                <a:ext uri="{FF2B5EF4-FFF2-40B4-BE49-F238E27FC236}">
                  <a16:creationId xmlns:a16="http://schemas.microsoft.com/office/drawing/2014/main" id="{E9596BC6-C727-1585-A4FF-E351A304C4A3}"/>
                </a:ext>
              </a:extLst>
            </p:cNvPr>
            <p:cNvSpPr/>
            <p:nvPr/>
          </p:nvSpPr>
          <p:spPr>
            <a:xfrm rot="20050081">
              <a:off x="7285911" y="3571731"/>
              <a:ext cx="1340624" cy="799260"/>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7370559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4E9BBD-559D-4D6A-13B6-A6A5E608503E}"/>
              </a:ext>
            </a:extLst>
          </p:cNvPr>
          <p:cNvSpPr>
            <a:spLocks noGrp="1"/>
          </p:cNvSpPr>
          <p:nvPr>
            <p:ph type="sldNum" sz="quarter" idx="12"/>
          </p:nvPr>
        </p:nvSpPr>
        <p:spPr/>
        <p:txBody>
          <a:bodyPr/>
          <a:lstStyle/>
          <a:p>
            <a:fld id="{E5BAE56F-F8AC-40CC-AAA0-4983C6389C37}" type="slidenum">
              <a:rPr lang="en-GB" smtClean="0"/>
              <a:t>8</a:t>
            </a:fld>
            <a:endParaRPr lang="en-GB" dirty="0"/>
          </a:p>
        </p:txBody>
      </p:sp>
      <p:pic>
        <p:nvPicPr>
          <p:cNvPr id="9" name="Picture 8">
            <a:extLst>
              <a:ext uri="{FF2B5EF4-FFF2-40B4-BE49-F238E27FC236}">
                <a16:creationId xmlns:a16="http://schemas.microsoft.com/office/drawing/2014/main" id="{14B7430C-ECA0-3896-E7C0-C9209FDCFF97}"/>
              </a:ext>
            </a:extLst>
          </p:cNvPr>
          <p:cNvPicPr>
            <a:picLocks noChangeAspect="1"/>
          </p:cNvPicPr>
          <p:nvPr/>
        </p:nvPicPr>
        <p:blipFill>
          <a:blip r:embed="rId2"/>
          <a:stretch>
            <a:fillRect/>
          </a:stretch>
        </p:blipFill>
        <p:spPr>
          <a:xfrm>
            <a:off x="3724754" y="-172720"/>
            <a:ext cx="7565620" cy="7177881"/>
          </a:xfrm>
          <a:prstGeom prst="rect">
            <a:avLst/>
          </a:prstGeom>
        </p:spPr>
      </p:pic>
      <p:pic>
        <p:nvPicPr>
          <p:cNvPr id="4" name="Picture 3">
            <a:extLst>
              <a:ext uri="{FF2B5EF4-FFF2-40B4-BE49-F238E27FC236}">
                <a16:creationId xmlns:a16="http://schemas.microsoft.com/office/drawing/2014/main" id="{8F4F98BE-31D8-1A55-AD3B-3046B0BFDD46}"/>
              </a:ext>
            </a:extLst>
          </p:cNvPr>
          <p:cNvPicPr>
            <a:picLocks noChangeAspect="1"/>
          </p:cNvPicPr>
          <p:nvPr/>
        </p:nvPicPr>
        <p:blipFill>
          <a:blip r:embed="rId3"/>
          <a:stretch>
            <a:fillRect/>
          </a:stretch>
        </p:blipFill>
        <p:spPr>
          <a:xfrm>
            <a:off x="10553616" y="3658603"/>
            <a:ext cx="1192086" cy="1256297"/>
          </a:xfrm>
          <a:prstGeom prst="rect">
            <a:avLst/>
          </a:prstGeom>
          <a:effectLst>
            <a:outerShdw blurRad="50800" dist="38100" dir="2700000" algn="tl" rotWithShape="0">
              <a:prstClr val="black">
                <a:alpha val="40000"/>
              </a:prstClr>
            </a:outerShdw>
          </a:effectLst>
        </p:spPr>
      </p:pic>
      <p:pic>
        <p:nvPicPr>
          <p:cNvPr id="6" name="Picture 5">
            <a:extLst>
              <a:ext uri="{FF2B5EF4-FFF2-40B4-BE49-F238E27FC236}">
                <a16:creationId xmlns:a16="http://schemas.microsoft.com/office/drawing/2014/main" id="{71EB04B3-E39B-0C54-ECB7-4DDEAC4C287D}"/>
              </a:ext>
            </a:extLst>
          </p:cNvPr>
          <p:cNvPicPr>
            <a:picLocks noChangeAspect="1"/>
          </p:cNvPicPr>
          <p:nvPr/>
        </p:nvPicPr>
        <p:blipFill>
          <a:blip r:embed="rId4"/>
          <a:stretch>
            <a:fillRect/>
          </a:stretch>
        </p:blipFill>
        <p:spPr>
          <a:xfrm rot="21312757">
            <a:off x="3800884" y="3428999"/>
            <a:ext cx="933676" cy="933676"/>
          </a:xfrm>
          <a:prstGeom prst="rect">
            <a:avLst/>
          </a:prstGeom>
          <a:effectLst>
            <a:outerShdw blurRad="50800" dist="38100" dir="8100000" algn="tr" rotWithShape="0">
              <a:prstClr val="black">
                <a:alpha val="40000"/>
              </a:prstClr>
            </a:outerShdw>
          </a:effectLst>
        </p:spPr>
      </p:pic>
      <p:pic>
        <p:nvPicPr>
          <p:cNvPr id="7" name="Picture 6" descr="Game controller Generic color fill icon | Freepik">
            <a:extLst>
              <a:ext uri="{FF2B5EF4-FFF2-40B4-BE49-F238E27FC236}">
                <a16:creationId xmlns:a16="http://schemas.microsoft.com/office/drawing/2014/main" id="{9CD5D7BC-0A86-B5AA-DDBC-DB73CEB0BE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7157">
            <a:off x="4093079" y="4254181"/>
            <a:ext cx="1105331" cy="110533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39C75E32-73F7-E6F2-B86E-4E84A11468B4}"/>
              </a:ext>
            </a:extLst>
          </p:cNvPr>
          <p:cNvPicPr>
            <a:picLocks noChangeAspect="1"/>
          </p:cNvPicPr>
          <p:nvPr/>
        </p:nvPicPr>
        <p:blipFill>
          <a:blip r:embed="rId6"/>
          <a:stretch>
            <a:fillRect/>
          </a:stretch>
        </p:blipFill>
        <p:spPr>
          <a:xfrm>
            <a:off x="7099041" y="436880"/>
            <a:ext cx="388697" cy="475642"/>
          </a:xfrm>
          <a:prstGeom prst="rect">
            <a:avLst/>
          </a:prstGeom>
        </p:spPr>
      </p:pic>
      <p:pic>
        <p:nvPicPr>
          <p:cNvPr id="13" name="Picture 12">
            <a:extLst>
              <a:ext uri="{FF2B5EF4-FFF2-40B4-BE49-F238E27FC236}">
                <a16:creationId xmlns:a16="http://schemas.microsoft.com/office/drawing/2014/main" id="{15A964C2-4993-026B-C13E-071AE03B0F63}"/>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rot="21296922">
            <a:off x="2977501" y="4226089"/>
            <a:ext cx="1083409" cy="1083409"/>
          </a:xfrm>
          <a:prstGeom prst="rect">
            <a:avLst/>
          </a:prstGeom>
          <a:effectLst>
            <a:outerShdw blurRad="50800" dist="38100" dir="8100000" algn="tr" rotWithShape="0">
              <a:prstClr val="black">
                <a:alpha val="40000"/>
              </a:prstClr>
            </a:outerShdw>
          </a:effectLst>
        </p:spPr>
      </p:pic>
      <p:sp>
        <p:nvSpPr>
          <p:cNvPr id="43" name="TextBox 42">
            <a:extLst>
              <a:ext uri="{FF2B5EF4-FFF2-40B4-BE49-F238E27FC236}">
                <a16:creationId xmlns:a16="http://schemas.microsoft.com/office/drawing/2014/main" id="{4C8D53A4-EB91-9B09-77B1-7A13DC5DDCA6}"/>
              </a:ext>
            </a:extLst>
          </p:cNvPr>
          <p:cNvSpPr txBox="1"/>
          <p:nvPr/>
        </p:nvSpPr>
        <p:spPr>
          <a:xfrm>
            <a:off x="627468" y="119396"/>
            <a:ext cx="8154925" cy="923330"/>
          </a:xfrm>
          <a:prstGeom prst="rect">
            <a:avLst/>
          </a:prstGeom>
          <a:noFill/>
        </p:spPr>
        <p:txBody>
          <a:bodyPr wrap="square" rtlCol="0">
            <a:spAutoFit/>
          </a:bodyPr>
          <a:lstStyle/>
          <a:p>
            <a:r>
              <a:rPr lang="en-US" sz="5400" b="1" dirty="0">
                <a:latin typeface="Barlow Black" panose="00000A00000000000000" pitchFamily="2" charset="0"/>
              </a:rPr>
              <a:t>3. </a:t>
            </a:r>
            <a:r>
              <a:rPr lang="en-US" sz="5400" b="1" dirty="0" err="1">
                <a:latin typeface="Barlow Black" panose="00000A00000000000000" pitchFamily="2" charset="0"/>
              </a:rPr>
              <a:t>Đặc</a:t>
            </a:r>
            <a:r>
              <a:rPr lang="en-US" sz="5400" b="1" dirty="0">
                <a:latin typeface="Barlow Black" panose="00000A00000000000000" pitchFamily="2" charset="0"/>
              </a:rPr>
              <a:t> </a:t>
            </a:r>
            <a:r>
              <a:rPr lang="en-US" sz="5400" b="1" dirty="0" err="1">
                <a:latin typeface="Barlow Black" panose="00000A00000000000000" pitchFamily="2" charset="0"/>
              </a:rPr>
              <a:t>điểm</a:t>
            </a:r>
            <a:endParaRPr lang="en-US" sz="5400" b="1" dirty="0">
              <a:latin typeface="Barlow Black" panose="00000A00000000000000" pitchFamily="2" charset="0"/>
            </a:endParaRPr>
          </a:p>
        </p:txBody>
      </p:sp>
      <p:sp>
        <p:nvSpPr>
          <p:cNvPr id="44" name="Date Placeholder 2">
            <a:extLst>
              <a:ext uri="{FF2B5EF4-FFF2-40B4-BE49-F238E27FC236}">
                <a16:creationId xmlns:a16="http://schemas.microsoft.com/office/drawing/2014/main" id="{1125C025-CB2B-970C-61E2-51406F775399}"/>
              </a:ext>
            </a:extLst>
          </p:cNvPr>
          <p:cNvSpPr>
            <a:spLocks noGrp="1"/>
          </p:cNvSpPr>
          <p:nvPr>
            <p:ph type="dt" sz="half" idx="2"/>
          </p:nvPr>
        </p:nvSpPr>
        <p:spPr>
          <a:xfrm>
            <a:off x="838200" y="6356350"/>
            <a:ext cx="2743200" cy="365125"/>
          </a:xfrm>
        </p:spPr>
        <p:txBody>
          <a:bodyPr/>
          <a:lstStyle/>
          <a:p>
            <a:r>
              <a:rPr lang="en-US"/>
              <a:t>Composite</a:t>
            </a:r>
            <a:endParaRPr lang="en-GB" dirty="0"/>
          </a:p>
        </p:txBody>
      </p:sp>
    </p:spTree>
    <p:extLst>
      <p:ext uri="{BB962C8B-B14F-4D97-AF65-F5344CB8AC3E}">
        <p14:creationId xmlns:p14="http://schemas.microsoft.com/office/powerpoint/2010/main" val="6841692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4E9BBD-559D-4D6A-13B6-A6A5E608503E}"/>
              </a:ext>
            </a:extLst>
          </p:cNvPr>
          <p:cNvSpPr>
            <a:spLocks noGrp="1"/>
          </p:cNvSpPr>
          <p:nvPr>
            <p:ph type="sldNum" sz="quarter" idx="12"/>
          </p:nvPr>
        </p:nvSpPr>
        <p:spPr/>
        <p:txBody>
          <a:bodyPr/>
          <a:lstStyle/>
          <a:p>
            <a:fld id="{E5BAE56F-F8AC-40CC-AAA0-4983C6389C37}" type="slidenum">
              <a:rPr lang="en-GB" smtClean="0"/>
              <a:t>9</a:t>
            </a:fld>
            <a:endParaRPr lang="en-GB" dirty="0"/>
          </a:p>
        </p:txBody>
      </p:sp>
      <p:pic>
        <p:nvPicPr>
          <p:cNvPr id="9" name="Picture 8">
            <a:extLst>
              <a:ext uri="{FF2B5EF4-FFF2-40B4-BE49-F238E27FC236}">
                <a16:creationId xmlns:a16="http://schemas.microsoft.com/office/drawing/2014/main" id="{14B7430C-ECA0-3896-E7C0-C9209FDCFF97}"/>
              </a:ext>
            </a:extLst>
          </p:cNvPr>
          <p:cNvPicPr>
            <a:picLocks noChangeAspect="1"/>
          </p:cNvPicPr>
          <p:nvPr/>
        </p:nvPicPr>
        <p:blipFill>
          <a:blip r:embed="rId3"/>
          <a:stretch>
            <a:fillRect/>
          </a:stretch>
        </p:blipFill>
        <p:spPr>
          <a:xfrm>
            <a:off x="3724754" y="-172720"/>
            <a:ext cx="7565620" cy="7177881"/>
          </a:xfrm>
          <a:prstGeom prst="rect">
            <a:avLst/>
          </a:prstGeom>
        </p:spPr>
      </p:pic>
      <p:pic>
        <p:nvPicPr>
          <p:cNvPr id="4" name="Picture 3">
            <a:extLst>
              <a:ext uri="{FF2B5EF4-FFF2-40B4-BE49-F238E27FC236}">
                <a16:creationId xmlns:a16="http://schemas.microsoft.com/office/drawing/2014/main" id="{8F4F98BE-31D8-1A55-AD3B-3046B0BFDD46}"/>
              </a:ext>
            </a:extLst>
          </p:cNvPr>
          <p:cNvPicPr>
            <a:picLocks noChangeAspect="1"/>
          </p:cNvPicPr>
          <p:nvPr/>
        </p:nvPicPr>
        <p:blipFill>
          <a:blip r:embed="rId4"/>
          <a:stretch>
            <a:fillRect/>
          </a:stretch>
        </p:blipFill>
        <p:spPr>
          <a:xfrm>
            <a:off x="10553616" y="3658603"/>
            <a:ext cx="1192086" cy="1256297"/>
          </a:xfrm>
          <a:prstGeom prst="rect">
            <a:avLst/>
          </a:prstGeom>
          <a:effectLst>
            <a:outerShdw blurRad="50800" dist="38100" dir="2700000" algn="tl" rotWithShape="0">
              <a:prstClr val="black">
                <a:alpha val="40000"/>
              </a:prstClr>
            </a:outerShdw>
          </a:effectLst>
        </p:spPr>
      </p:pic>
      <p:pic>
        <p:nvPicPr>
          <p:cNvPr id="6" name="Picture 5">
            <a:extLst>
              <a:ext uri="{FF2B5EF4-FFF2-40B4-BE49-F238E27FC236}">
                <a16:creationId xmlns:a16="http://schemas.microsoft.com/office/drawing/2014/main" id="{71EB04B3-E39B-0C54-ECB7-4DDEAC4C287D}"/>
              </a:ext>
            </a:extLst>
          </p:cNvPr>
          <p:cNvPicPr>
            <a:picLocks noChangeAspect="1"/>
          </p:cNvPicPr>
          <p:nvPr/>
        </p:nvPicPr>
        <p:blipFill>
          <a:blip r:embed="rId5"/>
          <a:stretch>
            <a:fillRect/>
          </a:stretch>
        </p:blipFill>
        <p:spPr>
          <a:xfrm rot="21312757">
            <a:off x="3800884" y="3428999"/>
            <a:ext cx="933676" cy="933676"/>
          </a:xfrm>
          <a:prstGeom prst="rect">
            <a:avLst/>
          </a:prstGeom>
          <a:effectLst>
            <a:outerShdw blurRad="50800" dist="38100" dir="8100000" algn="tr" rotWithShape="0">
              <a:prstClr val="black">
                <a:alpha val="40000"/>
              </a:prstClr>
            </a:outerShdw>
          </a:effectLst>
        </p:spPr>
      </p:pic>
      <p:pic>
        <p:nvPicPr>
          <p:cNvPr id="7" name="Picture 6" descr="Game controller Generic color fill icon | Freepik">
            <a:extLst>
              <a:ext uri="{FF2B5EF4-FFF2-40B4-BE49-F238E27FC236}">
                <a16:creationId xmlns:a16="http://schemas.microsoft.com/office/drawing/2014/main" id="{9CD5D7BC-0A86-B5AA-DDBC-DB73CEB0BE8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7157">
            <a:off x="4093079" y="4254181"/>
            <a:ext cx="1105331" cy="110533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39C75E32-73F7-E6F2-B86E-4E84A11468B4}"/>
              </a:ext>
            </a:extLst>
          </p:cNvPr>
          <p:cNvPicPr>
            <a:picLocks noChangeAspect="1"/>
          </p:cNvPicPr>
          <p:nvPr/>
        </p:nvPicPr>
        <p:blipFill>
          <a:blip r:embed="rId7"/>
          <a:stretch>
            <a:fillRect/>
          </a:stretch>
        </p:blipFill>
        <p:spPr>
          <a:xfrm>
            <a:off x="7099041" y="436880"/>
            <a:ext cx="388697" cy="475642"/>
          </a:xfrm>
          <a:prstGeom prst="rect">
            <a:avLst/>
          </a:prstGeom>
        </p:spPr>
      </p:pic>
      <p:pic>
        <p:nvPicPr>
          <p:cNvPr id="13" name="Picture 12">
            <a:extLst>
              <a:ext uri="{FF2B5EF4-FFF2-40B4-BE49-F238E27FC236}">
                <a16:creationId xmlns:a16="http://schemas.microsoft.com/office/drawing/2014/main" id="{15A964C2-4993-026B-C13E-071AE03B0F63}"/>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rot="21296922">
            <a:off x="2977501" y="4226089"/>
            <a:ext cx="1083409" cy="1083409"/>
          </a:xfrm>
          <a:prstGeom prst="rect">
            <a:avLst/>
          </a:prstGeom>
          <a:effectLst>
            <a:outerShdw blurRad="50800" dist="38100" dir="8100000" algn="tr" rotWithShape="0">
              <a:prstClr val="black">
                <a:alpha val="40000"/>
              </a:prstClr>
            </a:outerShdw>
          </a:effectLst>
        </p:spPr>
      </p:pic>
      <p:sp>
        <p:nvSpPr>
          <p:cNvPr id="14" name="Rectangle: Rounded Corners 13">
            <a:extLst>
              <a:ext uri="{FF2B5EF4-FFF2-40B4-BE49-F238E27FC236}">
                <a16:creationId xmlns:a16="http://schemas.microsoft.com/office/drawing/2014/main" id="{EED87E0C-5A70-0596-F922-F7FAF6A9CBCA}"/>
              </a:ext>
            </a:extLst>
          </p:cNvPr>
          <p:cNvSpPr/>
          <p:nvPr/>
        </p:nvSpPr>
        <p:spPr>
          <a:xfrm>
            <a:off x="502919" y="2480638"/>
            <a:ext cx="2953932" cy="1174593"/>
          </a:xfrm>
          <a:prstGeom prst="roundRect">
            <a:avLst>
              <a:gd name="adj" fmla="val 8882"/>
            </a:avLst>
          </a:prstGeom>
          <a:solidFill>
            <a:srgbClr val="E97132">
              <a:alpha val="34902"/>
            </a:srgbClr>
          </a:solidFill>
          <a:ln w="28575">
            <a:solidFill>
              <a:srgbClr val="E97132"/>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Barlow" panose="00000500000000000000" pitchFamily="2" charset="0"/>
              </a:rPr>
              <a:t>I</a:t>
            </a:r>
            <a:r>
              <a:rPr lang="vi-VN" sz="1600" dirty="0">
                <a:latin typeface="Barlow" panose="00000500000000000000" pitchFamily="2" charset="0"/>
              </a:rPr>
              <a:t>nterface hoặc abstract class quy định các </a:t>
            </a:r>
            <a:r>
              <a:rPr lang="vi-VN" sz="1600" b="1" dirty="0">
                <a:latin typeface="Barlow" panose="00000500000000000000" pitchFamily="2" charset="0"/>
              </a:rPr>
              <a:t>method chung </a:t>
            </a:r>
            <a:r>
              <a:rPr lang="vi-VN" sz="1600" dirty="0">
                <a:latin typeface="Barlow" panose="00000500000000000000" pitchFamily="2" charset="0"/>
              </a:rPr>
              <a:t>cần có</a:t>
            </a:r>
            <a:r>
              <a:rPr lang="en-US" sz="1600" dirty="0">
                <a:latin typeface="Barlow" panose="00000500000000000000" pitchFamily="2" charset="0"/>
              </a:rPr>
              <a:t> </a:t>
            </a:r>
            <a:r>
              <a:rPr lang="en-US" sz="1600" dirty="0" err="1">
                <a:latin typeface="Barlow" panose="00000500000000000000" pitchFamily="2" charset="0"/>
              </a:rPr>
              <a:t>cho</a:t>
            </a:r>
            <a:r>
              <a:rPr lang="en-US" sz="1600" dirty="0">
                <a:latin typeface="Barlow" panose="00000500000000000000" pitchFamily="2" charset="0"/>
              </a:rPr>
              <a:t> </a:t>
            </a:r>
            <a:r>
              <a:rPr lang="en-US" sz="1600" dirty="0" err="1">
                <a:latin typeface="Barlow" panose="00000500000000000000" pitchFamily="2" charset="0"/>
              </a:rPr>
              <a:t>các</a:t>
            </a:r>
            <a:r>
              <a:rPr lang="en-US" sz="1600" dirty="0">
                <a:latin typeface="Barlow" panose="00000500000000000000" pitchFamily="2" charset="0"/>
              </a:rPr>
              <a:t> </a:t>
            </a:r>
            <a:r>
              <a:rPr lang="en-US" sz="1600" dirty="0" err="1">
                <a:latin typeface="Barlow" panose="00000500000000000000" pitchFamily="2" charset="0"/>
              </a:rPr>
              <a:t>thành</a:t>
            </a:r>
            <a:r>
              <a:rPr lang="en-US" sz="1600" dirty="0">
                <a:latin typeface="Barlow" panose="00000500000000000000" pitchFamily="2" charset="0"/>
              </a:rPr>
              <a:t> </a:t>
            </a:r>
            <a:r>
              <a:rPr lang="en-US" sz="1600" dirty="0" err="1">
                <a:latin typeface="Barlow" panose="00000500000000000000" pitchFamily="2" charset="0"/>
              </a:rPr>
              <a:t>phần</a:t>
            </a:r>
            <a:endParaRPr lang="en-GB" sz="1600" dirty="0">
              <a:latin typeface="Barlow" panose="00000500000000000000" pitchFamily="2" charset="0"/>
            </a:endParaRPr>
          </a:p>
        </p:txBody>
      </p:sp>
      <p:cxnSp>
        <p:nvCxnSpPr>
          <p:cNvPr id="16" name="Straight Connector 15">
            <a:extLst>
              <a:ext uri="{FF2B5EF4-FFF2-40B4-BE49-F238E27FC236}">
                <a16:creationId xmlns:a16="http://schemas.microsoft.com/office/drawing/2014/main" id="{FD42F052-433B-7E88-575D-6937C72F95E4}"/>
              </a:ext>
            </a:extLst>
          </p:cNvPr>
          <p:cNvCxnSpPr>
            <a:cxnSpLocks/>
            <a:stCxn id="14" idx="3"/>
          </p:cNvCxnSpPr>
          <p:nvPr/>
        </p:nvCxnSpPr>
        <p:spPr>
          <a:xfrm flipV="1">
            <a:off x="3456851" y="2084647"/>
            <a:ext cx="1917789" cy="983288"/>
          </a:xfrm>
          <a:prstGeom prst="line">
            <a:avLst/>
          </a:prstGeom>
          <a:ln w="28575">
            <a:solidFill>
              <a:srgbClr val="E97132"/>
            </a:solidFill>
          </a:ln>
        </p:spPr>
        <p:style>
          <a:lnRef idx="2">
            <a:schemeClr val="accent1"/>
          </a:lnRef>
          <a:fillRef idx="0">
            <a:schemeClr val="accent1"/>
          </a:fillRef>
          <a:effectRef idx="1">
            <a:schemeClr val="accent1"/>
          </a:effectRef>
          <a:fontRef idx="minor">
            <a:schemeClr val="tx1"/>
          </a:fontRef>
        </p:style>
      </p:cxnSp>
      <p:sp>
        <p:nvSpPr>
          <p:cNvPr id="19" name="Rectangle: Rounded Corners 18">
            <a:extLst>
              <a:ext uri="{FF2B5EF4-FFF2-40B4-BE49-F238E27FC236}">
                <a16:creationId xmlns:a16="http://schemas.microsoft.com/office/drawing/2014/main" id="{3C650507-240F-2DA3-7A39-0A1BDDF16C0B}"/>
              </a:ext>
            </a:extLst>
          </p:cNvPr>
          <p:cNvSpPr/>
          <p:nvPr/>
        </p:nvSpPr>
        <p:spPr>
          <a:xfrm>
            <a:off x="531845" y="5250605"/>
            <a:ext cx="2648235" cy="1174593"/>
          </a:xfrm>
          <a:prstGeom prst="roundRect">
            <a:avLst>
              <a:gd name="adj" fmla="val 8017"/>
            </a:avLst>
          </a:prstGeom>
          <a:solidFill>
            <a:srgbClr val="E97132">
              <a:alpha val="34902"/>
            </a:srgbClr>
          </a:solidFill>
          <a:ln w="28575">
            <a:solidFill>
              <a:srgbClr val="E97132"/>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Barlow" panose="00000500000000000000" pitchFamily="2" charset="0"/>
              </a:rPr>
              <a:t>L</a:t>
            </a:r>
            <a:r>
              <a:rPr lang="vi-VN" sz="1600" dirty="0">
                <a:latin typeface="Barlow" panose="00000500000000000000" pitchFamily="2" charset="0"/>
              </a:rPr>
              <a:t>ớp </a:t>
            </a:r>
            <a:r>
              <a:rPr lang="en-US" sz="1600" dirty="0">
                <a:latin typeface="Barlow" panose="00000500000000000000" pitchFamily="2" charset="0"/>
              </a:rPr>
              <a:t>implement </a:t>
            </a:r>
            <a:r>
              <a:rPr lang="vi-VN" sz="1600" dirty="0">
                <a:latin typeface="Barlow" panose="00000500000000000000" pitchFamily="2" charset="0"/>
              </a:rPr>
              <a:t>các </a:t>
            </a:r>
            <a:r>
              <a:rPr lang="en-US" sz="1600" dirty="0">
                <a:latin typeface="Barlow" panose="00000500000000000000" pitchFamily="2" charset="0"/>
              </a:rPr>
              <a:t>method </a:t>
            </a:r>
            <a:r>
              <a:rPr lang="vi-VN" sz="1600" dirty="0">
                <a:latin typeface="Barlow" panose="00000500000000000000" pitchFamily="2" charset="0"/>
              </a:rPr>
              <a:t>của Component - các object</a:t>
            </a:r>
            <a:r>
              <a:rPr lang="vi-VN" sz="1600" b="1" dirty="0">
                <a:latin typeface="Barlow" panose="00000500000000000000" pitchFamily="2" charset="0"/>
              </a:rPr>
              <a:t> không có con</a:t>
            </a:r>
            <a:endParaRPr lang="en-GB" sz="1600" b="1" dirty="0">
              <a:latin typeface="Barlow" panose="00000500000000000000" pitchFamily="2" charset="0"/>
            </a:endParaRPr>
          </a:p>
        </p:txBody>
      </p:sp>
      <p:cxnSp>
        <p:nvCxnSpPr>
          <p:cNvPr id="20" name="Straight Connector 19">
            <a:extLst>
              <a:ext uri="{FF2B5EF4-FFF2-40B4-BE49-F238E27FC236}">
                <a16:creationId xmlns:a16="http://schemas.microsoft.com/office/drawing/2014/main" id="{5C7257A9-F1CB-6448-B2FC-19CBE919205A}"/>
              </a:ext>
            </a:extLst>
          </p:cNvPr>
          <p:cNvCxnSpPr>
            <a:cxnSpLocks/>
            <a:stCxn id="19" idx="3"/>
          </p:cNvCxnSpPr>
          <p:nvPr/>
        </p:nvCxnSpPr>
        <p:spPr>
          <a:xfrm flipV="1">
            <a:off x="3180080" y="3790066"/>
            <a:ext cx="2194560" cy="2047836"/>
          </a:xfrm>
          <a:prstGeom prst="line">
            <a:avLst/>
          </a:prstGeom>
          <a:ln w="28575">
            <a:solidFill>
              <a:srgbClr val="E97132"/>
            </a:solidFill>
          </a:ln>
        </p:spPr>
        <p:style>
          <a:lnRef idx="2">
            <a:schemeClr val="accent1"/>
          </a:lnRef>
          <a:fillRef idx="0">
            <a:schemeClr val="accent1"/>
          </a:fillRef>
          <a:effectRef idx="1">
            <a:schemeClr val="accent1"/>
          </a:effectRef>
          <a:fontRef idx="minor">
            <a:schemeClr val="tx1"/>
          </a:fontRef>
        </p:style>
      </p:cxnSp>
      <p:sp>
        <p:nvSpPr>
          <p:cNvPr id="27" name="Rectangle: Rounded Corners 26">
            <a:extLst>
              <a:ext uri="{FF2B5EF4-FFF2-40B4-BE49-F238E27FC236}">
                <a16:creationId xmlns:a16="http://schemas.microsoft.com/office/drawing/2014/main" id="{49C6F331-077F-E4BE-C70B-9F1246905048}"/>
              </a:ext>
            </a:extLst>
          </p:cNvPr>
          <p:cNvSpPr/>
          <p:nvPr/>
        </p:nvSpPr>
        <p:spPr>
          <a:xfrm>
            <a:off x="8249919" y="660399"/>
            <a:ext cx="3495783" cy="1776123"/>
          </a:xfrm>
          <a:prstGeom prst="roundRect">
            <a:avLst>
              <a:gd name="adj" fmla="val 8002"/>
            </a:avLst>
          </a:prstGeom>
          <a:solidFill>
            <a:srgbClr val="E97132">
              <a:alpha val="34902"/>
            </a:srgbClr>
          </a:solidFill>
          <a:ln w="28575">
            <a:solidFill>
              <a:srgbClr val="E97132"/>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Barlow" panose="00000500000000000000" pitchFamily="2" charset="0"/>
              </a:rPr>
              <a:t>L</a:t>
            </a:r>
            <a:r>
              <a:rPr lang="vi-VN" sz="1600" dirty="0">
                <a:latin typeface="Barlow" panose="00000500000000000000" pitchFamily="2" charset="0"/>
              </a:rPr>
              <a:t>ưu trữ tập hợp các Leaf và </a:t>
            </a:r>
            <a:r>
              <a:rPr lang="en-US" sz="1600" dirty="0" err="1">
                <a:latin typeface="Barlow" panose="00000500000000000000" pitchFamily="2" charset="0"/>
              </a:rPr>
              <a:t>các</a:t>
            </a:r>
            <a:r>
              <a:rPr lang="en-US" sz="1600" dirty="0">
                <a:latin typeface="Barlow" panose="00000500000000000000" pitchFamily="2" charset="0"/>
              </a:rPr>
              <a:t> method </a:t>
            </a:r>
            <a:r>
              <a:rPr lang="vi-VN" sz="1600" dirty="0">
                <a:latin typeface="Barlow" panose="00000500000000000000" pitchFamily="2" charset="0"/>
              </a:rPr>
              <a:t>của Component. </a:t>
            </a:r>
            <a:r>
              <a:rPr lang="en-US" sz="1600" dirty="0">
                <a:latin typeface="Barlow" panose="00000500000000000000" pitchFamily="2" charset="0"/>
              </a:rPr>
              <a:t>C</a:t>
            </a:r>
            <a:r>
              <a:rPr lang="vi-VN" sz="1600" dirty="0">
                <a:latin typeface="Barlow" panose="00000500000000000000" pitchFamily="2" charset="0"/>
              </a:rPr>
              <a:t>ài đặt các </a:t>
            </a:r>
            <a:r>
              <a:rPr lang="en-US" sz="1600" dirty="0">
                <a:latin typeface="Barlow" panose="00000500000000000000" pitchFamily="2" charset="0"/>
              </a:rPr>
              <a:t>method </a:t>
            </a:r>
            <a:r>
              <a:rPr lang="vi-VN" sz="1600" dirty="0">
                <a:latin typeface="Barlow" panose="00000500000000000000" pitchFamily="2" charset="0"/>
              </a:rPr>
              <a:t>được </a:t>
            </a:r>
            <a:r>
              <a:rPr lang="vi-VN" sz="1600" b="1" dirty="0">
                <a:latin typeface="Barlow" panose="00000500000000000000" pitchFamily="2" charset="0"/>
              </a:rPr>
              <a:t>định nghĩa </a:t>
            </a:r>
            <a:r>
              <a:rPr lang="vi-VN" sz="1600" dirty="0">
                <a:latin typeface="Barlow" panose="00000500000000000000" pitchFamily="2" charset="0"/>
              </a:rPr>
              <a:t>trong interface Component bằng cách </a:t>
            </a:r>
            <a:r>
              <a:rPr lang="vi-VN" sz="1600" b="1" dirty="0">
                <a:latin typeface="Barlow" panose="00000500000000000000" pitchFamily="2" charset="0"/>
              </a:rPr>
              <a:t>ủy nhiệm</a:t>
            </a:r>
            <a:r>
              <a:rPr lang="vi-VN" sz="1600" dirty="0">
                <a:latin typeface="Barlow" panose="00000500000000000000" pitchFamily="2" charset="0"/>
              </a:rPr>
              <a:t> cho các thành phần con xử lý.</a:t>
            </a:r>
          </a:p>
        </p:txBody>
      </p:sp>
      <p:cxnSp>
        <p:nvCxnSpPr>
          <p:cNvPr id="28" name="Straight Connector 27">
            <a:extLst>
              <a:ext uri="{FF2B5EF4-FFF2-40B4-BE49-F238E27FC236}">
                <a16:creationId xmlns:a16="http://schemas.microsoft.com/office/drawing/2014/main" id="{5BE1EE19-D82B-6F23-EEE1-3985102C5A48}"/>
              </a:ext>
            </a:extLst>
          </p:cNvPr>
          <p:cNvCxnSpPr>
            <a:cxnSpLocks/>
          </p:cNvCxnSpPr>
          <p:nvPr/>
        </p:nvCxnSpPr>
        <p:spPr>
          <a:xfrm flipV="1">
            <a:off x="9245600" y="2436523"/>
            <a:ext cx="834310" cy="1085433"/>
          </a:xfrm>
          <a:prstGeom prst="line">
            <a:avLst/>
          </a:prstGeom>
          <a:ln w="28575">
            <a:solidFill>
              <a:srgbClr val="E97132"/>
            </a:solidFill>
          </a:ln>
        </p:spPr>
        <p:style>
          <a:lnRef idx="2">
            <a:schemeClr val="accent1"/>
          </a:lnRef>
          <a:fillRef idx="0">
            <a:schemeClr val="accent1"/>
          </a:fillRef>
          <a:effectRef idx="1">
            <a:schemeClr val="accent1"/>
          </a:effectRef>
          <a:fontRef idx="minor">
            <a:schemeClr val="tx1"/>
          </a:fontRef>
        </p:style>
      </p:cxnSp>
      <p:sp>
        <p:nvSpPr>
          <p:cNvPr id="33" name="Rectangle: Rounded Corners 32">
            <a:extLst>
              <a:ext uri="{FF2B5EF4-FFF2-40B4-BE49-F238E27FC236}">
                <a16:creationId xmlns:a16="http://schemas.microsoft.com/office/drawing/2014/main" id="{5EC395D5-5EC7-78F0-D5B3-411B24B0D44C}"/>
              </a:ext>
            </a:extLst>
          </p:cNvPr>
          <p:cNvSpPr/>
          <p:nvPr/>
        </p:nvSpPr>
        <p:spPr>
          <a:xfrm>
            <a:off x="446298" y="466933"/>
            <a:ext cx="3113525" cy="943598"/>
          </a:xfrm>
          <a:prstGeom prst="roundRect">
            <a:avLst>
              <a:gd name="adj" fmla="val 8053"/>
            </a:avLst>
          </a:prstGeom>
          <a:solidFill>
            <a:srgbClr val="E97132">
              <a:alpha val="34902"/>
            </a:srgbClr>
          </a:solidFill>
          <a:ln w="28575">
            <a:solidFill>
              <a:srgbClr val="E97132"/>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Barlow" panose="00000500000000000000" pitchFamily="2" charset="0"/>
              </a:rPr>
              <a:t>S</a:t>
            </a:r>
            <a:r>
              <a:rPr lang="vi-VN" sz="1600" dirty="0">
                <a:latin typeface="Barlow" panose="00000500000000000000" pitchFamily="2" charset="0"/>
              </a:rPr>
              <a:t>ử dụng Component để làm việc với các </a:t>
            </a:r>
            <a:r>
              <a:rPr lang="en-US" sz="1600" dirty="0">
                <a:latin typeface="Barlow" panose="00000500000000000000" pitchFamily="2" charset="0"/>
              </a:rPr>
              <a:t>object </a:t>
            </a:r>
            <a:r>
              <a:rPr lang="vi-VN" sz="1600" dirty="0">
                <a:latin typeface="Barlow" panose="00000500000000000000" pitchFamily="2" charset="0"/>
              </a:rPr>
              <a:t>trong Composite</a:t>
            </a:r>
            <a:endParaRPr lang="en-GB" sz="1600" dirty="0">
              <a:latin typeface="Barlow" panose="00000500000000000000" pitchFamily="2" charset="0"/>
            </a:endParaRPr>
          </a:p>
        </p:txBody>
      </p:sp>
      <p:cxnSp>
        <p:nvCxnSpPr>
          <p:cNvPr id="36" name="Straight Connector 35">
            <a:extLst>
              <a:ext uri="{FF2B5EF4-FFF2-40B4-BE49-F238E27FC236}">
                <a16:creationId xmlns:a16="http://schemas.microsoft.com/office/drawing/2014/main" id="{14FEF2D6-D9C7-6FB9-FFA8-64D0492F11D1}"/>
              </a:ext>
            </a:extLst>
          </p:cNvPr>
          <p:cNvCxnSpPr>
            <a:cxnSpLocks/>
            <a:stCxn id="33" idx="3"/>
          </p:cNvCxnSpPr>
          <p:nvPr/>
        </p:nvCxnSpPr>
        <p:spPr>
          <a:xfrm flipV="1">
            <a:off x="3559823" y="660400"/>
            <a:ext cx="1814817" cy="278332"/>
          </a:xfrm>
          <a:prstGeom prst="line">
            <a:avLst/>
          </a:prstGeom>
          <a:ln w="28575">
            <a:solidFill>
              <a:srgbClr val="E97132"/>
            </a:solidFill>
          </a:ln>
        </p:spPr>
        <p:style>
          <a:lnRef idx="2">
            <a:schemeClr val="accent1"/>
          </a:lnRef>
          <a:fillRef idx="0">
            <a:schemeClr val="accent1"/>
          </a:fillRef>
          <a:effectRef idx="1">
            <a:schemeClr val="accent1"/>
          </a:effectRef>
          <a:fontRef idx="minor">
            <a:schemeClr val="tx1"/>
          </a:fontRef>
        </p:style>
      </p:cxnSp>
      <p:sp>
        <p:nvSpPr>
          <p:cNvPr id="3" name="Date Placeholder 2">
            <a:extLst>
              <a:ext uri="{FF2B5EF4-FFF2-40B4-BE49-F238E27FC236}">
                <a16:creationId xmlns:a16="http://schemas.microsoft.com/office/drawing/2014/main" id="{58BA3A5C-4C07-2331-8494-649C7D90C675}"/>
              </a:ext>
            </a:extLst>
          </p:cNvPr>
          <p:cNvSpPr>
            <a:spLocks noGrp="1"/>
          </p:cNvSpPr>
          <p:nvPr>
            <p:ph type="dt" sz="half" idx="2"/>
          </p:nvPr>
        </p:nvSpPr>
        <p:spPr/>
        <p:txBody>
          <a:bodyPr/>
          <a:lstStyle/>
          <a:p>
            <a:r>
              <a:rPr lang="en-US"/>
              <a:t>Composite</a:t>
            </a:r>
            <a:endParaRPr lang="en-GB" dirty="0"/>
          </a:p>
        </p:txBody>
      </p:sp>
    </p:spTree>
    <p:extLst>
      <p:ext uri="{BB962C8B-B14F-4D97-AF65-F5344CB8AC3E}">
        <p14:creationId xmlns:p14="http://schemas.microsoft.com/office/powerpoint/2010/main" val="33884371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50"/>
                                        <p:tgtEl>
                                          <p:spTgt spid="14"/>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25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250"/>
                                        <p:tgtEl>
                                          <p:spTgt spid="19"/>
                                        </p:tgtEl>
                                      </p:cBhvr>
                                    </p:animEffect>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25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250"/>
                                        <p:tgtEl>
                                          <p:spTgt spid="27"/>
                                        </p:tgtEl>
                                      </p:cBhvr>
                                    </p:animEffect>
                                  </p:childTnLst>
                                </p:cTn>
                              </p:par>
                              <p:par>
                                <p:cTn id="25" presetID="10"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25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250"/>
                                        <p:tgtEl>
                                          <p:spTgt spid="33"/>
                                        </p:tgtEl>
                                      </p:cBhvr>
                                    </p:animEffect>
                                  </p:childTnLst>
                                </p:cTn>
                              </p:par>
                              <p:par>
                                <p:cTn id="33" presetID="10"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25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animBg="1"/>
      <p:bldP spid="27" grpId="0" animBg="1"/>
      <p:bldP spid="3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1133</TotalTime>
  <Words>623</Words>
  <Application>Microsoft Office PowerPoint</Application>
  <PresentationFormat>Widescreen</PresentationFormat>
  <Paragraphs>100</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Barlow Black</vt:lpstr>
      <vt:lpstr>Barlow</vt:lpstr>
      <vt:lpstr>Aptos Display</vt:lpstr>
      <vt:lpstr>Aptos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Trần Gia Bảo</dc:creator>
  <cp:lastModifiedBy>Trần Gia Bảo</cp:lastModifiedBy>
  <cp:revision>15</cp:revision>
  <dcterms:created xsi:type="dcterms:W3CDTF">2024-09-23T15:31:50Z</dcterms:created>
  <dcterms:modified xsi:type="dcterms:W3CDTF">2024-10-08T06:11:31Z</dcterms:modified>
</cp:coreProperties>
</file>