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33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3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3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8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0A12-BADB-44C6-BAB4-D3099BB94D3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287AF-9CA5-4510-9426-A8C5C09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40" y="133938"/>
            <a:ext cx="4915586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70" y="147179"/>
            <a:ext cx="4915586" cy="6563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69" y="1814286"/>
            <a:ext cx="3962953" cy="3229426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5868936" y="3102141"/>
            <a:ext cx="1171074" cy="6537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6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-Right Arrow 5"/>
          <p:cNvSpPr/>
          <p:nvPr/>
        </p:nvSpPr>
        <p:spPr>
          <a:xfrm>
            <a:off x="5868936" y="3102141"/>
            <a:ext cx="1171074" cy="6537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65" y="147177"/>
            <a:ext cx="4915586" cy="6563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92" y="1814284"/>
            <a:ext cx="396295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6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-Right Arrow 5"/>
          <p:cNvSpPr/>
          <p:nvPr/>
        </p:nvSpPr>
        <p:spPr>
          <a:xfrm>
            <a:off x="5868936" y="3102141"/>
            <a:ext cx="1171074" cy="6537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65" y="147177"/>
            <a:ext cx="4915586" cy="6563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18" y="1814284"/>
            <a:ext cx="396295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-Right Arrow 5"/>
          <p:cNvSpPr/>
          <p:nvPr/>
        </p:nvSpPr>
        <p:spPr>
          <a:xfrm>
            <a:off x="5868936" y="3102141"/>
            <a:ext cx="1171074" cy="6537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4" y="147176"/>
            <a:ext cx="4915586" cy="6563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22" y="89120"/>
            <a:ext cx="4153480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9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Brow</dc:creator>
  <cp:lastModifiedBy>Teddy Brow</cp:lastModifiedBy>
  <cp:revision>2</cp:revision>
  <dcterms:created xsi:type="dcterms:W3CDTF">2015-04-29T19:20:56Z</dcterms:created>
  <dcterms:modified xsi:type="dcterms:W3CDTF">2015-04-29T19:25:34Z</dcterms:modified>
</cp:coreProperties>
</file>