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36" r:id="rId4"/>
  </p:sldMasterIdLst>
  <p:notesMasterIdLst>
    <p:notesMasterId r:id="rId25"/>
  </p:notesMasterIdLst>
  <p:sldIdLst>
    <p:sldId id="256" r:id="rId5"/>
    <p:sldId id="257" r:id="rId6"/>
    <p:sldId id="258" r:id="rId7"/>
    <p:sldId id="259" r:id="rId8"/>
    <p:sldId id="302" r:id="rId9"/>
    <p:sldId id="303" r:id="rId10"/>
    <p:sldId id="304" r:id="rId11"/>
    <p:sldId id="294" r:id="rId12"/>
    <p:sldId id="289" r:id="rId13"/>
    <p:sldId id="290" r:id="rId14"/>
    <p:sldId id="300" r:id="rId15"/>
    <p:sldId id="301" r:id="rId16"/>
    <p:sldId id="282" r:id="rId17"/>
    <p:sldId id="292" r:id="rId18"/>
    <p:sldId id="291" r:id="rId19"/>
    <p:sldId id="293" r:id="rId20"/>
    <p:sldId id="297" r:id="rId21"/>
    <p:sldId id="298" r:id="rId22"/>
    <p:sldId id="299" r:id="rId23"/>
    <p:sldId id="277"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68900"/>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7327" autoAdjust="0"/>
    <p:restoredTop sz="92393" autoAdjust="0"/>
  </p:normalViewPr>
  <p:slideViewPr>
    <p:cSldViewPr snapToGrid="0">
      <p:cViewPr varScale="1">
        <p:scale>
          <a:sx n="58" d="100"/>
          <a:sy n="58" d="100"/>
        </p:scale>
        <p:origin x="1072"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9A39D8-0474-40FB-AC79-249CE7F1A8F9}" type="datetimeFigureOut">
              <a:rPr lang="en-US" smtClean="0"/>
              <a:t>11/15/2023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E4C86B-1BB3-4916-A0FA-B8BD37E7C293}" type="slidenum">
              <a:rPr lang="en-US" smtClean="0"/>
              <a:t>‹#›</a:t>
            </a:fld>
            <a:endParaRPr lang="en-US"/>
          </a:p>
        </p:txBody>
      </p:sp>
    </p:spTree>
    <p:extLst>
      <p:ext uri="{BB962C8B-B14F-4D97-AF65-F5344CB8AC3E}">
        <p14:creationId xmlns:p14="http://schemas.microsoft.com/office/powerpoint/2010/main" val="17502844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graphicFrame>
        <p:nvGraphicFramePr>
          <p:cNvPr id="28" name="Table 27">
            <a:extLst>
              <a:ext uri="{FF2B5EF4-FFF2-40B4-BE49-F238E27FC236}">
                <a16:creationId xmlns:a16="http://schemas.microsoft.com/office/drawing/2014/main" id="{B7713156-D27E-4AF4-94F2-64DA84439B87}"/>
              </a:ext>
            </a:extLst>
          </p:cNvPr>
          <p:cNvGraphicFramePr>
            <a:graphicFrameLocks noGrp="1"/>
          </p:cNvGraphicFramePr>
          <p:nvPr>
            <p:extLst>
              <p:ext uri="{D42A27DB-BD31-4B8C-83A1-F6EECF244321}">
                <p14:modId xmlns:p14="http://schemas.microsoft.com/office/powerpoint/2010/main" val="1463730744"/>
              </p:ext>
            </p:extLst>
          </p:nvPr>
        </p:nvGraphicFramePr>
        <p:xfrm>
          <a:off x="404103" y="5723590"/>
          <a:ext cx="8335798" cy="1026114"/>
        </p:xfrm>
        <a:graphic>
          <a:graphicData uri="http://schemas.openxmlformats.org/drawingml/2006/table">
            <a:tbl>
              <a:tblPr firstRow="1" bandRow="1">
                <a:tableStyleId>{D7AC3CCA-C797-4891-BE02-D94E43425B78}</a:tableStyleId>
              </a:tblPr>
              <a:tblGrid>
                <a:gridCol w="1349748">
                  <a:extLst>
                    <a:ext uri="{9D8B030D-6E8A-4147-A177-3AD203B41FA5}">
                      <a16:colId xmlns:a16="http://schemas.microsoft.com/office/drawing/2014/main" val="704821588"/>
                    </a:ext>
                  </a:extLst>
                </a:gridCol>
                <a:gridCol w="6986050">
                  <a:extLst>
                    <a:ext uri="{9D8B030D-6E8A-4147-A177-3AD203B41FA5}">
                      <a16:colId xmlns:a16="http://schemas.microsoft.com/office/drawing/2014/main" val="2999519864"/>
                    </a:ext>
                  </a:extLst>
                </a:gridCol>
              </a:tblGrid>
              <a:tr h="1026114">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chemeClr val="bg2">
                              <a:lumMod val="50000"/>
                            </a:schemeClr>
                          </a:solidFill>
                          <a:effectLst/>
                          <a:uLnTx/>
                          <a:uFillTx/>
                          <a:latin typeface="+mn-lt"/>
                          <a:ea typeface="+mn-ea"/>
                          <a:cs typeface="+mn-cs"/>
                        </a:rPr>
                        <a:t>Instructor:</a:t>
                      </a: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noFill/>
                  </a:tcPr>
                </a:tc>
                <a:tc>
                  <a:txBody>
                    <a:bodyPr/>
                    <a:lstStyle/>
                    <a:p>
                      <a:endParaRPr lang="en-US" i="1" dirty="0">
                        <a:solidFill>
                          <a:schemeClr val="bg2">
                            <a:lumMod val="50000"/>
                          </a:schemeClr>
                        </a:solidFill>
                      </a:endParaRP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noFill/>
                  </a:tcPr>
                </a:tc>
                <a:extLst>
                  <a:ext uri="{0D108BD9-81ED-4DB2-BD59-A6C34878D82A}">
                    <a16:rowId xmlns:a16="http://schemas.microsoft.com/office/drawing/2014/main" val="2259501735"/>
                  </a:ext>
                </a:extLst>
              </a:tr>
            </a:tbl>
          </a:graphicData>
        </a:graphic>
      </p:graphicFrame>
      <p:grpSp>
        <p:nvGrpSpPr>
          <p:cNvPr id="8" name="Group 16"/>
          <p:cNvGrpSpPr/>
          <p:nvPr/>
        </p:nvGrpSpPr>
        <p:grpSpPr>
          <a:xfrm>
            <a:off x="132160" y="1891732"/>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2" name="Title 1"/>
          <p:cNvSpPr>
            <a:spLocks noGrp="1"/>
          </p:cNvSpPr>
          <p:nvPr>
            <p:ph type="ctrTitle"/>
          </p:nvPr>
        </p:nvSpPr>
        <p:spPr>
          <a:xfrm>
            <a:off x="754241" y="3323341"/>
            <a:ext cx="7635519" cy="2126836"/>
          </a:xfrm>
          <a:prstGeom prst="rect">
            <a:avLst/>
          </a:prstGeom>
          <a:noFill/>
        </p:spPr>
        <p:txBody>
          <a:bodyPr vert="horz" lIns="91440" tIns="45720" rIns="91440" bIns="45720" rtlCol="0" anchor="ctr" anchorCtr="0">
            <a:normAutofit/>
          </a:bodyPr>
          <a:lstStyle>
            <a:lvl1pPr>
              <a:defRPr sz="3600">
                <a:solidFill>
                  <a:schemeClr val="bg2">
                    <a:lumMod val="50000"/>
                  </a:schemeClr>
                </a:solidFill>
              </a:defRPr>
            </a:lvl1pPr>
          </a:lstStyle>
          <a:p>
            <a:pPr lvl="0">
              <a:lnSpc>
                <a:spcPts val="2588"/>
              </a:lnSpc>
            </a:pPr>
            <a:r>
              <a:rPr lang="en-US"/>
              <a:t>Click to edit Master title style</a:t>
            </a:r>
            <a:endParaRPr dirty="0"/>
          </a:p>
        </p:txBody>
      </p:sp>
      <p:sp>
        <p:nvSpPr>
          <p:cNvPr id="13" name="Rectangle 12"/>
          <p:cNvSpPr/>
          <p:nvPr/>
        </p:nvSpPr>
        <p:spPr>
          <a:xfrm>
            <a:off x="320957" y="5549853"/>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6445010" y="427012"/>
            <a:ext cx="1419654" cy="148492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4" name="Table 13">
            <a:extLst>
              <a:ext uri="{FF2B5EF4-FFF2-40B4-BE49-F238E27FC236}">
                <a16:creationId xmlns:a16="http://schemas.microsoft.com/office/drawing/2014/main" id="{3A100AAA-E928-457A-89C7-E75CA43EBB30}"/>
              </a:ext>
            </a:extLst>
          </p:cNvPr>
          <p:cNvGraphicFramePr>
            <a:graphicFrameLocks noGrp="1"/>
          </p:cNvGraphicFramePr>
          <p:nvPr>
            <p:extLst>
              <p:ext uri="{D42A27DB-BD31-4B8C-83A1-F6EECF244321}">
                <p14:modId xmlns:p14="http://schemas.microsoft.com/office/powerpoint/2010/main" val="2919059723"/>
              </p:ext>
            </p:extLst>
          </p:nvPr>
        </p:nvGraphicFramePr>
        <p:xfrm>
          <a:off x="404102" y="2717512"/>
          <a:ext cx="8335798" cy="444862"/>
        </p:xfrm>
        <a:graphic>
          <a:graphicData uri="http://schemas.openxmlformats.org/drawingml/2006/table">
            <a:tbl>
              <a:tblPr firstRow="1" bandRow="1">
                <a:tableStyleId>{D7AC3CCA-C797-4891-BE02-D94E43425B78}</a:tableStyleId>
              </a:tblPr>
              <a:tblGrid>
                <a:gridCol w="1258444">
                  <a:extLst>
                    <a:ext uri="{9D8B030D-6E8A-4147-A177-3AD203B41FA5}">
                      <a16:colId xmlns:a16="http://schemas.microsoft.com/office/drawing/2014/main" val="3905988420"/>
                    </a:ext>
                  </a:extLst>
                </a:gridCol>
                <a:gridCol w="990714">
                  <a:extLst>
                    <a:ext uri="{9D8B030D-6E8A-4147-A177-3AD203B41FA5}">
                      <a16:colId xmlns:a16="http://schemas.microsoft.com/office/drawing/2014/main" val="2889894460"/>
                    </a:ext>
                  </a:extLst>
                </a:gridCol>
                <a:gridCol w="1514007">
                  <a:extLst>
                    <a:ext uri="{9D8B030D-6E8A-4147-A177-3AD203B41FA5}">
                      <a16:colId xmlns:a16="http://schemas.microsoft.com/office/drawing/2014/main" val="3023211198"/>
                    </a:ext>
                  </a:extLst>
                </a:gridCol>
                <a:gridCol w="944380">
                  <a:extLst>
                    <a:ext uri="{9D8B030D-6E8A-4147-A177-3AD203B41FA5}">
                      <a16:colId xmlns:a16="http://schemas.microsoft.com/office/drawing/2014/main" val="1762131981"/>
                    </a:ext>
                  </a:extLst>
                </a:gridCol>
                <a:gridCol w="1424065">
                  <a:extLst>
                    <a:ext uri="{9D8B030D-6E8A-4147-A177-3AD203B41FA5}">
                      <a16:colId xmlns:a16="http://schemas.microsoft.com/office/drawing/2014/main" val="445458238"/>
                    </a:ext>
                  </a:extLst>
                </a:gridCol>
                <a:gridCol w="2204188">
                  <a:extLst>
                    <a:ext uri="{9D8B030D-6E8A-4147-A177-3AD203B41FA5}">
                      <a16:colId xmlns:a16="http://schemas.microsoft.com/office/drawing/2014/main" val="1508364941"/>
                    </a:ext>
                  </a:extLst>
                </a:gridCol>
              </a:tblGrid>
              <a:tr h="444862">
                <a:tc>
                  <a:txBody>
                    <a:bodyPr/>
                    <a:lstStyle/>
                    <a:p>
                      <a:pPr algn="r"/>
                      <a:r>
                        <a:rPr lang="en-US" sz="1600" dirty="0">
                          <a:solidFill>
                            <a:schemeClr val="bg2">
                              <a:lumMod val="50000"/>
                            </a:schemeClr>
                          </a:solidFill>
                        </a:rPr>
                        <a:t>Lecture: #</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solidFill>
                          <a:schemeClr val="bg2">
                            <a:lumMod val="50000"/>
                          </a:schemeClr>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solidFill>
                            <a:schemeClr val="bg2">
                              <a:lumMod val="50000"/>
                            </a:schemeClr>
                          </a:solidFill>
                        </a:rPr>
                        <a:t>Week: #</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solidFill>
                          <a:schemeClr val="bg2">
                            <a:lumMod val="50000"/>
                          </a:schemeClr>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solidFill>
                            <a:schemeClr val="bg2">
                              <a:lumMod val="50000"/>
                            </a:schemeClr>
                          </a:solidFill>
                        </a:rPr>
                        <a:t>Semester:</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solidFill>
                          <a:schemeClr val="bg2">
                            <a:lumMod val="50000"/>
                          </a:schemeClr>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97040212"/>
                  </a:ext>
                </a:extLst>
              </a:tr>
            </a:tbl>
          </a:graphicData>
        </a:graphic>
      </p:graphicFrame>
      <p:sp>
        <p:nvSpPr>
          <p:cNvPr id="31" name="Content Placeholder 30">
            <a:extLst>
              <a:ext uri="{FF2B5EF4-FFF2-40B4-BE49-F238E27FC236}">
                <a16:creationId xmlns:a16="http://schemas.microsoft.com/office/drawing/2014/main" id="{1AE39945-A5C9-4738-8042-EE14774BD725}"/>
              </a:ext>
            </a:extLst>
          </p:cNvPr>
          <p:cNvSpPr>
            <a:spLocks noGrp="1"/>
          </p:cNvSpPr>
          <p:nvPr>
            <p:ph sz="quarter" idx="10" hasCustomPrompt="1"/>
          </p:nvPr>
        </p:nvSpPr>
        <p:spPr>
          <a:xfrm>
            <a:off x="132160" y="2050473"/>
            <a:ext cx="8951676" cy="585800"/>
          </a:xfrm>
          <a:solidFill>
            <a:schemeClr val="bg2">
              <a:lumMod val="75000"/>
            </a:schemeClr>
          </a:solidFill>
        </p:spPr>
        <p:txBody>
          <a:bodyPr anchor="ctr">
            <a:noAutofit/>
          </a:bodyPr>
          <a:lstStyle>
            <a:lvl1pPr marL="0" indent="0">
              <a:buNone/>
              <a:defRPr sz="2400" b="1" cap="small" baseline="0">
                <a:solidFill>
                  <a:schemeClr val="bg1"/>
                </a:solidFill>
              </a:defRPr>
            </a:lvl1pPr>
          </a:lstStyle>
          <a:p>
            <a:pPr lvl="0"/>
            <a:r>
              <a:rPr lang="en-US" dirty="0"/>
              <a:t>Add Course Code: Course Name</a:t>
            </a:r>
          </a:p>
        </p:txBody>
      </p:sp>
      <p:sp>
        <p:nvSpPr>
          <p:cNvPr id="1025" name="Text Placeholder 1024">
            <a:extLst>
              <a:ext uri="{FF2B5EF4-FFF2-40B4-BE49-F238E27FC236}">
                <a16:creationId xmlns:a16="http://schemas.microsoft.com/office/drawing/2014/main" id="{1D66F559-4E11-46F3-907B-39773623988D}"/>
              </a:ext>
            </a:extLst>
          </p:cNvPr>
          <p:cNvSpPr>
            <a:spLocks noGrp="1"/>
          </p:cNvSpPr>
          <p:nvPr>
            <p:ph type="body" sz="quarter" idx="11" hasCustomPrompt="1"/>
          </p:nvPr>
        </p:nvSpPr>
        <p:spPr>
          <a:xfrm>
            <a:off x="1591400" y="2717513"/>
            <a:ext cx="514493" cy="407988"/>
          </a:xfrm>
          <a:solidFill>
            <a:schemeClr val="bg2">
              <a:lumMod val="50000"/>
            </a:schemeClr>
          </a:solidFill>
        </p:spPr>
        <p:txBody>
          <a:bodyPr anchor="t">
            <a:normAutofit/>
          </a:bodyPr>
          <a:lstStyle>
            <a:lvl1pPr marL="0" indent="0" algn="l">
              <a:buNone/>
              <a:defRPr sz="1800" b="1">
                <a:solidFill>
                  <a:schemeClr val="bg1"/>
                </a:solidFill>
              </a:defRPr>
            </a:lvl1pPr>
          </a:lstStyle>
          <a:p>
            <a:pPr lvl="0"/>
            <a:r>
              <a:rPr lang="en-US" dirty="0"/>
              <a:t>NO.</a:t>
            </a:r>
          </a:p>
        </p:txBody>
      </p:sp>
      <p:sp>
        <p:nvSpPr>
          <p:cNvPr id="35" name="Text Placeholder 1024">
            <a:extLst>
              <a:ext uri="{FF2B5EF4-FFF2-40B4-BE49-F238E27FC236}">
                <a16:creationId xmlns:a16="http://schemas.microsoft.com/office/drawing/2014/main" id="{5FE0D7C2-73EA-4871-ACB3-22D6161B5379}"/>
              </a:ext>
            </a:extLst>
          </p:cNvPr>
          <p:cNvSpPr>
            <a:spLocks noGrp="1"/>
          </p:cNvSpPr>
          <p:nvPr>
            <p:ph type="body" sz="quarter" idx="12" hasCustomPrompt="1"/>
          </p:nvPr>
        </p:nvSpPr>
        <p:spPr>
          <a:xfrm>
            <a:off x="4122414" y="2717513"/>
            <a:ext cx="514493" cy="407988"/>
          </a:xfrm>
          <a:solidFill>
            <a:schemeClr val="bg2">
              <a:lumMod val="50000"/>
            </a:schemeClr>
          </a:solidFill>
        </p:spPr>
        <p:txBody>
          <a:bodyPr anchor="t">
            <a:normAutofit/>
          </a:bodyPr>
          <a:lstStyle>
            <a:lvl1pPr marL="0" indent="0" algn="l">
              <a:buNone/>
              <a:defRPr sz="1800" b="1">
                <a:solidFill>
                  <a:schemeClr val="bg1"/>
                </a:solidFill>
              </a:defRPr>
            </a:lvl1pPr>
          </a:lstStyle>
          <a:p>
            <a:pPr lvl="0"/>
            <a:r>
              <a:rPr lang="en-US" dirty="0"/>
              <a:t>NO.</a:t>
            </a:r>
          </a:p>
        </p:txBody>
      </p:sp>
      <p:sp>
        <p:nvSpPr>
          <p:cNvPr id="36" name="Text Placeholder 1024">
            <a:extLst>
              <a:ext uri="{FF2B5EF4-FFF2-40B4-BE49-F238E27FC236}">
                <a16:creationId xmlns:a16="http://schemas.microsoft.com/office/drawing/2014/main" id="{686BCCD1-33DA-4ED5-A212-D0854B67FD05}"/>
              </a:ext>
            </a:extLst>
          </p:cNvPr>
          <p:cNvSpPr>
            <a:spLocks noGrp="1"/>
          </p:cNvSpPr>
          <p:nvPr>
            <p:ph type="body" sz="quarter" idx="13" hasCustomPrompt="1"/>
          </p:nvPr>
        </p:nvSpPr>
        <p:spPr>
          <a:xfrm>
            <a:off x="6445010" y="2735949"/>
            <a:ext cx="2294889" cy="407988"/>
          </a:xfrm>
          <a:solidFill>
            <a:schemeClr val="bg2">
              <a:lumMod val="50000"/>
            </a:schemeClr>
          </a:solidFill>
        </p:spPr>
        <p:txBody>
          <a:bodyPr anchor="t">
            <a:normAutofit/>
          </a:bodyPr>
          <a:lstStyle>
            <a:lvl1pPr marL="0" indent="0" algn="l">
              <a:buNone/>
              <a:defRPr sz="1800" b="1">
                <a:solidFill>
                  <a:schemeClr val="bg1"/>
                </a:solidFill>
              </a:defRPr>
            </a:lvl1pPr>
          </a:lstStyle>
          <a:p>
            <a:pPr lvl="0"/>
            <a:r>
              <a:rPr lang="en-US" dirty="0"/>
              <a:t>Semester Year</a:t>
            </a:r>
          </a:p>
        </p:txBody>
      </p:sp>
      <p:sp>
        <p:nvSpPr>
          <p:cNvPr id="37" name="Text Placeholder 1024">
            <a:extLst>
              <a:ext uri="{FF2B5EF4-FFF2-40B4-BE49-F238E27FC236}">
                <a16:creationId xmlns:a16="http://schemas.microsoft.com/office/drawing/2014/main" id="{8D52C2CD-9D3F-4285-BE56-11CB615F5B57}"/>
              </a:ext>
            </a:extLst>
          </p:cNvPr>
          <p:cNvSpPr>
            <a:spLocks noGrp="1"/>
          </p:cNvSpPr>
          <p:nvPr>
            <p:ph type="body" sz="quarter" idx="14" hasCustomPrompt="1"/>
          </p:nvPr>
        </p:nvSpPr>
        <p:spPr>
          <a:xfrm>
            <a:off x="1713833" y="5723594"/>
            <a:ext cx="7026066" cy="1012257"/>
          </a:xfrm>
          <a:noFill/>
        </p:spPr>
        <p:txBody>
          <a:bodyPr anchor="t">
            <a:normAutofit/>
          </a:bodyPr>
          <a:lstStyle>
            <a:lvl1pPr marL="0" indent="0" algn="l">
              <a:buNone/>
              <a:defRPr sz="1600" b="1">
                <a:solidFill>
                  <a:schemeClr val="bg2">
                    <a:lumMod val="50000"/>
                  </a:schemeClr>
                </a:solidFill>
              </a:defRPr>
            </a:lvl1pPr>
          </a:lstStyle>
          <a:p>
            <a:pPr lvl="0"/>
            <a:r>
              <a:rPr lang="en-US" dirty="0"/>
              <a:t>Instructor Name, Designation &amp; Contact</a:t>
            </a:r>
          </a:p>
        </p:txBody>
      </p:sp>
      <p:pic>
        <p:nvPicPr>
          <p:cNvPr id="1028" name="Picture 1027" descr="A close up of a sign&#10;&#10;Description automatically generated">
            <a:extLst>
              <a:ext uri="{FF2B5EF4-FFF2-40B4-BE49-F238E27FC236}">
                <a16:creationId xmlns:a16="http://schemas.microsoft.com/office/drawing/2014/main" id="{E4EBCEBE-46C0-4E9A-81AE-CFC8FE0F1E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74301" y="436096"/>
            <a:ext cx="5091004" cy="1456019"/>
          </a:xfrm>
          <a:prstGeom prst="rect">
            <a:avLst/>
          </a:prstGeom>
        </p:spPr>
      </p:pic>
      <p:sp>
        <p:nvSpPr>
          <p:cNvPr id="26" name="TextBox 25">
            <a:extLst>
              <a:ext uri="{FF2B5EF4-FFF2-40B4-BE49-F238E27FC236}">
                <a16:creationId xmlns:a16="http://schemas.microsoft.com/office/drawing/2014/main" id="{90BFBF0B-56F3-4D8D-AAF0-AA58ACAFC1A1}"/>
              </a:ext>
            </a:extLst>
          </p:cNvPr>
          <p:cNvSpPr txBox="1"/>
          <p:nvPr/>
        </p:nvSpPr>
        <p:spPr>
          <a:xfrm>
            <a:off x="33408" y="105918"/>
            <a:ext cx="9110592" cy="403957"/>
          </a:xfrm>
          <a:prstGeom prst="rect">
            <a:avLst/>
          </a:prstGeom>
          <a:noFill/>
        </p:spPr>
        <p:txBody>
          <a:bodyPr wrap="square" rtlCol="0" anchor="ctr">
            <a:spAutoFit/>
          </a:bodyPr>
          <a:lstStyle/>
          <a:p>
            <a:pPr algn="ctr"/>
            <a:r>
              <a:rPr lang="en-US" sz="2025" b="1" cap="small" baseline="0" dirty="0">
                <a:solidFill>
                  <a:schemeClr val="bg2">
                    <a:lumMod val="50000"/>
                  </a:schemeClr>
                </a:solidFill>
              </a:rPr>
              <a:t>American International University-Bangladesh</a:t>
            </a:r>
          </a:p>
        </p:txBody>
      </p:sp>
    </p:spTree>
    <p:extLst>
      <p:ext uri="{BB962C8B-B14F-4D97-AF65-F5344CB8AC3E}">
        <p14:creationId xmlns:p14="http://schemas.microsoft.com/office/powerpoint/2010/main" val="21545449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9" name="Group 8">
            <a:extLst>
              <a:ext uri="{FF2B5EF4-FFF2-40B4-BE49-F238E27FC236}">
                <a16:creationId xmlns:a16="http://schemas.microsoft.com/office/drawing/2014/main" id="{86F911FE-CC5C-406D-9309-87CC0B57531D}"/>
              </a:ext>
            </a:extLst>
          </p:cNvPr>
          <p:cNvGrpSpPr/>
          <p:nvPr/>
        </p:nvGrpSpPr>
        <p:grpSpPr>
          <a:xfrm>
            <a:off x="5733" y="693860"/>
            <a:ext cx="8319118" cy="151690"/>
            <a:chOff x="284163" y="1577847"/>
            <a:chExt cx="8576373" cy="137411"/>
          </a:xfrm>
        </p:grpSpPr>
        <p:sp>
          <p:nvSpPr>
            <p:cNvPr id="10" name="Rectangle 9">
              <a:extLst>
                <a:ext uri="{FF2B5EF4-FFF2-40B4-BE49-F238E27FC236}">
                  <a16:creationId xmlns:a16="http://schemas.microsoft.com/office/drawing/2014/main" id="{0355DC73-1A4B-4E56-B2C6-F44ECE6E588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a:extLst>
                <a:ext uri="{FF2B5EF4-FFF2-40B4-BE49-F238E27FC236}">
                  <a16:creationId xmlns:a16="http://schemas.microsoft.com/office/drawing/2014/main" id="{7A4771C1-DFA3-4A64-8E62-EF8E5823332F}"/>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a:extLst>
                <a:ext uri="{FF2B5EF4-FFF2-40B4-BE49-F238E27FC236}">
                  <a16:creationId xmlns:a16="http://schemas.microsoft.com/office/drawing/2014/main" id="{5DBDD837-83B3-452C-981D-91CAB7E2574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33867551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mplete Blank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1"/>
            <a:ext cx="8324850" cy="1094509"/>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2074171403"/>
      </p:ext>
    </p:extLst>
  </p:cSld>
  <p:clrMapOvr>
    <a:masterClrMapping/>
  </p:clrMapOvr>
  <p:hf hd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lank Slide with Subtitl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9" name="Group 8">
            <a:extLst>
              <a:ext uri="{FF2B5EF4-FFF2-40B4-BE49-F238E27FC236}">
                <a16:creationId xmlns:a16="http://schemas.microsoft.com/office/drawing/2014/main" id="{86F911FE-CC5C-406D-9309-87CC0B57531D}"/>
              </a:ext>
            </a:extLst>
          </p:cNvPr>
          <p:cNvGrpSpPr/>
          <p:nvPr/>
        </p:nvGrpSpPr>
        <p:grpSpPr>
          <a:xfrm>
            <a:off x="5733" y="693860"/>
            <a:ext cx="8319118" cy="151690"/>
            <a:chOff x="284163" y="1577847"/>
            <a:chExt cx="8576373" cy="137411"/>
          </a:xfrm>
        </p:grpSpPr>
        <p:sp>
          <p:nvSpPr>
            <p:cNvPr id="10" name="Rectangle 9">
              <a:extLst>
                <a:ext uri="{FF2B5EF4-FFF2-40B4-BE49-F238E27FC236}">
                  <a16:creationId xmlns:a16="http://schemas.microsoft.com/office/drawing/2014/main" id="{0355DC73-1A4B-4E56-B2C6-F44ECE6E588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a:extLst>
                <a:ext uri="{FF2B5EF4-FFF2-40B4-BE49-F238E27FC236}">
                  <a16:creationId xmlns:a16="http://schemas.microsoft.com/office/drawing/2014/main" id="{7A4771C1-DFA3-4A64-8E62-EF8E5823332F}"/>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a:extLst>
                <a:ext uri="{FF2B5EF4-FFF2-40B4-BE49-F238E27FC236}">
                  <a16:creationId xmlns:a16="http://schemas.microsoft.com/office/drawing/2014/main" id="{5DBDD837-83B3-452C-981D-91CAB7E2574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
        <p:nvSpPr>
          <p:cNvPr id="15" name="Text Placeholder 9">
            <a:extLst>
              <a:ext uri="{FF2B5EF4-FFF2-40B4-BE49-F238E27FC236}">
                <a16:creationId xmlns:a16="http://schemas.microsoft.com/office/drawing/2014/main" id="{BF7DB251-A264-46E3-B7B2-E1200825F03F}"/>
              </a:ext>
            </a:extLst>
          </p:cNvPr>
          <p:cNvSpPr>
            <a:spLocks noGrp="1"/>
          </p:cNvSpPr>
          <p:nvPr>
            <p:ph type="body" sz="quarter" idx="14" hasCustomPrompt="1"/>
          </p:nvPr>
        </p:nvSpPr>
        <p:spPr>
          <a:xfrm>
            <a:off x="1552577" y="846138"/>
            <a:ext cx="7591425" cy="442912"/>
          </a:xfrm>
        </p:spPr>
        <p:txBody>
          <a:bodyPr anchor="ctr">
            <a:noAutofit/>
          </a:bodyPr>
          <a:lstStyle>
            <a:lvl1pPr marL="0" indent="0" algn="r">
              <a:buNone/>
              <a:defRPr sz="2400" b="1" i="0" cap="small" baseline="0">
                <a:latin typeface="Arial Black" panose="020B0A04020102020204" pitchFamily="34" charset="0"/>
              </a:defRPr>
            </a:lvl1pPr>
          </a:lstStyle>
          <a:p>
            <a:pPr marL="0" marR="0" lvl="0" indent="0" algn="r"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SUBTITLE</a:t>
            </a:r>
          </a:p>
        </p:txBody>
      </p:sp>
    </p:spTree>
    <p:extLst>
      <p:ext uri="{BB962C8B-B14F-4D97-AF65-F5344CB8AC3E}">
        <p14:creationId xmlns:p14="http://schemas.microsoft.com/office/powerpoint/2010/main" val="2791168145"/>
      </p:ext>
    </p:extLst>
  </p:cSld>
  <p:clrMapOvr>
    <a:masterClrMapping/>
  </p:clrMapOvr>
  <p:hf hd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wo Contents">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0" y="845554"/>
            <a:ext cx="4486216" cy="5577627"/>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Content Placeholder 3"/>
          <p:cNvSpPr>
            <a:spLocks noGrp="1"/>
          </p:cNvSpPr>
          <p:nvPr>
            <p:ph sz="half" idx="2" hasCustomPrompt="1"/>
          </p:nvPr>
        </p:nvSpPr>
        <p:spPr>
          <a:xfrm>
            <a:off x="4600095" y="845554"/>
            <a:ext cx="4543907" cy="5577627"/>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6" name="Footer Placeholder 5"/>
          <p:cNvSpPr>
            <a:spLocks noGrp="1"/>
          </p:cNvSpPr>
          <p:nvPr>
            <p:ph type="ftr" sz="quarter" idx="11"/>
          </p:nvPr>
        </p:nvSpPr>
        <p:spPr>
          <a:xfrm>
            <a:off x="5728" y="6450891"/>
            <a:ext cx="6124902" cy="365125"/>
          </a:xfrm>
          <a:prstGeom prst="rect">
            <a:avLst/>
          </a:prstGeom>
        </p:spPr>
        <p:txBody>
          <a:bodyPr/>
          <a:lstStyle/>
          <a:p>
            <a:r>
              <a:rPr lang="en-US"/>
              <a:t>CSC3113: Theory of Computation</a:t>
            </a:r>
          </a:p>
        </p:txBody>
      </p:sp>
      <p:grpSp>
        <p:nvGrpSpPr>
          <p:cNvPr id="13" name="Group 12">
            <a:extLst>
              <a:ext uri="{FF2B5EF4-FFF2-40B4-BE49-F238E27FC236}">
                <a16:creationId xmlns:a16="http://schemas.microsoft.com/office/drawing/2014/main" id="{5359A54D-F4EB-4D3A-ADCC-70BE6BCFD28F}"/>
              </a:ext>
            </a:extLst>
          </p:cNvPr>
          <p:cNvGrpSpPr/>
          <p:nvPr/>
        </p:nvGrpSpPr>
        <p:grpSpPr>
          <a:xfrm>
            <a:off x="5733" y="693860"/>
            <a:ext cx="8319118" cy="151690"/>
            <a:chOff x="284163" y="1577847"/>
            <a:chExt cx="8576373" cy="137411"/>
          </a:xfrm>
        </p:grpSpPr>
        <p:sp>
          <p:nvSpPr>
            <p:cNvPr id="14" name="Rectangle 13">
              <a:extLst>
                <a:ext uri="{FF2B5EF4-FFF2-40B4-BE49-F238E27FC236}">
                  <a16:creationId xmlns:a16="http://schemas.microsoft.com/office/drawing/2014/main" id="{BB71FE46-35EE-4525-A735-EC3CDF6904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2763FE95-3F5B-4E61-8591-3A427CB3CA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6" name="Rectangle 15">
              <a:extLst>
                <a:ext uri="{FF2B5EF4-FFF2-40B4-BE49-F238E27FC236}">
                  <a16:creationId xmlns:a16="http://schemas.microsoft.com/office/drawing/2014/main" id="{0408824F-5137-4F32-8805-7F484861BAE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7" name="Picture 2" descr="Image result for AIUB logo">
            <a:extLst>
              <a:ext uri="{FF2B5EF4-FFF2-40B4-BE49-F238E27FC236}">
                <a16:creationId xmlns:a16="http://schemas.microsoft.com/office/drawing/2014/main" id="{C28BA035-C25B-49DA-BF31-F2CBF34929A2}"/>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8">
            <a:extLst>
              <a:ext uri="{FF2B5EF4-FFF2-40B4-BE49-F238E27FC236}">
                <a16:creationId xmlns:a16="http://schemas.microsoft.com/office/drawing/2014/main" id="{952F0B7E-5DB3-422F-9E9E-BF1000E21F0C}"/>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27955181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wo Contents with Subtitle">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0" y="862291"/>
            <a:ext cx="4476198" cy="833250"/>
          </a:xfrm>
          <a:prstGeom prst="rect">
            <a:avLst/>
          </a:prstGeom>
        </p:spPr>
        <p:txBody>
          <a:bodyPr anchor="ctr">
            <a:noAutofit/>
          </a:bodyPr>
          <a:lstStyle>
            <a:lvl1pPr marL="0" indent="0" algn="ctr">
              <a:lnSpc>
                <a:spcPct val="100000"/>
              </a:lnSpc>
              <a:spcBef>
                <a:spcPts val="338"/>
              </a:spcBef>
              <a:buNone/>
              <a:defRPr sz="2400" b="0">
                <a:solidFill>
                  <a:schemeClr val="accent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Subtitle 1</a:t>
            </a:r>
          </a:p>
        </p:txBody>
      </p:sp>
      <p:sp>
        <p:nvSpPr>
          <p:cNvPr id="4" name="Content Placeholder 3"/>
          <p:cNvSpPr>
            <a:spLocks noGrp="1"/>
          </p:cNvSpPr>
          <p:nvPr>
            <p:ph sz="half" idx="2" hasCustomPrompt="1"/>
          </p:nvPr>
        </p:nvSpPr>
        <p:spPr>
          <a:xfrm>
            <a:off x="0" y="1726562"/>
            <a:ext cx="4476198" cy="4703124"/>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5" name="Text Placeholder 4"/>
          <p:cNvSpPr>
            <a:spLocks noGrp="1"/>
          </p:cNvSpPr>
          <p:nvPr>
            <p:ph type="body" sz="quarter" idx="3" hasCustomPrompt="1"/>
          </p:nvPr>
        </p:nvSpPr>
        <p:spPr>
          <a:xfrm>
            <a:off x="4638628" y="862291"/>
            <a:ext cx="4476199" cy="833250"/>
          </a:xfrm>
          <a:prstGeom prst="rect">
            <a:avLst/>
          </a:prstGeom>
        </p:spPr>
        <p:txBody>
          <a:bodyPr anchor="ctr">
            <a:noAutofit/>
          </a:bodyPr>
          <a:lstStyle>
            <a:lvl1pPr marL="0" indent="0" algn="ctr">
              <a:lnSpc>
                <a:spcPct val="100000"/>
              </a:lnSpc>
              <a:spcBef>
                <a:spcPts val="338"/>
              </a:spcBef>
              <a:buNone/>
              <a:defRPr lang="fi-FI" sz="2400" b="0" kern="1200" dirty="0">
                <a:solidFill>
                  <a:schemeClr val="accent1"/>
                </a:solidFill>
                <a:latin typeface="+mn-lt"/>
                <a:ea typeface="+mn-ea"/>
                <a:cs typeface="+mn-cs"/>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Subtitle 2</a:t>
            </a:r>
          </a:p>
        </p:txBody>
      </p:sp>
      <p:sp>
        <p:nvSpPr>
          <p:cNvPr id="6" name="Content Placeholder 5"/>
          <p:cNvSpPr>
            <a:spLocks noGrp="1"/>
          </p:cNvSpPr>
          <p:nvPr>
            <p:ph sz="quarter" idx="4" hasCustomPrompt="1"/>
          </p:nvPr>
        </p:nvSpPr>
        <p:spPr>
          <a:xfrm>
            <a:off x="4640094" y="1726561"/>
            <a:ext cx="4476196" cy="4703124"/>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8" name="Footer Placeholder 7"/>
          <p:cNvSpPr>
            <a:spLocks noGrp="1"/>
          </p:cNvSpPr>
          <p:nvPr>
            <p:ph type="ftr" sz="quarter" idx="11"/>
          </p:nvPr>
        </p:nvSpPr>
        <p:spPr>
          <a:xfrm>
            <a:off x="19583" y="6464746"/>
            <a:ext cx="6124902" cy="365125"/>
          </a:xfrm>
          <a:prstGeom prst="rect">
            <a:avLst/>
          </a:prstGeom>
        </p:spPr>
        <p:txBody>
          <a:bodyPr/>
          <a:lstStyle/>
          <a:p>
            <a:r>
              <a:rPr lang="en-US"/>
              <a:t>CSC3113: Theory of Computation</a:t>
            </a:r>
          </a:p>
        </p:txBody>
      </p:sp>
      <p:grpSp>
        <p:nvGrpSpPr>
          <p:cNvPr id="15" name="Group 14">
            <a:extLst>
              <a:ext uri="{FF2B5EF4-FFF2-40B4-BE49-F238E27FC236}">
                <a16:creationId xmlns:a16="http://schemas.microsoft.com/office/drawing/2014/main" id="{0E24A26A-48C7-48C3-A79C-351ABE2ADD3F}"/>
              </a:ext>
            </a:extLst>
          </p:cNvPr>
          <p:cNvGrpSpPr/>
          <p:nvPr/>
        </p:nvGrpSpPr>
        <p:grpSpPr>
          <a:xfrm>
            <a:off x="5733" y="693860"/>
            <a:ext cx="8319118" cy="151690"/>
            <a:chOff x="284163" y="1577847"/>
            <a:chExt cx="8576373" cy="137411"/>
          </a:xfrm>
        </p:grpSpPr>
        <p:sp>
          <p:nvSpPr>
            <p:cNvPr id="16" name="Rectangle 15">
              <a:extLst>
                <a:ext uri="{FF2B5EF4-FFF2-40B4-BE49-F238E27FC236}">
                  <a16:creationId xmlns:a16="http://schemas.microsoft.com/office/drawing/2014/main" id="{3F56B814-B539-41F1-A738-F61039A623A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7" name="Rectangle 16">
              <a:extLst>
                <a:ext uri="{FF2B5EF4-FFF2-40B4-BE49-F238E27FC236}">
                  <a16:creationId xmlns:a16="http://schemas.microsoft.com/office/drawing/2014/main" id="{7D3600D2-D436-40F4-8926-0D5600A1AC9D}"/>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1B9DA912-4B64-4758-BE48-65A67F158C2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9" name="Picture 2" descr="Image result for AIUB logo">
            <a:extLst>
              <a:ext uri="{FF2B5EF4-FFF2-40B4-BE49-F238E27FC236}">
                <a16:creationId xmlns:a16="http://schemas.microsoft.com/office/drawing/2014/main" id="{0B270661-1070-47DF-98AC-28C37194309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20" name="Text Placeholder 8">
            <a:extLst>
              <a:ext uri="{FF2B5EF4-FFF2-40B4-BE49-F238E27FC236}">
                <a16:creationId xmlns:a16="http://schemas.microsoft.com/office/drawing/2014/main" id="{F5CF1E09-2079-4323-8C3B-EE1BCFCFB41A}"/>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1898980318"/>
      </p:ext>
    </p:extLst>
  </p:cSld>
  <p:clrMapOvr>
    <a:masterClrMapping/>
  </p:clrMapOvr>
  <p:hf hdr="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4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3532518"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4441114" y="65642"/>
            <a:ext cx="4695247" cy="6307452"/>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4316726"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 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180033" y="3157926"/>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32991" y="1389672"/>
            <a:ext cx="4331191" cy="3884092"/>
          </a:xfrm>
        </p:spPr>
        <p:txBody>
          <a:bodyPr/>
          <a:lstStyle/>
          <a:p>
            <a:r>
              <a:rPr lang="en-US"/>
              <a:t>Click icon to add picture</a:t>
            </a:r>
          </a:p>
        </p:txBody>
      </p:sp>
    </p:spTree>
    <p:extLst>
      <p:ext uri="{BB962C8B-B14F-4D97-AF65-F5344CB8AC3E}">
        <p14:creationId xmlns:p14="http://schemas.microsoft.com/office/powerpoint/2010/main" val="1019969032"/>
      </p:ext>
    </p:extLst>
  </p:cSld>
  <p:clrMapOvr>
    <a:masterClrMapping/>
  </p:clrMapOvr>
  <p:hf hdr="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1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2491745"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3424474" y="65642"/>
            <a:ext cx="5711888" cy="6307452"/>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3275953"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 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27643" y="3198004"/>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32992" y="1389672"/>
            <a:ext cx="3229110" cy="3884092"/>
          </a:xfrm>
        </p:spPr>
        <p:txBody>
          <a:bodyPr/>
          <a:lstStyle/>
          <a:p>
            <a:r>
              <a:rPr lang="en-US"/>
              <a:t>Click icon to add picture</a:t>
            </a:r>
          </a:p>
        </p:txBody>
      </p:sp>
    </p:spTree>
    <p:extLst>
      <p:ext uri="{BB962C8B-B14F-4D97-AF65-F5344CB8AC3E}">
        <p14:creationId xmlns:p14="http://schemas.microsoft.com/office/powerpoint/2010/main" val="2545183377"/>
      </p:ext>
    </p:extLst>
  </p:cSld>
  <p:clrMapOvr>
    <a:masterClrMapping/>
  </p:clrMapOvr>
  <p:hf hdr="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2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3532518"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27710" y="1403570"/>
            <a:ext cx="4316725" cy="3902716"/>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4316726"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 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180033" y="3157926"/>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4446919" y="0"/>
            <a:ext cx="4601102" cy="6405066"/>
          </a:xfrm>
        </p:spPr>
        <p:txBody>
          <a:bodyPr/>
          <a:lstStyle/>
          <a:p>
            <a:r>
              <a:rPr lang="en-US"/>
              <a:t>Click icon to add picture</a:t>
            </a:r>
          </a:p>
        </p:txBody>
      </p:sp>
    </p:spTree>
    <p:extLst>
      <p:ext uri="{BB962C8B-B14F-4D97-AF65-F5344CB8AC3E}">
        <p14:creationId xmlns:p14="http://schemas.microsoft.com/office/powerpoint/2010/main" val="2355882593"/>
      </p:ext>
    </p:extLst>
  </p:cSld>
  <p:clrMapOvr>
    <a:masterClrMapping/>
  </p:clrMapOvr>
  <p:hf hdr="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3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2491745"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33438" y="1389673"/>
            <a:ext cx="3242518" cy="3916614"/>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3275953"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 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27643" y="3198004"/>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3410618" y="31669"/>
            <a:ext cx="5699943" cy="6405362"/>
          </a:xfrm>
        </p:spPr>
        <p:txBody>
          <a:bodyPr/>
          <a:lstStyle/>
          <a:p>
            <a:r>
              <a:rPr lang="en-US"/>
              <a:t>Click icon to add picture</a:t>
            </a:r>
          </a:p>
        </p:txBody>
      </p:sp>
    </p:spTree>
    <p:extLst>
      <p:ext uri="{BB962C8B-B14F-4D97-AF65-F5344CB8AC3E}">
        <p14:creationId xmlns:p14="http://schemas.microsoft.com/office/powerpoint/2010/main" val="1624913275"/>
      </p:ext>
    </p:extLst>
  </p:cSld>
  <p:clrMapOvr>
    <a:masterClrMapping/>
  </p:clrMapOvr>
  <p:hf hdr="0"/>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5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29744" y="11545"/>
            <a:ext cx="8269938" cy="865337"/>
          </a:xfrm>
          <a:prstGeom prst="rect">
            <a:avLst/>
          </a:prstGeom>
          <a:solidFill>
            <a:schemeClr val="bg2">
              <a:lumMod val="50000"/>
            </a:schemeClr>
          </a:solidFill>
        </p:spPr>
        <p:txBody>
          <a:bodyPr vert="horz" lIns="91440" tIns="45720" rIns="91440" bIns="45720" rtlCol="0" anchor="ctr" anchorCtr="0">
            <a:noAutofit/>
          </a:bodyPr>
          <a:lstStyle>
            <a:lvl1pPr algn="l" defTabSz="289322" rtl="0" eaLnBrk="1" latinLnBrk="0" hangingPunct="1">
              <a:spcBef>
                <a:spcPct val="0"/>
              </a:spcBef>
              <a:buNone/>
              <a:defRPr sz="2400" b="1"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461165" y="5830031"/>
            <a:ext cx="4638517" cy="566738"/>
          </a:xfrm>
          <a:prstGeom prst="rect">
            <a:avLst/>
          </a:prstGeom>
          <a:solidFill>
            <a:schemeClr val="bg2">
              <a:lumMod val="75000"/>
            </a:schemeClr>
          </a:solidFill>
        </p:spPr>
        <p:txBody>
          <a:bodyPr anchor="ctr">
            <a:normAutofit/>
          </a:bodyPr>
          <a:lstStyle>
            <a:lvl1pPr marL="0" indent="0">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en-US" dirty="0"/>
              <a:t>Click to edit sub-title</a:t>
            </a:r>
          </a:p>
        </p:txBody>
      </p:sp>
      <p:sp>
        <p:nvSpPr>
          <p:cNvPr id="6" name="Footer Placeholder 5"/>
          <p:cNvSpPr>
            <a:spLocks noGrp="1"/>
          </p:cNvSpPr>
          <p:nvPr>
            <p:ph type="ftr" sz="quarter" idx="11"/>
          </p:nvPr>
        </p:nvSpPr>
        <p:spPr>
          <a:xfrm>
            <a:off x="61148" y="6437040"/>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905148"/>
            <a:ext cx="4304781" cy="5503628"/>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642103" y="3603573"/>
            <a:ext cx="5517486" cy="120636"/>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0" y="801269"/>
            <a:ext cx="829744" cy="103879"/>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5" name="Content Placeholder 4">
            <a:extLst>
              <a:ext uri="{FF2B5EF4-FFF2-40B4-BE49-F238E27FC236}">
                <a16:creationId xmlns:a16="http://schemas.microsoft.com/office/drawing/2014/main" id="{E4EBD9B3-5B6B-46F4-8C50-4874619C4AA7}"/>
              </a:ext>
            </a:extLst>
          </p:cNvPr>
          <p:cNvSpPr>
            <a:spLocks noGrp="1"/>
          </p:cNvSpPr>
          <p:nvPr>
            <p:ph sz="quarter" idx="15"/>
          </p:nvPr>
        </p:nvSpPr>
        <p:spPr>
          <a:xfrm>
            <a:off x="4461165" y="905147"/>
            <a:ext cx="4649500" cy="48971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37077535"/>
      </p:ext>
    </p:extLst>
  </p:cSld>
  <p:clrMapOvr>
    <a:masterClrMapping/>
  </p:clrMapOvr>
  <p:hf hdr="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Additional Title Slid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a:t>Click to edit Master subtitle style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a:extLst>
              <a:ext uri="{FF2B5EF4-FFF2-40B4-BE49-F238E27FC236}">
                <a16:creationId xmlns:a16="http://schemas.microsoft.com/office/drawing/2014/main" id="{DAC86D67-CC72-46EB-BBC7-7910A58504B1}"/>
              </a:ext>
            </a:extLst>
          </p:cNvPr>
          <p:cNvSpPr>
            <a:spLocks noGrp="1"/>
          </p:cNvSpPr>
          <p:nvPr>
            <p:ph type="body" sz="quarter" idx="13"/>
          </p:nvPr>
        </p:nvSpPr>
        <p:spPr>
          <a:xfrm>
            <a:off x="104048" y="124690"/>
            <a:ext cx="7585075" cy="1214438"/>
          </a:xfrm>
          <a:solidFill>
            <a:schemeClr val="bg2">
              <a:lumMod val="50000"/>
            </a:schemeClr>
          </a:solidFill>
        </p:spPr>
        <p:txBody>
          <a:bodyPr anchor="ctr">
            <a:normAutofit/>
          </a:bodyPr>
          <a:lstStyle>
            <a:lvl1pPr marL="0" indent="0">
              <a:buNone/>
              <a:defRPr sz="4000" b="1" i="0" cap="small" baseline="0">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3717828633"/>
      </p:ext>
    </p:extLst>
  </p:cSld>
  <p:clrMapOvr>
    <a:masterClrMapping/>
  </p:clrMapOvr>
  <p:hf hdr="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6_Picture, Content with Caption">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a:xfrm>
            <a:off x="19586" y="6437040"/>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10012" y="1978018"/>
            <a:ext cx="3027361" cy="892547"/>
          </a:xfrm>
          <a:prstGeom prst="rect">
            <a:avLst/>
          </a:prstGeom>
          <a:solidFill>
            <a:schemeClr val="bg2">
              <a:lumMod val="75000"/>
            </a:schemeClr>
          </a:solidFill>
        </p:spPr>
        <p:txBody>
          <a:bodyPr anchor="ctr">
            <a:normAutofit/>
          </a:bodyPr>
          <a:lstStyle>
            <a:lvl1pPr marL="0" indent="0" algn="l">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fi-FI" dirty="0"/>
              <a:t>Click to edit Sub-Title</a:t>
            </a:r>
          </a:p>
        </p:txBody>
      </p:sp>
      <p:sp>
        <p:nvSpPr>
          <p:cNvPr id="2" name="Title 1"/>
          <p:cNvSpPr>
            <a:spLocks noGrp="1"/>
          </p:cNvSpPr>
          <p:nvPr>
            <p:ph type="title" hasCustomPrompt="1"/>
          </p:nvPr>
        </p:nvSpPr>
        <p:spPr>
          <a:xfrm>
            <a:off x="10012" y="825142"/>
            <a:ext cx="3027361" cy="1108604"/>
          </a:xfrm>
          <a:prstGeom prst="rect">
            <a:avLst/>
          </a:prstGeom>
          <a:solidFill>
            <a:schemeClr val="bg2">
              <a:lumMod val="50000"/>
            </a:schemeClr>
          </a:solidFill>
        </p:spPr>
        <p:txBody>
          <a:bodyPr anchor="ctr">
            <a:noAutofit/>
          </a:bodyPr>
          <a:lstStyle>
            <a:lvl1pPr algn="l">
              <a:defRPr sz="24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3198808" y="-5742"/>
            <a:ext cx="5945190" cy="2859778"/>
          </a:xfrm>
          <a:prstGeom prst="rect">
            <a:avLst/>
          </a:prstGeom>
        </p:spPr>
        <p:txBody>
          <a:bodyPr/>
          <a:lstStyle>
            <a:lvl1pPr>
              <a:buNone/>
              <a:defRPr/>
            </a:lvl1pPr>
          </a:lstStyle>
          <a:p>
            <a:r>
              <a:rPr lang="en-US"/>
              <a:t>Click icon to add picture</a:t>
            </a:r>
            <a:endParaRPr/>
          </a:p>
        </p:txBody>
      </p:sp>
      <p:grpSp>
        <p:nvGrpSpPr>
          <p:cNvPr id="15" name="Group 14">
            <a:extLst>
              <a:ext uri="{FF2B5EF4-FFF2-40B4-BE49-F238E27FC236}">
                <a16:creationId xmlns:a16="http://schemas.microsoft.com/office/drawing/2014/main" id="{1BF4F5F9-AAC5-4D3D-A476-22D1497864B4}"/>
              </a:ext>
            </a:extLst>
          </p:cNvPr>
          <p:cNvGrpSpPr/>
          <p:nvPr/>
        </p:nvGrpSpPr>
        <p:grpSpPr>
          <a:xfrm rot="5400000">
            <a:off x="1691243" y="1363000"/>
            <a:ext cx="2870563" cy="144570"/>
            <a:chOff x="284163" y="1577847"/>
            <a:chExt cx="8576373" cy="137411"/>
          </a:xfrm>
        </p:grpSpPr>
        <p:sp>
          <p:nvSpPr>
            <p:cNvPr id="19" name="Rectangle 18">
              <a:extLst>
                <a:ext uri="{FF2B5EF4-FFF2-40B4-BE49-F238E27FC236}">
                  <a16:creationId xmlns:a16="http://schemas.microsoft.com/office/drawing/2014/main" id="{34054437-0C2B-4EA4-BCD0-EB20300C9A6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0" name="Rectangle 19">
              <a:extLst>
                <a:ext uri="{FF2B5EF4-FFF2-40B4-BE49-F238E27FC236}">
                  <a16:creationId xmlns:a16="http://schemas.microsoft.com/office/drawing/2014/main" id="{94113A79-A021-44EB-9A8B-853ED87E4EA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1" name="Rectangle 20">
              <a:extLst>
                <a:ext uri="{FF2B5EF4-FFF2-40B4-BE49-F238E27FC236}">
                  <a16:creationId xmlns:a16="http://schemas.microsoft.com/office/drawing/2014/main" id="{58217D9D-EADB-4D28-8D57-D74A61A49A5B}"/>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22" name="Picture 2" descr="Image result for AIUB logo">
            <a:extLst>
              <a:ext uri="{FF2B5EF4-FFF2-40B4-BE49-F238E27FC236}">
                <a16:creationId xmlns:a16="http://schemas.microsoft.com/office/drawing/2014/main" id="{9709F7AD-D698-4E85-B073-C5FD347519BD}"/>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3" name="Group 22">
            <a:extLst>
              <a:ext uri="{FF2B5EF4-FFF2-40B4-BE49-F238E27FC236}">
                <a16:creationId xmlns:a16="http://schemas.microsoft.com/office/drawing/2014/main" id="{A9A5C3CD-D4A0-456C-9C67-9496728594E4}"/>
              </a:ext>
            </a:extLst>
          </p:cNvPr>
          <p:cNvGrpSpPr/>
          <p:nvPr/>
        </p:nvGrpSpPr>
        <p:grpSpPr>
          <a:xfrm>
            <a:off x="845127" y="376524"/>
            <a:ext cx="2045992" cy="94131"/>
            <a:chOff x="284163" y="1577847"/>
            <a:chExt cx="8576373" cy="137411"/>
          </a:xfrm>
        </p:grpSpPr>
        <p:sp>
          <p:nvSpPr>
            <p:cNvPr id="24" name="Rectangle 23">
              <a:extLst>
                <a:ext uri="{FF2B5EF4-FFF2-40B4-BE49-F238E27FC236}">
                  <a16:creationId xmlns:a16="http://schemas.microsoft.com/office/drawing/2014/main" id="{A3AFA87D-9E43-4362-8A06-069DFD68EB1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5" name="Rectangle 24">
              <a:extLst>
                <a:ext uri="{FF2B5EF4-FFF2-40B4-BE49-F238E27FC236}">
                  <a16:creationId xmlns:a16="http://schemas.microsoft.com/office/drawing/2014/main" id="{7C0A408D-ECDD-4C8B-83F0-FF467922749A}"/>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6" name="Rectangle 25">
              <a:extLst>
                <a:ext uri="{FF2B5EF4-FFF2-40B4-BE49-F238E27FC236}">
                  <a16:creationId xmlns:a16="http://schemas.microsoft.com/office/drawing/2014/main" id="{3701F926-1A44-44DB-8AC7-ECE892570695}"/>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17" name="Group 16">
            <a:extLst>
              <a:ext uri="{FF2B5EF4-FFF2-40B4-BE49-F238E27FC236}">
                <a16:creationId xmlns:a16="http://schemas.microsoft.com/office/drawing/2014/main" id="{84679EC3-941B-4F91-BFC7-252046D6479D}"/>
              </a:ext>
            </a:extLst>
          </p:cNvPr>
          <p:cNvGrpSpPr/>
          <p:nvPr/>
        </p:nvGrpSpPr>
        <p:grpSpPr>
          <a:xfrm>
            <a:off x="19586" y="2961403"/>
            <a:ext cx="9124412" cy="56355"/>
            <a:chOff x="284163" y="1577847"/>
            <a:chExt cx="8576373" cy="137411"/>
          </a:xfrm>
        </p:grpSpPr>
        <p:sp>
          <p:nvSpPr>
            <p:cNvPr id="18" name="Rectangle 17">
              <a:extLst>
                <a:ext uri="{FF2B5EF4-FFF2-40B4-BE49-F238E27FC236}">
                  <a16:creationId xmlns:a16="http://schemas.microsoft.com/office/drawing/2014/main" id="{1AFAD572-4C30-469E-AA8F-715E1635B67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7" name="Rectangle 26">
              <a:extLst>
                <a:ext uri="{FF2B5EF4-FFF2-40B4-BE49-F238E27FC236}">
                  <a16:creationId xmlns:a16="http://schemas.microsoft.com/office/drawing/2014/main" id="{894BDEAE-83C6-4745-84C9-88EA58E2141E}"/>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8" name="Rectangle 27">
              <a:extLst>
                <a:ext uri="{FF2B5EF4-FFF2-40B4-BE49-F238E27FC236}">
                  <a16:creationId xmlns:a16="http://schemas.microsoft.com/office/drawing/2014/main" id="{1835369D-0B05-4577-9604-26C23F944728}"/>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29" name="Group 28">
            <a:extLst>
              <a:ext uri="{FF2B5EF4-FFF2-40B4-BE49-F238E27FC236}">
                <a16:creationId xmlns:a16="http://schemas.microsoft.com/office/drawing/2014/main" id="{A2F1777A-2E32-409A-A1FC-A790B44E0323}"/>
              </a:ext>
            </a:extLst>
          </p:cNvPr>
          <p:cNvGrpSpPr/>
          <p:nvPr/>
        </p:nvGrpSpPr>
        <p:grpSpPr>
          <a:xfrm>
            <a:off x="19586" y="2961403"/>
            <a:ext cx="9124412" cy="56355"/>
            <a:chOff x="284163" y="1577847"/>
            <a:chExt cx="8576373" cy="137411"/>
          </a:xfrm>
        </p:grpSpPr>
        <p:sp>
          <p:nvSpPr>
            <p:cNvPr id="30" name="Rectangle 29">
              <a:extLst>
                <a:ext uri="{FF2B5EF4-FFF2-40B4-BE49-F238E27FC236}">
                  <a16:creationId xmlns:a16="http://schemas.microsoft.com/office/drawing/2014/main" id="{68EAED6F-A157-4ACB-8E60-EDC2A8788B8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1" name="Rectangle 30">
              <a:extLst>
                <a:ext uri="{FF2B5EF4-FFF2-40B4-BE49-F238E27FC236}">
                  <a16:creationId xmlns:a16="http://schemas.microsoft.com/office/drawing/2014/main" id="{2C06A898-136A-48F4-88ED-A7B7380BFC72}"/>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2" name="Rectangle 31">
              <a:extLst>
                <a:ext uri="{FF2B5EF4-FFF2-40B4-BE49-F238E27FC236}">
                  <a16:creationId xmlns:a16="http://schemas.microsoft.com/office/drawing/2014/main" id="{A491EEDB-CB52-45C5-A4C7-E1A74AD976B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7" name="Content Placeholder 6">
            <a:extLst>
              <a:ext uri="{FF2B5EF4-FFF2-40B4-BE49-F238E27FC236}">
                <a16:creationId xmlns:a16="http://schemas.microsoft.com/office/drawing/2014/main" id="{9E87080B-4E75-48FF-AAB2-3E4F281E155E}"/>
              </a:ext>
            </a:extLst>
          </p:cNvPr>
          <p:cNvSpPr>
            <a:spLocks noGrp="1"/>
          </p:cNvSpPr>
          <p:nvPr>
            <p:ph sz="quarter" idx="14"/>
          </p:nvPr>
        </p:nvSpPr>
        <p:spPr>
          <a:xfrm>
            <a:off x="0" y="3017838"/>
            <a:ext cx="9124950" cy="33464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60568746"/>
      </p:ext>
    </p:extLst>
  </p:cSld>
  <p:clrMapOvr>
    <a:masterClrMapping/>
  </p:clrMapOvr>
  <p:hf hdr="0"/>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8_Picture, Content with Caption">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9E87080B-4E75-48FF-AAB2-3E4F281E155E}"/>
              </a:ext>
            </a:extLst>
          </p:cNvPr>
          <p:cNvSpPr>
            <a:spLocks noGrp="1"/>
          </p:cNvSpPr>
          <p:nvPr>
            <p:ph sz="quarter" idx="14"/>
          </p:nvPr>
        </p:nvSpPr>
        <p:spPr>
          <a:xfrm>
            <a:off x="0" y="3100968"/>
            <a:ext cx="9124950" cy="33464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a:xfrm>
            <a:off x="19586" y="6437040"/>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19048" y="2723902"/>
            <a:ext cx="9105902" cy="344865"/>
          </a:xfrm>
          <a:prstGeom prst="rect">
            <a:avLst/>
          </a:prstGeom>
          <a:solidFill>
            <a:schemeClr val="bg2">
              <a:lumMod val="75000"/>
            </a:schemeClr>
          </a:solidFill>
        </p:spPr>
        <p:txBody>
          <a:bodyPr anchor="ctr">
            <a:normAutofit/>
          </a:bodyPr>
          <a:lstStyle>
            <a:lvl1pPr marL="0" indent="0" algn="l">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fi-FI" dirty="0"/>
              <a:t>Click to edit Sub-Title</a:t>
            </a:r>
          </a:p>
        </p:txBody>
      </p:sp>
      <p:sp>
        <p:nvSpPr>
          <p:cNvPr id="2" name="Title 1"/>
          <p:cNvSpPr>
            <a:spLocks noGrp="1"/>
          </p:cNvSpPr>
          <p:nvPr>
            <p:ph type="title" hasCustomPrompt="1"/>
          </p:nvPr>
        </p:nvSpPr>
        <p:spPr>
          <a:xfrm>
            <a:off x="19048" y="-1"/>
            <a:ext cx="8427736" cy="678873"/>
          </a:xfrm>
          <a:prstGeom prst="rect">
            <a:avLst/>
          </a:prstGeom>
          <a:solidFill>
            <a:schemeClr val="bg2">
              <a:lumMod val="50000"/>
            </a:schemeClr>
          </a:solidFill>
        </p:spPr>
        <p:txBody>
          <a:bodyPr anchor="ctr">
            <a:noAutofit/>
          </a:bodyPr>
          <a:lstStyle>
            <a:lvl1pPr algn="l">
              <a:defRPr sz="24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19048" y="692729"/>
            <a:ext cx="9124950" cy="2017317"/>
          </a:xfrm>
          <a:prstGeom prst="rect">
            <a:avLst/>
          </a:prstGeom>
        </p:spPr>
        <p:txBody>
          <a:bodyPr/>
          <a:lstStyle>
            <a:lvl1pPr>
              <a:buNone/>
              <a:defRPr/>
            </a:lvl1pPr>
          </a:lstStyle>
          <a:p>
            <a:r>
              <a:rPr lang="en-US"/>
              <a:t>Click icon to add picture</a:t>
            </a:r>
            <a:endParaRPr/>
          </a:p>
        </p:txBody>
      </p:sp>
      <p:pic>
        <p:nvPicPr>
          <p:cNvPr id="22" name="Picture 2" descr="Image result for AIUB logo">
            <a:extLst>
              <a:ext uri="{FF2B5EF4-FFF2-40B4-BE49-F238E27FC236}">
                <a16:creationId xmlns:a16="http://schemas.microsoft.com/office/drawing/2014/main" id="{9709F7AD-D698-4E85-B073-C5FD347519BD}"/>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446784" y="10325"/>
            <a:ext cx="678165" cy="6824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32197334"/>
      </p:ext>
    </p:extLst>
  </p:cSld>
  <p:clrMapOvr>
    <a:masterClrMapping/>
  </p:clrMapOvr>
  <p:hf hdr="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7_Picture, Content with Caption">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a:xfrm>
            <a:off x="19586" y="6437040"/>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10012" y="2120908"/>
            <a:ext cx="3027361" cy="749656"/>
          </a:xfrm>
          <a:prstGeom prst="rect">
            <a:avLst/>
          </a:prstGeom>
          <a:solidFill>
            <a:schemeClr val="bg2">
              <a:lumMod val="75000"/>
            </a:schemeClr>
          </a:solidFill>
        </p:spPr>
        <p:txBody>
          <a:bodyPr anchor="ctr">
            <a:normAutofit/>
          </a:bodyPr>
          <a:lstStyle>
            <a:lvl1pPr marL="0" indent="0" algn="l">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fi-FI" dirty="0"/>
              <a:t>Click to edit Sub-Title</a:t>
            </a:r>
          </a:p>
        </p:txBody>
      </p:sp>
      <p:sp>
        <p:nvSpPr>
          <p:cNvPr id="2" name="Title 1"/>
          <p:cNvSpPr>
            <a:spLocks noGrp="1"/>
          </p:cNvSpPr>
          <p:nvPr>
            <p:ph type="title" hasCustomPrompt="1"/>
          </p:nvPr>
        </p:nvSpPr>
        <p:spPr>
          <a:xfrm>
            <a:off x="10012" y="825142"/>
            <a:ext cx="3027361" cy="1295402"/>
          </a:xfrm>
          <a:prstGeom prst="rect">
            <a:avLst/>
          </a:prstGeom>
          <a:solidFill>
            <a:schemeClr val="bg2">
              <a:lumMod val="50000"/>
            </a:schemeClr>
          </a:solidFill>
        </p:spPr>
        <p:txBody>
          <a:bodyPr anchor="ctr">
            <a:noAutofit/>
          </a:bodyPr>
          <a:lstStyle>
            <a:lvl1pPr algn="l">
              <a:defRPr sz="24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13032" y="3018120"/>
            <a:ext cx="9111382" cy="3418918"/>
          </a:xfrm>
          <a:prstGeom prst="rect">
            <a:avLst/>
          </a:prstGeom>
        </p:spPr>
        <p:txBody>
          <a:bodyPr/>
          <a:lstStyle>
            <a:lvl1pPr>
              <a:buNone/>
              <a:defRPr/>
            </a:lvl1pPr>
          </a:lstStyle>
          <a:p>
            <a:r>
              <a:rPr lang="en-US"/>
              <a:t>Click icon to add picture</a:t>
            </a:r>
            <a:endParaRPr/>
          </a:p>
        </p:txBody>
      </p:sp>
      <p:grpSp>
        <p:nvGrpSpPr>
          <p:cNvPr id="15" name="Group 14">
            <a:extLst>
              <a:ext uri="{FF2B5EF4-FFF2-40B4-BE49-F238E27FC236}">
                <a16:creationId xmlns:a16="http://schemas.microsoft.com/office/drawing/2014/main" id="{1BF4F5F9-AAC5-4D3D-A476-22D1497864B4}"/>
              </a:ext>
            </a:extLst>
          </p:cNvPr>
          <p:cNvGrpSpPr/>
          <p:nvPr/>
        </p:nvGrpSpPr>
        <p:grpSpPr>
          <a:xfrm rot="5400000">
            <a:off x="1691243" y="1363000"/>
            <a:ext cx="2870563" cy="144570"/>
            <a:chOff x="284163" y="1577847"/>
            <a:chExt cx="8576373" cy="137411"/>
          </a:xfrm>
        </p:grpSpPr>
        <p:sp>
          <p:nvSpPr>
            <p:cNvPr id="19" name="Rectangle 18">
              <a:extLst>
                <a:ext uri="{FF2B5EF4-FFF2-40B4-BE49-F238E27FC236}">
                  <a16:creationId xmlns:a16="http://schemas.microsoft.com/office/drawing/2014/main" id="{34054437-0C2B-4EA4-BCD0-EB20300C9A6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0" name="Rectangle 19">
              <a:extLst>
                <a:ext uri="{FF2B5EF4-FFF2-40B4-BE49-F238E27FC236}">
                  <a16:creationId xmlns:a16="http://schemas.microsoft.com/office/drawing/2014/main" id="{94113A79-A021-44EB-9A8B-853ED87E4EA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1" name="Rectangle 20">
              <a:extLst>
                <a:ext uri="{FF2B5EF4-FFF2-40B4-BE49-F238E27FC236}">
                  <a16:creationId xmlns:a16="http://schemas.microsoft.com/office/drawing/2014/main" id="{58217D9D-EADB-4D28-8D57-D74A61A49A5B}"/>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22" name="Picture 2" descr="Image result for AIUB logo">
            <a:extLst>
              <a:ext uri="{FF2B5EF4-FFF2-40B4-BE49-F238E27FC236}">
                <a16:creationId xmlns:a16="http://schemas.microsoft.com/office/drawing/2014/main" id="{9709F7AD-D698-4E85-B073-C5FD347519BD}"/>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3" name="Group 22">
            <a:extLst>
              <a:ext uri="{FF2B5EF4-FFF2-40B4-BE49-F238E27FC236}">
                <a16:creationId xmlns:a16="http://schemas.microsoft.com/office/drawing/2014/main" id="{A9A5C3CD-D4A0-456C-9C67-9496728594E4}"/>
              </a:ext>
            </a:extLst>
          </p:cNvPr>
          <p:cNvGrpSpPr/>
          <p:nvPr/>
        </p:nvGrpSpPr>
        <p:grpSpPr>
          <a:xfrm>
            <a:off x="845127" y="376524"/>
            <a:ext cx="2045992" cy="94131"/>
            <a:chOff x="284163" y="1577847"/>
            <a:chExt cx="8576373" cy="137411"/>
          </a:xfrm>
        </p:grpSpPr>
        <p:sp>
          <p:nvSpPr>
            <p:cNvPr id="24" name="Rectangle 23">
              <a:extLst>
                <a:ext uri="{FF2B5EF4-FFF2-40B4-BE49-F238E27FC236}">
                  <a16:creationId xmlns:a16="http://schemas.microsoft.com/office/drawing/2014/main" id="{A3AFA87D-9E43-4362-8A06-069DFD68EB1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5" name="Rectangle 24">
              <a:extLst>
                <a:ext uri="{FF2B5EF4-FFF2-40B4-BE49-F238E27FC236}">
                  <a16:creationId xmlns:a16="http://schemas.microsoft.com/office/drawing/2014/main" id="{7C0A408D-ECDD-4C8B-83F0-FF467922749A}"/>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6" name="Rectangle 25">
              <a:extLst>
                <a:ext uri="{FF2B5EF4-FFF2-40B4-BE49-F238E27FC236}">
                  <a16:creationId xmlns:a16="http://schemas.microsoft.com/office/drawing/2014/main" id="{3701F926-1A44-44DB-8AC7-ECE892570695}"/>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17" name="Group 16">
            <a:extLst>
              <a:ext uri="{FF2B5EF4-FFF2-40B4-BE49-F238E27FC236}">
                <a16:creationId xmlns:a16="http://schemas.microsoft.com/office/drawing/2014/main" id="{84679EC3-941B-4F91-BFC7-252046D6479D}"/>
              </a:ext>
            </a:extLst>
          </p:cNvPr>
          <p:cNvGrpSpPr/>
          <p:nvPr/>
        </p:nvGrpSpPr>
        <p:grpSpPr>
          <a:xfrm>
            <a:off x="19586" y="2961403"/>
            <a:ext cx="9124412" cy="56355"/>
            <a:chOff x="284163" y="1577847"/>
            <a:chExt cx="8576373" cy="137411"/>
          </a:xfrm>
        </p:grpSpPr>
        <p:sp>
          <p:nvSpPr>
            <p:cNvPr id="18" name="Rectangle 17">
              <a:extLst>
                <a:ext uri="{FF2B5EF4-FFF2-40B4-BE49-F238E27FC236}">
                  <a16:creationId xmlns:a16="http://schemas.microsoft.com/office/drawing/2014/main" id="{1AFAD572-4C30-469E-AA8F-715E1635B67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7" name="Rectangle 26">
              <a:extLst>
                <a:ext uri="{FF2B5EF4-FFF2-40B4-BE49-F238E27FC236}">
                  <a16:creationId xmlns:a16="http://schemas.microsoft.com/office/drawing/2014/main" id="{894BDEAE-83C6-4745-84C9-88EA58E2141E}"/>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8" name="Rectangle 27">
              <a:extLst>
                <a:ext uri="{FF2B5EF4-FFF2-40B4-BE49-F238E27FC236}">
                  <a16:creationId xmlns:a16="http://schemas.microsoft.com/office/drawing/2014/main" id="{1835369D-0B05-4577-9604-26C23F944728}"/>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29" name="Group 28">
            <a:extLst>
              <a:ext uri="{FF2B5EF4-FFF2-40B4-BE49-F238E27FC236}">
                <a16:creationId xmlns:a16="http://schemas.microsoft.com/office/drawing/2014/main" id="{A2F1777A-2E32-409A-A1FC-A790B44E0323}"/>
              </a:ext>
            </a:extLst>
          </p:cNvPr>
          <p:cNvGrpSpPr/>
          <p:nvPr/>
        </p:nvGrpSpPr>
        <p:grpSpPr>
          <a:xfrm>
            <a:off x="19586" y="2961403"/>
            <a:ext cx="9124412" cy="56355"/>
            <a:chOff x="284163" y="1577847"/>
            <a:chExt cx="8576373" cy="137411"/>
          </a:xfrm>
        </p:grpSpPr>
        <p:sp>
          <p:nvSpPr>
            <p:cNvPr id="30" name="Rectangle 29">
              <a:extLst>
                <a:ext uri="{FF2B5EF4-FFF2-40B4-BE49-F238E27FC236}">
                  <a16:creationId xmlns:a16="http://schemas.microsoft.com/office/drawing/2014/main" id="{68EAED6F-A157-4ACB-8E60-EDC2A8788B8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1" name="Rectangle 30">
              <a:extLst>
                <a:ext uri="{FF2B5EF4-FFF2-40B4-BE49-F238E27FC236}">
                  <a16:creationId xmlns:a16="http://schemas.microsoft.com/office/drawing/2014/main" id="{2C06A898-136A-48F4-88ED-A7B7380BFC72}"/>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2" name="Rectangle 31">
              <a:extLst>
                <a:ext uri="{FF2B5EF4-FFF2-40B4-BE49-F238E27FC236}">
                  <a16:creationId xmlns:a16="http://schemas.microsoft.com/office/drawing/2014/main" id="{A491EEDB-CB52-45C5-A4C7-E1A74AD976B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7" name="Content Placeholder 6">
            <a:extLst>
              <a:ext uri="{FF2B5EF4-FFF2-40B4-BE49-F238E27FC236}">
                <a16:creationId xmlns:a16="http://schemas.microsoft.com/office/drawing/2014/main" id="{EF04E520-C1FA-43ED-B1FB-7EEC95054D0D}"/>
              </a:ext>
            </a:extLst>
          </p:cNvPr>
          <p:cNvSpPr>
            <a:spLocks noGrp="1"/>
          </p:cNvSpPr>
          <p:nvPr>
            <p:ph sz="quarter" idx="14"/>
          </p:nvPr>
        </p:nvSpPr>
        <p:spPr>
          <a:xfrm>
            <a:off x="3198814" y="-3175"/>
            <a:ext cx="5926137" cy="29638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99804085"/>
      </p:ext>
    </p:extLst>
  </p:cSld>
  <p:clrMapOvr>
    <a:masterClrMapping/>
  </p:clrMapOvr>
  <p:hf hdr="0"/>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2 Pictures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11732" y="4955894"/>
            <a:ext cx="4487951" cy="804862"/>
          </a:xfrm>
          <a:prstGeom prst="rect">
            <a:avLst/>
          </a:prstGeom>
          <a:solidFill>
            <a:schemeClr val="bg2">
              <a:lumMod val="50000"/>
            </a:schemeClr>
          </a:solidFill>
        </p:spPr>
        <p:txBody>
          <a:bodyPr vert="horz" lIns="91440" tIns="45720" rIns="91440" bIns="45720" rtlCol="0" anchor="ctr" anchorCtr="0">
            <a:noAutofit/>
          </a:bodyPr>
          <a:lstStyle>
            <a:lvl1pPr algn="l" defTabSz="289322" rtl="0" eaLnBrk="1" latinLnBrk="0" hangingPunct="1">
              <a:spcBef>
                <a:spcPct val="0"/>
              </a:spcBef>
              <a:buNone/>
              <a:defRPr sz="2400" b="1"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611732" y="5760756"/>
            <a:ext cx="4487951" cy="566738"/>
          </a:xfrm>
          <a:prstGeom prst="rect">
            <a:avLst/>
          </a:prstGeom>
          <a:solidFill>
            <a:schemeClr val="bg2">
              <a:lumMod val="75000"/>
            </a:schemeClr>
          </a:solidFill>
        </p:spPr>
        <p:txBody>
          <a:bodyPr anchor="ctr">
            <a:normAutofit/>
          </a:bodyPr>
          <a:lstStyle>
            <a:lvl1pPr marL="0" indent="0">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en-US" dirty="0"/>
              <a:t>Click to edit sub-title</a:t>
            </a:r>
          </a:p>
        </p:txBody>
      </p:sp>
      <p:sp>
        <p:nvSpPr>
          <p:cNvPr id="6" name="Footer Placeholder 5"/>
          <p:cNvSpPr>
            <a:spLocks noGrp="1"/>
          </p:cNvSpPr>
          <p:nvPr>
            <p:ph type="ftr" sz="quarter" idx="11"/>
          </p:nvPr>
        </p:nvSpPr>
        <p:spPr>
          <a:xfrm>
            <a:off x="61148" y="6437040"/>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2" y="813356"/>
            <a:ext cx="4283267" cy="2780144"/>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sp>
        <p:nvSpPr>
          <p:cNvPr id="14" name="Picture Placeholder 2"/>
          <p:cNvSpPr>
            <a:spLocks noGrp="1"/>
          </p:cNvSpPr>
          <p:nvPr>
            <p:ph type="pic" idx="14"/>
          </p:nvPr>
        </p:nvSpPr>
        <p:spPr>
          <a:xfrm>
            <a:off x="33224" y="3650022"/>
            <a:ext cx="4281053" cy="2730488"/>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247281" y="3117286"/>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99455" y="357962"/>
            <a:ext cx="3295091" cy="103544"/>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5" name="Content Placeholder 4">
            <a:extLst>
              <a:ext uri="{FF2B5EF4-FFF2-40B4-BE49-F238E27FC236}">
                <a16:creationId xmlns:a16="http://schemas.microsoft.com/office/drawing/2014/main" id="{C4F520B4-FEA5-40A6-A63E-7A2FBCA9F0CD}"/>
              </a:ext>
            </a:extLst>
          </p:cNvPr>
          <p:cNvSpPr>
            <a:spLocks noGrp="1"/>
          </p:cNvSpPr>
          <p:nvPr>
            <p:ph sz="quarter" idx="15"/>
          </p:nvPr>
        </p:nvSpPr>
        <p:spPr>
          <a:xfrm>
            <a:off x="4616451" y="-22225"/>
            <a:ext cx="4483100" cy="4977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9123614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3 Pictures with Caption">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36395" y="4955894"/>
            <a:ext cx="5904853" cy="804862"/>
          </a:xfrm>
          <a:prstGeom prst="rect">
            <a:avLst/>
          </a:prstGeom>
          <a:solidFill>
            <a:schemeClr val="bg2">
              <a:lumMod val="50000"/>
            </a:schemeClr>
          </a:solidFill>
        </p:spPr>
        <p:txBody>
          <a:bodyPr vert="horz" lIns="91440" tIns="45720" rIns="91440" bIns="45720" rtlCol="0" anchor="ctr" anchorCtr="0">
            <a:noAutofit/>
          </a:bodyPr>
          <a:lstStyle>
            <a:lvl1pPr algn="l" defTabSz="289322" rtl="0" eaLnBrk="1" latinLnBrk="0" hangingPunct="1">
              <a:spcBef>
                <a:spcPct val="0"/>
              </a:spcBef>
              <a:buNone/>
              <a:defRPr sz="2400" b="1" i="0" kern="1200" cap="small" baseline="0">
                <a:solidFill>
                  <a:schemeClr val="bg1"/>
                </a:solidFill>
                <a:latin typeface="+mj-lt"/>
                <a:ea typeface="+mj-ea"/>
                <a:cs typeface="+mj-cs"/>
              </a:defRPr>
            </a:lvl1pPr>
          </a:lstStyle>
          <a:p>
            <a:r>
              <a:rPr lang="en-US" dirty="0"/>
              <a:t>Click to edit title</a:t>
            </a:r>
            <a:endParaRPr dirty="0"/>
          </a:p>
        </p:txBody>
      </p:sp>
      <p:sp>
        <p:nvSpPr>
          <p:cNvPr id="3" name="Picture Placeholder 2"/>
          <p:cNvSpPr>
            <a:spLocks noGrp="1"/>
          </p:cNvSpPr>
          <p:nvPr>
            <p:ph type="pic" idx="1"/>
          </p:nvPr>
        </p:nvSpPr>
        <p:spPr>
          <a:xfrm>
            <a:off x="3220183" y="14286"/>
            <a:ext cx="5904853" cy="4932247"/>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sp>
        <p:nvSpPr>
          <p:cNvPr id="4" name="Text Placeholder 3"/>
          <p:cNvSpPr>
            <a:spLocks noGrp="1"/>
          </p:cNvSpPr>
          <p:nvPr>
            <p:ph type="body" sz="half" idx="2" hasCustomPrompt="1"/>
          </p:nvPr>
        </p:nvSpPr>
        <p:spPr>
          <a:xfrm>
            <a:off x="3236395" y="5760756"/>
            <a:ext cx="5904853" cy="566738"/>
          </a:xfrm>
          <a:prstGeom prst="rect">
            <a:avLst/>
          </a:prstGeom>
          <a:solidFill>
            <a:schemeClr val="bg2">
              <a:lumMod val="75000"/>
            </a:schemeClr>
          </a:solidFill>
        </p:spPr>
        <p:txBody>
          <a:bodyPr anchor="ctr">
            <a:noAutofit/>
          </a:bodyPr>
          <a:lstStyle>
            <a:lvl1pPr marL="0" indent="0">
              <a:spcBef>
                <a:spcPts val="0"/>
              </a:spcBef>
              <a:buNone/>
              <a:defRPr sz="18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en-US" dirty="0"/>
              <a:t>Click to edit sub-title</a:t>
            </a:r>
          </a:p>
        </p:txBody>
      </p:sp>
      <p:sp>
        <p:nvSpPr>
          <p:cNvPr id="6" name="Footer Placeholder 5"/>
          <p:cNvSpPr>
            <a:spLocks noGrp="1"/>
          </p:cNvSpPr>
          <p:nvPr>
            <p:ph type="ftr" sz="quarter" idx="11"/>
          </p:nvPr>
        </p:nvSpPr>
        <p:spPr>
          <a:xfrm>
            <a:off x="61148" y="6437040"/>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813356"/>
            <a:ext cx="2990163" cy="2780144"/>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sp>
        <p:nvSpPr>
          <p:cNvPr id="14" name="Picture Placeholder 2"/>
          <p:cNvSpPr>
            <a:spLocks noGrp="1"/>
          </p:cNvSpPr>
          <p:nvPr>
            <p:ph type="pic" idx="14"/>
          </p:nvPr>
        </p:nvSpPr>
        <p:spPr>
          <a:xfrm>
            <a:off x="33222" y="3650022"/>
            <a:ext cx="2987790" cy="2730488"/>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85560" y="3139804"/>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45127" y="376524"/>
            <a:ext cx="2045992" cy="94131"/>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Tree>
    <p:extLst>
      <p:ext uri="{BB962C8B-B14F-4D97-AF65-F5344CB8AC3E}">
        <p14:creationId xmlns:p14="http://schemas.microsoft.com/office/powerpoint/2010/main" val="3881823656"/>
      </p:ext>
    </p:extLst>
  </p:cSld>
  <p:clrMapOvr>
    <a:overrideClrMapping bg1="lt1" tx1="dk1" bg2="lt2" tx2="dk2" accent1="accent1" accent2="accent2" accent3="accent3" accent4="accent4" accent5="accent5" accent6="accent6" hlink="hlink" folHlink="folHlink"/>
  </p:clrMapOvr>
  <p:hf hdr="0"/>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Mission &amp; Vision">
    <p:spTree>
      <p:nvGrpSpPr>
        <p:cNvPr id="1" name=""/>
        <p:cNvGrpSpPr/>
        <p:nvPr/>
      </p:nvGrpSpPr>
      <p:grpSpPr>
        <a:xfrm>
          <a:off x="0" y="0"/>
          <a:ext cx="0" cy="0"/>
          <a:chOff x="0" y="0"/>
          <a:chExt cx="0" cy="0"/>
        </a:xfrm>
      </p:grpSpPr>
      <p:grpSp>
        <p:nvGrpSpPr>
          <p:cNvPr id="11" name="Group 10"/>
          <p:cNvGrpSpPr/>
          <p:nvPr/>
        </p:nvGrpSpPr>
        <p:grpSpPr>
          <a:xfrm rot="5400000">
            <a:off x="2738521" y="2916283"/>
            <a:ext cx="3892454" cy="130602"/>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15" name="Rectangle 14">
            <a:extLst>
              <a:ext uri="{FF2B5EF4-FFF2-40B4-BE49-F238E27FC236}">
                <a16:creationId xmlns:a16="http://schemas.microsoft.com/office/drawing/2014/main" id="{5B263954-7581-47FF-92A3-479156E58877}"/>
              </a:ext>
            </a:extLst>
          </p:cNvPr>
          <p:cNvSpPr/>
          <p:nvPr/>
        </p:nvSpPr>
        <p:spPr>
          <a:xfrm>
            <a:off x="-794" y="4"/>
            <a:ext cx="9137152" cy="1108169"/>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pic>
        <p:nvPicPr>
          <p:cNvPr id="17" name="Picture 2" descr="Image result for AIUB logo">
            <a:extLst>
              <a:ext uri="{FF2B5EF4-FFF2-40B4-BE49-F238E27FC236}">
                <a16:creationId xmlns:a16="http://schemas.microsoft.com/office/drawing/2014/main" id="{585DC8C7-36F8-4BBC-83D4-45ABD100076E}"/>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996265" y="4"/>
            <a:ext cx="1142039" cy="1149177"/>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5CEDEE83-FAFE-4DBD-8381-923287B5D359}"/>
              </a:ext>
            </a:extLst>
          </p:cNvPr>
          <p:cNvSpPr txBox="1"/>
          <p:nvPr/>
        </p:nvSpPr>
        <p:spPr>
          <a:xfrm>
            <a:off x="117486" y="101119"/>
            <a:ext cx="7621950" cy="892552"/>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spcBef>
                <a:spcPts val="0"/>
              </a:spcBef>
              <a:spcAft>
                <a:spcPts val="0"/>
              </a:spcAft>
            </a:pPr>
            <a:r>
              <a:rPr lang="en-US" sz="4000" b="1" i="0" cap="small" baseline="0" dirty="0">
                <a:solidFill>
                  <a:schemeClr val="bg1"/>
                </a:solidFill>
              </a:rPr>
              <a:t>Mission &amp; Vision</a:t>
            </a:r>
          </a:p>
          <a:p>
            <a:pPr algn="ctr"/>
            <a:endParaRPr lang="en-US" sz="600" b="1" i="0" cap="small" baseline="0" dirty="0">
              <a:solidFill>
                <a:schemeClr val="bg1"/>
              </a:solidFill>
            </a:endParaRPr>
          </a:p>
        </p:txBody>
      </p:sp>
      <p:sp>
        <p:nvSpPr>
          <p:cNvPr id="20" name="TextBox 19">
            <a:extLst>
              <a:ext uri="{FF2B5EF4-FFF2-40B4-BE49-F238E27FC236}">
                <a16:creationId xmlns:a16="http://schemas.microsoft.com/office/drawing/2014/main" id="{43E2F543-4B76-4677-882A-2A87F5D0F0BA}"/>
              </a:ext>
            </a:extLst>
          </p:cNvPr>
          <p:cNvSpPr txBox="1"/>
          <p:nvPr/>
        </p:nvSpPr>
        <p:spPr>
          <a:xfrm>
            <a:off x="0" y="1201317"/>
            <a:ext cx="4572000" cy="369332"/>
          </a:xfrm>
          <a:prstGeom prst="rect">
            <a:avLst/>
          </a:prstGeom>
          <a:noFill/>
        </p:spPr>
        <p:txBody>
          <a:bodyPr wrap="square" rtlCol="0">
            <a:spAutoFit/>
          </a:bodyPr>
          <a:lstStyle/>
          <a:p>
            <a:pPr algn="ctr"/>
            <a:r>
              <a:rPr lang="en-US" b="1" dirty="0">
                <a:solidFill>
                  <a:schemeClr val="tx1"/>
                </a:solidFill>
              </a:rPr>
              <a:t>American International University-Bangladesh</a:t>
            </a:r>
          </a:p>
        </p:txBody>
      </p:sp>
      <p:sp>
        <p:nvSpPr>
          <p:cNvPr id="21" name="TextBox 20">
            <a:extLst>
              <a:ext uri="{FF2B5EF4-FFF2-40B4-BE49-F238E27FC236}">
                <a16:creationId xmlns:a16="http://schemas.microsoft.com/office/drawing/2014/main" id="{411B5F34-93B2-4082-86C1-5DED06698B8C}"/>
              </a:ext>
            </a:extLst>
          </p:cNvPr>
          <p:cNvSpPr txBox="1"/>
          <p:nvPr/>
        </p:nvSpPr>
        <p:spPr>
          <a:xfrm>
            <a:off x="114490" y="5281054"/>
            <a:ext cx="4564358" cy="1107996"/>
          </a:xfrm>
          <a:prstGeom prst="rect">
            <a:avLst/>
          </a:prstGeom>
          <a:noFill/>
        </p:spPr>
        <p:txBody>
          <a:bodyPr wrap="square" rtlCol="0">
            <a:spAutoFit/>
          </a:bodyPr>
          <a:lstStyle/>
          <a:p>
            <a:pPr algn="just"/>
            <a:r>
              <a:rPr lang="en-US" sz="1800" b="1" i="0" kern="1200" dirty="0">
                <a:solidFill>
                  <a:srgbClr val="004EA8"/>
                </a:solidFill>
                <a:effectLst/>
                <a:latin typeface="+mn-lt"/>
                <a:ea typeface="+mn-ea"/>
                <a:cs typeface="+mn-cs"/>
              </a:rPr>
              <a:t>Vision: </a:t>
            </a:r>
            <a:r>
              <a:rPr lang="en-US" sz="1600" kern="1200" dirty="0">
                <a:solidFill>
                  <a:srgbClr val="004EA8"/>
                </a:solidFill>
                <a:latin typeface="+mn-lt"/>
                <a:ea typeface="+mn-ea"/>
                <a:cs typeface="+mn-cs"/>
              </a:rPr>
              <a:t>The Faculty of Science and Technology is committed to equip students with world class scientific research and industry-oriented knowledge and skills.</a:t>
            </a:r>
          </a:p>
        </p:txBody>
      </p:sp>
      <p:sp>
        <p:nvSpPr>
          <p:cNvPr id="7" name="TextBox 6">
            <a:extLst>
              <a:ext uri="{FF2B5EF4-FFF2-40B4-BE49-F238E27FC236}">
                <a16:creationId xmlns:a16="http://schemas.microsoft.com/office/drawing/2014/main" id="{305A9FB5-E3AF-434A-9216-D167818705BD}"/>
              </a:ext>
            </a:extLst>
          </p:cNvPr>
          <p:cNvSpPr txBox="1"/>
          <p:nvPr/>
        </p:nvSpPr>
        <p:spPr>
          <a:xfrm>
            <a:off x="0" y="1651077"/>
            <a:ext cx="4637117" cy="3031599"/>
          </a:xfrm>
          <a:prstGeom prst="rect">
            <a:avLst/>
          </a:prstGeom>
          <a:noFill/>
        </p:spPr>
        <p:txBody>
          <a:bodyPr wrap="square" rtlCol="0">
            <a:spAutoFit/>
          </a:bodyPr>
          <a:lstStyle/>
          <a:p>
            <a:pPr algn="just">
              <a:spcBef>
                <a:spcPts val="0"/>
              </a:spcBef>
            </a:pPr>
            <a:r>
              <a:rPr lang="en-US" sz="1550" b="1" i="0" kern="1200" dirty="0">
                <a:solidFill>
                  <a:schemeClr val="tx1"/>
                </a:solidFill>
                <a:effectLst/>
                <a:latin typeface="+mn-lt"/>
                <a:ea typeface="+mn-ea"/>
                <a:cs typeface="+mn-cs"/>
              </a:rPr>
              <a:t>Vision: </a:t>
            </a:r>
            <a:r>
              <a:rPr lang="en-US" sz="1550" b="0" i="0" dirty="0">
                <a:solidFill>
                  <a:schemeClr val="tx1"/>
                </a:solidFill>
                <a:effectLst/>
                <a:latin typeface="+mn-lt"/>
              </a:rPr>
              <a:t>AMERICAN INTERNATIONAL UNIVERSITY-BANGLADESH (AIUB) envisions promoting professionals and excellent leadership catering to the technological progress and development needs of the country.</a:t>
            </a:r>
          </a:p>
          <a:p>
            <a:pPr algn="just">
              <a:spcBef>
                <a:spcPts val="600"/>
              </a:spcBef>
            </a:pPr>
            <a:r>
              <a:rPr lang="en-US" sz="1550" b="1" i="0" dirty="0">
                <a:solidFill>
                  <a:schemeClr val="tx1"/>
                </a:solidFill>
                <a:effectLst/>
                <a:latin typeface="+mn-lt"/>
              </a:rPr>
              <a:t>Mission: </a:t>
            </a:r>
            <a:r>
              <a:rPr lang="en-US" sz="1550" b="0" i="0" dirty="0">
                <a:solidFill>
                  <a:schemeClr val="tx1"/>
                </a:solidFill>
                <a:effectLst/>
                <a:latin typeface="+mn-lt"/>
              </a:rPr>
              <a:t>AMERICAN INTERNATIONAL UNIVERSITY-BANGLADESH (AIUB) is committed to provide quality and excellent computer-based academic programs responsive to the emerging challenges of the time. It is dedicated to nurture and produce competent world class professional imbued with strong sense of ethical values ready to face the competitive world of arts, business, science, social science and technology.</a:t>
            </a:r>
            <a:endParaRPr lang="en-US" sz="1550" b="0" dirty="0">
              <a:solidFill>
                <a:schemeClr val="tx1"/>
              </a:solidFill>
              <a:latin typeface="+mn-lt"/>
            </a:endParaRPr>
          </a:p>
        </p:txBody>
      </p:sp>
      <p:sp>
        <p:nvSpPr>
          <p:cNvPr id="22" name="TextBox 21">
            <a:extLst>
              <a:ext uri="{FF2B5EF4-FFF2-40B4-BE49-F238E27FC236}">
                <a16:creationId xmlns:a16="http://schemas.microsoft.com/office/drawing/2014/main" id="{36E669BC-32E3-47A9-82A8-9D07E3B007A0}"/>
              </a:ext>
            </a:extLst>
          </p:cNvPr>
          <p:cNvSpPr txBox="1"/>
          <p:nvPr/>
        </p:nvSpPr>
        <p:spPr>
          <a:xfrm>
            <a:off x="4747890" y="5244420"/>
            <a:ext cx="4415444" cy="1323439"/>
          </a:xfrm>
          <a:prstGeom prst="rect">
            <a:avLst/>
          </a:prstGeom>
          <a:noFill/>
        </p:spPr>
        <p:txBody>
          <a:bodyPr wrap="square" rtlCol="0">
            <a:spAutoFit/>
          </a:bodyPr>
          <a:lstStyle/>
          <a:p>
            <a:pPr algn="just"/>
            <a:r>
              <a:rPr lang="en-US" sz="1600" b="1" i="0" dirty="0">
                <a:solidFill>
                  <a:srgbClr val="004EA8"/>
                </a:solidFill>
                <a:effectLst/>
                <a:latin typeface="+mn-lt"/>
              </a:rPr>
              <a:t>Mission: </a:t>
            </a:r>
            <a:r>
              <a:rPr lang="en-US" sz="1600" kern="1200" dirty="0">
                <a:solidFill>
                  <a:srgbClr val="004EA8"/>
                </a:solidFill>
                <a:latin typeface="+mn-lt"/>
                <a:ea typeface="+mn-ea"/>
                <a:cs typeface="+mn-cs"/>
              </a:rPr>
              <a:t>To create highly skilled and globally competitive professionals with advanced theoretical and applied knowledge responsive to the needs of the society in the discipline of science and technology.</a:t>
            </a:r>
          </a:p>
        </p:txBody>
      </p:sp>
      <p:sp>
        <p:nvSpPr>
          <p:cNvPr id="16" name="TextBox 15">
            <a:extLst>
              <a:ext uri="{FF2B5EF4-FFF2-40B4-BE49-F238E27FC236}">
                <a16:creationId xmlns:a16="http://schemas.microsoft.com/office/drawing/2014/main" id="{8074BD07-0EFB-4C90-9394-3C92D2488C0C}"/>
              </a:ext>
            </a:extLst>
          </p:cNvPr>
          <p:cNvSpPr txBox="1"/>
          <p:nvPr/>
        </p:nvSpPr>
        <p:spPr>
          <a:xfrm>
            <a:off x="117486" y="101119"/>
            <a:ext cx="7621950" cy="892552"/>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spcBef>
                <a:spcPts val="0"/>
              </a:spcBef>
              <a:spcAft>
                <a:spcPts val="0"/>
              </a:spcAft>
            </a:pPr>
            <a:r>
              <a:rPr lang="en-US" sz="4000" b="1" i="0" cap="small" baseline="0" dirty="0">
                <a:solidFill>
                  <a:schemeClr val="bg1"/>
                </a:solidFill>
              </a:rPr>
              <a:t>Mission &amp; Vision</a:t>
            </a:r>
          </a:p>
          <a:p>
            <a:pPr algn="ctr"/>
            <a:endParaRPr lang="en-US" sz="600" b="1" i="0" cap="small" baseline="0" dirty="0">
              <a:solidFill>
                <a:schemeClr val="bg1"/>
              </a:solidFill>
            </a:endParaRPr>
          </a:p>
        </p:txBody>
      </p:sp>
      <p:sp>
        <p:nvSpPr>
          <p:cNvPr id="23" name="TextBox 22">
            <a:extLst>
              <a:ext uri="{FF2B5EF4-FFF2-40B4-BE49-F238E27FC236}">
                <a16:creationId xmlns:a16="http://schemas.microsoft.com/office/drawing/2014/main" id="{27271016-6EAB-4AD8-A786-64E4AAD6CCD3}"/>
              </a:ext>
            </a:extLst>
          </p:cNvPr>
          <p:cNvSpPr txBox="1"/>
          <p:nvPr/>
        </p:nvSpPr>
        <p:spPr>
          <a:xfrm>
            <a:off x="2189595" y="4888350"/>
            <a:ext cx="4564358" cy="369332"/>
          </a:xfrm>
          <a:prstGeom prst="rect">
            <a:avLst/>
          </a:prstGeom>
          <a:noFill/>
        </p:spPr>
        <p:txBody>
          <a:bodyPr wrap="square" rtlCol="0">
            <a:spAutoFit/>
          </a:bodyPr>
          <a:lstStyle/>
          <a:p>
            <a:pPr algn="ctr"/>
            <a:r>
              <a:rPr lang="en-US" b="1" dirty="0">
                <a:solidFill>
                  <a:srgbClr val="004EA8"/>
                </a:solidFill>
              </a:rPr>
              <a:t>Faculty of Science &amp; Technology</a:t>
            </a:r>
          </a:p>
        </p:txBody>
      </p:sp>
      <p:sp>
        <p:nvSpPr>
          <p:cNvPr id="26" name="TextBox 25">
            <a:extLst>
              <a:ext uri="{FF2B5EF4-FFF2-40B4-BE49-F238E27FC236}">
                <a16:creationId xmlns:a16="http://schemas.microsoft.com/office/drawing/2014/main" id="{B313C981-553F-4AEF-8558-BB2F43844A97}"/>
              </a:ext>
            </a:extLst>
          </p:cNvPr>
          <p:cNvSpPr txBox="1"/>
          <p:nvPr/>
        </p:nvSpPr>
        <p:spPr>
          <a:xfrm>
            <a:off x="4747890" y="1506507"/>
            <a:ext cx="4415444" cy="3270126"/>
          </a:xfrm>
          <a:prstGeom prst="rect">
            <a:avLst/>
          </a:prstGeom>
          <a:noFill/>
        </p:spPr>
        <p:txBody>
          <a:bodyPr wrap="square" rtlCol="0">
            <a:spAutoFit/>
          </a:bodyPr>
          <a:lstStyle/>
          <a:p>
            <a:pPr algn="just"/>
            <a:r>
              <a:rPr lang="en-US" sz="1550" b="1" i="0" kern="1200" dirty="0">
                <a:solidFill>
                  <a:srgbClr val="7030A0"/>
                </a:solidFill>
                <a:effectLst/>
                <a:latin typeface="+mn-lt"/>
                <a:ea typeface="+mn-ea"/>
                <a:cs typeface="+mn-cs"/>
              </a:rPr>
              <a:t>Vision: </a:t>
            </a:r>
            <a:r>
              <a:rPr lang="en-US" sz="1550" kern="1200" dirty="0">
                <a:solidFill>
                  <a:srgbClr val="7030A0"/>
                </a:solidFill>
                <a:latin typeface="+mn-lt"/>
                <a:ea typeface="+mn-ea"/>
                <a:cs typeface="+mn-cs"/>
              </a:rPr>
              <a:t>Our vision is to be the preeminent Department of Computer Science through creating recognized professionals who will provide innovative solutions by leveraging contemporary research methods and development techniques of computing that is in line with the national and global context.</a:t>
            </a:r>
          </a:p>
          <a:p>
            <a:pPr algn="just">
              <a:spcBef>
                <a:spcPts val="600"/>
              </a:spcBef>
            </a:pPr>
            <a:r>
              <a:rPr lang="en-US" sz="1550" b="1" i="0" dirty="0">
                <a:solidFill>
                  <a:srgbClr val="7030A0"/>
                </a:solidFill>
                <a:effectLst/>
                <a:latin typeface="+mn-lt"/>
              </a:rPr>
              <a:t>Mission: </a:t>
            </a:r>
            <a:r>
              <a:rPr lang="en-US" sz="1550" kern="1200" dirty="0">
                <a:solidFill>
                  <a:srgbClr val="7030A0"/>
                </a:solidFill>
                <a:latin typeface="+mn-lt"/>
                <a:ea typeface="+mn-ea"/>
                <a:cs typeface="+mn-cs"/>
              </a:rPr>
              <a:t>The mission of the Department of Computer Science of AIUB is to educate students in a student-centric dynamic learning environment; to provide advanced facilities for conducting innovative research and development to meet the challenges of the modern era of computing, and to motivate them towards a life-long learning process.</a:t>
            </a:r>
          </a:p>
        </p:txBody>
      </p:sp>
      <p:sp>
        <p:nvSpPr>
          <p:cNvPr id="27" name="TextBox 26">
            <a:extLst>
              <a:ext uri="{FF2B5EF4-FFF2-40B4-BE49-F238E27FC236}">
                <a16:creationId xmlns:a16="http://schemas.microsoft.com/office/drawing/2014/main" id="{CECE72D9-A752-42CB-8761-B8D151CDE5EC}"/>
              </a:ext>
            </a:extLst>
          </p:cNvPr>
          <p:cNvSpPr txBox="1"/>
          <p:nvPr/>
        </p:nvSpPr>
        <p:spPr>
          <a:xfrm>
            <a:off x="4567782" y="1178740"/>
            <a:ext cx="4564358" cy="369332"/>
          </a:xfrm>
          <a:prstGeom prst="rect">
            <a:avLst/>
          </a:prstGeom>
          <a:noFill/>
        </p:spPr>
        <p:txBody>
          <a:bodyPr wrap="square" rtlCol="0">
            <a:spAutoFit/>
          </a:bodyPr>
          <a:lstStyle/>
          <a:p>
            <a:pPr algn="ctr"/>
            <a:r>
              <a:rPr lang="en-US" b="1" dirty="0">
                <a:solidFill>
                  <a:srgbClr val="7030A0"/>
                </a:solidFill>
              </a:rPr>
              <a:t>Department of Computer Science</a:t>
            </a:r>
          </a:p>
        </p:txBody>
      </p:sp>
      <p:grpSp>
        <p:nvGrpSpPr>
          <p:cNvPr id="28" name="Group 27">
            <a:extLst>
              <a:ext uri="{FF2B5EF4-FFF2-40B4-BE49-F238E27FC236}">
                <a16:creationId xmlns:a16="http://schemas.microsoft.com/office/drawing/2014/main" id="{5FF880C0-C2D1-4E4C-9789-CA877BB8B536}"/>
              </a:ext>
            </a:extLst>
          </p:cNvPr>
          <p:cNvGrpSpPr/>
          <p:nvPr/>
        </p:nvGrpSpPr>
        <p:grpSpPr>
          <a:xfrm>
            <a:off x="152400" y="4817017"/>
            <a:ext cx="9005455" cy="121616"/>
            <a:chOff x="284163" y="1577847"/>
            <a:chExt cx="8576373" cy="137411"/>
          </a:xfrm>
        </p:grpSpPr>
        <p:sp>
          <p:nvSpPr>
            <p:cNvPr id="29" name="Rectangle 28">
              <a:extLst>
                <a:ext uri="{FF2B5EF4-FFF2-40B4-BE49-F238E27FC236}">
                  <a16:creationId xmlns:a16="http://schemas.microsoft.com/office/drawing/2014/main" id="{839641B2-8010-449D-94C5-AC23C56EF0C4}"/>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0" name="Rectangle 29">
              <a:extLst>
                <a:ext uri="{FF2B5EF4-FFF2-40B4-BE49-F238E27FC236}">
                  <a16:creationId xmlns:a16="http://schemas.microsoft.com/office/drawing/2014/main" id="{871E5DAE-6AA4-49D6-A0E3-4A4752AB479A}"/>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1" name="Rectangle 30">
              <a:extLst>
                <a:ext uri="{FF2B5EF4-FFF2-40B4-BE49-F238E27FC236}">
                  <a16:creationId xmlns:a16="http://schemas.microsoft.com/office/drawing/2014/main" id="{E48749CA-D36E-499C-B6E3-FECC525A0191}"/>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Tree>
    <p:extLst>
      <p:ext uri="{BB962C8B-B14F-4D97-AF65-F5344CB8AC3E}">
        <p14:creationId xmlns:p14="http://schemas.microsoft.com/office/powerpoint/2010/main" val="3436131240"/>
      </p:ext>
    </p:extLst>
  </p:cSld>
  <p:clrMapOvr>
    <a:masterClrMapping/>
  </p:clrMapOvr>
  <p:hf hdr="0"/>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Policies">
    <p:spTree>
      <p:nvGrpSpPr>
        <p:cNvPr id="1" name=""/>
        <p:cNvGrpSpPr/>
        <p:nvPr/>
      </p:nvGrpSpPr>
      <p:grpSpPr>
        <a:xfrm>
          <a:off x="0" y="0"/>
          <a:ext cx="0" cy="0"/>
          <a:chOff x="0" y="0"/>
          <a:chExt cx="0" cy="0"/>
        </a:xfrm>
      </p:grpSpPr>
      <p:grpSp>
        <p:nvGrpSpPr>
          <p:cNvPr id="9" name="Group 8"/>
          <p:cNvGrpSpPr/>
          <p:nvPr/>
        </p:nvGrpSpPr>
        <p:grpSpPr>
          <a:xfrm>
            <a:off x="199700" y="1117965"/>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Content Placeholder 2"/>
          <p:cNvSpPr>
            <a:spLocks noGrp="1"/>
          </p:cNvSpPr>
          <p:nvPr>
            <p:ph sz="half" idx="1" hasCustomPrompt="1"/>
          </p:nvPr>
        </p:nvSpPr>
        <p:spPr>
          <a:xfrm>
            <a:off x="0" y="1241517"/>
            <a:ext cx="4486216" cy="5181660"/>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fi-FI" dirty="0"/>
              <a:t>Click to edit Class Policies</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Content Placeholder 3"/>
          <p:cNvSpPr>
            <a:spLocks noGrp="1"/>
          </p:cNvSpPr>
          <p:nvPr>
            <p:ph sz="half" idx="2" hasCustomPrompt="1"/>
          </p:nvPr>
        </p:nvSpPr>
        <p:spPr>
          <a:xfrm>
            <a:off x="4600095" y="1241517"/>
            <a:ext cx="4543907" cy="5181660"/>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fi-FI" dirty="0"/>
              <a:t>Click to edit Course Policies</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6" name="Footer Placeholder 5"/>
          <p:cNvSpPr>
            <a:spLocks noGrp="1"/>
          </p:cNvSpPr>
          <p:nvPr>
            <p:ph type="ftr" sz="quarter" idx="11"/>
          </p:nvPr>
        </p:nvSpPr>
        <p:spPr>
          <a:xfrm>
            <a:off x="5728" y="6450891"/>
            <a:ext cx="6124902" cy="365125"/>
          </a:xfrm>
          <a:prstGeom prst="rect">
            <a:avLst/>
          </a:prstGeom>
        </p:spPr>
        <p:txBody>
          <a:bodyPr/>
          <a:lstStyle>
            <a:lvl1pPr>
              <a:defRPr sz="1200"/>
            </a:lvl1pPr>
          </a:lstStyle>
          <a:p>
            <a:r>
              <a:rPr lang="en-US"/>
              <a:t>CSC3113: Theory of Computation</a:t>
            </a:r>
          </a:p>
        </p:txBody>
      </p:sp>
      <p:sp>
        <p:nvSpPr>
          <p:cNvPr id="13" name="Rectangle 12">
            <a:extLst>
              <a:ext uri="{FF2B5EF4-FFF2-40B4-BE49-F238E27FC236}">
                <a16:creationId xmlns:a16="http://schemas.microsoft.com/office/drawing/2014/main" id="{4EA8B8D1-F9C5-452D-ADEC-F8665E1C2ED4}"/>
              </a:ext>
            </a:extLst>
          </p:cNvPr>
          <p:cNvSpPr/>
          <p:nvPr/>
        </p:nvSpPr>
        <p:spPr>
          <a:xfrm>
            <a:off x="-794" y="4"/>
            <a:ext cx="9137152" cy="1108169"/>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pic>
        <p:nvPicPr>
          <p:cNvPr id="16" name="Picture 2" descr="Image result for AIUB logo">
            <a:extLst>
              <a:ext uri="{FF2B5EF4-FFF2-40B4-BE49-F238E27FC236}">
                <a16:creationId xmlns:a16="http://schemas.microsoft.com/office/drawing/2014/main" id="{003CA08F-CB81-462F-838C-6E7B88B87AE4}"/>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996265" y="4"/>
            <a:ext cx="1142039" cy="1149177"/>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D7A32B08-ADDB-46D8-A9C9-DAAE2926D273}"/>
              </a:ext>
            </a:extLst>
          </p:cNvPr>
          <p:cNvSpPr txBox="1"/>
          <p:nvPr/>
        </p:nvSpPr>
        <p:spPr>
          <a:xfrm>
            <a:off x="117486" y="85732"/>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Class &amp; Course Policies</a:t>
            </a:r>
          </a:p>
          <a:p>
            <a:pPr algn="ctr"/>
            <a:endParaRPr lang="en-US" sz="600" b="1" i="0" cap="small" baseline="0" dirty="0">
              <a:solidFill>
                <a:schemeClr val="bg1"/>
              </a:solidFill>
            </a:endParaRPr>
          </a:p>
        </p:txBody>
      </p:sp>
      <p:sp>
        <p:nvSpPr>
          <p:cNvPr id="14" name="TextBox 13">
            <a:extLst>
              <a:ext uri="{FF2B5EF4-FFF2-40B4-BE49-F238E27FC236}">
                <a16:creationId xmlns:a16="http://schemas.microsoft.com/office/drawing/2014/main" id="{6656A384-BF04-4F7C-AE8F-220230A3DB7C}"/>
              </a:ext>
            </a:extLst>
          </p:cNvPr>
          <p:cNvSpPr txBox="1"/>
          <p:nvPr/>
        </p:nvSpPr>
        <p:spPr>
          <a:xfrm>
            <a:off x="117486" y="85732"/>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Class &amp; Course Policies</a:t>
            </a:r>
          </a:p>
          <a:p>
            <a:pPr algn="ctr"/>
            <a:endParaRPr lang="en-US" sz="600" b="1" i="0" cap="small" baseline="0" dirty="0">
              <a:solidFill>
                <a:schemeClr val="bg1"/>
              </a:solidFill>
            </a:endParaRPr>
          </a:p>
        </p:txBody>
      </p:sp>
    </p:spTree>
    <p:extLst>
      <p:ext uri="{BB962C8B-B14F-4D97-AF65-F5344CB8AC3E}">
        <p14:creationId xmlns:p14="http://schemas.microsoft.com/office/powerpoint/2010/main" val="3999144007"/>
      </p:ext>
    </p:extLst>
  </p:cSld>
  <p:clrMapOvr>
    <a:masterClrMapping/>
  </p:clrMapOvr>
  <p:hf hdr="0"/>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Evaluation">
    <p:spTree>
      <p:nvGrpSpPr>
        <p:cNvPr id="1" name=""/>
        <p:cNvGrpSpPr/>
        <p:nvPr/>
      </p:nvGrpSpPr>
      <p:grpSpPr>
        <a:xfrm>
          <a:off x="0" y="0"/>
          <a:ext cx="0" cy="0"/>
          <a:chOff x="0" y="0"/>
          <a:chExt cx="0" cy="0"/>
        </a:xfrm>
      </p:grpSpPr>
      <p:grpSp>
        <p:nvGrpSpPr>
          <p:cNvPr id="11" name="Group 10"/>
          <p:cNvGrpSpPr/>
          <p:nvPr/>
        </p:nvGrpSpPr>
        <p:grpSpPr>
          <a:xfrm>
            <a:off x="294416" y="1147036"/>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Text Placeholder 2"/>
          <p:cNvSpPr>
            <a:spLocks noGrp="1"/>
          </p:cNvSpPr>
          <p:nvPr>
            <p:ph type="body" idx="1" hasCustomPrompt="1"/>
          </p:nvPr>
        </p:nvSpPr>
        <p:spPr>
          <a:xfrm>
            <a:off x="0" y="1291790"/>
            <a:ext cx="4476198" cy="833250"/>
          </a:xfrm>
          <a:prstGeom prst="rect">
            <a:avLst/>
          </a:prstGeom>
        </p:spPr>
        <p:txBody>
          <a:bodyPr anchor="ctr">
            <a:noAutofit/>
          </a:bodyPr>
          <a:lstStyle>
            <a:lvl1pPr marL="0" indent="0" algn="ctr">
              <a:lnSpc>
                <a:spcPct val="100000"/>
              </a:lnSpc>
              <a:spcBef>
                <a:spcPts val="338"/>
              </a:spcBef>
              <a:buNone/>
              <a:defRPr sz="2800" b="1">
                <a:solidFill>
                  <a:schemeClr val="accent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Exam Policies</a:t>
            </a:r>
          </a:p>
        </p:txBody>
      </p:sp>
      <p:sp>
        <p:nvSpPr>
          <p:cNvPr id="4" name="Content Placeholder 3"/>
          <p:cNvSpPr>
            <a:spLocks noGrp="1"/>
          </p:cNvSpPr>
          <p:nvPr>
            <p:ph sz="half" idx="2"/>
          </p:nvPr>
        </p:nvSpPr>
        <p:spPr>
          <a:xfrm>
            <a:off x="0" y="2132388"/>
            <a:ext cx="4476198" cy="4297298"/>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endParaRPr>
          </a:p>
        </p:txBody>
      </p:sp>
      <p:sp>
        <p:nvSpPr>
          <p:cNvPr id="5" name="Text Placeholder 4"/>
          <p:cNvSpPr>
            <a:spLocks noGrp="1"/>
          </p:cNvSpPr>
          <p:nvPr>
            <p:ph type="body" sz="quarter" idx="3" hasCustomPrompt="1"/>
          </p:nvPr>
        </p:nvSpPr>
        <p:spPr>
          <a:xfrm>
            <a:off x="4638628" y="1291790"/>
            <a:ext cx="4476199" cy="833250"/>
          </a:xfrm>
          <a:prstGeom prst="rect">
            <a:avLst/>
          </a:prstGeom>
        </p:spPr>
        <p:txBody>
          <a:bodyPr anchor="ctr">
            <a:noAutofit/>
          </a:bodyPr>
          <a:lstStyle>
            <a:lvl1pPr marL="0" indent="0" algn="ctr">
              <a:lnSpc>
                <a:spcPct val="100000"/>
              </a:lnSpc>
              <a:spcBef>
                <a:spcPts val="338"/>
              </a:spcBef>
              <a:buNone/>
              <a:defRPr lang="fi-FI" sz="2800" b="1" kern="1200" dirty="0">
                <a:solidFill>
                  <a:schemeClr val="accent1"/>
                </a:solidFill>
                <a:latin typeface="+mn-lt"/>
                <a:ea typeface="+mn-ea"/>
                <a:cs typeface="+mn-cs"/>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Evaluation</a:t>
            </a:r>
          </a:p>
        </p:txBody>
      </p:sp>
      <p:sp>
        <p:nvSpPr>
          <p:cNvPr id="6" name="Content Placeholder 5"/>
          <p:cNvSpPr>
            <a:spLocks noGrp="1"/>
          </p:cNvSpPr>
          <p:nvPr>
            <p:ph sz="quarter" idx="4"/>
          </p:nvPr>
        </p:nvSpPr>
        <p:spPr>
          <a:xfrm>
            <a:off x="4640094" y="2132387"/>
            <a:ext cx="4476196" cy="4297298"/>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endParaRPr>
          </a:p>
        </p:txBody>
      </p:sp>
      <p:sp>
        <p:nvSpPr>
          <p:cNvPr id="8" name="Footer Placeholder 7"/>
          <p:cNvSpPr>
            <a:spLocks noGrp="1"/>
          </p:cNvSpPr>
          <p:nvPr>
            <p:ph type="ftr" sz="quarter" idx="11"/>
          </p:nvPr>
        </p:nvSpPr>
        <p:spPr>
          <a:xfrm>
            <a:off x="19583" y="6464746"/>
            <a:ext cx="6124902" cy="365125"/>
          </a:xfrm>
          <a:prstGeom prst="rect">
            <a:avLst/>
          </a:prstGeom>
        </p:spPr>
        <p:txBody>
          <a:bodyPr/>
          <a:lstStyle/>
          <a:p>
            <a:r>
              <a:rPr lang="en-US"/>
              <a:t>CSC3113: Theory of Computation</a:t>
            </a:r>
          </a:p>
        </p:txBody>
      </p:sp>
      <p:sp>
        <p:nvSpPr>
          <p:cNvPr id="15" name="Rectangle 14">
            <a:extLst>
              <a:ext uri="{FF2B5EF4-FFF2-40B4-BE49-F238E27FC236}">
                <a16:creationId xmlns:a16="http://schemas.microsoft.com/office/drawing/2014/main" id="{5B263954-7581-47FF-92A3-479156E58877}"/>
              </a:ext>
            </a:extLst>
          </p:cNvPr>
          <p:cNvSpPr/>
          <p:nvPr/>
        </p:nvSpPr>
        <p:spPr>
          <a:xfrm>
            <a:off x="-794" y="4"/>
            <a:ext cx="9137152" cy="1108169"/>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pic>
        <p:nvPicPr>
          <p:cNvPr id="17" name="Picture 2" descr="Image result for AIUB logo">
            <a:extLst>
              <a:ext uri="{FF2B5EF4-FFF2-40B4-BE49-F238E27FC236}">
                <a16:creationId xmlns:a16="http://schemas.microsoft.com/office/drawing/2014/main" id="{585DC8C7-36F8-4BBC-83D4-45ABD100076E}"/>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996265" y="4"/>
            <a:ext cx="1142039" cy="1149177"/>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51D86C17-0C2E-4A9E-8501-70C782C29781}"/>
              </a:ext>
            </a:extLst>
          </p:cNvPr>
          <p:cNvSpPr txBox="1"/>
          <p:nvPr/>
        </p:nvSpPr>
        <p:spPr>
          <a:xfrm>
            <a:off x="117486" y="85731"/>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Exam &amp; Evaluation Policies</a:t>
            </a:r>
          </a:p>
          <a:p>
            <a:pPr algn="ctr"/>
            <a:endParaRPr lang="en-US" sz="600" b="1" i="0" cap="small" baseline="0" dirty="0">
              <a:solidFill>
                <a:schemeClr val="bg1"/>
              </a:solidFill>
            </a:endParaRPr>
          </a:p>
        </p:txBody>
      </p:sp>
      <p:sp>
        <p:nvSpPr>
          <p:cNvPr id="16" name="TextBox 15">
            <a:extLst>
              <a:ext uri="{FF2B5EF4-FFF2-40B4-BE49-F238E27FC236}">
                <a16:creationId xmlns:a16="http://schemas.microsoft.com/office/drawing/2014/main" id="{6FDC5B31-A712-4DEA-87EF-92D23E31834E}"/>
              </a:ext>
            </a:extLst>
          </p:cNvPr>
          <p:cNvSpPr txBox="1"/>
          <p:nvPr/>
        </p:nvSpPr>
        <p:spPr>
          <a:xfrm>
            <a:off x="117486" y="85731"/>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Exam &amp; Evaluation Policies</a:t>
            </a:r>
          </a:p>
          <a:p>
            <a:pPr algn="ctr"/>
            <a:endParaRPr lang="en-US" sz="600" b="1" i="0" cap="small" baseline="0" dirty="0">
              <a:solidFill>
                <a:schemeClr val="bg1"/>
              </a:solidFill>
            </a:endParaRPr>
          </a:p>
        </p:txBody>
      </p:sp>
    </p:spTree>
    <p:extLst>
      <p:ext uri="{BB962C8B-B14F-4D97-AF65-F5344CB8AC3E}">
        <p14:creationId xmlns:p14="http://schemas.microsoft.com/office/powerpoint/2010/main" val="1412225508"/>
      </p:ext>
    </p:extLst>
  </p:cSld>
  <p:clrMapOvr>
    <a:masterClrMapping/>
  </p:clrMapOvr>
  <p:hf hdr="0"/>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Course Outlin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Outline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Box 3">
            <a:extLst>
              <a:ext uri="{FF2B5EF4-FFF2-40B4-BE49-F238E27FC236}">
                <a16:creationId xmlns:a16="http://schemas.microsoft.com/office/drawing/2014/main" id="{F6B82D4F-7F31-400E-B94B-1E51FA392DBC}"/>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Outline</a:t>
            </a:r>
          </a:p>
          <a:p>
            <a:pPr algn="ctr"/>
            <a:endParaRPr lang="en-US" sz="1000" b="1" i="0" cap="small" baseline="0" dirty="0">
              <a:solidFill>
                <a:schemeClr val="bg1"/>
              </a:solidFill>
            </a:endParaRPr>
          </a:p>
        </p:txBody>
      </p:sp>
      <p:sp>
        <p:nvSpPr>
          <p:cNvPr id="14" name="TextBox 13">
            <a:extLst>
              <a:ext uri="{FF2B5EF4-FFF2-40B4-BE49-F238E27FC236}">
                <a16:creationId xmlns:a16="http://schemas.microsoft.com/office/drawing/2014/main" id="{52A48B43-4475-459B-B819-2CD0A3D98CA9}"/>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Outline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120946634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Course Objectiv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Objective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Objective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FE9E0002-BF95-426A-9951-C04B83E13A25}"/>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Objective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4D9DBD4C-E7AF-4DD4-9110-15778D18CB8E}"/>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Objective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30288243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Lecture Outlin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Outline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Box 3">
            <a:extLst>
              <a:ext uri="{FF2B5EF4-FFF2-40B4-BE49-F238E27FC236}">
                <a16:creationId xmlns:a16="http://schemas.microsoft.com/office/drawing/2014/main" id="{F6B82D4F-7F31-400E-B94B-1E51FA392DBC}"/>
              </a:ext>
            </a:extLst>
          </p:cNvPr>
          <p:cNvSpPr txBox="1"/>
          <p:nvPr/>
        </p:nvSpPr>
        <p:spPr>
          <a:xfrm>
            <a:off x="101602" y="99196"/>
            <a:ext cx="7621950" cy="1261884"/>
          </a:xfrm>
          <a:prstGeom prst="rect">
            <a:avLst/>
          </a:prstGeom>
          <a:solidFill>
            <a:schemeClr val="bg2">
              <a:lumMod val="50000"/>
            </a:schemeClr>
          </a:solidFill>
        </p:spPr>
        <p:txBody>
          <a:bodyPr wrap="square" rtlCol="0" anchor="ctr">
            <a:spAutoFit/>
          </a:bodyPr>
          <a:lstStyle/>
          <a:p>
            <a:pPr algn="ctr">
              <a:spcBef>
                <a:spcPts val="0"/>
              </a:spcBef>
              <a:spcAft>
                <a:spcPts val="0"/>
              </a:spcAft>
            </a:pP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Lecture Outline</a:t>
            </a:r>
          </a:p>
          <a:p>
            <a:pPr algn="ctr">
              <a:spcBef>
                <a:spcPts val="600"/>
              </a:spcBef>
              <a:spcAft>
                <a:spcPts val="600"/>
              </a:spcAft>
            </a:pPr>
            <a:endParaRPr lang="en-US" sz="1000" b="1" i="0" cap="small" baseline="0" dirty="0">
              <a:solidFill>
                <a:schemeClr val="bg1"/>
              </a:solidFill>
            </a:endParaRPr>
          </a:p>
        </p:txBody>
      </p:sp>
      <p:sp>
        <p:nvSpPr>
          <p:cNvPr id="14" name="TextBox 13">
            <a:extLst>
              <a:ext uri="{FF2B5EF4-FFF2-40B4-BE49-F238E27FC236}">
                <a16:creationId xmlns:a16="http://schemas.microsoft.com/office/drawing/2014/main" id="{9BC180F2-0FAB-41E7-A4CA-0411023C7A0F}"/>
              </a:ext>
            </a:extLst>
          </p:cNvPr>
          <p:cNvSpPr txBox="1"/>
          <p:nvPr/>
        </p:nvSpPr>
        <p:spPr>
          <a:xfrm>
            <a:off x="101602" y="99196"/>
            <a:ext cx="7621950" cy="1261884"/>
          </a:xfrm>
          <a:prstGeom prst="rect">
            <a:avLst/>
          </a:prstGeom>
          <a:solidFill>
            <a:schemeClr val="bg2">
              <a:lumMod val="50000"/>
            </a:schemeClr>
          </a:solidFill>
        </p:spPr>
        <p:txBody>
          <a:bodyPr wrap="square" rtlCol="0" anchor="ctr">
            <a:spAutoFit/>
          </a:bodyPr>
          <a:lstStyle/>
          <a:p>
            <a:pPr algn="ctr">
              <a:spcBef>
                <a:spcPts val="0"/>
              </a:spcBef>
              <a:spcAft>
                <a:spcPts val="0"/>
              </a:spcAft>
            </a:pP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Lecture Outline</a:t>
            </a:r>
          </a:p>
          <a:p>
            <a:pPr algn="ctr">
              <a:spcBef>
                <a:spcPts val="600"/>
              </a:spcBef>
              <a:spcAft>
                <a:spcPts val="600"/>
              </a:spcAft>
            </a:pPr>
            <a:endParaRPr lang="en-US" sz="1000" b="1" i="0" cap="small" baseline="0" dirty="0">
              <a:solidFill>
                <a:schemeClr val="bg1"/>
              </a:solidFill>
            </a:endParaRPr>
          </a:p>
        </p:txBody>
      </p:sp>
    </p:spTree>
    <p:extLst>
      <p:ext uri="{BB962C8B-B14F-4D97-AF65-F5344CB8AC3E}">
        <p14:creationId xmlns:p14="http://schemas.microsoft.com/office/powerpoint/2010/main" val="1673626883"/>
      </p:ext>
    </p:extLst>
  </p:cSld>
  <p:clrMapOvr>
    <a:masterClrMapping/>
  </p:clrMapOvr>
  <p:hf hdr="0"/>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Course Outcom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Outcome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Outcome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D0B1577D-1333-4D08-A3E2-242C75C0B97A}"/>
              </a:ext>
            </a:extLst>
          </p:cNvPr>
          <p:cNvSpPr txBox="1"/>
          <p:nvPr/>
        </p:nvSpPr>
        <p:spPr>
          <a:xfrm>
            <a:off x="101602" y="141517"/>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Outcome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E60FCC8C-2E83-43B6-8537-1F46ED6C7B47}"/>
              </a:ext>
            </a:extLst>
          </p:cNvPr>
          <p:cNvSpPr txBox="1"/>
          <p:nvPr/>
        </p:nvSpPr>
        <p:spPr>
          <a:xfrm>
            <a:off x="101602" y="141517"/>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Outcome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183069935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Pre-requisit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Outcome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Outcome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D0B1577D-1333-4D08-A3E2-242C75C0B97A}"/>
              </a:ext>
            </a:extLst>
          </p:cNvPr>
          <p:cNvSpPr txBox="1"/>
          <p:nvPr/>
        </p:nvSpPr>
        <p:spPr>
          <a:xfrm>
            <a:off x="101602" y="141517"/>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Pre-Requisite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1245385513"/>
      </p:ext>
    </p:extLst>
  </p:cSld>
  <p:clrMapOvr>
    <a:masterClrMapping/>
  </p:clrMapOvr>
  <p:hf hdr="0"/>
</p:sldLayout>
</file>

<file path=ppt/slideLayouts/slideLayout32.xml><?xml version="1.0" encoding="utf-8"?>
<p:sldLayout xmlns:a="http://schemas.openxmlformats.org/drawingml/2006/main" xmlns:r="http://schemas.openxmlformats.org/officeDocument/2006/relationships" xmlns:p="http://schemas.openxmlformats.org/presentationml/2006/main">
  <p:cSld name="Lecture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sp>
        <p:nvSpPr>
          <p:cNvPr id="9" name="Text Placeholder 8">
            <a:extLst>
              <a:ext uri="{FF2B5EF4-FFF2-40B4-BE49-F238E27FC236}">
                <a16:creationId xmlns:a16="http://schemas.microsoft.com/office/drawing/2014/main" id="{2BCCA9BA-A048-49BB-8213-AEE11065F309}"/>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lvl="0"/>
            <a:r>
              <a:rPr lang="en-US" dirty="0"/>
              <a:t>Click to add TITLE</a:t>
            </a:r>
          </a:p>
        </p:txBody>
      </p:sp>
      <p:sp>
        <p:nvSpPr>
          <p:cNvPr id="11" name="Text Placeholder 10">
            <a:extLst>
              <a:ext uri="{FF2B5EF4-FFF2-40B4-BE49-F238E27FC236}">
                <a16:creationId xmlns:a16="http://schemas.microsoft.com/office/drawing/2014/main" id="{BD8E7E68-2955-4F78-A94B-30ADF2A5D4D5}"/>
              </a:ext>
            </a:extLst>
          </p:cNvPr>
          <p:cNvSpPr>
            <a:spLocks noGrp="1"/>
          </p:cNvSpPr>
          <p:nvPr>
            <p:ph type="body" sz="quarter" idx="13" hasCustomPrompt="1"/>
          </p:nvPr>
        </p:nvSpPr>
        <p:spPr>
          <a:xfrm>
            <a:off x="2" y="846142"/>
            <a:ext cx="9136063" cy="5591175"/>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5678024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cSld name="Picture, Content, and Caption">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0" y="812264"/>
            <a:ext cx="3027361" cy="3432938"/>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6" name="Footer Placeholder 5"/>
          <p:cNvSpPr>
            <a:spLocks noGrp="1"/>
          </p:cNvSpPr>
          <p:nvPr>
            <p:ph type="ftr" sz="quarter" idx="11"/>
          </p:nvPr>
        </p:nvSpPr>
        <p:spPr>
          <a:xfrm>
            <a:off x="19586" y="6437036"/>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2" y="5119261"/>
            <a:ext cx="3027361" cy="1246094"/>
          </a:xfrm>
          <a:prstGeom prst="rect">
            <a:avLst/>
          </a:prstGeom>
          <a:solidFill>
            <a:schemeClr val="bg2">
              <a:lumMod val="75000"/>
            </a:schemeClr>
          </a:solidFill>
        </p:spPr>
        <p:txBody>
          <a:bodyPr>
            <a:normAutofit/>
          </a:bodyPr>
          <a:lstStyle>
            <a:lvl1pPr marL="0" indent="0" algn="l">
              <a:spcBef>
                <a:spcPts val="0"/>
              </a:spcBef>
              <a:buNone/>
              <a:defRPr sz="20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2" name="Title 1"/>
          <p:cNvSpPr>
            <a:spLocks noGrp="1"/>
          </p:cNvSpPr>
          <p:nvPr>
            <p:ph type="title" hasCustomPrompt="1"/>
          </p:nvPr>
        </p:nvSpPr>
        <p:spPr>
          <a:xfrm>
            <a:off x="2" y="4319931"/>
            <a:ext cx="3027361" cy="749655"/>
          </a:xfrm>
          <a:prstGeom prst="rect">
            <a:avLst/>
          </a:prstGeom>
          <a:solidFill>
            <a:schemeClr val="bg2">
              <a:lumMod val="50000"/>
            </a:schemeClr>
          </a:solidFill>
        </p:spPr>
        <p:txBody>
          <a:bodyPr anchor="b">
            <a:noAutofit/>
          </a:bodyPr>
          <a:lstStyle>
            <a:lvl1pPr algn="l">
              <a:defRPr sz="28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3198808" y="-5742"/>
            <a:ext cx="5945190" cy="6437034"/>
          </a:xfrm>
          <a:prstGeom prst="rect">
            <a:avLst/>
          </a:prstGeom>
        </p:spPr>
        <p:txBody>
          <a:bodyPr/>
          <a:lstStyle>
            <a:lvl1pPr>
              <a:buNone/>
              <a:defRPr/>
            </a:lvl1pPr>
          </a:lstStyle>
          <a:p>
            <a:r>
              <a:rPr lang="en-US"/>
              <a:t>Click icon to add picture</a:t>
            </a:r>
            <a:endParaRPr/>
          </a:p>
        </p:txBody>
      </p:sp>
    </p:spTree>
    <p:extLst>
      <p:ext uri="{BB962C8B-B14F-4D97-AF65-F5344CB8AC3E}">
        <p14:creationId xmlns:p14="http://schemas.microsoft.com/office/powerpoint/2010/main" val="321428492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cSld name="Wide Picture, Content, and Caption">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18723" y="3062026"/>
            <a:ext cx="9105691" cy="3358482"/>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6" name="Footer Placeholder 5"/>
          <p:cNvSpPr>
            <a:spLocks noGrp="1"/>
          </p:cNvSpPr>
          <p:nvPr>
            <p:ph type="ftr" sz="quarter" idx="11"/>
          </p:nvPr>
        </p:nvSpPr>
        <p:spPr>
          <a:xfrm>
            <a:off x="19586" y="6437036"/>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10010" y="1624470"/>
            <a:ext cx="3027361" cy="1246094"/>
          </a:xfrm>
          <a:prstGeom prst="rect">
            <a:avLst/>
          </a:prstGeom>
          <a:solidFill>
            <a:schemeClr val="bg2">
              <a:lumMod val="75000"/>
            </a:schemeClr>
          </a:solidFill>
        </p:spPr>
        <p:txBody>
          <a:bodyPr>
            <a:normAutofit/>
          </a:bodyPr>
          <a:lstStyle>
            <a:lvl1pPr marL="0" indent="0" algn="l">
              <a:spcBef>
                <a:spcPts val="0"/>
              </a:spcBef>
              <a:buNone/>
              <a:defRPr sz="20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2" name="Title 1"/>
          <p:cNvSpPr>
            <a:spLocks noGrp="1"/>
          </p:cNvSpPr>
          <p:nvPr>
            <p:ph type="title" hasCustomPrompt="1"/>
          </p:nvPr>
        </p:nvSpPr>
        <p:spPr>
          <a:xfrm>
            <a:off x="10010" y="825140"/>
            <a:ext cx="3027361" cy="749655"/>
          </a:xfrm>
          <a:prstGeom prst="rect">
            <a:avLst/>
          </a:prstGeom>
          <a:solidFill>
            <a:schemeClr val="bg2">
              <a:lumMod val="50000"/>
            </a:schemeClr>
          </a:solidFill>
        </p:spPr>
        <p:txBody>
          <a:bodyPr anchor="b">
            <a:noAutofit/>
          </a:bodyPr>
          <a:lstStyle>
            <a:lvl1pPr algn="l">
              <a:defRPr sz="28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3198808" y="-5742"/>
            <a:ext cx="5945190" cy="2859778"/>
          </a:xfrm>
          <a:prstGeom prst="rect">
            <a:avLst/>
          </a:prstGeom>
        </p:spPr>
        <p:txBody>
          <a:bodyPr/>
          <a:lstStyle>
            <a:lvl1pPr>
              <a:buNone/>
              <a:defRPr/>
            </a:lvl1pPr>
          </a:lstStyle>
          <a:p>
            <a:r>
              <a:rPr lang="en-US"/>
              <a:t>Click icon to add picture</a:t>
            </a:r>
            <a:endParaRPr/>
          </a:p>
        </p:txBody>
      </p:sp>
      <p:grpSp>
        <p:nvGrpSpPr>
          <p:cNvPr id="29" name="Group 28">
            <a:extLst>
              <a:ext uri="{FF2B5EF4-FFF2-40B4-BE49-F238E27FC236}">
                <a16:creationId xmlns:a16="http://schemas.microsoft.com/office/drawing/2014/main" id="{0DD6D0B9-9A41-470F-9EE1-03BA0F0542D8}"/>
              </a:ext>
            </a:extLst>
          </p:cNvPr>
          <p:cNvGrpSpPr/>
          <p:nvPr/>
        </p:nvGrpSpPr>
        <p:grpSpPr>
          <a:xfrm>
            <a:off x="19586" y="2961399"/>
            <a:ext cx="9124412" cy="56355"/>
            <a:chOff x="284163" y="1577847"/>
            <a:chExt cx="8576373" cy="137411"/>
          </a:xfrm>
        </p:grpSpPr>
        <p:sp>
          <p:nvSpPr>
            <p:cNvPr id="30" name="Rectangle 29">
              <a:extLst>
                <a:ext uri="{FF2B5EF4-FFF2-40B4-BE49-F238E27FC236}">
                  <a16:creationId xmlns:a16="http://schemas.microsoft.com/office/drawing/2014/main" id="{5334261B-3D7F-4C94-9273-CBFDAAAFFEE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1" name="Rectangle 30">
              <a:extLst>
                <a:ext uri="{FF2B5EF4-FFF2-40B4-BE49-F238E27FC236}">
                  <a16:creationId xmlns:a16="http://schemas.microsoft.com/office/drawing/2014/main" id="{B9144A11-DF47-49A5-AA16-B82657B26C06}"/>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2" name="Rectangle 31">
              <a:extLst>
                <a:ext uri="{FF2B5EF4-FFF2-40B4-BE49-F238E27FC236}">
                  <a16:creationId xmlns:a16="http://schemas.microsoft.com/office/drawing/2014/main" id="{2F46EAE9-8CB1-41D6-A4AE-2B066FDBAB3E}"/>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grpSp>
        <p:nvGrpSpPr>
          <p:cNvPr id="11" name="Group 10">
            <a:extLst>
              <a:ext uri="{FF2B5EF4-FFF2-40B4-BE49-F238E27FC236}">
                <a16:creationId xmlns:a16="http://schemas.microsoft.com/office/drawing/2014/main" id="{97CA4437-962B-4188-B249-DE6974B189B1}"/>
              </a:ext>
            </a:extLst>
          </p:cNvPr>
          <p:cNvGrpSpPr/>
          <p:nvPr/>
        </p:nvGrpSpPr>
        <p:grpSpPr>
          <a:xfrm>
            <a:off x="19586" y="2961399"/>
            <a:ext cx="9124412" cy="56355"/>
            <a:chOff x="284163" y="1577847"/>
            <a:chExt cx="8576373" cy="137411"/>
          </a:xfrm>
        </p:grpSpPr>
        <p:sp>
          <p:nvSpPr>
            <p:cNvPr id="12" name="Rectangle 11">
              <a:extLst>
                <a:ext uri="{FF2B5EF4-FFF2-40B4-BE49-F238E27FC236}">
                  <a16:creationId xmlns:a16="http://schemas.microsoft.com/office/drawing/2014/main" id="{38D109A9-C05A-41C4-99D7-304EEC7FFF7B}"/>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3" name="Rectangle 12">
              <a:extLst>
                <a:ext uri="{FF2B5EF4-FFF2-40B4-BE49-F238E27FC236}">
                  <a16:creationId xmlns:a16="http://schemas.microsoft.com/office/drawing/2014/main" id="{99BA0469-26BC-4E1C-95DA-12CE88A1918D}"/>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B64BDEF7-9772-4424-9939-406B9BBA28D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grpSp>
        <p:nvGrpSpPr>
          <p:cNvPr id="16" name="Group 15">
            <a:extLst>
              <a:ext uri="{FF2B5EF4-FFF2-40B4-BE49-F238E27FC236}">
                <a16:creationId xmlns:a16="http://schemas.microsoft.com/office/drawing/2014/main" id="{5AA29BA1-A689-4564-BF5E-3FC82B02645F}"/>
              </a:ext>
            </a:extLst>
          </p:cNvPr>
          <p:cNvGrpSpPr/>
          <p:nvPr/>
        </p:nvGrpSpPr>
        <p:grpSpPr>
          <a:xfrm>
            <a:off x="19586" y="2961399"/>
            <a:ext cx="9124412" cy="56355"/>
            <a:chOff x="284163" y="1577847"/>
            <a:chExt cx="8576373" cy="137411"/>
          </a:xfrm>
        </p:grpSpPr>
        <p:sp>
          <p:nvSpPr>
            <p:cNvPr id="17" name="Rectangle 16">
              <a:extLst>
                <a:ext uri="{FF2B5EF4-FFF2-40B4-BE49-F238E27FC236}">
                  <a16:creationId xmlns:a16="http://schemas.microsoft.com/office/drawing/2014/main" id="{BFCE384B-DF71-40A1-959A-B357461C362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6728641D-E72C-4214-9687-F191C0A6D0ED}"/>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9" name="Rectangle 18">
              <a:extLst>
                <a:ext uri="{FF2B5EF4-FFF2-40B4-BE49-F238E27FC236}">
                  <a16:creationId xmlns:a16="http://schemas.microsoft.com/office/drawing/2014/main" id="{9E0738A7-D8CE-4839-A32D-EF799AC654EC}"/>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grpSp>
        <p:nvGrpSpPr>
          <p:cNvPr id="20" name="Group 19">
            <a:extLst>
              <a:ext uri="{FF2B5EF4-FFF2-40B4-BE49-F238E27FC236}">
                <a16:creationId xmlns:a16="http://schemas.microsoft.com/office/drawing/2014/main" id="{E9F41A2D-8EDC-4EC3-982B-904D4EDF489C}"/>
              </a:ext>
            </a:extLst>
          </p:cNvPr>
          <p:cNvGrpSpPr/>
          <p:nvPr userDrawn="1"/>
        </p:nvGrpSpPr>
        <p:grpSpPr>
          <a:xfrm>
            <a:off x="19586" y="2961399"/>
            <a:ext cx="9124412" cy="56355"/>
            <a:chOff x="284163" y="1577847"/>
            <a:chExt cx="8576373" cy="137411"/>
          </a:xfrm>
        </p:grpSpPr>
        <p:sp>
          <p:nvSpPr>
            <p:cNvPr id="21" name="Rectangle 20">
              <a:extLst>
                <a:ext uri="{FF2B5EF4-FFF2-40B4-BE49-F238E27FC236}">
                  <a16:creationId xmlns:a16="http://schemas.microsoft.com/office/drawing/2014/main" id="{EF8E07FA-5F9C-4C66-AD3F-D7879F4C6133}"/>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2" name="Rectangle 21">
              <a:extLst>
                <a:ext uri="{FF2B5EF4-FFF2-40B4-BE49-F238E27FC236}">
                  <a16:creationId xmlns:a16="http://schemas.microsoft.com/office/drawing/2014/main" id="{C9C74755-F1F3-4EE5-BD23-3284770AF02C}"/>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3" name="Rectangle 22">
              <a:extLst>
                <a:ext uri="{FF2B5EF4-FFF2-40B4-BE49-F238E27FC236}">
                  <a16:creationId xmlns:a16="http://schemas.microsoft.com/office/drawing/2014/main" id="{3F358950-BCD8-438B-80D9-F1AE5FB8C0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Tree>
    <p:extLst>
      <p:ext uri="{BB962C8B-B14F-4D97-AF65-F5344CB8AC3E}">
        <p14:creationId xmlns:p14="http://schemas.microsoft.com/office/powerpoint/2010/main" val="321137010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1_2 Pictures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890653" y="4955894"/>
            <a:ext cx="4209028" cy="566738"/>
          </a:xfrm>
          <a:prstGeom prst="rect">
            <a:avLst/>
          </a:prstGeom>
          <a:solidFill>
            <a:schemeClr val="bg2">
              <a:lumMod val="50000"/>
            </a:schemeClr>
          </a:solidFill>
        </p:spPr>
        <p:txBody>
          <a:bodyPr vert="horz" lIns="91440" tIns="45720" rIns="91440" bIns="45720" rtlCol="0" anchor="b" anchorCtr="0">
            <a:noAutofit/>
          </a:bodyPr>
          <a:lstStyle>
            <a:lvl1pPr algn="l" defTabSz="514350" rtl="0" eaLnBrk="1" latinLnBrk="0" hangingPunct="1">
              <a:spcBef>
                <a:spcPct val="0"/>
              </a:spcBef>
              <a:buNone/>
              <a:defRPr sz="3200" b="0"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890653" y="5522632"/>
            <a:ext cx="4209028" cy="804862"/>
          </a:xfrm>
          <a:prstGeom prst="rect">
            <a:avLst/>
          </a:prstGeom>
          <a:solidFill>
            <a:schemeClr val="bg2">
              <a:lumMod val="75000"/>
            </a:schemeClr>
          </a:solidFill>
        </p:spPr>
        <p:txBody>
          <a:bodyPr>
            <a:normAutofit/>
          </a:bodyPr>
          <a:lstStyle>
            <a:lvl1pPr marL="0" indent="0">
              <a:spcBef>
                <a:spcPts val="0"/>
              </a:spcBef>
              <a:buNone/>
              <a:defRPr sz="24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dirty="0"/>
              <a:t>Click to edit sub-title</a:t>
            </a:r>
          </a:p>
        </p:txBody>
      </p:sp>
      <p:sp>
        <p:nvSpPr>
          <p:cNvPr id="6" name="Footer Placeholder 5"/>
          <p:cNvSpPr>
            <a:spLocks noGrp="1"/>
          </p:cNvSpPr>
          <p:nvPr>
            <p:ph type="ftr" sz="quarter" idx="11"/>
          </p:nvPr>
        </p:nvSpPr>
        <p:spPr>
          <a:xfrm>
            <a:off x="61148" y="6437036"/>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813356"/>
            <a:ext cx="4586253" cy="2780144"/>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a:p>
        </p:txBody>
      </p:sp>
      <p:sp>
        <p:nvSpPr>
          <p:cNvPr id="14" name="Picture Placeholder 2"/>
          <p:cNvSpPr>
            <a:spLocks noGrp="1"/>
          </p:cNvSpPr>
          <p:nvPr>
            <p:ph type="pic" idx="14"/>
          </p:nvPr>
        </p:nvSpPr>
        <p:spPr>
          <a:xfrm>
            <a:off x="33222" y="3650022"/>
            <a:ext cx="4583882" cy="2730488"/>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538234" y="3117284"/>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45127" y="376520"/>
            <a:ext cx="2045992" cy="94131"/>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7" name="Text Placeholder 6">
            <a:extLst>
              <a:ext uri="{FF2B5EF4-FFF2-40B4-BE49-F238E27FC236}">
                <a16:creationId xmlns:a16="http://schemas.microsoft.com/office/drawing/2014/main" id="{741869FE-D705-49F7-9915-28CF5ED982C9}"/>
              </a:ext>
            </a:extLst>
          </p:cNvPr>
          <p:cNvSpPr>
            <a:spLocks noGrp="1"/>
          </p:cNvSpPr>
          <p:nvPr>
            <p:ph type="body" sz="quarter" idx="15"/>
          </p:nvPr>
        </p:nvSpPr>
        <p:spPr>
          <a:xfrm>
            <a:off x="4891088" y="0"/>
            <a:ext cx="4252912" cy="4883150"/>
          </a:xfrm>
        </p:spPr>
        <p:txBody>
          <a:bodyPr>
            <a:normAutofit/>
          </a:bodyPr>
          <a:lstStyle>
            <a:lvl1pPr>
              <a:defRPr sz="2400"/>
            </a:lvl1pPr>
            <a:lvl2pPr>
              <a:defRPr sz="2400"/>
            </a:lvl2pPr>
            <a:lvl3pPr>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4166748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cSld name="1_Blank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781833" y="41984"/>
            <a:ext cx="3269673" cy="693738"/>
          </a:xfrm>
        </p:spPr>
        <p:txBody>
          <a:bodyPr anchor="ctr">
            <a:noAutofit/>
          </a:bodyPr>
          <a:lstStyle>
            <a:lvl1pPr marL="0" indent="0">
              <a:buNone/>
              <a:defRPr sz="28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149367211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2_2 Pictures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890653" y="4955894"/>
            <a:ext cx="4209028" cy="566738"/>
          </a:xfrm>
          <a:prstGeom prst="rect">
            <a:avLst/>
          </a:prstGeom>
          <a:solidFill>
            <a:schemeClr val="bg2">
              <a:lumMod val="50000"/>
            </a:schemeClr>
          </a:solidFill>
        </p:spPr>
        <p:txBody>
          <a:bodyPr vert="horz" lIns="91440" tIns="45720" rIns="91440" bIns="45720" rtlCol="0" anchor="b" anchorCtr="0">
            <a:noAutofit/>
          </a:bodyPr>
          <a:lstStyle>
            <a:lvl1pPr algn="l" defTabSz="514350" rtl="0" eaLnBrk="1" latinLnBrk="0" hangingPunct="1">
              <a:spcBef>
                <a:spcPct val="0"/>
              </a:spcBef>
              <a:buNone/>
              <a:defRPr sz="3200" b="0"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890653" y="5522632"/>
            <a:ext cx="4209028" cy="804862"/>
          </a:xfrm>
          <a:prstGeom prst="rect">
            <a:avLst/>
          </a:prstGeom>
          <a:solidFill>
            <a:schemeClr val="bg2">
              <a:lumMod val="75000"/>
            </a:schemeClr>
          </a:solidFill>
        </p:spPr>
        <p:txBody>
          <a:bodyPr>
            <a:normAutofit/>
          </a:bodyPr>
          <a:lstStyle>
            <a:lvl1pPr marL="0" indent="0">
              <a:spcBef>
                <a:spcPts val="0"/>
              </a:spcBef>
              <a:buNone/>
              <a:defRPr sz="24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dirty="0"/>
              <a:t>Click to edit sub-title</a:t>
            </a:r>
          </a:p>
        </p:txBody>
      </p:sp>
      <p:sp>
        <p:nvSpPr>
          <p:cNvPr id="6" name="Footer Placeholder 5"/>
          <p:cNvSpPr>
            <a:spLocks noGrp="1"/>
          </p:cNvSpPr>
          <p:nvPr>
            <p:ph type="ftr" sz="quarter" idx="11"/>
          </p:nvPr>
        </p:nvSpPr>
        <p:spPr>
          <a:xfrm>
            <a:off x="61148" y="6437036"/>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813356"/>
            <a:ext cx="4586253" cy="2780144"/>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a:p>
        </p:txBody>
      </p:sp>
      <p:sp>
        <p:nvSpPr>
          <p:cNvPr id="14" name="Picture Placeholder 2"/>
          <p:cNvSpPr>
            <a:spLocks noGrp="1"/>
          </p:cNvSpPr>
          <p:nvPr>
            <p:ph type="pic" idx="14"/>
          </p:nvPr>
        </p:nvSpPr>
        <p:spPr>
          <a:xfrm>
            <a:off x="33222" y="3650022"/>
            <a:ext cx="4583882" cy="2730488"/>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538234" y="3117284"/>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45127" y="376520"/>
            <a:ext cx="2045992" cy="94131"/>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7" name="Text Placeholder 6">
            <a:extLst>
              <a:ext uri="{FF2B5EF4-FFF2-40B4-BE49-F238E27FC236}">
                <a16:creationId xmlns:a16="http://schemas.microsoft.com/office/drawing/2014/main" id="{741869FE-D705-49F7-9915-28CF5ED982C9}"/>
              </a:ext>
            </a:extLst>
          </p:cNvPr>
          <p:cNvSpPr>
            <a:spLocks noGrp="1"/>
          </p:cNvSpPr>
          <p:nvPr>
            <p:ph type="body" sz="quarter" idx="15"/>
          </p:nvPr>
        </p:nvSpPr>
        <p:spPr>
          <a:xfrm>
            <a:off x="4891088" y="0"/>
            <a:ext cx="4252912" cy="4883150"/>
          </a:xfrm>
        </p:spPr>
        <p:txBody>
          <a:bodyPr>
            <a:normAutofit/>
          </a:bodyPr>
          <a:lstStyle>
            <a:lvl1pPr>
              <a:defRPr sz="2400"/>
            </a:lvl1pPr>
            <a:lvl2pPr>
              <a:defRPr sz="2400"/>
            </a:lvl2pPr>
            <a:lvl3pPr>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82844716"/>
      </p:ext>
    </p:extLst>
  </p:cSld>
  <p:clrMapOvr>
    <a:masterClrMapping/>
  </p:clrMapOvr>
  <p:hf hdr="0"/>
</p:sldLayout>
</file>

<file path=ppt/slideLayouts/slideLayout38.xml><?xml version="1.0" encoding="utf-8"?>
<p:sldLayout xmlns:a="http://schemas.openxmlformats.org/drawingml/2006/main" xmlns:r="http://schemas.openxmlformats.org/officeDocument/2006/relationships" xmlns:p="http://schemas.openxmlformats.org/presentationml/2006/main">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205928" y="32632"/>
            <a:ext cx="5930435" cy="6398658"/>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6" name="Footer Placeholder 5"/>
          <p:cNvSpPr>
            <a:spLocks noGrp="1"/>
          </p:cNvSpPr>
          <p:nvPr>
            <p:ph type="ftr" sz="quarter" idx="11"/>
          </p:nvPr>
        </p:nvSpPr>
        <p:spPr>
          <a:xfrm>
            <a:off x="19586" y="6437036"/>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2" y="5119261"/>
            <a:ext cx="3027361" cy="1246094"/>
          </a:xfrm>
          <a:prstGeom prst="rect">
            <a:avLst/>
          </a:prstGeom>
          <a:solidFill>
            <a:schemeClr val="bg2">
              <a:lumMod val="75000"/>
            </a:schemeClr>
          </a:solidFill>
        </p:spPr>
        <p:txBody>
          <a:bodyPr>
            <a:normAutofit/>
          </a:bodyPr>
          <a:lstStyle>
            <a:lvl1pPr marL="0" indent="0" algn="l">
              <a:spcBef>
                <a:spcPts val="0"/>
              </a:spcBef>
              <a:buNone/>
              <a:defRPr sz="20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2" name="Title 1"/>
          <p:cNvSpPr>
            <a:spLocks noGrp="1"/>
          </p:cNvSpPr>
          <p:nvPr>
            <p:ph type="title" hasCustomPrompt="1"/>
          </p:nvPr>
        </p:nvSpPr>
        <p:spPr>
          <a:xfrm>
            <a:off x="2" y="4319931"/>
            <a:ext cx="3027361" cy="749655"/>
          </a:xfrm>
          <a:prstGeom prst="rect">
            <a:avLst/>
          </a:prstGeom>
          <a:solidFill>
            <a:schemeClr val="bg2">
              <a:lumMod val="50000"/>
            </a:schemeClr>
          </a:solidFill>
        </p:spPr>
        <p:txBody>
          <a:bodyPr anchor="b">
            <a:noAutofit/>
          </a:bodyPr>
          <a:lstStyle>
            <a:lvl1pPr algn="l">
              <a:defRPr sz="28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1" y="835770"/>
            <a:ext cx="3027363" cy="3434478"/>
          </a:xfrm>
          <a:prstGeom prst="rect">
            <a:avLst/>
          </a:prstGeom>
        </p:spPr>
        <p:txBody>
          <a:bodyPr/>
          <a:lstStyle>
            <a:lvl1pPr>
              <a:buNone/>
              <a:defRPr/>
            </a:lvl1pPr>
          </a:lstStyle>
          <a:p>
            <a:r>
              <a:rPr lang="en-US"/>
              <a:t>Click icon to add picture</a:t>
            </a:r>
            <a:endParaRPr/>
          </a:p>
        </p:txBody>
      </p:sp>
    </p:spTree>
    <p:extLst>
      <p:ext uri="{BB962C8B-B14F-4D97-AF65-F5344CB8AC3E}">
        <p14:creationId xmlns:p14="http://schemas.microsoft.com/office/powerpoint/2010/main" val="35716068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3_2 Pictures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890653" y="4955894"/>
            <a:ext cx="4209028" cy="566738"/>
          </a:xfrm>
          <a:prstGeom prst="rect">
            <a:avLst/>
          </a:prstGeom>
          <a:solidFill>
            <a:schemeClr val="bg2">
              <a:lumMod val="50000"/>
            </a:schemeClr>
          </a:solidFill>
        </p:spPr>
        <p:txBody>
          <a:bodyPr vert="horz" lIns="91440" tIns="45720" rIns="91440" bIns="45720" rtlCol="0" anchor="b" anchorCtr="0">
            <a:noAutofit/>
          </a:bodyPr>
          <a:lstStyle>
            <a:lvl1pPr algn="l" defTabSz="514350" rtl="0" eaLnBrk="1" latinLnBrk="0" hangingPunct="1">
              <a:spcBef>
                <a:spcPct val="0"/>
              </a:spcBef>
              <a:buNone/>
              <a:defRPr sz="3200" b="0"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890653" y="5522632"/>
            <a:ext cx="4209028" cy="804862"/>
          </a:xfrm>
          <a:prstGeom prst="rect">
            <a:avLst/>
          </a:prstGeom>
          <a:solidFill>
            <a:schemeClr val="bg2">
              <a:lumMod val="75000"/>
            </a:schemeClr>
          </a:solidFill>
        </p:spPr>
        <p:txBody>
          <a:bodyPr>
            <a:normAutofit/>
          </a:bodyPr>
          <a:lstStyle>
            <a:lvl1pPr marL="0" indent="0">
              <a:spcBef>
                <a:spcPts val="0"/>
              </a:spcBef>
              <a:buNone/>
              <a:defRPr sz="24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dirty="0"/>
              <a:t>Click to edit sub-title</a:t>
            </a:r>
          </a:p>
        </p:txBody>
      </p:sp>
      <p:sp>
        <p:nvSpPr>
          <p:cNvPr id="6" name="Footer Placeholder 5"/>
          <p:cNvSpPr>
            <a:spLocks noGrp="1"/>
          </p:cNvSpPr>
          <p:nvPr>
            <p:ph type="ftr" sz="quarter" idx="11"/>
          </p:nvPr>
        </p:nvSpPr>
        <p:spPr>
          <a:xfrm>
            <a:off x="61148" y="6437036"/>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813356"/>
            <a:ext cx="4586253" cy="2780144"/>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a:p>
        </p:txBody>
      </p:sp>
      <p:sp>
        <p:nvSpPr>
          <p:cNvPr id="14" name="Picture Placeholder 2"/>
          <p:cNvSpPr>
            <a:spLocks noGrp="1"/>
          </p:cNvSpPr>
          <p:nvPr>
            <p:ph type="pic" idx="14"/>
          </p:nvPr>
        </p:nvSpPr>
        <p:spPr>
          <a:xfrm>
            <a:off x="33222" y="3650022"/>
            <a:ext cx="4583882" cy="2730488"/>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538234" y="3117284"/>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45127" y="376520"/>
            <a:ext cx="2045992" cy="94131"/>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7" name="Text Placeholder 6">
            <a:extLst>
              <a:ext uri="{FF2B5EF4-FFF2-40B4-BE49-F238E27FC236}">
                <a16:creationId xmlns:a16="http://schemas.microsoft.com/office/drawing/2014/main" id="{741869FE-D705-49F7-9915-28CF5ED982C9}"/>
              </a:ext>
            </a:extLst>
          </p:cNvPr>
          <p:cNvSpPr>
            <a:spLocks noGrp="1"/>
          </p:cNvSpPr>
          <p:nvPr>
            <p:ph type="body" sz="quarter" idx="15"/>
          </p:nvPr>
        </p:nvSpPr>
        <p:spPr>
          <a:xfrm>
            <a:off x="4891088" y="0"/>
            <a:ext cx="4252912" cy="4883150"/>
          </a:xfrm>
        </p:spPr>
        <p:txBody>
          <a:bodyPr>
            <a:normAutofit/>
          </a:bodyPr>
          <a:lstStyle>
            <a:lvl1pPr>
              <a:defRPr sz="2400"/>
            </a:lvl1pPr>
            <a:lvl2pPr>
              <a:defRPr sz="2400"/>
            </a:lvl2pPr>
            <a:lvl3pPr>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43416850"/>
      </p:ext>
    </p:extLst>
  </p:cSld>
  <p:clrMapOvr>
    <a:masterClrMapping/>
  </p:clrMapOvr>
  <p:hf hdr="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Learning Objectiv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Objective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Objective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FE9E0002-BF95-426A-9951-C04B83E13A25}"/>
              </a:ext>
            </a:extLst>
          </p:cNvPr>
          <p:cNvSpPr txBox="1"/>
          <p:nvPr/>
        </p:nvSpPr>
        <p:spPr>
          <a:xfrm>
            <a:off x="101602" y="145364"/>
            <a:ext cx="7621950" cy="1169551"/>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latin typeface="+mn-lt"/>
                <a:cs typeface="Calibri" panose="020F0502020204030204" pitchFamily="34" charset="0"/>
              </a:rPr>
              <a:t>Learning Objective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ACD07B3C-B01D-4A6F-ACD5-5054206EC9BF}"/>
              </a:ext>
            </a:extLst>
          </p:cNvPr>
          <p:cNvSpPr txBox="1"/>
          <p:nvPr/>
        </p:nvSpPr>
        <p:spPr>
          <a:xfrm>
            <a:off x="101602" y="145364"/>
            <a:ext cx="7621950" cy="1169551"/>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latin typeface="+mn-lt"/>
                <a:cs typeface="Calibri" panose="020F0502020204030204" pitchFamily="34" charset="0"/>
              </a:rPr>
              <a:t>Learning Objective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1778597828"/>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4_2 Pictures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890653" y="4955894"/>
            <a:ext cx="4209028" cy="566738"/>
          </a:xfrm>
          <a:prstGeom prst="rect">
            <a:avLst/>
          </a:prstGeom>
          <a:solidFill>
            <a:schemeClr val="bg2">
              <a:lumMod val="50000"/>
            </a:schemeClr>
          </a:solidFill>
        </p:spPr>
        <p:txBody>
          <a:bodyPr vert="horz" lIns="91440" tIns="45720" rIns="91440" bIns="45720" rtlCol="0" anchor="b" anchorCtr="0">
            <a:noAutofit/>
          </a:bodyPr>
          <a:lstStyle>
            <a:lvl1pPr algn="l" defTabSz="514350" rtl="0" eaLnBrk="1" latinLnBrk="0" hangingPunct="1">
              <a:spcBef>
                <a:spcPct val="0"/>
              </a:spcBef>
              <a:buNone/>
              <a:defRPr sz="3200" b="0"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890653" y="5522632"/>
            <a:ext cx="4209028" cy="804862"/>
          </a:xfrm>
          <a:prstGeom prst="rect">
            <a:avLst/>
          </a:prstGeom>
          <a:solidFill>
            <a:schemeClr val="bg2">
              <a:lumMod val="75000"/>
            </a:schemeClr>
          </a:solidFill>
        </p:spPr>
        <p:txBody>
          <a:bodyPr>
            <a:normAutofit/>
          </a:bodyPr>
          <a:lstStyle>
            <a:lvl1pPr marL="0" indent="0">
              <a:spcBef>
                <a:spcPts val="0"/>
              </a:spcBef>
              <a:buNone/>
              <a:defRPr sz="24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dirty="0"/>
              <a:t>Click to edit sub-title</a:t>
            </a:r>
          </a:p>
        </p:txBody>
      </p:sp>
      <p:sp>
        <p:nvSpPr>
          <p:cNvPr id="6" name="Footer Placeholder 5"/>
          <p:cNvSpPr>
            <a:spLocks noGrp="1"/>
          </p:cNvSpPr>
          <p:nvPr>
            <p:ph type="ftr" sz="quarter" idx="11"/>
          </p:nvPr>
        </p:nvSpPr>
        <p:spPr>
          <a:xfrm>
            <a:off x="61148" y="6437036"/>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813356"/>
            <a:ext cx="4586253" cy="2780144"/>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a:p>
        </p:txBody>
      </p:sp>
      <p:sp>
        <p:nvSpPr>
          <p:cNvPr id="14" name="Picture Placeholder 2"/>
          <p:cNvSpPr>
            <a:spLocks noGrp="1"/>
          </p:cNvSpPr>
          <p:nvPr>
            <p:ph type="pic" idx="14"/>
          </p:nvPr>
        </p:nvSpPr>
        <p:spPr>
          <a:xfrm>
            <a:off x="33222" y="3650022"/>
            <a:ext cx="4583882" cy="2730488"/>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538234" y="3117284"/>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45127" y="376520"/>
            <a:ext cx="2045992" cy="94131"/>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7" name="Text Placeholder 6">
            <a:extLst>
              <a:ext uri="{FF2B5EF4-FFF2-40B4-BE49-F238E27FC236}">
                <a16:creationId xmlns:a16="http://schemas.microsoft.com/office/drawing/2014/main" id="{741869FE-D705-49F7-9915-28CF5ED982C9}"/>
              </a:ext>
            </a:extLst>
          </p:cNvPr>
          <p:cNvSpPr>
            <a:spLocks noGrp="1"/>
          </p:cNvSpPr>
          <p:nvPr>
            <p:ph type="body" sz="quarter" idx="15"/>
          </p:nvPr>
        </p:nvSpPr>
        <p:spPr>
          <a:xfrm>
            <a:off x="4891088" y="0"/>
            <a:ext cx="4252912" cy="4883150"/>
          </a:xfrm>
        </p:spPr>
        <p:txBody>
          <a:bodyPr>
            <a:normAutofit/>
          </a:bodyPr>
          <a:lstStyle>
            <a:lvl1pPr>
              <a:defRPr sz="2400"/>
            </a:lvl1pPr>
            <a:lvl2pPr>
              <a:defRPr sz="2400"/>
            </a:lvl2pPr>
            <a:lvl3pPr>
              <a:defRPr sz="2000"/>
            </a:lvl3pPr>
            <a:lvl4pPr>
              <a:defRPr sz="1600"/>
            </a:lvl4pPr>
            <a:lvl5pPr>
              <a:defRPr sz="1600"/>
            </a:lvl5pPr>
          </a:lstStyle>
          <a:p>
            <a:pPr marL="282575" marR="0" lvl="0" indent="-282575"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4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Click to edit Master text styles</a:t>
            </a:r>
          </a:p>
          <a:p>
            <a:pPr marL="514350" marR="0" lvl="1" indent="-285750"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39775" marR="0" lvl="2" indent="-282575"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860425" marR="0" lvl="3" indent="-228600"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33463" marR="0" lvl="4" indent="-228600"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Tree>
    <p:extLst>
      <p:ext uri="{BB962C8B-B14F-4D97-AF65-F5344CB8AC3E}">
        <p14:creationId xmlns:p14="http://schemas.microsoft.com/office/powerpoint/2010/main" val="10419445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Learning Outcom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Outcome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Outcome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D0B1577D-1333-4D08-A3E2-242C75C0B97A}"/>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Learning Outcome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147BEC90-B43E-4B77-AAB5-B3F4312086AD}"/>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Learning Outcome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16619878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References">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Outline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Box 3">
            <a:extLst>
              <a:ext uri="{FF2B5EF4-FFF2-40B4-BE49-F238E27FC236}">
                <a16:creationId xmlns:a16="http://schemas.microsoft.com/office/drawing/2014/main" id="{F6B82D4F-7F31-400E-B94B-1E51FA392DBC}"/>
              </a:ext>
            </a:extLst>
          </p:cNvPr>
          <p:cNvSpPr txBox="1"/>
          <p:nvPr/>
        </p:nvSpPr>
        <p:spPr>
          <a:xfrm>
            <a:off x="101602" y="99196"/>
            <a:ext cx="7621950" cy="1261884"/>
          </a:xfrm>
          <a:prstGeom prst="rect">
            <a:avLst/>
          </a:prstGeom>
          <a:solidFill>
            <a:schemeClr val="bg2">
              <a:lumMod val="50000"/>
            </a:schemeClr>
          </a:solidFill>
        </p:spPr>
        <p:txBody>
          <a:bodyPr wrap="square" rtlCol="0" anchor="ctr">
            <a:spAutoFit/>
          </a:bodyPr>
          <a:lstStyle/>
          <a:p>
            <a:pPr algn="ctr">
              <a:spcBef>
                <a:spcPts val="0"/>
              </a:spcBef>
              <a:spcAft>
                <a:spcPts val="0"/>
              </a:spcAft>
            </a:pP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References</a:t>
            </a:r>
          </a:p>
          <a:p>
            <a:pPr algn="ctr">
              <a:spcBef>
                <a:spcPts val="600"/>
              </a:spcBef>
              <a:spcAft>
                <a:spcPts val="600"/>
              </a:spcAft>
            </a:pPr>
            <a:endParaRPr lang="en-US" sz="1000" b="1" i="0" cap="small" baseline="0" dirty="0">
              <a:solidFill>
                <a:schemeClr val="bg1"/>
              </a:solidFill>
            </a:endParaRPr>
          </a:p>
        </p:txBody>
      </p:sp>
    </p:spTree>
    <p:extLst>
      <p:ext uri="{BB962C8B-B14F-4D97-AF65-F5344CB8AC3E}">
        <p14:creationId xmlns:p14="http://schemas.microsoft.com/office/powerpoint/2010/main" val="20308057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General Lecture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5" name="Group 4"/>
          <p:cNvGrpSpPr/>
          <p:nvPr/>
        </p:nvGrpSpPr>
        <p:grpSpPr>
          <a:xfrm>
            <a:off x="5733" y="693860"/>
            <a:ext cx="8319118" cy="151690"/>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9" name="Text Placeholder 8">
            <a:extLst>
              <a:ext uri="{FF2B5EF4-FFF2-40B4-BE49-F238E27FC236}">
                <a16:creationId xmlns:a16="http://schemas.microsoft.com/office/drawing/2014/main" id="{2BCCA9BA-A048-49BB-8213-AEE11065F309}"/>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lvl="0"/>
            <a:r>
              <a:rPr lang="en-US" dirty="0"/>
              <a:t>Click to add TITLE</a:t>
            </a:r>
          </a:p>
        </p:txBody>
      </p:sp>
      <p:sp>
        <p:nvSpPr>
          <p:cNvPr id="11" name="Text Placeholder 10">
            <a:extLst>
              <a:ext uri="{FF2B5EF4-FFF2-40B4-BE49-F238E27FC236}">
                <a16:creationId xmlns:a16="http://schemas.microsoft.com/office/drawing/2014/main" id="{BD8E7E68-2955-4F78-A94B-30ADF2A5D4D5}"/>
              </a:ext>
            </a:extLst>
          </p:cNvPr>
          <p:cNvSpPr>
            <a:spLocks noGrp="1"/>
          </p:cNvSpPr>
          <p:nvPr>
            <p:ph type="body" sz="quarter" idx="13" hasCustomPrompt="1"/>
          </p:nvPr>
        </p:nvSpPr>
        <p:spPr>
          <a:xfrm>
            <a:off x="2" y="846142"/>
            <a:ext cx="9136063" cy="5591175"/>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Tree>
    <p:extLst>
      <p:ext uri="{BB962C8B-B14F-4D97-AF65-F5344CB8AC3E}">
        <p14:creationId xmlns:p14="http://schemas.microsoft.com/office/powerpoint/2010/main" val="1810810200"/>
      </p:ext>
    </p:extLst>
  </p:cSld>
  <p:clrMapOvr>
    <a:masterClrMapping/>
  </p:clrMapOvr>
  <p:hf hdr="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General Lecture Slide with subtitl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5" name="Group 4"/>
          <p:cNvGrpSpPr/>
          <p:nvPr/>
        </p:nvGrpSpPr>
        <p:grpSpPr>
          <a:xfrm>
            <a:off x="5733" y="693860"/>
            <a:ext cx="8319118" cy="151690"/>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9" name="Text Placeholder 8">
            <a:extLst>
              <a:ext uri="{FF2B5EF4-FFF2-40B4-BE49-F238E27FC236}">
                <a16:creationId xmlns:a16="http://schemas.microsoft.com/office/drawing/2014/main" id="{2BCCA9BA-A048-49BB-8213-AEE11065F309}"/>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
        <p:nvSpPr>
          <p:cNvPr id="11" name="Text Placeholder 10">
            <a:extLst>
              <a:ext uri="{FF2B5EF4-FFF2-40B4-BE49-F238E27FC236}">
                <a16:creationId xmlns:a16="http://schemas.microsoft.com/office/drawing/2014/main" id="{BD8E7E68-2955-4F78-A94B-30ADF2A5D4D5}"/>
              </a:ext>
            </a:extLst>
          </p:cNvPr>
          <p:cNvSpPr>
            <a:spLocks noGrp="1"/>
          </p:cNvSpPr>
          <p:nvPr>
            <p:ph type="body" sz="quarter" idx="13" hasCustomPrompt="1"/>
          </p:nvPr>
        </p:nvSpPr>
        <p:spPr>
          <a:xfrm>
            <a:off x="2" y="1288473"/>
            <a:ext cx="9136063" cy="514884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0" name="Text Placeholder 9">
            <a:extLst>
              <a:ext uri="{FF2B5EF4-FFF2-40B4-BE49-F238E27FC236}">
                <a16:creationId xmlns:a16="http://schemas.microsoft.com/office/drawing/2014/main" id="{F1BD4A48-C012-4D53-91CF-62280C25B55A}"/>
              </a:ext>
            </a:extLst>
          </p:cNvPr>
          <p:cNvSpPr>
            <a:spLocks noGrp="1"/>
          </p:cNvSpPr>
          <p:nvPr>
            <p:ph type="body" sz="quarter" idx="14" hasCustomPrompt="1"/>
          </p:nvPr>
        </p:nvSpPr>
        <p:spPr>
          <a:xfrm>
            <a:off x="1552577" y="846138"/>
            <a:ext cx="7591425" cy="442912"/>
          </a:xfrm>
        </p:spPr>
        <p:txBody>
          <a:bodyPr anchor="ctr">
            <a:noAutofit/>
          </a:bodyPr>
          <a:lstStyle>
            <a:lvl1pPr marL="0" indent="0" algn="r">
              <a:buNone/>
              <a:defRPr sz="2400" b="1" i="0" cap="small" baseline="0">
                <a:latin typeface="Arial Black" panose="020B0A04020102020204" pitchFamily="34" charset="0"/>
              </a:defRPr>
            </a:lvl1pPr>
          </a:lstStyle>
          <a:p>
            <a:pPr marL="0" marR="0" lvl="0" indent="0" algn="r"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SUBTITLE</a:t>
            </a:r>
          </a:p>
        </p:txBody>
      </p:sp>
    </p:spTree>
    <p:extLst>
      <p:ext uri="{BB962C8B-B14F-4D97-AF65-F5344CB8AC3E}">
        <p14:creationId xmlns:p14="http://schemas.microsoft.com/office/powerpoint/2010/main" val="3927483736"/>
      </p:ext>
    </p:extLst>
  </p:cSld>
  <p:clrMapOvr>
    <a:masterClrMapping/>
  </p:clrMapOvr>
  <p:hf hdr="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only  with Pictur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9" name="Group 8">
            <a:extLst>
              <a:ext uri="{FF2B5EF4-FFF2-40B4-BE49-F238E27FC236}">
                <a16:creationId xmlns:a16="http://schemas.microsoft.com/office/drawing/2014/main" id="{86F911FE-CC5C-406D-9309-87CC0B57531D}"/>
              </a:ext>
            </a:extLst>
          </p:cNvPr>
          <p:cNvGrpSpPr/>
          <p:nvPr/>
        </p:nvGrpSpPr>
        <p:grpSpPr>
          <a:xfrm>
            <a:off x="5733" y="693860"/>
            <a:ext cx="8319118" cy="151690"/>
            <a:chOff x="284163" y="1577847"/>
            <a:chExt cx="8576373" cy="137411"/>
          </a:xfrm>
        </p:grpSpPr>
        <p:sp>
          <p:nvSpPr>
            <p:cNvPr id="10" name="Rectangle 9">
              <a:extLst>
                <a:ext uri="{FF2B5EF4-FFF2-40B4-BE49-F238E27FC236}">
                  <a16:creationId xmlns:a16="http://schemas.microsoft.com/office/drawing/2014/main" id="{0355DC73-1A4B-4E56-B2C6-F44ECE6E588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a:extLst>
                <a:ext uri="{FF2B5EF4-FFF2-40B4-BE49-F238E27FC236}">
                  <a16:creationId xmlns:a16="http://schemas.microsoft.com/office/drawing/2014/main" id="{7A4771C1-DFA3-4A64-8E62-EF8E5823332F}"/>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a:extLst>
                <a:ext uri="{FF2B5EF4-FFF2-40B4-BE49-F238E27FC236}">
                  <a16:creationId xmlns:a16="http://schemas.microsoft.com/office/drawing/2014/main" id="{5DBDD837-83B3-452C-981D-91CAB7E2574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
        <p:nvSpPr>
          <p:cNvPr id="5" name="Picture Placeholder 4">
            <a:extLst>
              <a:ext uri="{FF2B5EF4-FFF2-40B4-BE49-F238E27FC236}">
                <a16:creationId xmlns:a16="http://schemas.microsoft.com/office/drawing/2014/main" id="{A56E4875-D77F-4C0B-B5D6-2AD1AB911DAB}"/>
              </a:ext>
            </a:extLst>
          </p:cNvPr>
          <p:cNvSpPr>
            <a:spLocks noGrp="1"/>
          </p:cNvSpPr>
          <p:nvPr>
            <p:ph type="pic" sz="quarter" idx="13"/>
          </p:nvPr>
        </p:nvSpPr>
        <p:spPr>
          <a:xfrm>
            <a:off x="19050" y="846142"/>
            <a:ext cx="9124950" cy="5166731"/>
          </a:xfrm>
        </p:spPr>
        <p:txBody>
          <a:bodyPr/>
          <a:lstStyle/>
          <a:p>
            <a:r>
              <a:rPr lang="en-US"/>
              <a:t>Click icon to add picture</a:t>
            </a:r>
          </a:p>
        </p:txBody>
      </p:sp>
      <p:sp>
        <p:nvSpPr>
          <p:cNvPr id="15" name="Subtitle 2">
            <a:extLst>
              <a:ext uri="{FF2B5EF4-FFF2-40B4-BE49-F238E27FC236}">
                <a16:creationId xmlns:a16="http://schemas.microsoft.com/office/drawing/2014/main" id="{DC25A691-C672-4CCE-9A63-D7B700E436C8}"/>
              </a:ext>
            </a:extLst>
          </p:cNvPr>
          <p:cNvSpPr>
            <a:spLocks noGrp="1"/>
          </p:cNvSpPr>
          <p:nvPr>
            <p:ph type="subTitle" idx="1" hasCustomPrompt="1"/>
          </p:nvPr>
        </p:nvSpPr>
        <p:spPr>
          <a:xfrm>
            <a:off x="19049" y="6027744"/>
            <a:ext cx="9105363" cy="423147"/>
          </a:xfrm>
          <a:prstGeom prst="rect">
            <a:avLst/>
          </a:prstGeom>
        </p:spPr>
        <p:txBody>
          <a:bodyPr vert="horz" lIns="91440" tIns="45720" rIns="91440" bIns="45720" rtlCol="0">
            <a:normAutofit/>
          </a:bodyPr>
          <a:lstStyle>
            <a:lvl1pPr marL="0" indent="0" algn="ctr" defTabSz="514350" rtl="0" eaLnBrk="1" latinLnBrk="0" hangingPunct="1">
              <a:lnSpc>
                <a:spcPct val="100000"/>
              </a:lnSpc>
              <a:spcBef>
                <a:spcPts val="0"/>
              </a:spcBef>
              <a:buClr>
                <a:schemeClr val="bg1">
                  <a:lumMod val="65000"/>
                </a:schemeClr>
              </a:buClr>
              <a:buSzPct val="90000"/>
              <a:buFont typeface="Wingdings" pitchFamily="2" charset="2"/>
              <a:buNone/>
              <a:defRPr sz="2000" b="1" i="1" kern="1200" cap="none" baseline="0">
                <a:solidFill>
                  <a:schemeClr val="bg2">
                    <a:lumMod val="50000"/>
                  </a:schemeClr>
                </a:solidFill>
                <a:latin typeface="+mn-lt"/>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Picture Title</a:t>
            </a:r>
            <a:endParaRPr dirty="0"/>
          </a:p>
        </p:txBody>
      </p:sp>
    </p:spTree>
    <p:extLst>
      <p:ext uri="{BB962C8B-B14F-4D97-AF65-F5344CB8AC3E}">
        <p14:creationId xmlns:p14="http://schemas.microsoft.com/office/powerpoint/2010/main" val="1499784004"/>
      </p:ext>
    </p:extLst>
  </p:cSld>
  <p:clrMapOvr>
    <a:masterClrMapping/>
  </p:clrMapOvr>
  <p:hf hdr="0"/>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 y="858982"/>
            <a:ext cx="9143999" cy="557805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5729" y="6464746"/>
            <a:ext cx="6124902" cy="365125"/>
          </a:xfrm>
          <a:prstGeom prst="rect">
            <a:avLst/>
          </a:prstGeom>
        </p:spPr>
        <p:txBody>
          <a:bodyPr vert="horz" lIns="91440" tIns="45720" rIns="91440" bIns="45720" rtlCol="0" anchor="ctr"/>
          <a:lstStyle>
            <a:lvl1pPr algn="l">
              <a:defRPr sz="1200" b="1">
                <a:solidFill>
                  <a:schemeClr val="bg1">
                    <a:lumMod val="65000"/>
                  </a:schemeClr>
                </a:solidFill>
              </a:defRPr>
            </a:lvl1pPr>
          </a:lstStyle>
          <a:p>
            <a:r>
              <a:rPr lang="en-US"/>
              <a:t>CSC3113: Theory of Computation</a:t>
            </a:r>
          </a:p>
        </p:txBody>
      </p:sp>
      <p:sp>
        <p:nvSpPr>
          <p:cNvPr id="2" name="Title Placeholder 1"/>
          <p:cNvSpPr>
            <a:spLocks noGrp="1"/>
          </p:cNvSpPr>
          <p:nvPr>
            <p:ph type="title"/>
          </p:nvPr>
        </p:nvSpPr>
        <p:spPr>
          <a:xfrm>
            <a:off x="20814" y="35835"/>
            <a:ext cx="9123186" cy="658025"/>
          </a:xfrm>
          <a:prstGeom prst="rect">
            <a:avLst/>
          </a:prstGeom>
          <a:solidFill>
            <a:schemeClr val="bg1">
              <a:alpha val="70000"/>
            </a:schemeClr>
          </a:solidFill>
        </p:spPr>
        <p:txBody>
          <a:bodyPr vert="horz" lIns="91440" tIns="45720" rIns="91440" bIns="45720" rtlCol="0" anchor="ctr">
            <a:normAutofit/>
          </a:bodyPr>
          <a:lstStyle/>
          <a:p>
            <a:r>
              <a:rPr lang="en-US"/>
              <a:t>Click to edit Master title style</a:t>
            </a:r>
            <a:endParaRPr dirty="0"/>
          </a:p>
        </p:txBody>
      </p:sp>
      <p:sp>
        <p:nvSpPr>
          <p:cNvPr id="6" name="TextBox 5">
            <a:extLst>
              <a:ext uri="{FF2B5EF4-FFF2-40B4-BE49-F238E27FC236}">
                <a16:creationId xmlns:a16="http://schemas.microsoft.com/office/drawing/2014/main" id="{F810FEC4-6E92-4F0D-B445-E1D71BD2B483}"/>
              </a:ext>
            </a:extLst>
          </p:cNvPr>
          <p:cNvSpPr txBox="1"/>
          <p:nvPr/>
        </p:nvSpPr>
        <p:spPr>
          <a:xfrm>
            <a:off x="7980219" y="6520165"/>
            <a:ext cx="1163782" cy="230832"/>
          </a:xfrm>
          <a:prstGeom prst="rect">
            <a:avLst/>
          </a:prstGeom>
          <a:noFill/>
        </p:spPr>
        <p:txBody>
          <a:bodyPr wrap="square" rtlCol="0">
            <a:spAutoFit/>
          </a:bodyPr>
          <a:lstStyle/>
          <a:p>
            <a:pPr algn="r"/>
            <a:fld id="{877AA9C8-8998-44D2-B8A4-3667A019ADA0}" type="slidenum">
              <a:rPr lang="en-US" sz="900" b="1" smtClean="0">
                <a:solidFill>
                  <a:schemeClr val="bg1">
                    <a:lumMod val="50000"/>
                  </a:schemeClr>
                </a:solidFill>
              </a:rPr>
              <a:pPr algn="r"/>
              <a:t>‹#›</a:t>
            </a:fld>
            <a:endParaRPr lang="en-US" sz="900" b="1" dirty="0">
              <a:solidFill>
                <a:schemeClr val="bg1">
                  <a:lumMod val="50000"/>
                </a:schemeClr>
              </a:solidFill>
            </a:endParaRPr>
          </a:p>
        </p:txBody>
      </p:sp>
    </p:spTree>
    <p:extLst>
      <p:ext uri="{BB962C8B-B14F-4D97-AF65-F5344CB8AC3E}">
        <p14:creationId xmlns:p14="http://schemas.microsoft.com/office/powerpoint/2010/main" val="926058864"/>
      </p:ext>
    </p:extLst>
  </p:cSld>
  <p:clrMap bg1="lt1" tx1="dk1" bg2="lt2" tx2="dk2" accent1="accent1" accent2="accent2" accent3="accent3" accent4="accent4" accent5="accent5" accent6="accent6" hlink="hlink" folHlink="folHlink"/>
  <p:sldLayoutIdLst>
    <p:sldLayoutId id="2147483737" r:id="rId1"/>
    <p:sldLayoutId id="2147483738" r:id="rId2"/>
    <p:sldLayoutId id="2147483739" r:id="rId3"/>
    <p:sldLayoutId id="2147483740" r:id="rId4"/>
    <p:sldLayoutId id="2147483741" r:id="rId5"/>
    <p:sldLayoutId id="2147483742" r:id="rId6"/>
    <p:sldLayoutId id="2147483743" r:id="rId7"/>
    <p:sldLayoutId id="2147483744" r:id="rId8"/>
    <p:sldLayoutId id="2147483745" r:id="rId9"/>
    <p:sldLayoutId id="2147483746" r:id="rId10"/>
    <p:sldLayoutId id="2147483747" r:id="rId11"/>
    <p:sldLayoutId id="2147483748" r:id="rId12"/>
    <p:sldLayoutId id="2147483749" r:id="rId13"/>
    <p:sldLayoutId id="2147483750" r:id="rId14"/>
    <p:sldLayoutId id="2147483751" r:id="rId15"/>
    <p:sldLayoutId id="2147483752" r:id="rId16"/>
    <p:sldLayoutId id="2147483753" r:id="rId17"/>
    <p:sldLayoutId id="2147483754" r:id="rId18"/>
    <p:sldLayoutId id="2147483755" r:id="rId19"/>
    <p:sldLayoutId id="2147483756" r:id="rId20"/>
    <p:sldLayoutId id="2147483757" r:id="rId21"/>
    <p:sldLayoutId id="2147483758" r:id="rId22"/>
    <p:sldLayoutId id="2147483759" r:id="rId23"/>
    <p:sldLayoutId id="2147483760" r:id="rId24"/>
    <p:sldLayoutId id="2147483761" r:id="rId25"/>
    <p:sldLayoutId id="2147483762" r:id="rId26"/>
    <p:sldLayoutId id="2147483763" r:id="rId27"/>
    <p:sldLayoutId id="2147483764" r:id="rId28"/>
    <p:sldLayoutId id="2147483765" r:id="rId29"/>
    <p:sldLayoutId id="2147483766" r:id="rId30"/>
    <p:sldLayoutId id="2147483767" r:id="rId31"/>
    <p:sldLayoutId id="2147483768" r:id="rId32"/>
    <p:sldLayoutId id="2147483769" r:id="rId33"/>
    <p:sldLayoutId id="2147483770" r:id="rId34"/>
    <p:sldLayoutId id="2147483771" r:id="rId35"/>
    <p:sldLayoutId id="2147483772" r:id="rId36"/>
    <p:sldLayoutId id="2147483773" r:id="rId37"/>
    <p:sldLayoutId id="2147483774" r:id="rId38"/>
    <p:sldLayoutId id="2147483775" r:id="rId39"/>
    <p:sldLayoutId id="2147483697" r:id="rId40"/>
  </p:sldLayoutIdLst>
  <p:hf hdr="0"/>
  <p:txStyles>
    <p:titleStyle>
      <a:lvl1pPr algn="ctr" defTabSz="514350" rtl="0" eaLnBrk="1" latinLnBrk="0" hangingPunct="1">
        <a:spcBef>
          <a:spcPts val="600"/>
        </a:spcBef>
        <a:buNone/>
        <a:defRPr sz="3200" b="1" i="0" kern="1200" cap="small" baseline="0">
          <a:solidFill>
            <a:schemeClr val="bg1"/>
          </a:solidFill>
          <a:latin typeface="+mj-lt"/>
          <a:ea typeface="+mj-ea"/>
          <a:cs typeface="+mj-cs"/>
        </a:defRPr>
      </a:lvl1pPr>
    </p:titleStyle>
    <p:bodyStyle>
      <a:lvl1pPr marL="255389" indent="-255389" algn="l" defTabSz="514350" rtl="0" eaLnBrk="1" latinLnBrk="0" hangingPunct="1">
        <a:spcBef>
          <a:spcPts val="6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514350" indent="-257175" algn="l" defTabSz="51435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709017" indent="-194667" algn="l" defTabSz="51435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900113" indent="-191096" algn="l" defTabSz="514350" rtl="0" eaLnBrk="1" latinLnBrk="0" hangingPunct="1">
        <a:spcBef>
          <a:spcPts val="600"/>
        </a:spcBef>
        <a:buClr>
          <a:schemeClr val="tx1">
            <a:lumMod val="75000"/>
            <a:lumOff val="25000"/>
          </a:schemeClr>
        </a:buClr>
        <a:buSzPct val="90000"/>
        <a:buFont typeface="Wingdings" pitchFamily="2" charset="2"/>
        <a:buChar char=""/>
        <a:defRPr sz="1900" kern="1200">
          <a:solidFill>
            <a:schemeClr val="tx1">
              <a:lumMod val="85000"/>
              <a:lumOff val="15000"/>
            </a:schemeClr>
          </a:solidFill>
          <a:latin typeface="+mn-lt"/>
          <a:ea typeface="+mn-ea"/>
          <a:cs typeface="+mn-cs"/>
        </a:defRPr>
      </a:lvl4pPr>
      <a:lvl5pPr marL="1091208" indent="-186631" algn="l" defTabSz="51435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1288554"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6pPr>
      <a:lvl7pPr marL="1476971"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7pPr>
      <a:lvl8pPr marL="1670745"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8pPr>
      <a:lvl9pPr marL="1863626"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a:solidFill>
            <a:schemeClr val="tx1">
              <a:lumMod val="85000"/>
              <a:lumOff val="15000"/>
            </a:schemeClr>
          </a:solidFill>
          <a:latin typeface="+mn-lt"/>
          <a:ea typeface="+mn-ea"/>
          <a:cs typeface="+mn-cs"/>
        </a:defRPr>
      </a:lvl9pPr>
    </p:bodyStyle>
    <p:otherStyle>
      <a:defPPr>
        <a:defRPr/>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hyperlink" Target="Sipser-Turing%20Machine-1.pdf" TargetMode="Externa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C6C9D-A5DC-4F0A-877F-0CDEBFC1AF4E}"/>
              </a:ext>
            </a:extLst>
          </p:cNvPr>
          <p:cNvSpPr>
            <a:spLocks noGrp="1"/>
          </p:cNvSpPr>
          <p:nvPr>
            <p:ph type="ctrTitle"/>
          </p:nvPr>
        </p:nvSpPr>
        <p:spPr/>
        <p:txBody>
          <a:bodyPr/>
          <a:lstStyle/>
          <a:p>
            <a:r>
              <a:rPr lang="en-US" dirty="0"/>
              <a:t>Computability Theory</a:t>
            </a:r>
            <a:br>
              <a:rPr lang="en-US" dirty="0"/>
            </a:br>
            <a:r>
              <a:rPr lang="en-US" dirty="0"/>
              <a:t>Turing Machine</a:t>
            </a:r>
          </a:p>
        </p:txBody>
      </p:sp>
      <p:sp>
        <p:nvSpPr>
          <p:cNvPr id="3" name="Content Placeholder 2">
            <a:extLst>
              <a:ext uri="{FF2B5EF4-FFF2-40B4-BE49-F238E27FC236}">
                <a16:creationId xmlns:a16="http://schemas.microsoft.com/office/drawing/2014/main" id="{5B258E3E-6D6E-4093-B9F4-536C162B43D0}"/>
              </a:ext>
            </a:extLst>
          </p:cNvPr>
          <p:cNvSpPr>
            <a:spLocks noGrp="1"/>
          </p:cNvSpPr>
          <p:nvPr>
            <p:ph sz="quarter" idx="10"/>
          </p:nvPr>
        </p:nvSpPr>
        <p:spPr/>
        <p:txBody>
          <a:bodyPr/>
          <a:lstStyle/>
          <a:p>
            <a:r>
              <a:rPr lang="en-US" dirty="0"/>
              <a:t>CSC3113: Theory of Computation</a:t>
            </a:r>
          </a:p>
        </p:txBody>
      </p:sp>
      <p:sp>
        <p:nvSpPr>
          <p:cNvPr id="4" name="Text Placeholder 3">
            <a:extLst>
              <a:ext uri="{FF2B5EF4-FFF2-40B4-BE49-F238E27FC236}">
                <a16:creationId xmlns:a16="http://schemas.microsoft.com/office/drawing/2014/main" id="{91376256-EB7C-4561-BED1-CECA985FD0B2}"/>
              </a:ext>
            </a:extLst>
          </p:cNvPr>
          <p:cNvSpPr>
            <a:spLocks noGrp="1"/>
          </p:cNvSpPr>
          <p:nvPr>
            <p:ph type="body" sz="quarter" idx="11"/>
          </p:nvPr>
        </p:nvSpPr>
        <p:spPr/>
        <p:txBody>
          <a:bodyPr/>
          <a:lstStyle/>
          <a:p>
            <a:r>
              <a:rPr lang="en-US"/>
              <a:t>9</a:t>
            </a:r>
            <a:endParaRPr lang="en-US" dirty="0"/>
          </a:p>
        </p:txBody>
      </p:sp>
      <p:sp>
        <p:nvSpPr>
          <p:cNvPr id="5" name="Text Placeholder 4">
            <a:extLst>
              <a:ext uri="{FF2B5EF4-FFF2-40B4-BE49-F238E27FC236}">
                <a16:creationId xmlns:a16="http://schemas.microsoft.com/office/drawing/2014/main" id="{870CC902-C485-4520-8AD7-51BA188623CC}"/>
              </a:ext>
            </a:extLst>
          </p:cNvPr>
          <p:cNvSpPr>
            <a:spLocks noGrp="1"/>
          </p:cNvSpPr>
          <p:nvPr>
            <p:ph type="body" sz="quarter" idx="12"/>
          </p:nvPr>
        </p:nvSpPr>
        <p:spPr/>
        <p:txBody>
          <a:bodyPr/>
          <a:lstStyle/>
          <a:p>
            <a:r>
              <a:rPr lang="en-US" dirty="0"/>
              <a:t>9</a:t>
            </a:r>
          </a:p>
        </p:txBody>
      </p:sp>
      <p:sp>
        <p:nvSpPr>
          <p:cNvPr id="6" name="Text Placeholder 5">
            <a:extLst>
              <a:ext uri="{FF2B5EF4-FFF2-40B4-BE49-F238E27FC236}">
                <a16:creationId xmlns:a16="http://schemas.microsoft.com/office/drawing/2014/main" id="{FA8C51C5-868C-4051-A04F-FC945CA34685}"/>
              </a:ext>
            </a:extLst>
          </p:cNvPr>
          <p:cNvSpPr>
            <a:spLocks noGrp="1"/>
          </p:cNvSpPr>
          <p:nvPr>
            <p:ph type="body" sz="quarter" idx="13"/>
          </p:nvPr>
        </p:nvSpPr>
        <p:spPr/>
        <p:txBody>
          <a:bodyPr/>
          <a:lstStyle/>
          <a:p>
            <a:r>
              <a:rPr lang="en-US"/>
              <a:t>Fall 2023-2024</a:t>
            </a:r>
            <a:endParaRPr lang="en-US" dirty="0"/>
          </a:p>
        </p:txBody>
      </p:sp>
      <p:sp>
        <p:nvSpPr>
          <p:cNvPr id="7" name="Text Placeholder 6">
            <a:extLst>
              <a:ext uri="{FF2B5EF4-FFF2-40B4-BE49-F238E27FC236}">
                <a16:creationId xmlns:a16="http://schemas.microsoft.com/office/drawing/2014/main" id="{341AB14A-DC6C-4689-AD70-C6C8EFF28C33}"/>
              </a:ext>
            </a:extLst>
          </p:cNvPr>
          <p:cNvSpPr>
            <a:spLocks noGrp="1"/>
          </p:cNvSpPr>
          <p:nvPr>
            <p:ph type="body" sz="quarter" idx="14"/>
          </p:nvPr>
        </p:nvSpPr>
        <p:spPr/>
        <p:txBody>
          <a:bodyPr/>
          <a:lstStyle/>
          <a:p>
            <a:r>
              <a:rPr lang="en-US" dirty="0"/>
              <a:t>Sharfuddin Mahmood, Assistant Professor, </a:t>
            </a:r>
          </a:p>
          <a:p>
            <a:r>
              <a:rPr lang="en-US" dirty="0"/>
              <a:t>Department of Computer Science, Faculty of Science &amp; Technology.</a:t>
            </a:r>
          </a:p>
          <a:p>
            <a:r>
              <a:rPr lang="en-US"/>
              <a:t>smahmood@</a:t>
            </a:r>
            <a:r>
              <a:rPr lang="en-US" dirty="0"/>
              <a:t>aiub.edu</a:t>
            </a:r>
          </a:p>
          <a:p>
            <a:endParaRPr lang="en-US" dirty="0"/>
          </a:p>
        </p:txBody>
      </p:sp>
    </p:spTree>
    <p:extLst>
      <p:ext uri="{BB962C8B-B14F-4D97-AF65-F5344CB8AC3E}">
        <p14:creationId xmlns:p14="http://schemas.microsoft.com/office/powerpoint/2010/main" val="20042033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6C68265-7AE2-42A5-A063-93C5B1F6170F}"/>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2A417619-B5C8-4C62-B4F7-F4624A16853C}"/>
              </a:ext>
            </a:extLst>
          </p:cNvPr>
          <p:cNvSpPr>
            <a:spLocks noGrp="1"/>
          </p:cNvSpPr>
          <p:nvPr>
            <p:ph type="body" sz="quarter" idx="12"/>
          </p:nvPr>
        </p:nvSpPr>
        <p:spPr/>
        <p:txBody>
          <a:bodyPr/>
          <a:lstStyle/>
          <a:p>
            <a:r>
              <a:rPr lang="en-US" dirty="0"/>
              <a:t>TM Transition Function</a:t>
            </a:r>
          </a:p>
        </p:txBody>
      </p:sp>
      <p:sp>
        <p:nvSpPr>
          <p:cNvPr id="4" name="Text Placeholder 3">
            <a:extLst>
              <a:ext uri="{FF2B5EF4-FFF2-40B4-BE49-F238E27FC236}">
                <a16:creationId xmlns:a16="http://schemas.microsoft.com/office/drawing/2014/main" id="{2908E05A-9EF6-4FDA-A233-5D36EFF59326}"/>
              </a:ext>
            </a:extLst>
          </p:cNvPr>
          <p:cNvSpPr>
            <a:spLocks noGrp="1"/>
          </p:cNvSpPr>
          <p:nvPr>
            <p:ph type="body" sz="quarter" idx="13"/>
          </p:nvPr>
        </p:nvSpPr>
        <p:spPr>
          <a:xfrm>
            <a:off x="2" y="4466769"/>
            <a:ext cx="9136063" cy="1970548"/>
          </a:xfrm>
        </p:spPr>
        <p:txBody>
          <a:bodyPr>
            <a:normAutofit lnSpcReduction="10000"/>
          </a:bodyPr>
          <a:lstStyle/>
          <a:p>
            <a:r>
              <a:rPr lang="en-US" dirty="0"/>
              <a:t>In the current tape position or tape position where head is pointing - Replace </a:t>
            </a:r>
            <a:r>
              <a:rPr lang="en-US" b="1" dirty="0">
                <a:latin typeface="Times New Roman" panose="02020603050405020304" pitchFamily="18" charset="0"/>
                <a:cs typeface="Times New Roman" panose="02020603050405020304" pitchFamily="18" charset="0"/>
              </a:rPr>
              <a:t>a</a:t>
            </a:r>
            <a:r>
              <a:rPr lang="en-US" dirty="0"/>
              <a:t> with </a:t>
            </a:r>
            <a:r>
              <a:rPr lang="en-US" b="1" dirty="0">
                <a:latin typeface="Times New Roman" panose="02020603050405020304" pitchFamily="18" charset="0"/>
                <a:cs typeface="Times New Roman" panose="02020603050405020304" pitchFamily="18" charset="0"/>
              </a:rPr>
              <a:t>b</a:t>
            </a:r>
            <a:r>
              <a:rPr lang="en-US" dirty="0"/>
              <a:t> or READ </a:t>
            </a:r>
            <a:r>
              <a:rPr lang="en-US" b="1" dirty="0">
                <a:latin typeface="Times New Roman" panose="02020603050405020304" pitchFamily="18" charset="0"/>
                <a:cs typeface="Times New Roman" panose="02020603050405020304" pitchFamily="18" charset="0"/>
              </a:rPr>
              <a:t>a</a:t>
            </a:r>
            <a:r>
              <a:rPr lang="en-US" dirty="0"/>
              <a:t>, WRITE </a:t>
            </a:r>
            <a:r>
              <a:rPr lang="en-US" b="1" dirty="0">
                <a:latin typeface="Times New Roman" panose="02020603050405020304" pitchFamily="18" charset="0"/>
                <a:cs typeface="Times New Roman" panose="02020603050405020304" pitchFamily="18" charset="0"/>
              </a:rPr>
              <a:t>b</a:t>
            </a:r>
            <a:r>
              <a:rPr lang="en-US" dirty="0"/>
              <a:t>.</a:t>
            </a:r>
          </a:p>
          <a:p>
            <a:r>
              <a:rPr lang="en-US" dirty="0"/>
              <a:t>Transit from state </a:t>
            </a:r>
            <a:r>
              <a:rPr lang="en-US" b="1" dirty="0">
                <a:latin typeface="Times New Roman" panose="02020603050405020304" pitchFamily="18" charset="0"/>
                <a:cs typeface="Times New Roman" panose="02020603050405020304" pitchFamily="18" charset="0"/>
              </a:rPr>
              <a:t>p</a:t>
            </a:r>
            <a:r>
              <a:rPr lang="en-US" dirty="0"/>
              <a:t> to state </a:t>
            </a:r>
            <a:r>
              <a:rPr lang="en-US" b="1" dirty="0">
                <a:latin typeface="Times New Roman" panose="02020603050405020304" pitchFamily="18" charset="0"/>
                <a:cs typeface="Times New Roman" panose="02020603050405020304" pitchFamily="18" charset="0"/>
              </a:rPr>
              <a:t>q</a:t>
            </a:r>
            <a:r>
              <a:rPr lang="en-US" dirty="0"/>
              <a:t>.</a:t>
            </a:r>
          </a:p>
          <a:p>
            <a:r>
              <a:rPr lang="en-US" dirty="0"/>
              <a:t>Move the head to one space right (</a:t>
            </a:r>
            <a:r>
              <a:rPr lang="en-US" b="1" dirty="0">
                <a:latin typeface="Times New Roman" panose="02020603050405020304" pitchFamily="18" charset="0"/>
                <a:cs typeface="Times New Roman" panose="02020603050405020304" pitchFamily="18" charset="0"/>
              </a:rPr>
              <a:t>R</a:t>
            </a:r>
            <a:r>
              <a:rPr lang="en-US" dirty="0"/>
              <a:t>) position of the current tape position.</a:t>
            </a:r>
          </a:p>
        </p:txBody>
      </p:sp>
      <p:sp>
        <p:nvSpPr>
          <p:cNvPr id="6" name="TextBox 5">
            <a:extLst>
              <a:ext uri="{FF2B5EF4-FFF2-40B4-BE49-F238E27FC236}">
                <a16:creationId xmlns:a16="http://schemas.microsoft.com/office/drawing/2014/main" id="{89076110-86E1-4222-81B1-A6AF6D3B5A3E}"/>
              </a:ext>
            </a:extLst>
          </p:cNvPr>
          <p:cNvSpPr txBox="1"/>
          <p:nvPr/>
        </p:nvSpPr>
        <p:spPr>
          <a:xfrm>
            <a:off x="415077" y="1018491"/>
            <a:ext cx="4349415" cy="523220"/>
          </a:xfrm>
          <a:prstGeom prst="rect">
            <a:avLst/>
          </a:prstGeom>
          <a:noFill/>
        </p:spPr>
        <p:txBody>
          <a:bodyPr wrap="square">
            <a:spAutoFit/>
          </a:bodyPr>
          <a:lstStyle/>
          <a:p>
            <a:r>
              <a:rPr lang="en-US" altLang="en-US" sz="2800" dirty="0">
                <a:sym typeface="Symbol" panose="05050102010706020507" pitchFamily="18" charset="2"/>
              </a:rPr>
              <a:t> </a:t>
            </a:r>
            <a:r>
              <a:rPr lang="en-US" altLang="en-US" sz="2800" b="1" dirty="0">
                <a:latin typeface="Times New Roman" panose="02020603050405020304" pitchFamily="18" charset="0"/>
                <a:cs typeface="Times New Roman" panose="02020603050405020304" pitchFamily="18" charset="0"/>
                <a:sym typeface="Symbol" panose="05050102010706020507" pitchFamily="18" charset="2"/>
              </a:rPr>
              <a:t>: Q    Q    {L, R}</a:t>
            </a:r>
            <a:endParaRPr lang="en-US" sz="2800" dirty="0"/>
          </a:p>
        </p:txBody>
      </p:sp>
      <p:sp>
        <p:nvSpPr>
          <p:cNvPr id="8" name="TextBox 7">
            <a:extLst>
              <a:ext uri="{FF2B5EF4-FFF2-40B4-BE49-F238E27FC236}">
                <a16:creationId xmlns:a16="http://schemas.microsoft.com/office/drawing/2014/main" id="{E450633B-F9FC-4A68-A617-11FA897AC430}"/>
              </a:ext>
            </a:extLst>
          </p:cNvPr>
          <p:cNvSpPr txBox="1"/>
          <p:nvPr/>
        </p:nvSpPr>
        <p:spPr>
          <a:xfrm>
            <a:off x="254606" y="1846863"/>
            <a:ext cx="1130967" cy="830997"/>
          </a:xfrm>
          <a:prstGeom prst="rect">
            <a:avLst/>
          </a:prstGeom>
          <a:noFill/>
          <a:ln>
            <a:solidFill>
              <a:schemeClr val="accent1"/>
            </a:solidFill>
          </a:ln>
        </p:spPr>
        <p:txBody>
          <a:bodyPr wrap="square">
            <a:spAutoFit/>
          </a:bodyPr>
          <a:lstStyle/>
          <a:p>
            <a:pPr algn="ctr"/>
            <a:r>
              <a:rPr lang="en-US" sz="2400" dirty="0"/>
              <a:t>Current State</a:t>
            </a:r>
          </a:p>
        </p:txBody>
      </p:sp>
      <p:sp>
        <p:nvSpPr>
          <p:cNvPr id="10" name="TextBox 9">
            <a:extLst>
              <a:ext uri="{FF2B5EF4-FFF2-40B4-BE49-F238E27FC236}">
                <a16:creationId xmlns:a16="http://schemas.microsoft.com/office/drawing/2014/main" id="{8A489364-ACDE-4C75-AD76-2B56D9A31A60}"/>
              </a:ext>
            </a:extLst>
          </p:cNvPr>
          <p:cNvSpPr txBox="1"/>
          <p:nvPr/>
        </p:nvSpPr>
        <p:spPr>
          <a:xfrm>
            <a:off x="254606" y="2828835"/>
            <a:ext cx="1768642" cy="1569660"/>
          </a:xfrm>
          <a:prstGeom prst="rect">
            <a:avLst/>
          </a:prstGeom>
          <a:noFill/>
          <a:ln>
            <a:solidFill>
              <a:schemeClr val="accent1"/>
            </a:solidFill>
          </a:ln>
        </p:spPr>
        <p:txBody>
          <a:bodyPr wrap="square">
            <a:spAutoFit/>
          </a:bodyPr>
          <a:lstStyle/>
          <a:p>
            <a:pPr algn="ctr"/>
            <a:r>
              <a:rPr lang="en-US" sz="2400" dirty="0"/>
              <a:t>Tape Symbol pointed (read) by the head</a:t>
            </a:r>
          </a:p>
        </p:txBody>
      </p:sp>
      <p:sp>
        <p:nvSpPr>
          <p:cNvPr id="12" name="TextBox 11">
            <a:extLst>
              <a:ext uri="{FF2B5EF4-FFF2-40B4-BE49-F238E27FC236}">
                <a16:creationId xmlns:a16="http://schemas.microsoft.com/office/drawing/2014/main" id="{BC0501B8-4731-4B17-9358-646D37A59588}"/>
              </a:ext>
            </a:extLst>
          </p:cNvPr>
          <p:cNvSpPr txBox="1"/>
          <p:nvPr/>
        </p:nvSpPr>
        <p:spPr>
          <a:xfrm>
            <a:off x="1854806" y="1838376"/>
            <a:ext cx="852287" cy="830997"/>
          </a:xfrm>
          <a:prstGeom prst="rect">
            <a:avLst/>
          </a:prstGeom>
          <a:noFill/>
          <a:ln>
            <a:solidFill>
              <a:schemeClr val="accent1"/>
            </a:solidFill>
          </a:ln>
        </p:spPr>
        <p:txBody>
          <a:bodyPr wrap="square">
            <a:spAutoFit/>
          </a:bodyPr>
          <a:lstStyle/>
          <a:p>
            <a:r>
              <a:rPr lang="en-US" sz="2400" dirty="0"/>
              <a:t>Next State</a:t>
            </a:r>
          </a:p>
        </p:txBody>
      </p:sp>
      <p:sp>
        <p:nvSpPr>
          <p:cNvPr id="14" name="TextBox 13">
            <a:extLst>
              <a:ext uri="{FF2B5EF4-FFF2-40B4-BE49-F238E27FC236}">
                <a16:creationId xmlns:a16="http://schemas.microsoft.com/office/drawing/2014/main" id="{11FF3D65-F463-458B-A340-D88A30E01722}"/>
              </a:ext>
            </a:extLst>
          </p:cNvPr>
          <p:cNvSpPr txBox="1"/>
          <p:nvPr/>
        </p:nvSpPr>
        <p:spPr>
          <a:xfrm>
            <a:off x="2258839" y="2828835"/>
            <a:ext cx="1667350" cy="1569660"/>
          </a:xfrm>
          <a:prstGeom prst="rect">
            <a:avLst/>
          </a:prstGeom>
          <a:noFill/>
          <a:ln>
            <a:solidFill>
              <a:schemeClr val="accent1"/>
            </a:solidFill>
          </a:ln>
        </p:spPr>
        <p:txBody>
          <a:bodyPr wrap="square">
            <a:spAutoFit/>
          </a:bodyPr>
          <a:lstStyle/>
          <a:p>
            <a:pPr algn="ctr"/>
            <a:r>
              <a:rPr lang="en-US" sz="2400" dirty="0"/>
              <a:t>Symbol written by head on to the tape</a:t>
            </a:r>
          </a:p>
        </p:txBody>
      </p:sp>
      <p:sp>
        <p:nvSpPr>
          <p:cNvPr id="16" name="TextBox 15">
            <a:extLst>
              <a:ext uri="{FF2B5EF4-FFF2-40B4-BE49-F238E27FC236}">
                <a16:creationId xmlns:a16="http://schemas.microsoft.com/office/drawing/2014/main" id="{FCE98132-B3D6-486A-A61A-8C95F358171C}"/>
              </a:ext>
            </a:extLst>
          </p:cNvPr>
          <p:cNvSpPr txBox="1"/>
          <p:nvPr/>
        </p:nvSpPr>
        <p:spPr>
          <a:xfrm>
            <a:off x="3228361" y="1829889"/>
            <a:ext cx="933988" cy="830997"/>
          </a:xfrm>
          <a:prstGeom prst="rect">
            <a:avLst/>
          </a:prstGeom>
          <a:noFill/>
          <a:ln>
            <a:solidFill>
              <a:schemeClr val="accent1"/>
            </a:solidFill>
          </a:ln>
        </p:spPr>
        <p:txBody>
          <a:bodyPr wrap="square">
            <a:spAutoFit/>
          </a:bodyPr>
          <a:lstStyle/>
          <a:p>
            <a:pPr algn="ctr"/>
            <a:r>
              <a:rPr lang="en-US" sz="2400" dirty="0"/>
              <a:t>Move left</a:t>
            </a:r>
          </a:p>
        </p:txBody>
      </p:sp>
      <p:sp>
        <p:nvSpPr>
          <p:cNvPr id="17" name="TextBox 16">
            <a:extLst>
              <a:ext uri="{FF2B5EF4-FFF2-40B4-BE49-F238E27FC236}">
                <a16:creationId xmlns:a16="http://schemas.microsoft.com/office/drawing/2014/main" id="{B39D91FD-0726-4CCF-9865-31C245482273}"/>
              </a:ext>
            </a:extLst>
          </p:cNvPr>
          <p:cNvSpPr txBox="1"/>
          <p:nvPr/>
        </p:nvSpPr>
        <p:spPr>
          <a:xfrm>
            <a:off x="4297498" y="1829889"/>
            <a:ext cx="933988" cy="830997"/>
          </a:xfrm>
          <a:prstGeom prst="rect">
            <a:avLst/>
          </a:prstGeom>
          <a:noFill/>
          <a:ln>
            <a:solidFill>
              <a:schemeClr val="accent1"/>
            </a:solidFill>
          </a:ln>
        </p:spPr>
        <p:txBody>
          <a:bodyPr wrap="square">
            <a:spAutoFit/>
          </a:bodyPr>
          <a:lstStyle/>
          <a:p>
            <a:pPr algn="ctr"/>
            <a:r>
              <a:rPr lang="en-US" sz="2400" dirty="0"/>
              <a:t>Move right</a:t>
            </a:r>
          </a:p>
        </p:txBody>
      </p:sp>
      <p:cxnSp>
        <p:nvCxnSpPr>
          <p:cNvPr id="19" name="Straight Arrow Connector 18">
            <a:extLst>
              <a:ext uri="{FF2B5EF4-FFF2-40B4-BE49-F238E27FC236}">
                <a16:creationId xmlns:a16="http://schemas.microsoft.com/office/drawing/2014/main" id="{FF798BA4-DEAE-412D-976B-DC3EC140169D}"/>
              </a:ext>
            </a:extLst>
          </p:cNvPr>
          <p:cNvCxnSpPr>
            <a:endCxn id="8" idx="0"/>
          </p:cNvCxnSpPr>
          <p:nvPr/>
        </p:nvCxnSpPr>
        <p:spPr>
          <a:xfrm flipH="1">
            <a:off x="820090" y="1433208"/>
            <a:ext cx="318837" cy="413655"/>
          </a:xfrm>
          <a:prstGeom prst="straightConnector1">
            <a:avLst/>
          </a:prstGeom>
          <a:ln>
            <a:tailEnd type="arrow" w="lg" len="lg"/>
          </a:ln>
        </p:spPr>
        <p:style>
          <a:lnRef idx="2">
            <a:schemeClr val="accent1"/>
          </a:lnRef>
          <a:fillRef idx="0">
            <a:schemeClr val="accent1"/>
          </a:fillRef>
          <a:effectRef idx="1">
            <a:schemeClr val="accent1"/>
          </a:effectRef>
          <a:fontRef idx="minor">
            <a:schemeClr val="tx1"/>
          </a:fontRef>
        </p:style>
      </p:cxnSp>
      <p:cxnSp>
        <p:nvCxnSpPr>
          <p:cNvPr id="21" name="Straight Arrow Connector 20">
            <a:extLst>
              <a:ext uri="{FF2B5EF4-FFF2-40B4-BE49-F238E27FC236}">
                <a16:creationId xmlns:a16="http://schemas.microsoft.com/office/drawing/2014/main" id="{B04830A2-1494-4BCD-B835-6D90499F46A1}"/>
              </a:ext>
            </a:extLst>
          </p:cNvPr>
          <p:cNvCxnSpPr/>
          <p:nvPr/>
        </p:nvCxnSpPr>
        <p:spPr>
          <a:xfrm>
            <a:off x="1683561" y="1485858"/>
            <a:ext cx="0" cy="1329403"/>
          </a:xfrm>
          <a:prstGeom prst="straightConnector1">
            <a:avLst/>
          </a:prstGeom>
          <a:ln>
            <a:tailEnd type="arrow" w="lg" len="lg"/>
          </a:ln>
        </p:spPr>
        <p:style>
          <a:lnRef idx="2">
            <a:schemeClr val="accent1"/>
          </a:lnRef>
          <a:fillRef idx="0">
            <a:schemeClr val="accent1"/>
          </a:fillRef>
          <a:effectRef idx="1">
            <a:schemeClr val="accent1"/>
          </a:effectRef>
          <a:fontRef idx="minor">
            <a:schemeClr val="tx1"/>
          </a:fontRef>
        </p:style>
      </p:cxnSp>
      <p:cxnSp>
        <p:nvCxnSpPr>
          <p:cNvPr id="23" name="Straight Arrow Connector 22">
            <a:extLst>
              <a:ext uri="{FF2B5EF4-FFF2-40B4-BE49-F238E27FC236}">
                <a16:creationId xmlns:a16="http://schemas.microsoft.com/office/drawing/2014/main" id="{B5979C66-D548-4611-9AF6-8DA78E5889A8}"/>
              </a:ext>
            </a:extLst>
          </p:cNvPr>
          <p:cNvCxnSpPr>
            <a:endCxn id="12" idx="0"/>
          </p:cNvCxnSpPr>
          <p:nvPr/>
        </p:nvCxnSpPr>
        <p:spPr>
          <a:xfrm flipH="1">
            <a:off x="2280950" y="1433208"/>
            <a:ext cx="185010" cy="405168"/>
          </a:xfrm>
          <a:prstGeom prst="straightConnector1">
            <a:avLst/>
          </a:prstGeom>
          <a:ln>
            <a:tailEnd type="arrow" w="lg" len="lg"/>
          </a:ln>
        </p:spPr>
        <p:style>
          <a:lnRef idx="2">
            <a:schemeClr val="accent1"/>
          </a:lnRef>
          <a:fillRef idx="0">
            <a:schemeClr val="accent1"/>
          </a:fillRef>
          <a:effectRef idx="1">
            <a:schemeClr val="accent1"/>
          </a:effectRef>
          <a:fontRef idx="minor">
            <a:schemeClr val="tx1"/>
          </a:fontRef>
        </p:style>
      </p:cxnSp>
      <p:cxnSp>
        <p:nvCxnSpPr>
          <p:cNvPr id="25" name="Straight Arrow Connector 24">
            <a:extLst>
              <a:ext uri="{FF2B5EF4-FFF2-40B4-BE49-F238E27FC236}">
                <a16:creationId xmlns:a16="http://schemas.microsoft.com/office/drawing/2014/main" id="{633AA990-C985-434A-9D90-9B2CCB6BE75B}"/>
              </a:ext>
            </a:extLst>
          </p:cNvPr>
          <p:cNvCxnSpPr>
            <a:cxnSpLocks/>
            <a:endCxn id="14" idx="0"/>
          </p:cNvCxnSpPr>
          <p:nvPr/>
        </p:nvCxnSpPr>
        <p:spPr>
          <a:xfrm>
            <a:off x="3092103" y="1576137"/>
            <a:ext cx="411" cy="1252698"/>
          </a:xfrm>
          <a:prstGeom prst="straightConnector1">
            <a:avLst/>
          </a:prstGeom>
          <a:ln>
            <a:tailEnd type="arrow" w="lg" len="lg"/>
          </a:ln>
        </p:spPr>
        <p:style>
          <a:lnRef idx="2">
            <a:schemeClr val="accent1"/>
          </a:lnRef>
          <a:fillRef idx="0">
            <a:schemeClr val="accent1"/>
          </a:fillRef>
          <a:effectRef idx="1">
            <a:schemeClr val="accent1"/>
          </a:effectRef>
          <a:fontRef idx="minor">
            <a:schemeClr val="tx1"/>
          </a:fontRef>
        </p:style>
      </p:cxnSp>
      <p:cxnSp>
        <p:nvCxnSpPr>
          <p:cNvPr id="28" name="Straight Arrow Connector 27">
            <a:extLst>
              <a:ext uri="{FF2B5EF4-FFF2-40B4-BE49-F238E27FC236}">
                <a16:creationId xmlns:a16="http://schemas.microsoft.com/office/drawing/2014/main" id="{3A6CEDC3-73C0-4010-B742-C4E7170175EF}"/>
              </a:ext>
            </a:extLst>
          </p:cNvPr>
          <p:cNvCxnSpPr>
            <a:endCxn id="16" idx="0"/>
          </p:cNvCxnSpPr>
          <p:nvPr/>
        </p:nvCxnSpPr>
        <p:spPr>
          <a:xfrm flipH="1">
            <a:off x="3695355" y="1485858"/>
            <a:ext cx="153761" cy="344031"/>
          </a:xfrm>
          <a:prstGeom prst="straightConnector1">
            <a:avLst/>
          </a:prstGeom>
          <a:ln>
            <a:tailEnd type="arrow" w="lg" len="lg"/>
          </a:ln>
        </p:spPr>
        <p:style>
          <a:lnRef idx="2">
            <a:schemeClr val="accent1"/>
          </a:lnRef>
          <a:fillRef idx="0">
            <a:schemeClr val="accent1"/>
          </a:fillRef>
          <a:effectRef idx="1">
            <a:schemeClr val="accent1"/>
          </a:effectRef>
          <a:fontRef idx="minor">
            <a:schemeClr val="tx1"/>
          </a:fontRef>
        </p:style>
      </p:cxnSp>
      <p:cxnSp>
        <p:nvCxnSpPr>
          <p:cNvPr id="30" name="Straight Arrow Connector 29">
            <a:extLst>
              <a:ext uri="{FF2B5EF4-FFF2-40B4-BE49-F238E27FC236}">
                <a16:creationId xmlns:a16="http://schemas.microsoft.com/office/drawing/2014/main" id="{C5F38AA6-CF55-4193-88B7-E1D44F4B375C}"/>
              </a:ext>
            </a:extLst>
          </p:cNvPr>
          <p:cNvCxnSpPr>
            <a:endCxn id="17" idx="0"/>
          </p:cNvCxnSpPr>
          <p:nvPr/>
        </p:nvCxnSpPr>
        <p:spPr>
          <a:xfrm>
            <a:off x="4297498" y="1513785"/>
            <a:ext cx="466994" cy="316104"/>
          </a:xfrm>
          <a:prstGeom prst="straightConnector1">
            <a:avLst/>
          </a:prstGeom>
          <a:ln>
            <a:tailEnd type="arrow" w="lg" len="lg"/>
          </a:ln>
        </p:spPr>
        <p:style>
          <a:lnRef idx="2">
            <a:schemeClr val="accent1"/>
          </a:lnRef>
          <a:fillRef idx="0">
            <a:schemeClr val="accent1"/>
          </a:fillRef>
          <a:effectRef idx="1">
            <a:schemeClr val="accent1"/>
          </a:effectRef>
          <a:fontRef idx="minor">
            <a:schemeClr val="tx1"/>
          </a:fontRef>
        </p:style>
      </p:cxnSp>
      <p:sp>
        <p:nvSpPr>
          <p:cNvPr id="31" name="Text Placeholder 3">
            <a:extLst>
              <a:ext uri="{FF2B5EF4-FFF2-40B4-BE49-F238E27FC236}">
                <a16:creationId xmlns:a16="http://schemas.microsoft.com/office/drawing/2014/main" id="{1F2D92B7-E808-48C7-8871-06B7ECA743D7}"/>
              </a:ext>
            </a:extLst>
          </p:cNvPr>
          <p:cNvSpPr txBox="1">
            <a:spLocks/>
          </p:cNvSpPr>
          <p:nvPr/>
        </p:nvSpPr>
        <p:spPr>
          <a:xfrm>
            <a:off x="4325810" y="3527731"/>
            <a:ext cx="4818190" cy="870764"/>
          </a:xfrm>
          <a:prstGeom prst="rect">
            <a:avLst/>
          </a:prstGeom>
        </p:spPr>
        <p:txBody>
          <a:bodyPr vert="horz" lIns="91440" tIns="45720" rIns="91440" bIns="45720" rtlCol="0">
            <a:normAutofit fontScale="92500"/>
          </a:bodyPr>
          <a:lstStyle>
            <a:lvl1pPr marL="282575" indent="-282575" algn="l" defTabSz="514350" rtl="0" eaLnBrk="1" latinLnBrk="0" hangingPunct="1">
              <a:spcBef>
                <a:spcPts val="6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514350" indent="-285750" algn="l" defTabSz="514350" rtl="0" eaLnBrk="1" latinLnBrk="0" hangingPunct="1">
              <a:spcBef>
                <a:spcPts val="600"/>
              </a:spcBef>
              <a:buClr>
                <a:schemeClr val="tx1">
                  <a:lumMod val="75000"/>
                  <a:lumOff val="25000"/>
                </a:schemeClr>
              </a:buClr>
              <a:buSzPct val="90000"/>
              <a:buFont typeface="Wingdings" pitchFamily="2" charset="2"/>
              <a:buChar char=""/>
              <a:defRPr sz="2400" kern="1200">
                <a:solidFill>
                  <a:schemeClr val="tx1">
                    <a:lumMod val="85000"/>
                    <a:lumOff val="15000"/>
                  </a:schemeClr>
                </a:solidFill>
                <a:latin typeface="+mn-lt"/>
                <a:ea typeface="+mn-ea"/>
                <a:cs typeface="+mn-cs"/>
              </a:defRPr>
            </a:lvl2pPr>
            <a:lvl3pPr marL="739775" indent="-282575" algn="l" defTabSz="51435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860425" indent="-228600" algn="l" defTabSz="514350" rtl="0" eaLnBrk="1" latinLnBrk="0" hangingPunct="1">
              <a:spcBef>
                <a:spcPts val="600"/>
              </a:spcBef>
              <a:buClr>
                <a:schemeClr val="tx1">
                  <a:lumMod val="75000"/>
                  <a:lumOff val="25000"/>
                </a:schemeClr>
              </a:buClr>
              <a:buSzPct val="90000"/>
              <a:buFont typeface="Wingdings" pitchFamily="2" charset="2"/>
              <a:buChar char=""/>
              <a:defRPr sz="1600" kern="1200">
                <a:solidFill>
                  <a:schemeClr val="tx1">
                    <a:lumMod val="85000"/>
                    <a:lumOff val="15000"/>
                  </a:schemeClr>
                </a:solidFill>
                <a:latin typeface="+mn-lt"/>
                <a:ea typeface="+mn-ea"/>
                <a:cs typeface="+mn-cs"/>
              </a:defRPr>
            </a:lvl4pPr>
            <a:lvl5pPr marL="1033463" indent="-228600" algn="l" defTabSz="514350" rtl="0" eaLnBrk="1" latinLnBrk="0" hangingPunct="1">
              <a:spcBef>
                <a:spcPts val="600"/>
              </a:spcBef>
              <a:buClr>
                <a:schemeClr val="bg1">
                  <a:lumMod val="65000"/>
                </a:schemeClr>
              </a:buClr>
              <a:buSzPct val="90000"/>
              <a:buFont typeface="Wingdings" pitchFamily="2" charset="2"/>
              <a:buChar char=""/>
              <a:defRPr sz="1600" kern="1200">
                <a:solidFill>
                  <a:schemeClr val="tx1">
                    <a:lumMod val="85000"/>
                    <a:lumOff val="15000"/>
                  </a:schemeClr>
                </a:solidFill>
                <a:latin typeface="+mn-lt"/>
                <a:ea typeface="+mn-ea"/>
                <a:cs typeface="+mn-cs"/>
              </a:defRPr>
            </a:lvl5pPr>
            <a:lvl6pPr marL="1288554"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6pPr>
            <a:lvl7pPr marL="1476971"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7pPr>
            <a:lvl8pPr marL="1670745"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8pPr>
            <a:lvl9pPr marL="1863626"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a:solidFill>
                  <a:schemeClr val="tx1">
                    <a:lumMod val="85000"/>
                    <a:lumOff val="15000"/>
                  </a:schemeClr>
                </a:solidFill>
                <a:latin typeface="+mn-lt"/>
                <a:ea typeface="+mn-ea"/>
                <a:cs typeface="+mn-cs"/>
              </a:defRPr>
            </a:lvl9pPr>
          </a:lstStyle>
          <a:p>
            <a:pPr marL="0" indent="0" algn="ctr">
              <a:buNone/>
            </a:pPr>
            <a:r>
              <a:rPr lang="en-US" altLang="en-US" sz="2400" dirty="0">
                <a:cs typeface="Times New Roman" panose="02020603050405020304" pitchFamily="18" charset="0"/>
                <a:sym typeface="Symbol" panose="05050102010706020507" pitchFamily="18" charset="2"/>
              </a:rPr>
              <a:t>Transition function for above transition</a:t>
            </a:r>
          </a:p>
          <a:p>
            <a:pPr marL="0" indent="0" algn="ctr">
              <a:buNone/>
            </a:pPr>
            <a:r>
              <a:rPr lang="en-US" altLang="en-US" sz="2400" b="1" dirty="0">
                <a:latin typeface="Times New Roman" panose="02020603050405020304" pitchFamily="18" charset="0"/>
                <a:cs typeface="Times New Roman" panose="02020603050405020304" pitchFamily="18" charset="0"/>
                <a:sym typeface="Symbol" panose="05050102010706020507" pitchFamily="18" charset="2"/>
              </a:rPr>
              <a:t>(p, a) = (q, b, R)</a:t>
            </a:r>
            <a:endParaRPr lang="en-US" dirty="0"/>
          </a:p>
        </p:txBody>
      </p:sp>
      <p:sp>
        <p:nvSpPr>
          <p:cNvPr id="32" name="Oval 31">
            <a:extLst>
              <a:ext uri="{FF2B5EF4-FFF2-40B4-BE49-F238E27FC236}">
                <a16:creationId xmlns:a16="http://schemas.microsoft.com/office/drawing/2014/main" id="{5D88501D-AB65-4D28-9249-6918524E0096}"/>
              </a:ext>
            </a:extLst>
          </p:cNvPr>
          <p:cNvSpPr/>
          <p:nvPr/>
        </p:nvSpPr>
        <p:spPr>
          <a:xfrm>
            <a:off x="6288150" y="930289"/>
            <a:ext cx="833416" cy="830997"/>
          </a:xfrm>
          <a:prstGeom prst="ellipse">
            <a:avLst/>
          </a:prstGeom>
          <a:noFill/>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3200" dirty="0"/>
              <a:t>p</a:t>
            </a:r>
            <a:endParaRPr lang="en-US" dirty="0"/>
          </a:p>
        </p:txBody>
      </p:sp>
      <p:sp>
        <p:nvSpPr>
          <p:cNvPr id="33" name="Oval 32">
            <a:extLst>
              <a:ext uri="{FF2B5EF4-FFF2-40B4-BE49-F238E27FC236}">
                <a16:creationId xmlns:a16="http://schemas.microsoft.com/office/drawing/2014/main" id="{301146E9-C532-4C25-9D5B-905518E94BF1}"/>
              </a:ext>
            </a:extLst>
          </p:cNvPr>
          <p:cNvSpPr/>
          <p:nvPr/>
        </p:nvSpPr>
        <p:spPr>
          <a:xfrm>
            <a:off x="6288150" y="2544253"/>
            <a:ext cx="833416" cy="830997"/>
          </a:xfrm>
          <a:prstGeom prst="ellipse">
            <a:avLst/>
          </a:prstGeom>
          <a:noFill/>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3200" dirty="0"/>
              <a:t>q</a:t>
            </a:r>
            <a:endParaRPr lang="en-US" dirty="0"/>
          </a:p>
        </p:txBody>
      </p:sp>
      <p:cxnSp>
        <p:nvCxnSpPr>
          <p:cNvPr id="35" name="Straight Arrow Connector 34">
            <a:extLst>
              <a:ext uri="{FF2B5EF4-FFF2-40B4-BE49-F238E27FC236}">
                <a16:creationId xmlns:a16="http://schemas.microsoft.com/office/drawing/2014/main" id="{CBCFA1E7-5FE5-4623-AB41-D21734FD3064}"/>
              </a:ext>
            </a:extLst>
          </p:cNvPr>
          <p:cNvCxnSpPr>
            <a:stCxn id="32" idx="4"/>
            <a:endCxn id="33" idx="0"/>
          </p:cNvCxnSpPr>
          <p:nvPr/>
        </p:nvCxnSpPr>
        <p:spPr>
          <a:xfrm>
            <a:off x="6704858" y="1761286"/>
            <a:ext cx="0" cy="782967"/>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sp>
        <p:nvSpPr>
          <p:cNvPr id="36" name="Rectangle 35">
            <a:extLst>
              <a:ext uri="{FF2B5EF4-FFF2-40B4-BE49-F238E27FC236}">
                <a16:creationId xmlns:a16="http://schemas.microsoft.com/office/drawing/2014/main" id="{658DBF8E-921A-4B21-966E-B478BBD9070A}"/>
              </a:ext>
            </a:extLst>
          </p:cNvPr>
          <p:cNvSpPr/>
          <p:nvPr/>
        </p:nvSpPr>
        <p:spPr>
          <a:xfrm>
            <a:off x="6863049" y="1704947"/>
            <a:ext cx="1560507" cy="664702"/>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a </a:t>
            </a:r>
            <a:r>
              <a:rPr lang="en-US" sz="2800" dirty="0">
                <a:sym typeface="Wingdings" panose="05000000000000000000" pitchFamily="2" charset="2"/>
              </a:rPr>
              <a:t> b, R</a:t>
            </a:r>
            <a:endParaRPr lang="en-US" sz="2800" dirty="0"/>
          </a:p>
        </p:txBody>
      </p:sp>
    </p:spTree>
    <p:extLst>
      <p:ext uri="{BB962C8B-B14F-4D97-AF65-F5344CB8AC3E}">
        <p14:creationId xmlns:p14="http://schemas.microsoft.com/office/powerpoint/2010/main" val="36723320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1" fill="hold" nodeType="click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wipe(up)">
                                      <p:cBhvr>
                                        <p:cTn id="11" dur="500"/>
                                        <p:tgtEl>
                                          <p:spTgt spid="19"/>
                                        </p:tgtEl>
                                      </p:cBhvr>
                                    </p:animEffect>
                                  </p:childTnLst>
                                </p:cTn>
                              </p:par>
                            </p:childTnLst>
                          </p:cTn>
                        </p:par>
                        <p:par>
                          <p:cTn id="12" fill="hold">
                            <p:stCondLst>
                              <p:cond delay="500"/>
                            </p:stCondLst>
                            <p:childTnLst>
                              <p:par>
                                <p:cTn id="13" presetID="1" presetClass="entr" presetSubtype="0" fill="hold" grpId="0" nodeType="after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2" presetClass="entr" presetSubtype="1" fill="hold" nodeType="clickEffect">
                                  <p:stCondLst>
                                    <p:cond delay="0"/>
                                  </p:stCondLst>
                                  <p:childTnLst>
                                    <p:set>
                                      <p:cBhvr>
                                        <p:cTn id="18" dur="1" fill="hold">
                                          <p:stCondLst>
                                            <p:cond delay="0"/>
                                          </p:stCondLst>
                                        </p:cTn>
                                        <p:tgtEl>
                                          <p:spTgt spid="21"/>
                                        </p:tgtEl>
                                        <p:attrNameLst>
                                          <p:attrName>style.visibility</p:attrName>
                                        </p:attrNameLst>
                                      </p:cBhvr>
                                      <p:to>
                                        <p:strVal val="visible"/>
                                      </p:to>
                                    </p:set>
                                    <p:animEffect transition="in" filter="wipe(up)">
                                      <p:cBhvr>
                                        <p:cTn id="19" dur="500"/>
                                        <p:tgtEl>
                                          <p:spTgt spid="21"/>
                                        </p:tgtEl>
                                      </p:cBhvr>
                                    </p:animEffect>
                                  </p:childTnLst>
                                </p:cTn>
                              </p:par>
                            </p:childTnLst>
                          </p:cTn>
                        </p:par>
                        <p:par>
                          <p:cTn id="20" fill="hold">
                            <p:stCondLst>
                              <p:cond delay="500"/>
                            </p:stCondLst>
                            <p:childTnLst>
                              <p:par>
                                <p:cTn id="21" presetID="1" presetClass="entr" presetSubtype="0" fill="hold" grpId="0" nodeType="after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23"/>
                                        </p:tgtEl>
                                        <p:attrNameLst>
                                          <p:attrName>style.visibility</p:attrName>
                                        </p:attrNameLst>
                                      </p:cBhvr>
                                      <p:to>
                                        <p:strVal val="visible"/>
                                      </p:to>
                                    </p:set>
                                    <p:animEffect transition="in" filter="wipe(up)">
                                      <p:cBhvr>
                                        <p:cTn id="27" dur="500"/>
                                        <p:tgtEl>
                                          <p:spTgt spid="23"/>
                                        </p:tgtEl>
                                      </p:cBhvr>
                                    </p:animEffect>
                                  </p:childTnLst>
                                </p:cTn>
                              </p:par>
                            </p:childTnLst>
                          </p:cTn>
                        </p:par>
                        <p:par>
                          <p:cTn id="28" fill="hold">
                            <p:stCondLst>
                              <p:cond delay="500"/>
                            </p:stCondLst>
                            <p:childTnLst>
                              <p:par>
                                <p:cTn id="29" presetID="1" presetClass="entr" presetSubtype="0" fill="hold" grpId="0" nodeType="after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22" presetClass="entr" presetSubtype="1" fill="hold" nodeType="clickEffect">
                                  <p:stCondLst>
                                    <p:cond delay="0"/>
                                  </p:stCondLst>
                                  <p:childTnLst>
                                    <p:set>
                                      <p:cBhvr>
                                        <p:cTn id="34" dur="1" fill="hold">
                                          <p:stCondLst>
                                            <p:cond delay="0"/>
                                          </p:stCondLst>
                                        </p:cTn>
                                        <p:tgtEl>
                                          <p:spTgt spid="25"/>
                                        </p:tgtEl>
                                        <p:attrNameLst>
                                          <p:attrName>style.visibility</p:attrName>
                                        </p:attrNameLst>
                                      </p:cBhvr>
                                      <p:to>
                                        <p:strVal val="visible"/>
                                      </p:to>
                                    </p:set>
                                    <p:animEffect transition="in" filter="wipe(up)">
                                      <p:cBhvr>
                                        <p:cTn id="35" dur="500"/>
                                        <p:tgtEl>
                                          <p:spTgt spid="25"/>
                                        </p:tgtEl>
                                      </p:cBhvr>
                                    </p:animEffect>
                                  </p:childTnLst>
                                </p:cTn>
                              </p:par>
                            </p:childTnLst>
                          </p:cTn>
                        </p:par>
                        <p:par>
                          <p:cTn id="36" fill="hold">
                            <p:stCondLst>
                              <p:cond delay="500"/>
                            </p:stCondLst>
                            <p:childTnLst>
                              <p:par>
                                <p:cTn id="37" presetID="1" presetClass="entr" presetSubtype="0" fill="hold" grpId="0" nodeType="afterEffect">
                                  <p:stCondLst>
                                    <p:cond delay="0"/>
                                  </p:stCondLst>
                                  <p:childTnLst>
                                    <p:set>
                                      <p:cBhvr>
                                        <p:cTn id="38" dur="1" fill="hold">
                                          <p:stCondLst>
                                            <p:cond delay="0"/>
                                          </p:stCondLst>
                                        </p:cTn>
                                        <p:tgtEl>
                                          <p:spTgt spid="1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22" presetClass="entr" presetSubtype="1" fill="hold" nodeType="clickEffect">
                                  <p:stCondLst>
                                    <p:cond delay="0"/>
                                  </p:stCondLst>
                                  <p:childTnLst>
                                    <p:set>
                                      <p:cBhvr>
                                        <p:cTn id="42" dur="1" fill="hold">
                                          <p:stCondLst>
                                            <p:cond delay="0"/>
                                          </p:stCondLst>
                                        </p:cTn>
                                        <p:tgtEl>
                                          <p:spTgt spid="28"/>
                                        </p:tgtEl>
                                        <p:attrNameLst>
                                          <p:attrName>style.visibility</p:attrName>
                                        </p:attrNameLst>
                                      </p:cBhvr>
                                      <p:to>
                                        <p:strVal val="visible"/>
                                      </p:to>
                                    </p:set>
                                    <p:animEffect transition="in" filter="wipe(up)">
                                      <p:cBhvr>
                                        <p:cTn id="43" dur="500"/>
                                        <p:tgtEl>
                                          <p:spTgt spid="28"/>
                                        </p:tgtEl>
                                      </p:cBhvr>
                                    </p:animEffect>
                                  </p:childTnLst>
                                </p:cTn>
                              </p:par>
                            </p:childTnLst>
                          </p:cTn>
                        </p:par>
                        <p:par>
                          <p:cTn id="44" fill="hold">
                            <p:stCondLst>
                              <p:cond delay="500"/>
                            </p:stCondLst>
                            <p:childTnLst>
                              <p:par>
                                <p:cTn id="45" presetID="1" presetClass="entr" presetSubtype="0" fill="hold" grpId="0" nodeType="afterEffect">
                                  <p:stCondLst>
                                    <p:cond delay="0"/>
                                  </p:stCondLst>
                                  <p:childTnLst>
                                    <p:set>
                                      <p:cBhvr>
                                        <p:cTn id="46" dur="1" fill="hold">
                                          <p:stCondLst>
                                            <p:cond delay="0"/>
                                          </p:stCondLst>
                                        </p:cTn>
                                        <p:tgtEl>
                                          <p:spTgt spid="1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22" presetClass="entr" presetSubtype="1" fill="hold" nodeType="clickEffect">
                                  <p:stCondLst>
                                    <p:cond delay="0"/>
                                  </p:stCondLst>
                                  <p:childTnLst>
                                    <p:set>
                                      <p:cBhvr>
                                        <p:cTn id="50" dur="1" fill="hold">
                                          <p:stCondLst>
                                            <p:cond delay="0"/>
                                          </p:stCondLst>
                                        </p:cTn>
                                        <p:tgtEl>
                                          <p:spTgt spid="30"/>
                                        </p:tgtEl>
                                        <p:attrNameLst>
                                          <p:attrName>style.visibility</p:attrName>
                                        </p:attrNameLst>
                                      </p:cBhvr>
                                      <p:to>
                                        <p:strVal val="visible"/>
                                      </p:to>
                                    </p:set>
                                    <p:animEffect transition="in" filter="wipe(up)">
                                      <p:cBhvr>
                                        <p:cTn id="51" dur="500"/>
                                        <p:tgtEl>
                                          <p:spTgt spid="30"/>
                                        </p:tgtEl>
                                      </p:cBhvr>
                                    </p:animEffect>
                                  </p:childTnLst>
                                </p:cTn>
                              </p:par>
                            </p:childTnLst>
                          </p:cTn>
                        </p:par>
                        <p:par>
                          <p:cTn id="52" fill="hold">
                            <p:stCondLst>
                              <p:cond delay="500"/>
                            </p:stCondLst>
                            <p:childTnLst>
                              <p:par>
                                <p:cTn id="53" presetID="1" presetClass="entr" presetSubtype="0" fill="hold" grpId="0" nodeType="afterEffect">
                                  <p:stCondLst>
                                    <p:cond delay="0"/>
                                  </p:stCondLst>
                                  <p:childTnLst>
                                    <p:set>
                                      <p:cBhvr>
                                        <p:cTn id="54" dur="1" fill="hold">
                                          <p:stCondLst>
                                            <p:cond delay="0"/>
                                          </p:stCondLst>
                                        </p:cTn>
                                        <p:tgtEl>
                                          <p:spTgt spid="17"/>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21" presetClass="entr" presetSubtype="8" fill="hold" grpId="0" nodeType="clickEffect">
                                  <p:stCondLst>
                                    <p:cond delay="0"/>
                                  </p:stCondLst>
                                  <p:childTnLst>
                                    <p:set>
                                      <p:cBhvr>
                                        <p:cTn id="58" dur="1" fill="hold">
                                          <p:stCondLst>
                                            <p:cond delay="0"/>
                                          </p:stCondLst>
                                        </p:cTn>
                                        <p:tgtEl>
                                          <p:spTgt spid="32"/>
                                        </p:tgtEl>
                                        <p:attrNameLst>
                                          <p:attrName>style.visibility</p:attrName>
                                        </p:attrNameLst>
                                      </p:cBhvr>
                                      <p:to>
                                        <p:strVal val="visible"/>
                                      </p:to>
                                    </p:set>
                                    <p:animEffect transition="in" filter="wheel(8)">
                                      <p:cBhvr>
                                        <p:cTn id="59" dur="500"/>
                                        <p:tgtEl>
                                          <p:spTgt spid="32"/>
                                        </p:tgtEl>
                                      </p:cBhvr>
                                    </p:animEffect>
                                  </p:childTnLst>
                                </p:cTn>
                              </p:par>
                            </p:childTnLst>
                          </p:cTn>
                        </p:par>
                        <p:par>
                          <p:cTn id="60" fill="hold">
                            <p:stCondLst>
                              <p:cond delay="500"/>
                            </p:stCondLst>
                            <p:childTnLst>
                              <p:par>
                                <p:cTn id="61" presetID="22" presetClass="entr" presetSubtype="1" fill="hold" nodeType="afterEffect">
                                  <p:stCondLst>
                                    <p:cond delay="0"/>
                                  </p:stCondLst>
                                  <p:childTnLst>
                                    <p:set>
                                      <p:cBhvr>
                                        <p:cTn id="62" dur="1" fill="hold">
                                          <p:stCondLst>
                                            <p:cond delay="0"/>
                                          </p:stCondLst>
                                        </p:cTn>
                                        <p:tgtEl>
                                          <p:spTgt spid="35"/>
                                        </p:tgtEl>
                                        <p:attrNameLst>
                                          <p:attrName>style.visibility</p:attrName>
                                        </p:attrNameLst>
                                      </p:cBhvr>
                                      <p:to>
                                        <p:strVal val="visible"/>
                                      </p:to>
                                    </p:set>
                                    <p:animEffect transition="in" filter="wipe(up)">
                                      <p:cBhvr>
                                        <p:cTn id="63" dur="500"/>
                                        <p:tgtEl>
                                          <p:spTgt spid="35"/>
                                        </p:tgtEl>
                                      </p:cBhvr>
                                    </p:animEffect>
                                  </p:childTnLst>
                                </p:cTn>
                              </p:par>
                            </p:childTnLst>
                          </p:cTn>
                        </p:par>
                        <p:par>
                          <p:cTn id="64" fill="hold">
                            <p:stCondLst>
                              <p:cond delay="1000"/>
                            </p:stCondLst>
                            <p:childTnLst>
                              <p:par>
                                <p:cTn id="65" presetID="21" presetClass="entr" presetSubtype="8" fill="hold" grpId="0" nodeType="afterEffect">
                                  <p:stCondLst>
                                    <p:cond delay="0"/>
                                  </p:stCondLst>
                                  <p:childTnLst>
                                    <p:set>
                                      <p:cBhvr>
                                        <p:cTn id="66" dur="1" fill="hold">
                                          <p:stCondLst>
                                            <p:cond delay="0"/>
                                          </p:stCondLst>
                                        </p:cTn>
                                        <p:tgtEl>
                                          <p:spTgt spid="33"/>
                                        </p:tgtEl>
                                        <p:attrNameLst>
                                          <p:attrName>style.visibility</p:attrName>
                                        </p:attrNameLst>
                                      </p:cBhvr>
                                      <p:to>
                                        <p:strVal val="visible"/>
                                      </p:to>
                                    </p:set>
                                    <p:animEffect transition="in" filter="wheel(8)">
                                      <p:cBhvr>
                                        <p:cTn id="67" dur="500"/>
                                        <p:tgtEl>
                                          <p:spTgt spid="33"/>
                                        </p:tgtEl>
                                      </p:cBhvr>
                                    </p:animEffect>
                                  </p:childTnLst>
                                </p:cTn>
                              </p:par>
                            </p:childTnLst>
                          </p:cTn>
                        </p:par>
                        <p:par>
                          <p:cTn id="68" fill="hold">
                            <p:stCondLst>
                              <p:cond delay="1500"/>
                            </p:stCondLst>
                            <p:childTnLst>
                              <p:par>
                                <p:cTn id="69" presetID="1" presetClass="entr" presetSubtype="0" fill="hold" grpId="0" nodeType="afterEffect">
                                  <p:stCondLst>
                                    <p:cond delay="0"/>
                                  </p:stCondLst>
                                  <p:childTnLst>
                                    <p:set>
                                      <p:cBhvr>
                                        <p:cTn id="70" dur="1" fill="hold">
                                          <p:stCondLst>
                                            <p:cond delay="0"/>
                                          </p:stCondLst>
                                        </p:cTn>
                                        <p:tgtEl>
                                          <p:spTgt spid="36"/>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31">
                                            <p:txEl>
                                              <p:pRg st="0" end="0"/>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22" presetClass="entr" presetSubtype="8" fill="hold" nodeType="clickEffect">
                                  <p:stCondLst>
                                    <p:cond delay="0"/>
                                  </p:stCondLst>
                                  <p:childTnLst>
                                    <p:set>
                                      <p:cBhvr>
                                        <p:cTn id="78" dur="1" fill="hold">
                                          <p:stCondLst>
                                            <p:cond delay="0"/>
                                          </p:stCondLst>
                                        </p:cTn>
                                        <p:tgtEl>
                                          <p:spTgt spid="31">
                                            <p:txEl>
                                              <p:pRg st="1" end="1"/>
                                            </p:txEl>
                                          </p:spTgt>
                                        </p:tgtEl>
                                        <p:attrNameLst>
                                          <p:attrName>style.visibility</p:attrName>
                                        </p:attrNameLst>
                                      </p:cBhvr>
                                      <p:to>
                                        <p:strVal val="visible"/>
                                      </p:to>
                                    </p:set>
                                    <p:animEffect transition="in" filter="wipe(left)">
                                      <p:cBhvr>
                                        <p:cTn id="79" dur="500"/>
                                        <p:tgtEl>
                                          <p:spTgt spid="31">
                                            <p:txEl>
                                              <p:pRg st="1" end="1"/>
                                            </p:txEl>
                                          </p:spTgt>
                                        </p:tgtEl>
                                      </p:cBhvr>
                                    </p:animEffect>
                                  </p:childTnLst>
                                </p:cTn>
                              </p:par>
                            </p:childTnLst>
                          </p:cTn>
                        </p:par>
                      </p:childTnLst>
                    </p:cTn>
                  </p:par>
                  <p:par>
                    <p:cTn id="80" fill="hold">
                      <p:stCondLst>
                        <p:cond delay="indefinite"/>
                      </p:stCondLst>
                      <p:childTnLst>
                        <p:par>
                          <p:cTn id="81" fill="hold">
                            <p:stCondLst>
                              <p:cond delay="0"/>
                            </p:stCondLst>
                            <p:childTnLst>
                              <p:par>
                                <p:cTn id="82" presetID="1" presetClass="entr" presetSubtype="0" fill="hold" nodeType="clickEffect">
                                  <p:stCondLst>
                                    <p:cond delay="0"/>
                                  </p:stCondLst>
                                  <p:childTnLst>
                                    <p:set>
                                      <p:cBhvr>
                                        <p:cTn id="83"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84" fill="hold">
                      <p:stCondLst>
                        <p:cond delay="indefinite"/>
                      </p:stCondLst>
                      <p:childTnLst>
                        <p:par>
                          <p:cTn id="85" fill="hold">
                            <p:stCondLst>
                              <p:cond delay="0"/>
                            </p:stCondLst>
                            <p:childTnLst>
                              <p:par>
                                <p:cTn id="86" presetID="1" presetClass="entr" presetSubtype="0" fill="hold" nodeType="clickEffect">
                                  <p:stCondLst>
                                    <p:cond delay="0"/>
                                  </p:stCondLst>
                                  <p:childTnLst>
                                    <p:set>
                                      <p:cBhvr>
                                        <p:cTn id="87"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88" fill="hold">
                      <p:stCondLst>
                        <p:cond delay="indefinite"/>
                      </p:stCondLst>
                      <p:childTnLst>
                        <p:par>
                          <p:cTn id="89" fill="hold">
                            <p:stCondLst>
                              <p:cond delay="0"/>
                            </p:stCondLst>
                            <p:childTnLst>
                              <p:par>
                                <p:cTn id="90" presetID="1" presetClass="entr" presetSubtype="0" fill="hold" nodeType="clickEffect">
                                  <p:stCondLst>
                                    <p:cond delay="0"/>
                                  </p:stCondLst>
                                  <p:childTnLst>
                                    <p:set>
                                      <p:cBhvr>
                                        <p:cTn id="91"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animBg="1"/>
      <p:bldP spid="10" grpId="0" animBg="1"/>
      <p:bldP spid="12" grpId="0" animBg="1"/>
      <p:bldP spid="14" grpId="0" animBg="1"/>
      <p:bldP spid="16" grpId="0" animBg="1"/>
      <p:bldP spid="17" grpId="0" animBg="1"/>
      <p:bldP spid="32" grpId="0" animBg="1"/>
      <p:bldP spid="33" grpId="0" animBg="1"/>
      <p:bldP spid="3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D586B46-CF71-4AA0-AF0D-6C61F508019B}"/>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39769B7F-C244-4BCE-848C-858EA507D3AF}"/>
              </a:ext>
            </a:extLst>
          </p:cNvPr>
          <p:cNvSpPr>
            <a:spLocks noGrp="1"/>
          </p:cNvSpPr>
          <p:nvPr>
            <p:ph type="body" sz="quarter" idx="12"/>
          </p:nvPr>
        </p:nvSpPr>
        <p:spPr/>
        <p:txBody>
          <a:bodyPr/>
          <a:lstStyle/>
          <a:p>
            <a:r>
              <a:rPr lang="en-US" dirty="0"/>
              <a:t>State Diagram: Turing Machine</a:t>
            </a:r>
          </a:p>
        </p:txBody>
      </p:sp>
      <p:sp>
        <p:nvSpPr>
          <p:cNvPr id="4" name="Oval 3">
            <a:extLst>
              <a:ext uri="{FF2B5EF4-FFF2-40B4-BE49-F238E27FC236}">
                <a16:creationId xmlns:a16="http://schemas.microsoft.com/office/drawing/2014/main" id="{D9782AAD-8EB5-4B54-B119-5A8FA788D7E7}"/>
              </a:ext>
            </a:extLst>
          </p:cNvPr>
          <p:cNvSpPr/>
          <p:nvPr/>
        </p:nvSpPr>
        <p:spPr>
          <a:xfrm>
            <a:off x="2407920" y="1828800"/>
            <a:ext cx="731520" cy="731520"/>
          </a:xfrm>
          <a:prstGeom prst="ellipse">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Cambria Math" panose="02040503050406030204" pitchFamily="18" charset="0"/>
                <a:ea typeface="Cambria Math" panose="02040503050406030204" pitchFamily="18" charset="0"/>
              </a:rPr>
              <a:t>q</a:t>
            </a:r>
            <a:r>
              <a:rPr lang="en-US" baseline="-25000" dirty="0">
                <a:latin typeface="Cambria Math" panose="02040503050406030204" pitchFamily="18" charset="0"/>
                <a:ea typeface="Cambria Math" panose="02040503050406030204" pitchFamily="18" charset="0"/>
              </a:rPr>
              <a:t>0</a:t>
            </a:r>
          </a:p>
        </p:txBody>
      </p:sp>
      <p:cxnSp>
        <p:nvCxnSpPr>
          <p:cNvPr id="5" name="Straight Arrow Connector 4">
            <a:extLst>
              <a:ext uri="{FF2B5EF4-FFF2-40B4-BE49-F238E27FC236}">
                <a16:creationId xmlns:a16="http://schemas.microsoft.com/office/drawing/2014/main" id="{7B152C12-6881-4A78-88A2-A21CC069D696}"/>
              </a:ext>
            </a:extLst>
          </p:cNvPr>
          <p:cNvCxnSpPr>
            <a:endCxn id="4" idx="2"/>
          </p:cNvCxnSpPr>
          <p:nvPr/>
        </p:nvCxnSpPr>
        <p:spPr>
          <a:xfrm flipV="1">
            <a:off x="1341120" y="2194560"/>
            <a:ext cx="1066800" cy="3572"/>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7" name="Oval 6">
            <a:extLst>
              <a:ext uri="{FF2B5EF4-FFF2-40B4-BE49-F238E27FC236}">
                <a16:creationId xmlns:a16="http://schemas.microsoft.com/office/drawing/2014/main" id="{E91C4DAF-D5BF-4220-BBCE-6C8895D01B8C}"/>
              </a:ext>
            </a:extLst>
          </p:cNvPr>
          <p:cNvSpPr/>
          <p:nvPr/>
        </p:nvSpPr>
        <p:spPr>
          <a:xfrm>
            <a:off x="5364480" y="1828800"/>
            <a:ext cx="731520" cy="731520"/>
          </a:xfrm>
          <a:prstGeom prst="ellipse">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Cambria Math" panose="02040503050406030204" pitchFamily="18" charset="0"/>
                <a:ea typeface="Cambria Math" panose="02040503050406030204" pitchFamily="18" charset="0"/>
              </a:rPr>
              <a:t>q</a:t>
            </a:r>
            <a:r>
              <a:rPr lang="en-US" baseline="-25000" dirty="0">
                <a:latin typeface="Cambria Math" panose="02040503050406030204" pitchFamily="18" charset="0"/>
                <a:ea typeface="Cambria Math" panose="02040503050406030204" pitchFamily="18" charset="0"/>
              </a:rPr>
              <a:t>1</a:t>
            </a:r>
            <a:endParaRPr lang="en-US" dirty="0">
              <a:latin typeface="Cambria Math" panose="02040503050406030204" pitchFamily="18" charset="0"/>
              <a:ea typeface="Cambria Math" panose="02040503050406030204" pitchFamily="18" charset="0"/>
            </a:endParaRPr>
          </a:p>
        </p:txBody>
      </p:sp>
      <p:sp>
        <p:nvSpPr>
          <p:cNvPr id="9" name="Oval 8">
            <a:extLst>
              <a:ext uri="{FF2B5EF4-FFF2-40B4-BE49-F238E27FC236}">
                <a16:creationId xmlns:a16="http://schemas.microsoft.com/office/drawing/2014/main" id="{37E0E191-3AEE-45E7-AA26-8FED389395F6}"/>
              </a:ext>
            </a:extLst>
          </p:cNvPr>
          <p:cNvSpPr/>
          <p:nvPr/>
        </p:nvSpPr>
        <p:spPr>
          <a:xfrm>
            <a:off x="8321040" y="1828800"/>
            <a:ext cx="731520" cy="731520"/>
          </a:xfrm>
          <a:prstGeom prst="ellipse">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err="1">
                <a:latin typeface="Cambria Math" panose="02040503050406030204" pitchFamily="18" charset="0"/>
                <a:ea typeface="Cambria Math" panose="02040503050406030204" pitchFamily="18" charset="0"/>
              </a:rPr>
              <a:t>q</a:t>
            </a:r>
            <a:r>
              <a:rPr lang="en-US" baseline="-25000" dirty="0" err="1">
                <a:latin typeface="Cambria Math" panose="02040503050406030204" pitchFamily="18" charset="0"/>
                <a:ea typeface="Cambria Math" panose="02040503050406030204" pitchFamily="18" charset="0"/>
              </a:rPr>
              <a:t>A</a:t>
            </a:r>
            <a:endParaRPr lang="en-US" dirty="0">
              <a:latin typeface="Cambria Math" panose="02040503050406030204" pitchFamily="18" charset="0"/>
              <a:ea typeface="Cambria Math" panose="02040503050406030204" pitchFamily="18" charset="0"/>
            </a:endParaRPr>
          </a:p>
        </p:txBody>
      </p:sp>
      <p:sp>
        <p:nvSpPr>
          <p:cNvPr id="11" name="Oval 10">
            <a:extLst>
              <a:ext uri="{FF2B5EF4-FFF2-40B4-BE49-F238E27FC236}">
                <a16:creationId xmlns:a16="http://schemas.microsoft.com/office/drawing/2014/main" id="{AAA416AC-236B-4398-A2AE-611F49D1CDAD}"/>
              </a:ext>
            </a:extLst>
          </p:cNvPr>
          <p:cNvSpPr/>
          <p:nvPr/>
        </p:nvSpPr>
        <p:spPr>
          <a:xfrm>
            <a:off x="5349240" y="3299142"/>
            <a:ext cx="731520" cy="731520"/>
          </a:xfrm>
          <a:prstGeom prst="ellipse">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latin typeface="Cambria Math" panose="02040503050406030204" pitchFamily="18" charset="0"/>
              <a:ea typeface="Cambria Math" panose="02040503050406030204" pitchFamily="18" charset="0"/>
            </a:endParaRPr>
          </a:p>
        </p:txBody>
      </p:sp>
      <p:cxnSp>
        <p:nvCxnSpPr>
          <p:cNvPr id="13" name="Straight Arrow Connector 12">
            <a:extLst>
              <a:ext uri="{FF2B5EF4-FFF2-40B4-BE49-F238E27FC236}">
                <a16:creationId xmlns:a16="http://schemas.microsoft.com/office/drawing/2014/main" id="{744FC10F-A18F-4A75-86BF-C7EEF9A5CE92}"/>
              </a:ext>
            </a:extLst>
          </p:cNvPr>
          <p:cNvCxnSpPr>
            <a:stCxn id="4" idx="6"/>
            <a:endCxn id="7" idx="2"/>
          </p:cNvCxnSpPr>
          <p:nvPr/>
        </p:nvCxnSpPr>
        <p:spPr>
          <a:xfrm>
            <a:off x="3139440" y="2194560"/>
            <a:ext cx="2225040"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id="{B39782B3-B17F-466E-BA47-A5799CCB9136}"/>
              </a:ext>
            </a:extLst>
          </p:cNvPr>
          <p:cNvCxnSpPr>
            <a:stCxn id="7" idx="6"/>
            <a:endCxn id="9" idx="2"/>
          </p:cNvCxnSpPr>
          <p:nvPr/>
        </p:nvCxnSpPr>
        <p:spPr>
          <a:xfrm>
            <a:off x="6096000" y="2194560"/>
            <a:ext cx="2225040"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7" name="Straight Arrow Connector 16">
            <a:extLst>
              <a:ext uri="{FF2B5EF4-FFF2-40B4-BE49-F238E27FC236}">
                <a16:creationId xmlns:a16="http://schemas.microsoft.com/office/drawing/2014/main" id="{FBF50C2C-F763-43C5-ABF3-65986C21BA25}"/>
              </a:ext>
            </a:extLst>
          </p:cNvPr>
          <p:cNvCxnSpPr>
            <a:stCxn id="4" idx="5"/>
            <a:endCxn id="11" idx="1"/>
          </p:cNvCxnSpPr>
          <p:nvPr/>
        </p:nvCxnSpPr>
        <p:spPr>
          <a:xfrm>
            <a:off x="3032311" y="2453191"/>
            <a:ext cx="2424058" cy="95308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9" name="Straight Arrow Connector 18">
            <a:extLst>
              <a:ext uri="{FF2B5EF4-FFF2-40B4-BE49-F238E27FC236}">
                <a16:creationId xmlns:a16="http://schemas.microsoft.com/office/drawing/2014/main" id="{A6F5267C-E966-463A-B74C-B883A5E46F93}"/>
              </a:ext>
            </a:extLst>
          </p:cNvPr>
          <p:cNvCxnSpPr>
            <a:stCxn id="7" idx="4"/>
            <a:endCxn id="11" idx="0"/>
          </p:cNvCxnSpPr>
          <p:nvPr/>
        </p:nvCxnSpPr>
        <p:spPr>
          <a:xfrm flipH="1">
            <a:off x="5715000" y="2560320"/>
            <a:ext cx="15240" cy="738822"/>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21" name="Connector: Curved 20">
            <a:extLst>
              <a:ext uri="{FF2B5EF4-FFF2-40B4-BE49-F238E27FC236}">
                <a16:creationId xmlns:a16="http://schemas.microsoft.com/office/drawing/2014/main" id="{0BD95AB9-8683-4C12-867F-EF9EF1B0BEE4}"/>
              </a:ext>
            </a:extLst>
          </p:cNvPr>
          <p:cNvCxnSpPr>
            <a:stCxn id="7" idx="1"/>
            <a:endCxn id="7" idx="7"/>
          </p:cNvCxnSpPr>
          <p:nvPr/>
        </p:nvCxnSpPr>
        <p:spPr>
          <a:xfrm rot="5400000" flipH="1" flipV="1">
            <a:off x="5730240" y="1677298"/>
            <a:ext cx="12700" cy="517262"/>
          </a:xfrm>
          <a:prstGeom prst="curvedConnector3">
            <a:avLst>
              <a:gd name="adj1" fmla="val 420353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24" name="Connector: Curved 23">
            <a:extLst>
              <a:ext uri="{FF2B5EF4-FFF2-40B4-BE49-F238E27FC236}">
                <a16:creationId xmlns:a16="http://schemas.microsoft.com/office/drawing/2014/main" id="{BB50B8EB-D36A-4AAD-9714-937BBE766C9C}"/>
              </a:ext>
            </a:extLst>
          </p:cNvPr>
          <p:cNvCxnSpPr>
            <a:stCxn id="11" idx="5"/>
            <a:endCxn id="11" idx="7"/>
          </p:cNvCxnSpPr>
          <p:nvPr/>
        </p:nvCxnSpPr>
        <p:spPr>
          <a:xfrm rot="5400000" flipH="1">
            <a:off x="5715000" y="3664902"/>
            <a:ext cx="517262" cy="12700"/>
          </a:xfrm>
          <a:prstGeom prst="curvedConnector5">
            <a:avLst>
              <a:gd name="adj1" fmla="val -11785"/>
              <a:gd name="adj2" fmla="val -4316465"/>
              <a:gd name="adj3" fmla="val 120624"/>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28" name="Rectangle 27">
            <a:extLst>
              <a:ext uri="{FF2B5EF4-FFF2-40B4-BE49-F238E27FC236}">
                <a16:creationId xmlns:a16="http://schemas.microsoft.com/office/drawing/2014/main" id="{2BB60F29-A1F6-4D46-A4C3-DF15C3816113}"/>
              </a:ext>
            </a:extLst>
          </p:cNvPr>
          <p:cNvSpPr/>
          <p:nvPr/>
        </p:nvSpPr>
        <p:spPr>
          <a:xfrm>
            <a:off x="3413761" y="1691640"/>
            <a:ext cx="1737360" cy="62934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Cambria Math" panose="02040503050406030204" pitchFamily="18" charset="0"/>
                <a:ea typeface="Cambria Math" panose="02040503050406030204" pitchFamily="18" charset="0"/>
              </a:rPr>
              <a:t>0 </a:t>
            </a:r>
            <a:r>
              <a:rPr lang="en-US" dirty="0">
                <a:latin typeface="Cambria Math" panose="02040503050406030204" pitchFamily="18" charset="0"/>
                <a:ea typeface="Cambria Math" panose="02040503050406030204" pitchFamily="18" charset="0"/>
                <a:sym typeface="Wingdings" panose="05000000000000000000" pitchFamily="2" charset="2"/>
              </a:rPr>
              <a:t> 1, R</a:t>
            </a:r>
            <a:endParaRPr lang="en-US" dirty="0">
              <a:latin typeface="Cambria Math" panose="02040503050406030204" pitchFamily="18" charset="0"/>
              <a:ea typeface="Cambria Math" panose="02040503050406030204" pitchFamily="18" charset="0"/>
            </a:endParaRPr>
          </a:p>
        </p:txBody>
      </p:sp>
      <p:sp>
        <p:nvSpPr>
          <p:cNvPr id="29" name="TextBox 28">
            <a:extLst>
              <a:ext uri="{FF2B5EF4-FFF2-40B4-BE49-F238E27FC236}">
                <a16:creationId xmlns:a16="http://schemas.microsoft.com/office/drawing/2014/main" id="{113B35F8-3BEA-41CD-B1F9-F0380E073190}"/>
              </a:ext>
            </a:extLst>
          </p:cNvPr>
          <p:cNvSpPr txBox="1"/>
          <p:nvPr/>
        </p:nvSpPr>
        <p:spPr>
          <a:xfrm>
            <a:off x="6339843" y="2265897"/>
            <a:ext cx="1710683" cy="830997"/>
          </a:xfrm>
          <a:prstGeom prst="rect">
            <a:avLst/>
          </a:prstGeom>
          <a:noFill/>
        </p:spPr>
        <p:txBody>
          <a:bodyPr wrap="square" rtlCol="0">
            <a:spAutoFit/>
          </a:bodyPr>
          <a:lstStyle/>
          <a:p>
            <a:r>
              <a:rPr lang="en-US" sz="2400" b="1" dirty="0" err="1"/>
              <a:t>q</a:t>
            </a:r>
            <a:r>
              <a:rPr lang="en-US" sz="2400" b="1" baseline="-25000" dirty="0" err="1">
                <a:latin typeface="Cambria Math" panose="02040503050406030204" pitchFamily="18" charset="0"/>
                <a:ea typeface="Cambria Math" panose="02040503050406030204" pitchFamily="18" charset="0"/>
              </a:rPr>
              <a:t>A</a:t>
            </a:r>
            <a:r>
              <a:rPr lang="en-US" sz="2400" b="1" dirty="0"/>
              <a:t> = </a:t>
            </a:r>
            <a:r>
              <a:rPr lang="en-US" sz="2400" b="1" dirty="0" err="1"/>
              <a:t>q</a:t>
            </a:r>
            <a:r>
              <a:rPr lang="en-US" sz="2400" b="1" baseline="-25000" dirty="0" err="1">
                <a:latin typeface="Cambria Math" panose="02040503050406030204" pitchFamily="18" charset="0"/>
                <a:ea typeface="Cambria Math" panose="02040503050406030204" pitchFamily="18" charset="0"/>
              </a:rPr>
              <a:t>ACCEPT</a:t>
            </a:r>
            <a:r>
              <a:rPr lang="en-US" sz="2400" b="1" dirty="0"/>
              <a:t>.</a:t>
            </a:r>
          </a:p>
          <a:p>
            <a:r>
              <a:rPr lang="en-US" sz="2400" b="1" dirty="0" err="1"/>
              <a:t>q</a:t>
            </a:r>
            <a:r>
              <a:rPr lang="en-US" sz="2400" b="1" baseline="-25000" dirty="0" err="1">
                <a:latin typeface="Cambria Math" panose="02040503050406030204" pitchFamily="18" charset="0"/>
                <a:ea typeface="Cambria Math" panose="02040503050406030204" pitchFamily="18" charset="0"/>
              </a:rPr>
              <a:t>R</a:t>
            </a:r>
            <a:r>
              <a:rPr lang="en-US" sz="2400" b="1" dirty="0"/>
              <a:t> = </a:t>
            </a:r>
            <a:r>
              <a:rPr lang="en-US" sz="2400" b="1" dirty="0" err="1"/>
              <a:t>q</a:t>
            </a:r>
            <a:r>
              <a:rPr lang="en-US" sz="2400" b="1" baseline="-25000" dirty="0" err="1">
                <a:latin typeface="Cambria Math" panose="02040503050406030204" pitchFamily="18" charset="0"/>
                <a:ea typeface="Cambria Math" panose="02040503050406030204" pitchFamily="18" charset="0"/>
              </a:rPr>
              <a:t>REJECT</a:t>
            </a:r>
            <a:r>
              <a:rPr lang="en-US" sz="2400" b="1" dirty="0"/>
              <a:t>.</a:t>
            </a:r>
          </a:p>
        </p:txBody>
      </p:sp>
      <p:sp>
        <p:nvSpPr>
          <p:cNvPr id="31" name="Rectangle 30">
            <a:extLst>
              <a:ext uri="{FF2B5EF4-FFF2-40B4-BE49-F238E27FC236}">
                <a16:creationId xmlns:a16="http://schemas.microsoft.com/office/drawing/2014/main" id="{B0B3EC8B-C33C-44FA-9D59-815B8AE9D98E}"/>
              </a:ext>
            </a:extLst>
          </p:cNvPr>
          <p:cNvSpPr/>
          <p:nvPr/>
        </p:nvSpPr>
        <p:spPr>
          <a:xfrm>
            <a:off x="6217920" y="1678960"/>
            <a:ext cx="1737360" cy="62934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Cambria Math" panose="02040503050406030204" pitchFamily="18" charset="0"/>
                <a:ea typeface="Cambria Math" panose="02040503050406030204" pitchFamily="18" charset="0"/>
              </a:rPr>
              <a:t>0 </a:t>
            </a:r>
            <a:r>
              <a:rPr lang="en-US" dirty="0">
                <a:latin typeface="Cambria Math" panose="02040503050406030204" pitchFamily="18" charset="0"/>
                <a:ea typeface="Cambria Math" panose="02040503050406030204" pitchFamily="18" charset="0"/>
                <a:sym typeface="Wingdings" panose="05000000000000000000" pitchFamily="2" charset="2"/>
              </a:rPr>
              <a:t> </a:t>
            </a:r>
            <a:r>
              <a:rPr lang="en-US" dirty="0">
                <a:latin typeface="Cambria Math" panose="02040503050406030204" pitchFamily="18" charset="0"/>
                <a:ea typeface="Cambria Math" panose="02040503050406030204" pitchFamily="18" charset="0"/>
                <a:sym typeface="Symbol" panose="05050102010706020507" pitchFamily="18" charset="2"/>
              </a:rPr>
              <a:t></a:t>
            </a:r>
            <a:r>
              <a:rPr lang="en-US" dirty="0">
                <a:latin typeface="Cambria Math" panose="02040503050406030204" pitchFamily="18" charset="0"/>
                <a:ea typeface="Cambria Math" panose="02040503050406030204" pitchFamily="18" charset="0"/>
                <a:sym typeface="Wingdings" panose="05000000000000000000" pitchFamily="2" charset="2"/>
              </a:rPr>
              <a:t>, R</a:t>
            </a:r>
            <a:endParaRPr lang="en-US" dirty="0">
              <a:latin typeface="Cambria Math" panose="02040503050406030204" pitchFamily="18" charset="0"/>
              <a:ea typeface="Cambria Math" panose="02040503050406030204" pitchFamily="18" charset="0"/>
            </a:endParaRPr>
          </a:p>
        </p:txBody>
      </p:sp>
      <p:sp>
        <p:nvSpPr>
          <p:cNvPr id="33" name="Rectangle 32">
            <a:extLst>
              <a:ext uri="{FF2B5EF4-FFF2-40B4-BE49-F238E27FC236}">
                <a16:creationId xmlns:a16="http://schemas.microsoft.com/office/drawing/2014/main" id="{450138A9-FFCA-47D2-86DF-23192E813827}"/>
              </a:ext>
            </a:extLst>
          </p:cNvPr>
          <p:cNvSpPr/>
          <p:nvPr/>
        </p:nvSpPr>
        <p:spPr>
          <a:xfrm>
            <a:off x="4407129" y="2470570"/>
            <a:ext cx="1737360" cy="62934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Cambria Math" panose="02040503050406030204" pitchFamily="18" charset="0"/>
                <a:ea typeface="Cambria Math" panose="02040503050406030204" pitchFamily="18" charset="0"/>
                <a:sym typeface="Wingdings" panose="05000000000000000000" pitchFamily="2" charset="2"/>
              </a:rPr>
              <a:t>⌴</a:t>
            </a:r>
            <a:r>
              <a:rPr lang="en-US" dirty="0">
                <a:latin typeface="Cambria Math" panose="02040503050406030204" pitchFamily="18" charset="0"/>
                <a:ea typeface="Cambria Math" panose="02040503050406030204" pitchFamily="18" charset="0"/>
              </a:rPr>
              <a:t> </a:t>
            </a:r>
            <a:r>
              <a:rPr lang="en-US" dirty="0">
                <a:latin typeface="Cambria Math" panose="02040503050406030204" pitchFamily="18" charset="0"/>
                <a:ea typeface="Cambria Math" panose="02040503050406030204" pitchFamily="18" charset="0"/>
                <a:sym typeface="Wingdings" panose="05000000000000000000" pitchFamily="2" charset="2"/>
              </a:rPr>
              <a:t> 0, L</a:t>
            </a:r>
            <a:endParaRPr lang="en-US" dirty="0">
              <a:latin typeface="Cambria Math" panose="02040503050406030204" pitchFamily="18" charset="0"/>
              <a:ea typeface="Cambria Math" panose="02040503050406030204" pitchFamily="18" charset="0"/>
            </a:endParaRPr>
          </a:p>
        </p:txBody>
      </p:sp>
      <p:sp>
        <p:nvSpPr>
          <p:cNvPr id="35" name="Rectangle 34">
            <a:extLst>
              <a:ext uri="{FF2B5EF4-FFF2-40B4-BE49-F238E27FC236}">
                <a16:creationId xmlns:a16="http://schemas.microsoft.com/office/drawing/2014/main" id="{804D8820-1324-414B-874B-859F151698B9}"/>
              </a:ext>
            </a:extLst>
          </p:cNvPr>
          <p:cNvSpPr/>
          <p:nvPr/>
        </p:nvSpPr>
        <p:spPr>
          <a:xfrm>
            <a:off x="2547848" y="2611410"/>
            <a:ext cx="1737360" cy="62934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Cambria Math" panose="02040503050406030204" pitchFamily="18" charset="0"/>
                <a:ea typeface="Cambria Math" panose="02040503050406030204" pitchFamily="18" charset="0"/>
              </a:rPr>
              <a:t>1 </a:t>
            </a:r>
            <a:r>
              <a:rPr lang="en-US" dirty="0">
                <a:latin typeface="Cambria Math" panose="02040503050406030204" pitchFamily="18" charset="0"/>
                <a:ea typeface="Cambria Math" panose="02040503050406030204" pitchFamily="18" charset="0"/>
                <a:sym typeface="Wingdings" panose="05000000000000000000" pitchFamily="2" charset="2"/>
              </a:rPr>
              <a:t> 0, R</a:t>
            </a:r>
            <a:endParaRPr lang="en-US" dirty="0">
              <a:latin typeface="Cambria Math" panose="02040503050406030204" pitchFamily="18" charset="0"/>
              <a:ea typeface="Cambria Math" panose="02040503050406030204" pitchFamily="18" charset="0"/>
            </a:endParaRPr>
          </a:p>
        </p:txBody>
      </p:sp>
      <p:sp>
        <p:nvSpPr>
          <p:cNvPr id="37" name="Rectangle 36">
            <a:extLst>
              <a:ext uri="{FF2B5EF4-FFF2-40B4-BE49-F238E27FC236}">
                <a16:creationId xmlns:a16="http://schemas.microsoft.com/office/drawing/2014/main" id="{690B7D1A-7822-42B6-A79B-3E18F4454E10}"/>
              </a:ext>
            </a:extLst>
          </p:cNvPr>
          <p:cNvSpPr/>
          <p:nvPr/>
        </p:nvSpPr>
        <p:spPr>
          <a:xfrm>
            <a:off x="6216015" y="3380713"/>
            <a:ext cx="1737360" cy="62934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Cambria Math" panose="02040503050406030204" pitchFamily="18" charset="0"/>
                <a:ea typeface="Cambria Math" panose="02040503050406030204" pitchFamily="18" charset="0"/>
              </a:rPr>
              <a:t>0 </a:t>
            </a:r>
            <a:r>
              <a:rPr lang="en-US" dirty="0">
                <a:latin typeface="Cambria Math" panose="02040503050406030204" pitchFamily="18" charset="0"/>
                <a:ea typeface="Cambria Math" panose="02040503050406030204" pitchFamily="18" charset="0"/>
                <a:sym typeface="Wingdings" panose="05000000000000000000" pitchFamily="2" charset="2"/>
              </a:rPr>
              <a:t> 0, L</a:t>
            </a:r>
          </a:p>
          <a:p>
            <a:pPr algn="ctr"/>
            <a:r>
              <a:rPr lang="en-US" dirty="0">
                <a:latin typeface="Cambria Math" panose="02040503050406030204" pitchFamily="18" charset="0"/>
                <a:ea typeface="Cambria Math" panose="02040503050406030204" pitchFamily="18" charset="0"/>
                <a:sym typeface="Wingdings" panose="05000000000000000000" pitchFamily="2" charset="2"/>
              </a:rPr>
              <a:t>1</a:t>
            </a:r>
            <a:r>
              <a:rPr lang="en-US" dirty="0">
                <a:latin typeface="Cambria Math" panose="02040503050406030204" pitchFamily="18" charset="0"/>
                <a:ea typeface="Cambria Math" panose="02040503050406030204" pitchFamily="18" charset="0"/>
              </a:rPr>
              <a:t> </a:t>
            </a:r>
            <a:r>
              <a:rPr lang="en-US" dirty="0">
                <a:latin typeface="Cambria Math" panose="02040503050406030204" pitchFamily="18" charset="0"/>
                <a:ea typeface="Cambria Math" panose="02040503050406030204" pitchFamily="18" charset="0"/>
                <a:sym typeface="Wingdings" panose="05000000000000000000" pitchFamily="2" charset="2"/>
              </a:rPr>
              <a:t> 1, L</a:t>
            </a:r>
            <a:endParaRPr lang="en-US" dirty="0">
              <a:latin typeface="Cambria Math" panose="02040503050406030204" pitchFamily="18" charset="0"/>
              <a:ea typeface="Cambria Math" panose="02040503050406030204" pitchFamily="18" charset="0"/>
            </a:endParaRPr>
          </a:p>
        </p:txBody>
      </p:sp>
      <p:sp>
        <p:nvSpPr>
          <p:cNvPr id="39" name="Rectangle 38">
            <a:extLst>
              <a:ext uri="{FF2B5EF4-FFF2-40B4-BE49-F238E27FC236}">
                <a16:creationId xmlns:a16="http://schemas.microsoft.com/office/drawing/2014/main" id="{6F4C485D-6F24-41B0-AC62-58C691AA8D6F}"/>
              </a:ext>
            </a:extLst>
          </p:cNvPr>
          <p:cNvSpPr/>
          <p:nvPr/>
        </p:nvSpPr>
        <p:spPr>
          <a:xfrm>
            <a:off x="3261361" y="971541"/>
            <a:ext cx="975360" cy="62934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ambria Math" panose="02040503050406030204" pitchFamily="18" charset="0"/>
                <a:ea typeface="Cambria Math" panose="02040503050406030204" pitchFamily="18" charset="0"/>
              </a:rPr>
              <a:t>READ</a:t>
            </a:r>
          </a:p>
        </p:txBody>
      </p:sp>
      <p:sp>
        <p:nvSpPr>
          <p:cNvPr id="41" name="Rectangle 40">
            <a:extLst>
              <a:ext uri="{FF2B5EF4-FFF2-40B4-BE49-F238E27FC236}">
                <a16:creationId xmlns:a16="http://schemas.microsoft.com/office/drawing/2014/main" id="{1BDA6384-F0D5-4EE5-ACAA-4BD8A73E80B0}"/>
              </a:ext>
            </a:extLst>
          </p:cNvPr>
          <p:cNvSpPr/>
          <p:nvPr/>
        </p:nvSpPr>
        <p:spPr>
          <a:xfrm>
            <a:off x="3870961" y="589403"/>
            <a:ext cx="975360" cy="62934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ambria Math" panose="02040503050406030204" pitchFamily="18" charset="0"/>
                <a:ea typeface="Cambria Math" panose="02040503050406030204" pitchFamily="18" charset="0"/>
              </a:rPr>
              <a:t>WRITE</a:t>
            </a:r>
          </a:p>
        </p:txBody>
      </p:sp>
      <p:sp>
        <p:nvSpPr>
          <p:cNvPr id="43" name="Rectangle 42">
            <a:extLst>
              <a:ext uri="{FF2B5EF4-FFF2-40B4-BE49-F238E27FC236}">
                <a16:creationId xmlns:a16="http://schemas.microsoft.com/office/drawing/2014/main" id="{D72B9F11-59B3-4BAC-9101-1C88DEEDB3D8}"/>
              </a:ext>
            </a:extLst>
          </p:cNvPr>
          <p:cNvSpPr/>
          <p:nvPr/>
        </p:nvSpPr>
        <p:spPr>
          <a:xfrm>
            <a:off x="4480560" y="969748"/>
            <a:ext cx="975360" cy="62934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ambria Math" panose="02040503050406030204" pitchFamily="18" charset="0"/>
                <a:ea typeface="Cambria Math" panose="02040503050406030204" pitchFamily="18" charset="0"/>
              </a:rPr>
              <a:t>MOVE</a:t>
            </a:r>
          </a:p>
        </p:txBody>
      </p:sp>
      <p:sp>
        <p:nvSpPr>
          <p:cNvPr id="45" name="Rectangle 44">
            <a:extLst>
              <a:ext uri="{FF2B5EF4-FFF2-40B4-BE49-F238E27FC236}">
                <a16:creationId xmlns:a16="http://schemas.microsoft.com/office/drawing/2014/main" id="{922FC4D7-AD60-4FD2-BF7C-E74E043A9AA3}"/>
              </a:ext>
            </a:extLst>
          </p:cNvPr>
          <p:cNvSpPr/>
          <p:nvPr/>
        </p:nvSpPr>
        <p:spPr>
          <a:xfrm>
            <a:off x="5852160" y="1161678"/>
            <a:ext cx="1432560" cy="62934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Cambria Math" panose="02040503050406030204" pitchFamily="18" charset="0"/>
                <a:ea typeface="Cambria Math" panose="02040503050406030204" pitchFamily="18" charset="0"/>
                <a:sym typeface="Wingdings" panose="05000000000000000000" pitchFamily="2" charset="2"/>
              </a:rPr>
              <a:t>0</a:t>
            </a:r>
            <a:r>
              <a:rPr lang="en-US" dirty="0">
                <a:latin typeface="Cambria Math" panose="02040503050406030204" pitchFamily="18" charset="0"/>
                <a:ea typeface="Cambria Math" panose="02040503050406030204" pitchFamily="18" charset="0"/>
              </a:rPr>
              <a:t> </a:t>
            </a:r>
            <a:r>
              <a:rPr lang="en-US" dirty="0">
                <a:latin typeface="Cambria Math" panose="02040503050406030204" pitchFamily="18" charset="0"/>
                <a:ea typeface="Cambria Math" panose="02040503050406030204" pitchFamily="18" charset="0"/>
                <a:sym typeface="Wingdings" panose="05000000000000000000" pitchFamily="2" charset="2"/>
              </a:rPr>
              <a:t> 0, R</a:t>
            </a:r>
            <a:endParaRPr lang="en-US" dirty="0">
              <a:latin typeface="Cambria Math" panose="02040503050406030204" pitchFamily="18" charset="0"/>
              <a:ea typeface="Cambria Math" panose="02040503050406030204" pitchFamily="18" charset="0"/>
            </a:endParaRPr>
          </a:p>
        </p:txBody>
      </p:sp>
      <p:cxnSp>
        <p:nvCxnSpPr>
          <p:cNvPr id="47" name="Straight Arrow Connector 46">
            <a:extLst>
              <a:ext uri="{FF2B5EF4-FFF2-40B4-BE49-F238E27FC236}">
                <a16:creationId xmlns:a16="http://schemas.microsoft.com/office/drawing/2014/main" id="{3258E01B-FC4C-4583-84B9-BE1AE331580D}"/>
              </a:ext>
            </a:extLst>
          </p:cNvPr>
          <p:cNvCxnSpPr/>
          <p:nvPr/>
        </p:nvCxnSpPr>
        <p:spPr>
          <a:xfrm>
            <a:off x="3749041" y="1476348"/>
            <a:ext cx="121920" cy="453231"/>
          </a:xfrm>
          <a:prstGeom prst="straightConnector1">
            <a:avLst/>
          </a:prstGeom>
          <a:ln>
            <a:solidFill>
              <a:schemeClr val="tx1"/>
            </a:solidFill>
            <a:headEnd type="none"/>
            <a:tailEnd type="arrow" w="lg" len="lg"/>
          </a:ln>
        </p:spPr>
        <p:style>
          <a:lnRef idx="2">
            <a:schemeClr val="accent1"/>
          </a:lnRef>
          <a:fillRef idx="0">
            <a:schemeClr val="accent1"/>
          </a:fillRef>
          <a:effectRef idx="1">
            <a:schemeClr val="accent1"/>
          </a:effectRef>
          <a:fontRef idx="minor">
            <a:schemeClr val="tx1"/>
          </a:fontRef>
        </p:style>
      </p:cxnSp>
      <p:cxnSp>
        <p:nvCxnSpPr>
          <p:cNvPr id="48" name="Straight Arrow Connector 47">
            <a:extLst>
              <a:ext uri="{FF2B5EF4-FFF2-40B4-BE49-F238E27FC236}">
                <a16:creationId xmlns:a16="http://schemas.microsoft.com/office/drawing/2014/main" id="{09484DEA-E086-436D-BB5B-48E883A5BDE7}"/>
              </a:ext>
            </a:extLst>
          </p:cNvPr>
          <p:cNvCxnSpPr>
            <a:cxnSpLocks/>
          </p:cNvCxnSpPr>
          <p:nvPr/>
        </p:nvCxnSpPr>
        <p:spPr>
          <a:xfrm>
            <a:off x="4328161" y="1078802"/>
            <a:ext cx="45719" cy="812413"/>
          </a:xfrm>
          <a:prstGeom prst="straightConnector1">
            <a:avLst/>
          </a:prstGeom>
          <a:ln>
            <a:solidFill>
              <a:schemeClr val="tx1"/>
            </a:solidFill>
            <a:headEnd type="none"/>
            <a:tailEnd type="arrow" w="lg" len="lg"/>
          </a:ln>
        </p:spPr>
        <p:style>
          <a:lnRef idx="2">
            <a:schemeClr val="accent1"/>
          </a:lnRef>
          <a:fillRef idx="0">
            <a:schemeClr val="accent1"/>
          </a:fillRef>
          <a:effectRef idx="1">
            <a:schemeClr val="accent1"/>
          </a:effectRef>
          <a:fontRef idx="minor">
            <a:schemeClr val="tx1"/>
          </a:fontRef>
        </p:style>
      </p:cxnSp>
      <p:cxnSp>
        <p:nvCxnSpPr>
          <p:cNvPr id="49" name="Straight Arrow Connector 48">
            <a:extLst>
              <a:ext uri="{FF2B5EF4-FFF2-40B4-BE49-F238E27FC236}">
                <a16:creationId xmlns:a16="http://schemas.microsoft.com/office/drawing/2014/main" id="{E41FAC7E-BF28-42DC-A785-9D5A90857EDD}"/>
              </a:ext>
            </a:extLst>
          </p:cNvPr>
          <p:cNvCxnSpPr>
            <a:cxnSpLocks/>
          </p:cNvCxnSpPr>
          <p:nvPr/>
        </p:nvCxnSpPr>
        <p:spPr>
          <a:xfrm flipH="1">
            <a:off x="4693920" y="1417078"/>
            <a:ext cx="228601" cy="518851"/>
          </a:xfrm>
          <a:prstGeom prst="straightConnector1">
            <a:avLst/>
          </a:prstGeom>
          <a:ln>
            <a:solidFill>
              <a:schemeClr val="tx1"/>
            </a:solidFill>
            <a:headEnd type="none"/>
            <a:tailEnd type="arrow" w="lg" len="lg"/>
          </a:ln>
        </p:spPr>
        <p:style>
          <a:lnRef idx="2">
            <a:schemeClr val="accent1"/>
          </a:lnRef>
          <a:fillRef idx="0">
            <a:schemeClr val="accent1"/>
          </a:fillRef>
          <a:effectRef idx="1">
            <a:schemeClr val="accent1"/>
          </a:effectRef>
          <a:fontRef idx="minor">
            <a:schemeClr val="tx1"/>
          </a:fontRef>
        </p:style>
      </p:cxnSp>
      <p:sp>
        <p:nvSpPr>
          <p:cNvPr id="53" name="Oval 52">
            <a:extLst>
              <a:ext uri="{FF2B5EF4-FFF2-40B4-BE49-F238E27FC236}">
                <a16:creationId xmlns:a16="http://schemas.microsoft.com/office/drawing/2014/main" id="{4BED06B6-92B2-498F-A04E-A4E9F39CC8C7}"/>
              </a:ext>
            </a:extLst>
          </p:cNvPr>
          <p:cNvSpPr/>
          <p:nvPr/>
        </p:nvSpPr>
        <p:spPr>
          <a:xfrm>
            <a:off x="5355590" y="3299141"/>
            <a:ext cx="731520" cy="731520"/>
          </a:xfrm>
          <a:prstGeom prst="ellipse">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err="1">
                <a:latin typeface="Cambria Math" panose="02040503050406030204" pitchFamily="18" charset="0"/>
                <a:ea typeface="Cambria Math" panose="02040503050406030204" pitchFamily="18" charset="0"/>
              </a:rPr>
              <a:t>q</a:t>
            </a:r>
            <a:r>
              <a:rPr lang="en-US" baseline="-25000" dirty="0" err="1">
                <a:latin typeface="Cambria Math" panose="02040503050406030204" pitchFamily="18" charset="0"/>
                <a:ea typeface="Cambria Math" panose="02040503050406030204" pitchFamily="18" charset="0"/>
              </a:rPr>
              <a:t>R</a:t>
            </a:r>
            <a:endParaRPr lang="en-US" dirty="0">
              <a:latin typeface="Cambria Math" panose="02040503050406030204" pitchFamily="18" charset="0"/>
              <a:ea typeface="Cambria Math" panose="02040503050406030204" pitchFamily="18" charset="0"/>
            </a:endParaRPr>
          </a:p>
        </p:txBody>
      </p:sp>
      <p:sp>
        <p:nvSpPr>
          <p:cNvPr id="54" name="TextBox 53">
            <a:extLst>
              <a:ext uri="{FF2B5EF4-FFF2-40B4-BE49-F238E27FC236}">
                <a16:creationId xmlns:a16="http://schemas.microsoft.com/office/drawing/2014/main" id="{594B1D81-A16C-4A67-8B38-1EBCC5AE9FA3}"/>
              </a:ext>
            </a:extLst>
          </p:cNvPr>
          <p:cNvSpPr txBox="1"/>
          <p:nvPr/>
        </p:nvSpPr>
        <p:spPr>
          <a:xfrm>
            <a:off x="-41373" y="2825301"/>
            <a:ext cx="7204173" cy="3318922"/>
          </a:xfrm>
          <a:prstGeom prst="rect">
            <a:avLst/>
          </a:prstGeom>
          <a:noFill/>
        </p:spPr>
        <p:txBody>
          <a:bodyPr wrap="square" rtlCol="0">
            <a:spAutoFit/>
          </a:bodyPr>
          <a:lstStyle/>
          <a:p>
            <a:pPr>
              <a:lnSpc>
                <a:spcPct val="150000"/>
              </a:lnSpc>
            </a:pPr>
            <a:r>
              <a:rPr lang="en-US" sz="2000" b="1" u="sng" dirty="0">
                <a:latin typeface="Cambria Math" panose="02040503050406030204" pitchFamily="18" charset="0"/>
                <a:ea typeface="Cambria Math" panose="02040503050406030204" pitchFamily="18" charset="0"/>
              </a:rPr>
              <a:t>Label Conventions:</a:t>
            </a:r>
            <a:r>
              <a:rPr lang="en-US" sz="2000" b="1" dirty="0">
                <a:latin typeface="Cambria Math" panose="02040503050406030204" pitchFamily="18" charset="0"/>
                <a:ea typeface="Cambria Math" panose="02040503050406030204" pitchFamily="18" charset="0"/>
              </a:rPr>
              <a:t> </a:t>
            </a:r>
          </a:p>
          <a:p>
            <a:pPr>
              <a:lnSpc>
                <a:spcPct val="150000"/>
              </a:lnSpc>
            </a:pPr>
            <a:r>
              <a:rPr lang="en-US" b="1" dirty="0">
                <a:latin typeface="Cambria Math" panose="02040503050406030204" pitchFamily="18" charset="0"/>
                <a:ea typeface="Cambria Math" panose="02040503050406030204" pitchFamily="18" charset="0"/>
              </a:rPr>
              <a:t>∑ = {⍺, </a:t>
            </a:r>
            <a:r>
              <a:rPr lang="el-GR" b="1" dirty="0">
                <a:latin typeface="Cambria Math" panose="02040503050406030204" pitchFamily="18" charset="0"/>
                <a:ea typeface="Cambria Math" panose="02040503050406030204" pitchFamily="18" charset="0"/>
              </a:rPr>
              <a:t>β</a:t>
            </a:r>
            <a:r>
              <a:rPr lang="en-US" b="1" dirty="0">
                <a:latin typeface="Cambria Math" panose="02040503050406030204" pitchFamily="18" charset="0"/>
                <a:ea typeface="Cambria Math" panose="02040503050406030204" pitchFamily="18" charset="0"/>
              </a:rPr>
              <a:t>, </a:t>
            </a:r>
            <a:r>
              <a:rPr lang="el-GR" b="1" dirty="0">
                <a:latin typeface="Cambria Math" panose="02040503050406030204" pitchFamily="18" charset="0"/>
                <a:ea typeface="Cambria Math" panose="02040503050406030204" pitchFamily="18" charset="0"/>
              </a:rPr>
              <a:t>γ</a:t>
            </a:r>
            <a:r>
              <a:rPr lang="en-US" b="1" dirty="0">
                <a:latin typeface="Cambria Math" panose="02040503050406030204" pitchFamily="18" charset="0"/>
                <a:ea typeface="Cambria Math" panose="02040503050406030204" pitchFamily="18" charset="0"/>
              </a:rPr>
              <a:t>}, D = {L, R} = left or right </a:t>
            </a:r>
          </a:p>
          <a:p>
            <a:pPr marL="285750" indent="-285750">
              <a:lnSpc>
                <a:spcPct val="150000"/>
              </a:lnSpc>
              <a:buFont typeface="Arial" panose="020B0604020202020204" pitchFamily="34" charset="0"/>
              <a:buChar char="•"/>
            </a:pPr>
            <a:endParaRPr lang="en-US" sz="1200" b="1" dirty="0">
              <a:latin typeface="Cambria Math" panose="02040503050406030204" pitchFamily="18" charset="0"/>
              <a:ea typeface="Cambria Math" panose="02040503050406030204" pitchFamily="18" charset="0"/>
            </a:endParaRPr>
          </a:p>
          <a:p>
            <a:pPr marL="168275" indent="-168275">
              <a:lnSpc>
                <a:spcPct val="150000"/>
              </a:lnSpc>
              <a:buFont typeface="Arial" panose="020B0604020202020204" pitchFamily="34" charset="0"/>
              <a:buChar char="•"/>
            </a:pPr>
            <a:r>
              <a:rPr lang="en-US" b="1" dirty="0">
                <a:latin typeface="Cambria Math" panose="02040503050406030204" pitchFamily="18" charset="0"/>
                <a:ea typeface="Cambria Math" panose="02040503050406030204" pitchFamily="18" charset="0"/>
              </a:rPr>
              <a:t>If </a:t>
            </a:r>
            <a:r>
              <a:rPr lang="en-US" b="1" u="sng" dirty="0">
                <a:latin typeface="Cambria Math" panose="02040503050406030204" pitchFamily="18" charset="0"/>
                <a:ea typeface="Cambria Math" panose="02040503050406030204" pitchFamily="18" charset="0"/>
              </a:rPr>
              <a:t>READ ⍺, MOVE to D</a:t>
            </a:r>
            <a:r>
              <a:rPr lang="en-US" dirty="0">
                <a:latin typeface="Cambria Math" panose="02040503050406030204" pitchFamily="18" charset="0"/>
                <a:ea typeface="Cambria Math" panose="02040503050406030204" pitchFamily="18" charset="0"/>
              </a:rPr>
              <a:t> or </a:t>
            </a:r>
            <a:r>
              <a:rPr lang="en-US" b="1" u="sng" dirty="0">
                <a:latin typeface="Cambria Math" panose="02040503050406030204" pitchFamily="18" charset="0"/>
                <a:ea typeface="Cambria Math" panose="02040503050406030204" pitchFamily="18" charset="0"/>
              </a:rPr>
              <a:t>MOVE to D while ⍺</a:t>
            </a:r>
            <a:r>
              <a:rPr lang="en-US" dirty="0">
                <a:latin typeface="Cambria Math" panose="02040503050406030204" pitchFamily="18" charset="0"/>
                <a:ea typeface="Cambria Math" panose="02040503050406030204" pitchFamily="18" charset="0"/>
              </a:rPr>
              <a:t> or </a:t>
            </a:r>
            <a:r>
              <a:rPr lang="en-US" b="1" u="sng" dirty="0">
                <a:latin typeface="Cambria Math" panose="02040503050406030204" pitchFamily="18" charset="0"/>
                <a:ea typeface="Cambria Math" panose="02040503050406030204" pitchFamily="18" charset="0"/>
              </a:rPr>
              <a:t>skip ⍺ to D</a:t>
            </a:r>
            <a:br>
              <a:rPr lang="en-US" dirty="0">
                <a:latin typeface="Cambria Math" panose="02040503050406030204" pitchFamily="18" charset="0"/>
                <a:ea typeface="Cambria Math" panose="02040503050406030204" pitchFamily="18" charset="0"/>
              </a:rPr>
            </a:br>
            <a:r>
              <a:rPr lang="en-US" b="1" u="sng" dirty="0">
                <a:latin typeface="Cambria Math" panose="02040503050406030204" pitchFamily="18" charset="0"/>
                <a:ea typeface="Cambria Math" panose="02040503050406030204" pitchFamily="18" charset="0"/>
              </a:rPr>
              <a:t>⍺ </a:t>
            </a:r>
            <a:r>
              <a:rPr lang="en-US" b="1" u="sng" dirty="0">
                <a:latin typeface="Cambria Math" panose="02040503050406030204" pitchFamily="18" charset="0"/>
                <a:ea typeface="Cambria Math" panose="02040503050406030204" pitchFamily="18" charset="0"/>
                <a:sym typeface="Wingdings" panose="05000000000000000000" pitchFamily="2" charset="2"/>
              </a:rPr>
              <a:t> </a:t>
            </a:r>
            <a:r>
              <a:rPr lang="en-US" b="1" u="sng" dirty="0">
                <a:latin typeface="Cambria Math" panose="02040503050406030204" pitchFamily="18" charset="0"/>
                <a:ea typeface="Cambria Math" panose="02040503050406030204" pitchFamily="18" charset="0"/>
              </a:rPr>
              <a:t>⍺, D</a:t>
            </a:r>
            <a:r>
              <a:rPr lang="en-US" dirty="0">
                <a:latin typeface="Cambria Math" panose="02040503050406030204" pitchFamily="18" charset="0"/>
                <a:ea typeface="Cambria Math" panose="02040503050406030204" pitchFamily="18" charset="0"/>
              </a:rPr>
              <a:t> written as </a:t>
            </a:r>
            <a:r>
              <a:rPr lang="en-US" b="1" u="sng" dirty="0">
                <a:latin typeface="Cambria Math" panose="02040503050406030204" pitchFamily="18" charset="0"/>
                <a:ea typeface="Cambria Math" panose="02040503050406030204" pitchFamily="18" charset="0"/>
              </a:rPr>
              <a:t>⍺ </a:t>
            </a:r>
            <a:r>
              <a:rPr lang="en-US" b="1" u="sng" dirty="0">
                <a:latin typeface="Cambria Math" panose="02040503050406030204" pitchFamily="18" charset="0"/>
                <a:ea typeface="Cambria Math" panose="02040503050406030204" pitchFamily="18" charset="0"/>
                <a:sym typeface="Wingdings" panose="05000000000000000000" pitchFamily="2" charset="2"/>
              </a:rPr>
              <a:t> D</a:t>
            </a:r>
          </a:p>
          <a:p>
            <a:pPr marL="285750" indent="-285750">
              <a:lnSpc>
                <a:spcPct val="150000"/>
              </a:lnSpc>
              <a:buFont typeface="Arial" panose="020B0604020202020204" pitchFamily="34" charset="0"/>
              <a:buChar char="•"/>
            </a:pPr>
            <a:endParaRPr lang="en-US" b="1" dirty="0">
              <a:latin typeface="Cambria Math" panose="02040503050406030204" pitchFamily="18" charset="0"/>
              <a:ea typeface="Cambria Math" panose="02040503050406030204" pitchFamily="18" charset="0"/>
            </a:endParaRPr>
          </a:p>
          <a:p>
            <a:pPr marL="168275" indent="-168275">
              <a:lnSpc>
                <a:spcPct val="150000"/>
              </a:lnSpc>
              <a:buFont typeface="Arial" panose="020B0604020202020204" pitchFamily="34" charset="0"/>
              <a:buChar char="•"/>
            </a:pPr>
            <a:r>
              <a:rPr lang="en-US" b="1" u="sng" dirty="0">
                <a:latin typeface="Cambria Math" panose="02040503050406030204" pitchFamily="18" charset="0"/>
                <a:ea typeface="Cambria Math" panose="02040503050406030204" pitchFamily="18" charset="0"/>
              </a:rPr>
              <a:t>MOVE to D until </a:t>
            </a:r>
            <a:r>
              <a:rPr lang="el-GR" b="1" u="sng" dirty="0">
                <a:latin typeface="Cambria Math" panose="02040503050406030204" pitchFamily="18" charset="0"/>
                <a:ea typeface="Cambria Math" panose="02040503050406030204" pitchFamily="18" charset="0"/>
              </a:rPr>
              <a:t>γ</a:t>
            </a:r>
            <a:r>
              <a:rPr lang="en-US" dirty="0">
                <a:latin typeface="Cambria Math" panose="02040503050406030204" pitchFamily="18" charset="0"/>
                <a:ea typeface="Cambria Math" panose="02040503050406030204" pitchFamily="18" charset="0"/>
              </a:rPr>
              <a:t> or </a:t>
            </a:r>
            <a:r>
              <a:rPr lang="en-US" b="1" u="sng" dirty="0">
                <a:latin typeface="Cambria Math" panose="02040503050406030204" pitchFamily="18" charset="0"/>
                <a:ea typeface="Cambria Math" panose="02040503050406030204" pitchFamily="18" charset="0"/>
              </a:rPr>
              <a:t>Find </a:t>
            </a:r>
            <a:r>
              <a:rPr lang="el-GR" b="1" u="sng" dirty="0">
                <a:latin typeface="Cambria Math" panose="02040503050406030204" pitchFamily="18" charset="0"/>
                <a:ea typeface="Cambria Math" panose="02040503050406030204" pitchFamily="18" charset="0"/>
              </a:rPr>
              <a:t>γ</a:t>
            </a:r>
            <a:r>
              <a:rPr lang="en-US" b="1" u="sng" dirty="0">
                <a:latin typeface="Cambria Math" panose="02040503050406030204" pitchFamily="18" charset="0"/>
                <a:ea typeface="Cambria Math" panose="02040503050406030204" pitchFamily="18" charset="0"/>
              </a:rPr>
              <a:t> to D</a:t>
            </a:r>
            <a:r>
              <a:rPr lang="en-US" dirty="0">
                <a:latin typeface="Cambria Math" panose="02040503050406030204" pitchFamily="18" charset="0"/>
                <a:ea typeface="Cambria Math" panose="02040503050406030204" pitchFamily="18" charset="0"/>
              </a:rPr>
              <a:t> or </a:t>
            </a:r>
            <a:r>
              <a:rPr lang="en-US" b="1" u="sng" dirty="0">
                <a:latin typeface="Cambria Math" panose="02040503050406030204" pitchFamily="18" charset="0"/>
                <a:ea typeface="Cambria Math" panose="02040503050406030204" pitchFamily="18" charset="0"/>
              </a:rPr>
              <a:t>skip all {⍺, </a:t>
            </a:r>
            <a:r>
              <a:rPr lang="el-GR" b="1" u="sng" dirty="0">
                <a:latin typeface="Cambria Math" panose="02040503050406030204" pitchFamily="18" charset="0"/>
                <a:ea typeface="Cambria Math" panose="02040503050406030204" pitchFamily="18" charset="0"/>
              </a:rPr>
              <a:t>β</a:t>
            </a:r>
            <a:r>
              <a:rPr lang="en-US" b="1" u="sng" dirty="0">
                <a:latin typeface="Cambria Math" panose="02040503050406030204" pitchFamily="18" charset="0"/>
                <a:ea typeface="Cambria Math" panose="02040503050406030204" pitchFamily="18" charset="0"/>
              </a:rPr>
              <a:t>} except </a:t>
            </a:r>
            <a:r>
              <a:rPr lang="el-GR" b="1" u="sng" dirty="0">
                <a:latin typeface="Cambria Math" panose="02040503050406030204" pitchFamily="18" charset="0"/>
                <a:ea typeface="Cambria Math" panose="02040503050406030204" pitchFamily="18" charset="0"/>
              </a:rPr>
              <a:t>γ</a:t>
            </a:r>
            <a:r>
              <a:rPr lang="en-US" b="1" u="sng" dirty="0">
                <a:latin typeface="Cambria Math" panose="02040503050406030204" pitchFamily="18" charset="0"/>
                <a:ea typeface="Cambria Math" panose="02040503050406030204" pitchFamily="18" charset="0"/>
              </a:rPr>
              <a:t> to D</a:t>
            </a:r>
            <a:br>
              <a:rPr lang="en-US" dirty="0">
                <a:latin typeface="Cambria Math" panose="02040503050406030204" pitchFamily="18" charset="0"/>
                <a:ea typeface="Cambria Math" panose="02040503050406030204" pitchFamily="18" charset="0"/>
              </a:rPr>
            </a:br>
            <a:r>
              <a:rPr lang="en-US" b="1" u="sng" dirty="0">
                <a:latin typeface="Cambria Math" panose="02040503050406030204" pitchFamily="18" charset="0"/>
                <a:ea typeface="Cambria Math" panose="02040503050406030204" pitchFamily="18" charset="0"/>
              </a:rPr>
              <a:t>⍺ </a:t>
            </a:r>
            <a:r>
              <a:rPr lang="en-US" b="1" u="sng" dirty="0">
                <a:latin typeface="Cambria Math" panose="02040503050406030204" pitchFamily="18" charset="0"/>
                <a:ea typeface="Cambria Math" panose="02040503050406030204" pitchFamily="18" charset="0"/>
                <a:sym typeface="Wingdings" panose="05000000000000000000" pitchFamily="2" charset="2"/>
              </a:rPr>
              <a:t></a:t>
            </a:r>
            <a:r>
              <a:rPr lang="en-US" b="1" u="sng" dirty="0">
                <a:latin typeface="Cambria Math" panose="02040503050406030204" pitchFamily="18" charset="0"/>
                <a:ea typeface="Cambria Math" panose="02040503050406030204" pitchFamily="18" charset="0"/>
              </a:rPr>
              <a:t>D, </a:t>
            </a:r>
            <a:r>
              <a:rPr lang="el-GR" b="1" u="sng" dirty="0">
                <a:latin typeface="Cambria Math" panose="02040503050406030204" pitchFamily="18" charset="0"/>
                <a:ea typeface="Cambria Math" panose="02040503050406030204" pitchFamily="18" charset="0"/>
              </a:rPr>
              <a:t>β</a:t>
            </a:r>
            <a:r>
              <a:rPr lang="en-US" b="1" u="sng" dirty="0">
                <a:latin typeface="Cambria Math" panose="02040503050406030204" pitchFamily="18" charset="0"/>
                <a:ea typeface="Cambria Math" panose="02040503050406030204" pitchFamily="18" charset="0"/>
              </a:rPr>
              <a:t> </a:t>
            </a:r>
            <a:r>
              <a:rPr lang="en-US" b="1" u="sng" dirty="0">
                <a:latin typeface="Cambria Math" panose="02040503050406030204" pitchFamily="18" charset="0"/>
                <a:ea typeface="Cambria Math" panose="02040503050406030204" pitchFamily="18" charset="0"/>
                <a:sym typeface="Wingdings" panose="05000000000000000000" pitchFamily="2" charset="2"/>
              </a:rPr>
              <a:t> D</a:t>
            </a:r>
            <a:r>
              <a:rPr lang="en-US" dirty="0">
                <a:latin typeface="Cambria Math" panose="02040503050406030204" pitchFamily="18" charset="0"/>
                <a:ea typeface="Cambria Math" panose="02040503050406030204" pitchFamily="18" charset="0"/>
              </a:rPr>
              <a:t> written as </a:t>
            </a:r>
            <a:r>
              <a:rPr lang="en-US" b="1" u="sng" dirty="0">
                <a:latin typeface="Cambria Math" panose="02040503050406030204" pitchFamily="18" charset="0"/>
                <a:ea typeface="Cambria Math" panose="02040503050406030204" pitchFamily="18" charset="0"/>
              </a:rPr>
              <a:t>⍺, </a:t>
            </a:r>
            <a:r>
              <a:rPr lang="el-GR" b="1" u="sng" dirty="0">
                <a:latin typeface="Cambria Math" panose="02040503050406030204" pitchFamily="18" charset="0"/>
                <a:ea typeface="Cambria Math" panose="02040503050406030204" pitchFamily="18" charset="0"/>
              </a:rPr>
              <a:t>β</a:t>
            </a:r>
            <a:r>
              <a:rPr lang="en-US" b="1" u="sng" dirty="0">
                <a:latin typeface="Cambria Math" panose="02040503050406030204" pitchFamily="18" charset="0"/>
                <a:ea typeface="Cambria Math" panose="02040503050406030204" pitchFamily="18" charset="0"/>
              </a:rPr>
              <a:t> </a:t>
            </a:r>
            <a:r>
              <a:rPr lang="en-US" b="1" u="sng" dirty="0">
                <a:latin typeface="Cambria Math" panose="02040503050406030204" pitchFamily="18" charset="0"/>
                <a:ea typeface="Cambria Math" panose="02040503050406030204" pitchFamily="18" charset="0"/>
                <a:sym typeface="Wingdings" panose="05000000000000000000" pitchFamily="2" charset="2"/>
              </a:rPr>
              <a:t> D</a:t>
            </a:r>
          </a:p>
        </p:txBody>
      </p:sp>
      <p:sp>
        <p:nvSpPr>
          <p:cNvPr id="55" name="Rectangle 54">
            <a:extLst>
              <a:ext uri="{FF2B5EF4-FFF2-40B4-BE49-F238E27FC236}">
                <a16:creationId xmlns:a16="http://schemas.microsoft.com/office/drawing/2014/main" id="{E39CDFB0-E3EA-4342-BF26-52F4B1DF8F41}"/>
              </a:ext>
            </a:extLst>
          </p:cNvPr>
          <p:cNvSpPr/>
          <p:nvPr/>
        </p:nvSpPr>
        <p:spPr>
          <a:xfrm>
            <a:off x="5730240" y="1161819"/>
            <a:ext cx="1432560" cy="62934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rgbClr val="FF0000"/>
                </a:solidFill>
                <a:latin typeface="Cambria Math" panose="02040503050406030204" pitchFamily="18" charset="0"/>
                <a:ea typeface="Cambria Math" panose="02040503050406030204" pitchFamily="18" charset="0"/>
                <a:sym typeface="Wingdings" panose="05000000000000000000" pitchFamily="2" charset="2"/>
              </a:rPr>
              <a:t>0</a:t>
            </a:r>
            <a:r>
              <a:rPr lang="en-US" dirty="0">
                <a:solidFill>
                  <a:srgbClr val="FF0000"/>
                </a:solidFill>
                <a:latin typeface="Cambria Math" panose="02040503050406030204" pitchFamily="18" charset="0"/>
                <a:ea typeface="Cambria Math" panose="02040503050406030204" pitchFamily="18" charset="0"/>
              </a:rPr>
              <a:t> </a:t>
            </a:r>
            <a:r>
              <a:rPr lang="en-US" dirty="0">
                <a:solidFill>
                  <a:srgbClr val="FF0000"/>
                </a:solidFill>
                <a:latin typeface="Cambria Math" panose="02040503050406030204" pitchFamily="18" charset="0"/>
                <a:ea typeface="Cambria Math" panose="02040503050406030204" pitchFamily="18" charset="0"/>
                <a:sym typeface="Wingdings" panose="05000000000000000000" pitchFamily="2" charset="2"/>
              </a:rPr>
              <a:t> R</a:t>
            </a:r>
            <a:endParaRPr lang="en-US" dirty="0">
              <a:solidFill>
                <a:srgbClr val="FF0000"/>
              </a:solidFill>
              <a:latin typeface="Cambria Math" panose="02040503050406030204" pitchFamily="18" charset="0"/>
              <a:ea typeface="Cambria Math" panose="02040503050406030204" pitchFamily="18" charset="0"/>
            </a:endParaRPr>
          </a:p>
        </p:txBody>
      </p:sp>
      <p:sp>
        <p:nvSpPr>
          <p:cNvPr id="56" name="Rectangle 55">
            <a:extLst>
              <a:ext uri="{FF2B5EF4-FFF2-40B4-BE49-F238E27FC236}">
                <a16:creationId xmlns:a16="http://schemas.microsoft.com/office/drawing/2014/main" id="{3C468829-8037-409B-B97F-47A529BC60CE}"/>
              </a:ext>
            </a:extLst>
          </p:cNvPr>
          <p:cNvSpPr/>
          <p:nvPr/>
        </p:nvSpPr>
        <p:spPr>
          <a:xfrm>
            <a:off x="6216015" y="3350231"/>
            <a:ext cx="1737360" cy="62934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rgbClr val="FF0000"/>
                </a:solidFill>
                <a:latin typeface="Cambria Math" panose="02040503050406030204" pitchFamily="18" charset="0"/>
                <a:ea typeface="Cambria Math" panose="02040503050406030204" pitchFamily="18" charset="0"/>
              </a:rPr>
              <a:t>0, 1 </a:t>
            </a:r>
            <a:r>
              <a:rPr lang="en-US" dirty="0">
                <a:solidFill>
                  <a:srgbClr val="FF0000"/>
                </a:solidFill>
                <a:latin typeface="Cambria Math" panose="02040503050406030204" pitchFamily="18" charset="0"/>
                <a:ea typeface="Cambria Math" panose="02040503050406030204" pitchFamily="18" charset="0"/>
                <a:sym typeface="Wingdings" panose="05000000000000000000" pitchFamily="2" charset="2"/>
              </a:rPr>
              <a:t> L</a:t>
            </a:r>
          </a:p>
        </p:txBody>
      </p:sp>
    </p:spTree>
    <p:extLst>
      <p:ext uri="{BB962C8B-B14F-4D97-AF65-F5344CB8AC3E}">
        <p14:creationId xmlns:p14="http://schemas.microsoft.com/office/powerpoint/2010/main" val="24026746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1" presetClass="entr" presetSubtype="8"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heel(8)">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wipe(left)">
                                      <p:cBhvr>
                                        <p:cTn id="17" dur="500"/>
                                        <p:tgtEl>
                                          <p:spTgt spid="13"/>
                                        </p:tgtEl>
                                      </p:cBhvr>
                                    </p:animEffect>
                                  </p:childTnLst>
                                </p:cTn>
                              </p:par>
                            </p:childTnLst>
                          </p:cTn>
                        </p:par>
                        <p:par>
                          <p:cTn id="18" fill="hold">
                            <p:stCondLst>
                              <p:cond delay="500"/>
                            </p:stCondLst>
                            <p:childTnLst>
                              <p:par>
                                <p:cTn id="19" presetID="21" presetClass="entr" presetSubtype="8" fill="hold" grpId="0" nodeType="after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wheel(8)">
                                      <p:cBhvr>
                                        <p:cTn id="21" dur="500"/>
                                        <p:tgtEl>
                                          <p:spTgt spid="7"/>
                                        </p:tgtEl>
                                      </p:cBhvr>
                                    </p:animEffect>
                                  </p:childTnLst>
                                </p:cTn>
                              </p:par>
                            </p:childTnLst>
                          </p:cTn>
                        </p:par>
                        <p:par>
                          <p:cTn id="22" fill="hold">
                            <p:stCondLst>
                              <p:cond delay="1000"/>
                            </p:stCondLst>
                            <p:childTnLst>
                              <p:par>
                                <p:cTn id="23" presetID="1" presetClass="entr" presetSubtype="0" fill="hold" grpId="0" nodeType="afterEffect">
                                  <p:stCondLst>
                                    <p:cond delay="0"/>
                                  </p:stCondLst>
                                  <p:childTnLst>
                                    <p:set>
                                      <p:cBhvr>
                                        <p:cTn id="24" dur="1" fill="hold">
                                          <p:stCondLst>
                                            <p:cond delay="0"/>
                                          </p:stCondLst>
                                        </p:cTn>
                                        <p:tgtEl>
                                          <p:spTgt spid="2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9"/>
                                        </p:tgtEl>
                                        <p:attrNameLst>
                                          <p:attrName>style.visibility</p:attrName>
                                        </p:attrNameLst>
                                      </p:cBhvr>
                                      <p:to>
                                        <p:strVal val="visible"/>
                                      </p:to>
                                    </p:set>
                                  </p:childTnLst>
                                </p:cTn>
                              </p:par>
                            </p:childTnLst>
                          </p:cTn>
                        </p:par>
                        <p:par>
                          <p:cTn id="29" fill="hold">
                            <p:stCondLst>
                              <p:cond delay="0"/>
                            </p:stCondLst>
                            <p:childTnLst>
                              <p:par>
                                <p:cTn id="30" presetID="22" presetClass="entr" presetSubtype="1" fill="hold" nodeType="afterEffect">
                                  <p:stCondLst>
                                    <p:cond delay="0"/>
                                  </p:stCondLst>
                                  <p:childTnLst>
                                    <p:set>
                                      <p:cBhvr>
                                        <p:cTn id="31" dur="1" fill="hold">
                                          <p:stCondLst>
                                            <p:cond delay="0"/>
                                          </p:stCondLst>
                                        </p:cTn>
                                        <p:tgtEl>
                                          <p:spTgt spid="47"/>
                                        </p:tgtEl>
                                        <p:attrNameLst>
                                          <p:attrName>style.visibility</p:attrName>
                                        </p:attrNameLst>
                                      </p:cBhvr>
                                      <p:to>
                                        <p:strVal val="visible"/>
                                      </p:to>
                                    </p:set>
                                    <p:animEffect transition="in" filter="wipe(up)">
                                      <p:cBhvr>
                                        <p:cTn id="32" dur="500"/>
                                        <p:tgtEl>
                                          <p:spTgt spid="47"/>
                                        </p:tgtEl>
                                      </p:cBhvr>
                                    </p:animEffec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1"/>
                                        </p:tgtEl>
                                        <p:attrNameLst>
                                          <p:attrName>style.visibility</p:attrName>
                                        </p:attrNameLst>
                                      </p:cBhvr>
                                      <p:to>
                                        <p:strVal val="visible"/>
                                      </p:to>
                                    </p:set>
                                  </p:childTnLst>
                                </p:cTn>
                              </p:par>
                            </p:childTnLst>
                          </p:cTn>
                        </p:par>
                        <p:par>
                          <p:cTn id="37" fill="hold">
                            <p:stCondLst>
                              <p:cond delay="0"/>
                            </p:stCondLst>
                            <p:childTnLst>
                              <p:par>
                                <p:cTn id="38" presetID="22" presetClass="entr" presetSubtype="1" fill="hold" nodeType="afterEffect">
                                  <p:stCondLst>
                                    <p:cond delay="0"/>
                                  </p:stCondLst>
                                  <p:childTnLst>
                                    <p:set>
                                      <p:cBhvr>
                                        <p:cTn id="39" dur="1" fill="hold">
                                          <p:stCondLst>
                                            <p:cond delay="0"/>
                                          </p:stCondLst>
                                        </p:cTn>
                                        <p:tgtEl>
                                          <p:spTgt spid="48"/>
                                        </p:tgtEl>
                                        <p:attrNameLst>
                                          <p:attrName>style.visibility</p:attrName>
                                        </p:attrNameLst>
                                      </p:cBhvr>
                                      <p:to>
                                        <p:strVal val="visible"/>
                                      </p:to>
                                    </p:set>
                                    <p:animEffect transition="in" filter="wipe(up)">
                                      <p:cBhvr>
                                        <p:cTn id="40" dur="500"/>
                                        <p:tgtEl>
                                          <p:spTgt spid="48"/>
                                        </p:tgtEl>
                                      </p:cBhvr>
                                    </p:animEffec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43"/>
                                        </p:tgtEl>
                                        <p:attrNameLst>
                                          <p:attrName>style.visibility</p:attrName>
                                        </p:attrNameLst>
                                      </p:cBhvr>
                                      <p:to>
                                        <p:strVal val="visible"/>
                                      </p:to>
                                    </p:set>
                                  </p:childTnLst>
                                </p:cTn>
                              </p:par>
                            </p:childTnLst>
                          </p:cTn>
                        </p:par>
                        <p:par>
                          <p:cTn id="45" fill="hold">
                            <p:stCondLst>
                              <p:cond delay="0"/>
                            </p:stCondLst>
                            <p:childTnLst>
                              <p:par>
                                <p:cTn id="46" presetID="22" presetClass="entr" presetSubtype="1" fill="hold" nodeType="afterEffect">
                                  <p:stCondLst>
                                    <p:cond delay="0"/>
                                  </p:stCondLst>
                                  <p:childTnLst>
                                    <p:set>
                                      <p:cBhvr>
                                        <p:cTn id="47" dur="1" fill="hold">
                                          <p:stCondLst>
                                            <p:cond delay="0"/>
                                          </p:stCondLst>
                                        </p:cTn>
                                        <p:tgtEl>
                                          <p:spTgt spid="49"/>
                                        </p:tgtEl>
                                        <p:attrNameLst>
                                          <p:attrName>style.visibility</p:attrName>
                                        </p:attrNameLst>
                                      </p:cBhvr>
                                      <p:to>
                                        <p:strVal val="visible"/>
                                      </p:to>
                                    </p:set>
                                    <p:animEffect transition="in" filter="wipe(up)">
                                      <p:cBhvr>
                                        <p:cTn id="48" dur="500"/>
                                        <p:tgtEl>
                                          <p:spTgt spid="49"/>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1" fill="hold" nodeType="clickEffect">
                                  <p:stCondLst>
                                    <p:cond delay="0"/>
                                  </p:stCondLst>
                                  <p:childTnLst>
                                    <p:set>
                                      <p:cBhvr>
                                        <p:cTn id="52" dur="1" fill="hold">
                                          <p:stCondLst>
                                            <p:cond delay="0"/>
                                          </p:stCondLst>
                                        </p:cTn>
                                        <p:tgtEl>
                                          <p:spTgt spid="17"/>
                                        </p:tgtEl>
                                        <p:attrNameLst>
                                          <p:attrName>style.visibility</p:attrName>
                                        </p:attrNameLst>
                                      </p:cBhvr>
                                      <p:to>
                                        <p:strVal val="visible"/>
                                      </p:to>
                                    </p:set>
                                    <p:animEffect transition="in" filter="wipe(up)">
                                      <p:cBhvr>
                                        <p:cTn id="53" dur="500"/>
                                        <p:tgtEl>
                                          <p:spTgt spid="17"/>
                                        </p:tgtEl>
                                      </p:cBhvr>
                                    </p:animEffect>
                                  </p:childTnLst>
                                </p:cTn>
                              </p:par>
                            </p:childTnLst>
                          </p:cTn>
                        </p:par>
                        <p:par>
                          <p:cTn id="54" fill="hold">
                            <p:stCondLst>
                              <p:cond delay="500"/>
                            </p:stCondLst>
                            <p:childTnLst>
                              <p:par>
                                <p:cTn id="55" presetID="21" presetClass="entr" presetSubtype="8" fill="hold" grpId="0" nodeType="afterEffect">
                                  <p:stCondLst>
                                    <p:cond delay="0"/>
                                  </p:stCondLst>
                                  <p:childTnLst>
                                    <p:set>
                                      <p:cBhvr>
                                        <p:cTn id="56" dur="1" fill="hold">
                                          <p:stCondLst>
                                            <p:cond delay="0"/>
                                          </p:stCondLst>
                                        </p:cTn>
                                        <p:tgtEl>
                                          <p:spTgt spid="53"/>
                                        </p:tgtEl>
                                        <p:attrNameLst>
                                          <p:attrName>style.visibility</p:attrName>
                                        </p:attrNameLst>
                                      </p:cBhvr>
                                      <p:to>
                                        <p:strVal val="visible"/>
                                      </p:to>
                                    </p:set>
                                    <p:animEffect transition="in" filter="wheel(8)">
                                      <p:cBhvr>
                                        <p:cTn id="57" dur="500"/>
                                        <p:tgtEl>
                                          <p:spTgt spid="53"/>
                                        </p:tgtEl>
                                      </p:cBhvr>
                                    </p:animEffect>
                                  </p:childTnLst>
                                </p:cTn>
                              </p:par>
                            </p:childTnLst>
                          </p:cTn>
                        </p:par>
                        <p:par>
                          <p:cTn id="58" fill="hold">
                            <p:stCondLst>
                              <p:cond delay="1000"/>
                            </p:stCondLst>
                            <p:childTnLst>
                              <p:par>
                                <p:cTn id="59" presetID="1" presetClass="entr" presetSubtype="0" fill="hold" grpId="0" nodeType="afterEffect">
                                  <p:stCondLst>
                                    <p:cond delay="0"/>
                                  </p:stCondLst>
                                  <p:childTnLst>
                                    <p:set>
                                      <p:cBhvr>
                                        <p:cTn id="60" dur="1" fill="hold">
                                          <p:stCondLst>
                                            <p:cond delay="0"/>
                                          </p:stCondLst>
                                        </p:cTn>
                                        <p:tgtEl>
                                          <p:spTgt spid="35"/>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22" presetClass="entr" presetSubtype="8" fill="hold" nodeType="clickEffect">
                                  <p:stCondLst>
                                    <p:cond delay="0"/>
                                  </p:stCondLst>
                                  <p:childTnLst>
                                    <p:set>
                                      <p:cBhvr>
                                        <p:cTn id="64" dur="1" fill="hold">
                                          <p:stCondLst>
                                            <p:cond delay="0"/>
                                          </p:stCondLst>
                                        </p:cTn>
                                        <p:tgtEl>
                                          <p:spTgt spid="21"/>
                                        </p:tgtEl>
                                        <p:attrNameLst>
                                          <p:attrName>style.visibility</p:attrName>
                                        </p:attrNameLst>
                                      </p:cBhvr>
                                      <p:to>
                                        <p:strVal val="visible"/>
                                      </p:to>
                                    </p:set>
                                    <p:animEffect transition="in" filter="wipe(left)">
                                      <p:cBhvr>
                                        <p:cTn id="65" dur="500"/>
                                        <p:tgtEl>
                                          <p:spTgt spid="21"/>
                                        </p:tgtEl>
                                      </p:cBhvr>
                                    </p:animEffect>
                                  </p:childTnLst>
                                </p:cTn>
                              </p:par>
                            </p:childTnLst>
                          </p:cTn>
                        </p:par>
                        <p:par>
                          <p:cTn id="66" fill="hold">
                            <p:stCondLst>
                              <p:cond delay="500"/>
                            </p:stCondLst>
                            <p:childTnLst>
                              <p:par>
                                <p:cTn id="67" presetID="1" presetClass="entr" presetSubtype="0" fill="hold" grpId="0" nodeType="afterEffect">
                                  <p:stCondLst>
                                    <p:cond delay="0"/>
                                  </p:stCondLst>
                                  <p:childTnLst>
                                    <p:set>
                                      <p:cBhvr>
                                        <p:cTn id="68" dur="1" fill="hold">
                                          <p:stCondLst>
                                            <p:cond delay="0"/>
                                          </p:stCondLst>
                                        </p:cTn>
                                        <p:tgtEl>
                                          <p:spTgt spid="45"/>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22" presetClass="entr" presetSubtype="1" fill="hold" nodeType="clickEffect">
                                  <p:stCondLst>
                                    <p:cond delay="0"/>
                                  </p:stCondLst>
                                  <p:childTnLst>
                                    <p:set>
                                      <p:cBhvr>
                                        <p:cTn id="72" dur="1" fill="hold">
                                          <p:stCondLst>
                                            <p:cond delay="0"/>
                                          </p:stCondLst>
                                        </p:cTn>
                                        <p:tgtEl>
                                          <p:spTgt spid="19"/>
                                        </p:tgtEl>
                                        <p:attrNameLst>
                                          <p:attrName>style.visibility</p:attrName>
                                        </p:attrNameLst>
                                      </p:cBhvr>
                                      <p:to>
                                        <p:strVal val="visible"/>
                                      </p:to>
                                    </p:set>
                                    <p:animEffect transition="in" filter="wipe(up)">
                                      <p:cBhvr>
                                        <p:cTn id="73" dur="500"/>
                                        <p:tgtEl>
                                          <p:spTgt spid="19"/>
                                        </p:tgtEl>
                                      </p:cBhvr>
                                    </p:animEffect>
                                  </p:childTnLst>
                                </p:cTn>
                              </p:par>
                            </p:childTnLst>
                          </p:cTn>
                        </p:par>
                        <p:par>
                          <p:cTn id="74" fill="hold">
                            <p:stCondLst>
                              <p:cond delay="500"/>
                            </p:stCondLst>
                            <p:childTnLst>
                              <p:par>
                                <p:cTn id="75" presetID="1" presetClass="entr" presetSubtype="0" fill="hold" grpId="0" nodeType="afterEffect">
                                  <p:stCondLst>
                                    <p:cond delay="0"/>
                                  </p:stCondLst>
                                  <p:childTnLst>
                                    <p:set>
                                      <p:cBhvr>
                                        <p:cTn id="76" dur="1" fill="hold">
                                          <p:stCondLst>
                                            <p:cond delay="0"/>
                                          </p:stCondLst>
                                        </p:cTn>
                                        <p:tgtEl>
                                          <p:spTgt spid="33"/>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22" presetClass="entr" presetSubtype="8" fill="hold" nodeType="clickEffect">
                                  <p:stCondLst>
                                    <p:cond delay="0"/>
                                  </p:stCondLst>
                                  <p:childTnLst>
                                    <p:set>
                                      <p:cBhvr>
                                        <p:cTn id="80" dur="1" fill="hold">
                                          <p:stCondLst>
                                            <p:cond delay="0"/>
                                          </p:stCondLst>
                                        </p:cTn>
                                        <p:tgtEl>
                                          <p:spTgt spid="15"/>
                                        </p:tgtEl>
                                        <p:attrNameLst>
                                          <p:attrName>style.visibility</p:attrName>
                                        </p:attrNameLst>
                                      </p:cBhvr>
                                      <p:to>
                                        <p:strVal val="visible"/>
                                      </p:to>
                                    </p:set>
                                    <p:animEffect transition="in" filter="wipe(left)">
                                      <p:cBhvr>
                                        <p:cTn id="81" dur="500"/>
                                        <p:tgtEl>
                                          <p:spTgt spid="15"/>
                                        </p:tgtEl>
                                      </p:cBhvr>
                                    </p:animEffect>
                                  </p:childTnLst>
                                </p:cTn>
                              </p:par>
                            </p:childTnLst>
                          </p:cTn>
                        </p:par>
                        <p:par>
                          <p:cTn id="82" fill="hold">
                            <p:stCondLst>
                              <p:cond delay="500"/>
                            </p:stCondLst>
                            <p:childTnLst>
                              <p:par>
                                <p:cTn id="83" presetID="21" presetClass="entr" presetSubtype="8" fill="hold" grpId="0" nodeType="afterEffect">
                                  <p:stCondLst>
                                    <p:cond delay="0"/>
                                  </p:stCondLst>
                                  <p:childTnLst>
                                    <p:set>
                                      <p:cBhvr>
                                        <p:cTn id="84" dur="1" fill="hold">
                                          <p:stCondLst>
                                            <p:cond delay="0"/>
                                          </p:stCondLst>
                                        </p:cTn>
                                        <p:tgtEl>
                                          <p:spTgt spid="9"/>
                                        </p:tgtEl>
                                        <p:attrNameLst>
                                          <p:attrName>style.visibility</p:attrName>
                                        </p:attrNameLst>
                                      </p:cBhvr>
                                      <p:to>
                                        <p:strVal val="visible"/>
                                      </p:to>
                                    </p:set>
                                    <p:animEffect transition="in" filter="wheel(8)">
                                      <p:cBhvr>
                                        <p:cTn id="85" dur="500"/>
                                        <p:tgtEl>
                                          <p:spTgt spid="9"/>
                                        </p:tgtEl>
                                      </p:cBhvr>
                                    </p:animEffect>
                                  </p:childTnLst>
                                </p:cTn>
                              </p:par>
                            </p:childTnLst>
                          </p:cTn>
                        </p:par>
                        <p:par>
                          <p:cTn id="86" fill="hold">
                            <p:stCondLst>
                              <p:cond delay="1000"/>
                            </p:stCondLst>
                            <p:childTnLst>
                              <p:par>
                                <p:cTn id="87" presetID="1" presetClass="entr" presetSubtype="0" fill="hold" grpId="0" nodeType="afterEffect">
                                  <p:stCondLst>
                                    <p:cond delay="0"/>
                                  </p:stCondLst>
                                  <p:childTnLst>
                                    <p:set>
                                      <p:cBhvr>
                                        <p:cTn id="88" dur="1" fill="hold">
                                          <p:stCondLst>
                                            <p:cond delay="0"/>
                                          </p:stCondLst>
                                        </p:cTn>
                                        <p:tgtEl>
                                          <p:spTgt spid="31"/>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grpId="0" nodeType="clickEffect">
                                  <p:stCondLst>
                                    <p:cond delay="0"/>
                                  </p:stCondLst>
                                  <p:childTnLst>
                                    <p:set>
                                      <p:cBhvr>
                                        <p:cTn id="92" dur="1" fill="hold">
                                          <p:stCondLst>
                                            <p:cond delay="0"/>
                                          </p:stCondLst>
                                        </p:cTn>
                                        <p:tgtEl>
                                          <p:spTgt spid="29"/>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21" presetClass="entr" presetSubtype="8" fill="hold" grpId="0" nodeType="clickEffect">
                                  <p:stCondLst>
                                    <p:cond delay="0"/>
                                  </p:stCondLst>
                                  <p:childTnLst>
                                    <p:set>
                                      <p:cBhvr>
                                        <p:cTn id="96" dur="1" fill="hold">
                                          <p:stCondLst>
                                            <p:cond delay="0"/>
                                          </p:stCondLst>
                                        </p:cTn>
                                        <p:tgtEl>
                                          <p:spTgt spid="11"/>
                                        </p:tgtEl>
                                        <p:attrNameLst>
                                          <p:attrName>style.visibility</p:attrName>
                                        </p:attrNameLst>
                                      </p:cBhvr>
                                      <p:to>
                                        <p:strVal val="visible"/>
                                      </p:to>
                                    </p:set>
                                    <p:animEffect transition="in" filter="wheel(8)">
                                      <p:cBhvr>
                                        <p:cTn id="97" dur="500"/>
                                        <p:tgtEl>
                                          <p:spTgt spid="11"/>
                                        </p:tgtEl>
                                      </p:cBhvr>
                                    </p:animEffect>
                                  </p:childTnLst>
                                </p:cTn>
                              </p:par>
                              <p:par>
                                <p:cTn id="98" presetID="42" presetClass="path" presetSubtype="0" accel="50000" decel="50000" fill="hold" grpId="1" nodeType="withEffect">
                                  <p:stCondLst>
                                    <p:cond delay="0"/>
                                  </p:stCondLst>
                                  <p:childTnLst>
                                    <p:animMotion origin="layout" path="M -4.44444E-6 7.40741E-7 L -0.00138 0.16018 " pathEditMode="relative" rAng="0" ptsTypes="AA">
                                      <p:cBhvr>
                                        <p:cTn id="99" dur="1000" fill="hold"/>
                                        <p:tgtEl>
                                          <p:spTgt spid="53"/>
                                        </p:tgtEl>
                                        <p:attrNameLst>
                                          <p:attrName>ppt_x</p:attrName>
                                          <p:attrName>ppt_y</p:attrName>
                                        </p:attrNameLst>
                                      </p:cBhvr>
                                      <p:rCtr x="-69" y="8009"/>
                                    </p:animMotion>
                                  </p:childTnLst>
                                </p:cTn>
                              </p:par>
                            </p:childTnLst>
                          </p:cTn>
                        </p:par>
                        <p:par>
                          <p:cTn id="100" fill="hold">
                            <p:stCondLst>
                              <p:cond delay="1000"/>
                            </p:stCondLst>
                            <p:childTnLst>
                              <p:par>
                                <p:cTn id="101" presetID="22" presetClass="entr" presetSubtype="4" fill="hold" nodeType="afterEffect">
                                  <p:stCondLst>
                                    <p:cond delay="0"/>
                                  </p:stCondLst>
                                  <p:childTnLst>
                                    <p:set>
                                      <p:cBhvr>
                                        <p:cTn id="102" dur="1" fill="hold">
                                          <p:stCondLst>
                                            <p:cond delay="0"/>
                                          </p:stCondLst>
                                        </p:cTn>
                                        <p:tgtEl>
                                          <p:spTgt spid="24"/>
                                        </p:tgtEl>
                                        <p:attrNameLst>
                                          <p:attrName>style.visibility</p:attrName>
                                        </p:attrNameLst>
                                      </p:cBhvr>
                                      <p:to>
                                        <p:strVal val="visible"/>
                                      </p:to>
                                    </p:set>
                                    <p:animEffect transition="in" filter="wipe(down)">
                                      <p:cBhvr>
                                        <p:cTn id="103" dur="500"/>
                                        <p:tgtEl>
                                          <p:spTgt spid="24"/>
                                        </p:tgtEl>
                                      </p:cBhvr>
                                    </p:animEffect>
                                  </p:childTnLst>
                                </p:cTn>
                              </p:par>
                            </p:childTnLst>
                          </p:cTn>
                        </p:par>
                        <p:par>
                          <p:cTn id="104" fill="hold">
                            <p:stCondLst>
                              <p:cond delay="1500"/>
                            </p:stCondLst>
                            <p:childTnLst>
                              <p:par>
                                <p:cTn id="105" presetID="1" presetClass="entr" presetSubtype="0" fill="hold" grpId="0" nodeType="afterEffect">
                                  <p:stCondLst>
                                    <p:cond delay="0"/>
                                  </p:stCondLst>
                                  <p:childTnLst>
                                    <p:set>
                                      <p:cBhvr>
                                        <p:cTn id="106" dur="1" fill="hold">
                                          <p:stCondLst>
                                            <p:cond delay="0"/>
                                          </p:stCondLst>
                                        </p:cTn>
                                        <p:tgtEl>
                                          <p:spTgt spid="37"/>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nodeType="clickEffect">
                                  <p:stCondLst>
                                    <p:cond delay="0"/>
                                  </p:stCondLst>
                                  <p:childTnLst>
                                    <p:set>
                                      <p:cBhvr>
                                        <p:cTn id="110" dur="1" fill="hold">
                                          <p:stCondLst>
                                            <p:cond delay="0"/>
                                          </p:stCondLst>
                                        </p:cTn>
                                        <p:tgtEl>
                                          <p:spTgt spid="54">
                                            <p:txEl>
                                              <p:pRg st="0" end="0"/>
                                            </p:txEl>
                                          </p:spTgt>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nodeType="clickEffect">
                                  <p:stCondLst>
                                    <p:cond delay="0"/>
                                  </p:stCondLst>
                                  <p:childTnLst>
                                    <p:set>
                                      <p:cBhvr>
                                        <p:cTn id="114" dur="1" fill="hold">
                                          <p:stCondLst>
                                            <p:cond delay="0"/>
                                          </p:stCondLst>
                                        </p:cTn>
                                        <p:tgtEl>
                                          <p:spTgt spid="54">
                                            <p:txEl>
                                              <p:pRg st="1" end="1"/>
                                            </p:txEl>
                                          </p:spTgt>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nodeType="clickEffect">
                                  <p:stCondLst>
                                    <p:cond delay="0"/>
                                  </p:stCondLst>
                                  <p:childTnLst>
                                    <p:set>
                                      <p:cBhvr>
                                        <p:cTn id="118" dur="1" fill="hold">
                                          <p:stCondLst>
                                            <p:cond delay="0"/>
                                          </p:stCondLst>
                                        </p:cTn>
                                        <p:tgtEl>
                                          <p:spTgt spid="54">
                                            <p:txEl>
                                              <p:pRg st="3" end="3"/>
                                            </p:txEl>
                                          </p:spTgt>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15" presetClass="emph" presetSubtype="0" grpId="2" nodeType="clickEffect">
                                  <p:stCondLst>
                                    <p:cond delay="0"/>
                                  </p:stCondLst>
                                  <p:childTnLst>
                                    <p:set>
                                      <p:cBhvr override="childStyle">
                                        <p:cTn id="122" dur="indefinite"/>
                                        <p:tgtEl>
                                          <p:spTgt spid="45"/>
                                        </p:tgtEl>
                                        <p:attrNameLst>
                                          <p:attrName>style.fontWeight</p:attrName>
                                        </p:attrNameLst>
                                      </p:cBhvr>
                                      <p:to>
                                        <p:strVal val="bold"/>
                                      </p:to>
                                    </p:set>
                                  </p:childTnLst>
                                </p:cTn>
                              </p:par>
                              <p:par>
                                <p:cTn id="123" presetID="3" presetClass="emph" presetSubtype="1" grpId="3" nodeType="withEffect">
                                  <p:stCondLst>
                                    <p:cond delay="0"/>
                                  </p:stCondLst>
                                  <p:childTnLst>
                                    <p:set>
                                      <p:cBhvr override="childStyle">
                                        <p:cTn id="124" dur="indefinite"/>
                                        <p:tgtEl>
                                          <p:spTgt spid="45"/>
                                        </p:tgtEl>
                                        <p:attrNameLst>
                                          <p:attrName>style.color</p:attrName>
                                        </p:attrNameLst>
                                      </p:cBhvr>
                                      <p:to>
                                        <p:clrVal>
                                          <a:srgbClr val="FF0000"/>
                                        </p:clrVal>
                                      </p:to>
                                    </p:set>
                                  </p:childTnLst>
                                </p:cTn>
                              </p:par>
                            </p:childTnLst>
                          </p:cTn>
                        </p:par>
                      </p:childTnLst>
                    </p:cTn>
                  </p:par>
                  <p:par>
                    <p:cTn id="125" fill="hold">
                      <p:stCondLst>
                        <p:cond delay="indefinite"/>
                      </p:stCondLst>
                      <p:childTnLst>
                        <p:par>
                          <p:cTn id="126" fill="hold">
                            <p:stCondLst>
                              <p:cond delay="0"/>
                            </p:stCondLst>
                            <p:childTnLst>
                              <p:par>
                                <p:cTn id="127" presetID="1" presetClass="exit" presetSubtype="0" fill="hold" grpId="1" nodeType="clickEffect">
                                  <p:stCondLst>
                                    <p:cond delay="0"/>
                                  </p:stCondLst>
                                  <p:childTnLst>
                                    <p:set>
                                      <p:cBhvr>
                                        <p:cTn id="128" dur="1" fill="hold">
                                          <p:stCondLst>
                                            <p:cond delay="0"/>
                                          </p:stCondLst>
                                        </p:cTn>
                                        <p:tgtEl>
                                          <p:spTgt spid="45"/>
                                        </p:tgtEl>
                                        <p:attrNameLst>
                                          <p:attrName>style.visibility</p:attrName>
                                        </p:attrNameLst>
                                      </p:cBhvr>
                                      <p:to>
                                        <p:strVal val="hidden"/>
                                      </p:to>
                                    </p:set>
                                  </p:childTnLst>
                                </p:cTn>
                              </p:par>
                            </p:childTnLst>
                          </p:cTn>
                        </p:par>
                        <p:par>
                          <p:cTn id="129" fill="hold">
                            <p:stCondLst>
                              <p:cond delay="0"/>
                            </p:stCondLst>
                            <p:childTnLst>
                              <p:par>
                                <p:cTn id="130" presetID="1" presetClass="entr" presetSubtype="0" fill="hold" grpId="0" nodeType="afterEffect">
                                  <p:stCondLst>
                                    <p:cond delay="0"/>
                                  </p:stCondLst>
                                  <p:childTnLst>
                                    <p:set>
                                      <p:cBhvr>
                                        <p:cTn id="131" dur="1" fill="hold">
                                          <p:stCondLst>
                                            <p:cond delay="0"/>
                                          </p:stCondLst>
                                        </p:cTn>
                                        <p:tgtEl>
                                          <p:spTgt spid="55"/>
                                        </p:tgtEl>
                                        <p:attrNameLst>
                                          <p:attrName>style.visibility</p:attrName>
                                        </p:attrNameLst>
                                      </p:cBhvr>
                                      <p:to>
                                        <p:strVal val="visible"/>
                                      </p:to>
                                    </p:set>
                                  </p:childTnLst>
                                </p:cTn>
                              </p:par>
                            </p:childTnLst>
                          </p:cTn>
                        </p:par>
                      </p:childTnLst>
                    </p:cTn>
                  </p:par>
                  <p:par>
                    <p:cTn id="132" fill="hold">
                      <p:stCondLst>
                        <p:cond delay="indefinite"/>
                      </p:stCondLst>
                      <p:childTnLst>
                        <p:par>
                          <p:cTn id="133" fill="hold">
                            <p:stCondLst>
                              <p:cond delay="0"/>
                            </p:stCondLst>
                            <p:childTnLst>
                              <p:par>
                                <p:cTn id="134" presetID="1" presetClass="entr" presetSubtype="0" fill="hold" nodeType="clickEffect">
                                  <p:stCondLst>
                                    <p:cond delay="0"/>
                                  </p:stCondLst>
                                  <p:childTnLst>
                                    <p:set>
                                      <p:cBhvr>
                                        <p:cTn id="135" dur="1" fill="hold">
                                          <p:stCondLst>
                                            <p:cond delay="0"/>
                                          </p:stCondLst>
                                        </p:cTn>
                                        <p:tgtEl>
                                          <p:spTgt spid="54">
                                            <p:txEl>
                                              <p:pRg st="5" end="5"/>
                                            </p:txEl>
                                          </p:spTgt>
                                        </p:tgtEl>
                                        <p:attrNameLst>
                                          <p:attrName>style.visibility</p:attrName>
                                        </p:attrNameLst>
                                      </p:cBhvr>
                                      <p:to>
                                        <p:strVal val="visible"/>
                                      </p:to>
                                    </p:set>
                                  </p:childTnLst>
                                </p:cTn>
                              </p:par>
                            </p:childTnLst>
                          </p:cTn>
                        </p:par>
                      </p:childTnLst>
                    </p:cTn>
                  </p:par>
                  <p:par>
                    <p:cTn id="136" fill="hold">
                      <p:stCondLst>
                        <p:cond delay="indefinite"/>
                      </p:stCondLst>
                      <p:childTnLst>
                        <p:par>
                          <p:cTn id="137" fill="hold">
                            <p:stCondLst>
                              <p:cond delay="0"/>
                            </p:stCondLst>
                            <p:childTnLst>
                              <p:par>
                                <p:cTn id="138" presetID="15" presetClass="emph" presetSubtype="0" grpId="2" nodeType="clickEffect">
                                  <p:stCondLst>
                                    <p:cond delay="0"/>
                                  </p:stCondLst>
                                  <p:childTnLst>
                                    <p:set>
                                      <p:cBhvr override="childStyle">
                                        <p:cTn id="139" dur="indefinite"/>
                                        <p:tgtEl>
                                          <p:spTgt spid="37"/>
                                        </p:tgtEl>
                                        <p:attrNameLst>
                                          <p:attrName>style.fontWeight</p:attrName>
                                        </p:attrNameLst>
                                      </p:cBhvr>
                                      <p:to>
                                        <p:strVal val="bold"/>
                                      </p:to>
                                    </p:set>
                                  </p:childTnLst>
                                </p:cTn>
                              </p:par>
                              <p:par>
                                <p:cTn id="140" presetID="3" presetClass="emph" presetSubtype="1" grpId="3" nodeType="withEffect">
                                  <p:stCondLst>
                                    <p:cond delay="0"/>
                                  </p:stCondLst>
                                  <p:childTnLst>
                                    <p:set>
                                      <p:cBhvr override="childStyle">
                                        <p:cTn id="141" dur="indefinite"/>
                                        <p:tgtEl>
                                          <p:spTgt spid="37"/>
                                        </p:tgtEl>
                                        <p:attrNameLst>
                                          <p:attrName>style.color</p:attrName>
                                        </p:attrNameLst>
                                      </p:cBhvr>
                                      <p:to>
                                        <p:clrVal>
                                          <a:srgbClr val="FF0000"/>
                                        </p:clrVal>
                                      </p:to>
                                    </p:set>
                                  </p:childTnLst>
                                </p:cTn>
                              </p:par>
                            </p:childTnLst>
                          </p:cTn>
                        </p:par>
                      </p:childTnLst>
                    </p:cTn>
                  </p:par>
                  <p:par>
                    <p:cTn id="142" fill="hold">
                      <p:stCondLst>
                        <p:cond delay="indefinite"/>
                      </p:stCondLst>
                      <p:childTnLst>
                        <p:par>
                          <p:cTn id="143" fill="hold">
                            <p:stCondLst>
                              <p:cond delay="0"/>
                            </p:stCondLst>
                            <p:childTnLst>
                              <p:par>
                                <p:cTn id="144" presetID="1" presetClass="exit" presetSubtype="0" fill="hold" grpId="1" nodeType="clickEffect">
                                  <p:stCondLst>
                                    <p:cond delay="0"/>
                                  </p:stCondLst>
                                  <p:childTnLst>
                                    <p:set>
                                      <p:cBhvr>
                                        <p:cTn id="145" dur="1" fill="hold">
                                          <p:stCondLst>
                                            <p:cond delay="0"/>
                                          </p:stCondLst>
                                        </p:cTn>
                                        <p:tgtEl>
                                          <p:spTgt spid="37"/>
                                        </p:tgtEl>
                                        <p:attrNameLst>
                                          <p:attrName>style.visibility</p:attrName>
                                        </p:attrNameLst>
                                      </p:cBhvr>
                                      <p:to>
                                        <p:strVal val="hidden"/>
                                      </p:to>
                                    </p:set>
                                  </p:childTnLst>
                                </p:cTn>
                              </p:par>
                            </p:childTnLst>
                          </p:cTn>
                        </p:par>
                        <p:par>
                          <p:cTn id="146" fill="hold">
                            <p:stCondLst>
                              <p:cond delay="0"/>
                            </p:stCondLst>
                            <p:childTnLst>
                              <p:par>
                                <p:cTn id="147" presetID="1" presetClass="entr" presetSubtype="0" fill="hold" grpId="0" nodeType="afterEffect">
                                  <p:stCondLst>
                                    <p:cond delay="0"/>
                                  </p:stCondLst>
                                  <p:childTnLst>
                                    <p:set>
                                      <p:cBhvr>
                                        <p:cTn id="148" dur="1" fill="hold">
                                          <p:stCondLst>
                                            <p:cond delay="0"/>
                                          </p:stCondLst>
                                        </p:cTn>
                                        <p:tgtEl>
                                          <p:spTgt spid="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P spid="9" grpId="0" animBg="1"/>
      <p:bldP spid="11" grpId="0" animBg="1"/>
      <p:bldP spid="28" grpId="0"/>
      <p:bldP spid="29" grpId="0"/>
      <p:bldP spid="31" grpId="0"/>
      <p:bldP spid="33" grpId="0"/>
      <p:bldP spid="35" grpId="0"/>
      <p:bldP spid="37" grpId="0"/>
      <p:bldP spid="37" grpId="1"/>
      <p:bldP spid="37" grpId="2"/>
      <p:bldP spid="37" grpId="3"/>
      <p:bldP spid="39" grpId="0"/>
      <p:bldP spid="41" grpId="0"/>
      <p:bldP spid="43" grpId="0"/>
      <p:bldP spid="45" grpId="0"/>
      <p:bldP spid="45" grpId="1"/>
      <p:bldP spid="45" grpId="2"/>
      <p:bldP spid="45" grpId="3"/>
      <p:bldP spid="53" grpId="0" animBg="1"/>
      <p:bldP spid="53" grpId="1" animBg="1"/>
      <p:bldP spid="55" grpId="0"/>
      <p:bldP spid="5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359E07B-B44A-4D4D-97AA-C6E27E1E003A}"/>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A5BC08CD-8FB6-4501-98BF-0F8B4ED26617}"/>
              </a:ext>
            </a:extLst>
          </p:cNvPr>
          <p:cNvSpPr>
            <a:spLocks noGrp="1"/>
          </p:cNvSpPr>
          <p:nvPr>
            <p:ph type="body" sz="quarter" idx="12"/>
          </p:nvPr>
        </p:nvSpPr>
        <p:spPr/>
        <p:txBody>
          <a:bodyPr/>
          <a:lstStyle/>
          <a:p>
            <a:r>
              <a:rPr lang="en-US" dirty="0"/>
              <a:t>State Diagram: Turing Machine</a:t>
            </a:r>
          </a:p>
        </p:txBody>
      </p:sp>
      <p:sp>
        <p:nvSpPr>
          <p:cNvPr id="4" name="TextBox 3">
            <a:extLst>
              <a:ext uri="{FF2B5EF4-FFF2-40B4-BE49-F238E27FC236}">
                <a16:creationId xmlns:a16="http://schemas.microsoft.com/office/drawing/2014/main" id="{BC23081D-B5FD-4CDA-83D4-BED3836D3D99}"/>
              </a:ext>
            </a:extLst>
          </p:cNvPr>
          <p:cNvSpPr txBox="1"/>
          <p:nvPr/>
        </p:nvSpPr>
        <p:spPr>
          <a:xfrm>
            <a:off x="-30396" y="746409"/>
            <a:ext cx="4463510" cy="523220"/>
          </a:xfrm>
          <a:prstGeom prst="rect">
            <a:avLst/>
          </a:prstGeom>
          <a:noFill/>
        </p:spPr>
        <p:txBody>
          <a:bodyPr wrap="square" rtlCol="0">
            <a:spAutoFit/>
          </a:bodyPr>
          <a:lstStyle/>
          <a:p>
            <a:r>
              <a:rPr lang="en-US" altLang="en-US" sz="2800" b="1" dirty="0"/>
              <a:t>B = { </a:t>
            </a:r>
            <a:r>
              <a:rPr lang="en-US" altLang="en-US" sz="2800" b="1" dirty="0" err="1"/>
              <a:t>w#w</a:t>
            </a:r>
            <a:r>
              <a:rPr lang="en-US" altLang="en-US" sz="2800" b="1" dirty="0"/>
              <a:t> | w </a:t>
            </a:r>
            <a:r>
              <a:rPr lang="en-US" altLang="en-US" sz="2800" b="1" dirty="0">
                <a:sym typeface="Symbol" panose="05050102010706020507" pitchFamily="18" charset="2"/>
              </a:rPr>
              <a:t> {0,1}* }</a:t>
            </a:r>
            <a:endParaRPr lang="en-US" sz="2800" dirty="0"/>
          </a:p>
        </p:txBody>
      </p:sp>
      <p:sp>
        <p:nvSpPr>
          <p:cNvPr id="5" name="Oval 4">
            <a:extLst>
              <a:ext uri="{FF2B5EF4-FFF2-40B4-BE49-F238E27FC236}">
                <a16:creationId xmlns:a16="http://schemas.microsoft.com/office/drawing/2014/main" id="{F88F460E-0B54-44BB-9A96-9DDE3571EF1F}"/>
              </a:ext>
            </a:extLst>
          </p:cNvPr>
          <p:cNvSpPr/>
          <p:nvPr/>
        </p:nvSpPr>
        <p:spPr>
          <a:xfrm>
            <a:off x="487680" y="4070869"/>
            <a:ext cx="731520" cy="731520"/>
          </a:xfrm>
          <a:prstGeom prst="ellipse">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mj-lt"/>
              </a:rPr>
              <a:t>q0</a:t>
            </a:r>
          </a:p>
        </p:txBody>
      </p:sp>
      <p:cxnSp>
        <p:nvCxnSpPr>
          <p:cNvPr id="7" name="Straight Arrow Connector 6">
            <a:extLst>
              <a:ext uri="{FF2B5EF4-FFF2-40B4-BE49-F238E27FC236}">
                <a16:creationId xmlns:a16="http://schemas.microsoft.com/office/drawing/2014/main" id="{FFF64525-D309-4162-877C-A14E18CCD768}"/>
              </a:ext>
            </a:extLst>
          </p:cNvPr>
          <p:cNvCxnSpPr>
            <a:cxnSpLocks/>
            <a:endCxn id="5" idx="2"/>
          </p:cNvCxnSpPr>
          <p:nvPr/>
        </p:nvCxnSpPr>
        <p:spPr>
          <a:xfrm>
            <a:off x="30480" y="4436629"/>
            <a:ext cx="457200"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10" name="Oval 9">
            <a:extLst>
              <a:ext uri="{FF2B5EF4-FFF2-40B4-BE49-F238E27FC236}">
                <a16:creationId xmlns:a16="http://schemas.microsoft.com/office/drawing/2014/main" id="{239F2439-CF2F-4AED-A0D5-E39D7AE3A616}"/>
              </a:ext>
            </a:extLst>
          </p:cNvPr>
          <p:cNvSpPr/>
          <p:nvPr/>
        </p:nvSpPr>
        <p:spPr>
          <a:xfrm>
            <a:off x="1303727" y="2148424"/>
            <a:ext cx="731520" cy="731520"/>
          </a:xfrm>
          <a:prstGeom prst="ellipse">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mj-lt"/>
              </a:rPr>
              <a:t>q1</a:t>
            </a:r>
          </a:p>
        </p:txBody>
      </p:sp>
      <p:sp>
        <p:nvSpPr>
          <p:cNvPr id="12" name="Oval 11">
            <a:extLst>
              <a:ext uri="{FF2B5EF4-FFF2-40B4-BE49-F238E27FC236}">
                <a16:creationId xmlns:a16="http://schemas.microsoft.com/office/drawing/2014/main" id="{752F489B-179E-457E-8ADF-44E9CE1F9E63}"/>
              </a:ext>
            </a:extLst>
          </p:cNvPr>
          <p:cNvSpPr/>
          <p:nvPr/>
        </p:nvSpPr>
        <p:spPr>
          <a:xfrm>
            <a:off x="2453640" y="5369988"/>
            <a:ext cx="731520" cy="731520"/>
          </a:xfrm>
          <a:prstGeom prst="ellipse">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mj-lt"/>
              </a:rPr>
              <a:t>q3</a:t>
            </a:r>
          </a:p>
        </p:txBody>
      </p:sp>
      <p:sp>
        <p:nvSpPr>
          <p:cNvPr id="14" name="Oval 13">
            <a:extLst>
              <a:ext uri="{FF2B5EF4-FFF2-40B4-BE49-F238E27FC236}">
                <a16:creationId xmlns:a16="http://schemas.microsoft.com/office/drawing/2014/main" id="{D889D5F5-E55A-4A7B-AAEB-CC67209D4845}"/>
              </a:ext>
            </a:extLst>
          </p:cNvPr>
          <p:cNvSpPr/>
          <p:nvPr/>
        </p:nvSpPr>
        <p:spPr>
          <a:xfrm>
            <a:off x="4383534" y="2742826"/>
            <a:ext cx="731520" cy="731520"/>
          </a:xfrm>
          <a:prstGeom prst="ellipse">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mj-lt"/>
              </a:rPr>
              <a:t>q2</a:t>
            </a:r>
          </a:p>
        </p:txBody>
      </p:sp>
      <p:sp>
        <p:nvSpPr>
          <p:cNvPr id="16" name="Oval 15">
            <a:extLst>
              <a:ext uri="{FF2B5EF4-FFF2-40B4-BE49-F238E27FC236}">
                <a16:creationId xmlns:a16="http://schemas.microsoft.com/office/drawing/2014/main" id="{02157CF3-4AFB-417C-B23D-D364E2FF986C}"/>
              </a:ext>
            </a:extLst>
          </p:cNvPr>
          <p:cNvSpPr/>
          <p:nvPr/>
        </p:nvSpPr>
        <p:spPr>
          <a:xfrm>
            <a:off x="4419600" y="5364289"/>
            <a:ext cx="731520" cy="731520"/>
          </a:xfrm>
          <a:prstGeom prst="ellipse">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mj-lt"/>
              </a:rPr>
              <a:t>q4</a:t>
            </a:r>
          </a:p>
        </p:txBody>
      </p:sp>
      <p:sp>
        <p:nvSpPr>
          <p:cNvPr id="18" name="Oval 17">
            <a:extLst>
              <a:ext uri="{FF2B5EF4-FFF2-40B4-BE49-F238E27FC236}">
                <a16:creationId xmlns:a16="http://schemas.microsoft.com/office/drawing/2014/main" id="{A547BB11-2696-4D09-8D86-2844479B3290}"/>
              </a:ext>
            </a:extLst>
          </p:cNvPr>
          <p:cNvSpPr/>
          <p:nvPr/>
        </p:nvSpPr>
        <p:spPr>
          <a:xfrm>
            <a:off x="6810858" y="4132117"/>
            <a:ext cx="731520" cy="767992"/>
          </a:xfrm>
          <a:prstGeom prst="ellipse">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mj-lt"/>
              </a:rPr>
              <a:t>q5</a:t>
            </a:r>
          </a:p>
        </p:txBody>
      </p:sp>
      <p:sp>
        <p:nvSpPr>
          <p:cNvPr id="20" name="Oval 19">
            <a:extLst>
              <a:ext uri="{FF2B5EF4-FFF2-40B4-BE49-F238E27FC236}">
                <a16:creationId xmlns:a16="http://schemas.microsoft.com/office/drawing/2014/main" id="{4D694699-041C-433E-A405-05B04024E309}"/>
              </a:ext>
            </a:extLst>
          </p:cNvPr>
          <p:cNvSpPr/>
          <p:nvPr/>
        </p:nvSpPr>
        <p:spPr>
          <a:xfrm>
            <a:off x="4403324" y="3955340"/>
            <a:ext cx="731520" cy="731520"/>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err="1">
                <a:latin typeface="+mj-lt"/>
              </a:rPr>
              <a:t>qR</a:t>
            </a:r>
            <a:endParaRPr lang="en-US" b="1" dirty="0">
              <a:latin typeface="+mj-lt"/>
            </a:endParaRPr>
          </a:p>
        </p:txBody>
      </p:sp>
      <p:cxnSp>
        <p:nvCxnSpPr>
          <p:cNvPr id="22" name="Straight Arrow Connector 21">
            <a:extLst>
              <a:ext uri="{FF2B5EF4-FFF2-40B4-BE49-F238E27FC236}">
                <a16:creationId xmlns:a16="http://schemas.microsoft.com/office/drawing/2014/main" id="{09D2EBE9-6158-44FC-A545-A00251F2B8A3}"/>
              </a:ext>
            </a:extLst>
          </p:cNvPr>
          <p:cNvCxnSpPr>
            <a:cxnSpLocks/>
            <a:stCxn id="5" idx="7"/>
            <a:endCxn id="10" idx="4"/>
          </p:cNvCxnSpPr>
          <p:nvPr/>
        </p:nvCxnSpPr>
        <p:spPr>
          <a:xfrm flipV="1">
            <a:off x="1112071" y="2879944"/>
            <a:ext cx="557416" cy="1298054"/>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25" name="Straight Arrow Connector 24">
            <a:extLst>
              <a:ext uri="{FF2B5EF4-FFF2-40B4-BE49-F238E27FC236}">
                <a16:creationId xmlns:a16="http://schemas.microsoft.com/office/drawing/2014/main" id="{1668A59B-FDB8-4CA6-91BC-359EE9C384E0}"/>
              </a:ext>
            </a:extLst>
          </p:cNvPr>
          <p:cNvCxnSpPr>
            <a:stCxn id="10" idx="6"/>
            <a:endCxn id="14" idx="2"/>
          </p:cNvCxnSpPr>
          <p:nvPr/>
        </p:nvCxnSpPr>
        <p:spPr>
          <a:xfrm>
            <a:off x="2035247" y="2514184"/>
            <a:ext cx="2348287" cy="594402"/>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27" name="Straight Arrow Connector 26">
            <a:extLst>
              <a:ext uri="{FF2B5EF4-FFF2-40B4-BE49-F238E27FC236}">
                <a16:creationId xmlns:a16="http://schemas.microsoft.com/office/drawing/2014/main" id="{8A097104-CF12-4B14-8B88-D232F4BE8716}"/>
              </a:ext>
            </a:extLst>
          </p:cNvPr>
          <p:cNvCxnSpPr>
            <a:cxnSpLocks/>
            <a:stCxn id="14" idx="6"/>
            <a:endCxn id="18" idx="1"/>
          </p:cNvCxnSpPr>
          <p:nvPr/>
        </p:nvCxnSpPr>
        <p:spPr>
          <a:xfrm>
            <a:off x="5115054" y="3108586"/>
            <a:ext cx="1802933" cy="1136001"/>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29" name="Straight Arrow Connector 28">
            <a:extLst>
              <a:ext uri="{FF2B5EF4-FFF2-40B4-BE49-F238E27FC236}">
                <a16:creationId xmlns:a16="http://schemas.microsoft.com/office/drawing/2014/main" id="{ECAA9738-49DC-4DF7-945A-2F86AD7E1259}"/>
              </a:ext>
            </a:extLst>
          </p:cNvPr>
          <p:cNvCxnSpPr>
            <a:stCxn id="5" idx="5"/>
            <a:endCxn id="12" idx="2"/>
          </p:cNvCxnSpPr>
          <p:nvPr/>
        </p:nvCxnSpPr>
        <p:spPr>
          <a:xfrm>
            <a:off x="1112071" y="4695260"/>
            <a:ext cx="1341569" cy="1040488"/>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31" name="Straight Arrow Connector 30">
            <a:extLst>
              <a:ext uri="{FF2B5EF4-FFF2-40B4-BE49-F238E27FC236}">
                <a16:creationId xmlns:a16="http://schemas.microsoft.com/office/drawing/2014/main" id="{4659FA44-D378-4E30-A273-2FDDD0F5AB91}"/>
              </a:ext>
            </a:extLst>
          </p:cNvPr>
          <p:cNvCxnSpPr>
            <a:stCxn id="12" idx="6"/>
            <a:endCxn id="16" idx="2"/>
          </p:cNvCxnSpPr>
          <p:nvPr/>
        </p:nvCxnSpPr>
        <p:spPr>
          <a:xfrm flipV="1">
            <a:off x="3185160" y="5730049"/>
            <a:ext cx="1234440" cy="5699"/>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34" name="Straight Arrow Connector 33">
            <a:extLst>
              <a:ext uri="{FF2B5EF4-FFF2-40B4-BE49-F238E27FC236}">
                <a16:creationId xmlns:a16="http://schemas.microsoft.com/office/drawing/2014/main" id="{3183185F-5500-4073-AFA5-310DDFB485C5}"/>
              </a:ext>
            </a:extLst>
          </p:cNvPr>
          <p:cNvCxnSpPr>
            <a:cxnSpLocks/>
            <a:stCxn id="16" idx="6"/>
            <a:endCxn id="18" idx="3"/>
          </p:cNvCxnSpPr>
          <p:nvPr/>
        </p:nvCxnSpPr>
        <p:spPr>
          <a:xfrm flipV="1">
            <a:off x="5151120" y="4787639"/>
            <a:ext cx="1766867" cy="94241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37" name="Connector: Curved 36">
            <a:extLst>
              <a:ext uri="{FF2B5EF4-FFF2-40B4-BE49-F238E27FC236}">
                <a16:creationId xmlns:a16="http://schemas.microsoft.com/office/drawing/2014/main" id="{849E5580-B40A-454F-8559-353F47E39817}"/>
              </a:ext>
            </a:extLst>
          </p:cNvPr>
          <p:cNvCxnSpPr>
            <a:stCxn id="10" idx="1"/>
            <a:endCxn id="10" idx="7"/>
          </p:cNvCxnSpPr>
          <p:nvPr/>
        </p:nvCxnSpPr>
        <p:spPr>
          <a:xfrm rot="5400000" flipH="1" flipV="1">
            <a:off x="1669487" y="1996922"/>
            <a:ext cx="12700" cy="517262"/>
          </a:xfrm>
          <a:prstGeom prst="curvedConnector3">
            <a:avLst>
              <a:gd name="adj1" fmla="val 264353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40" name="Connector: Curved 39">
            <a:extLst>
              <a:ext uri="{FF2B5EF4-FFF2-40B4-BE49-F238E27FC236}">
                <a16:creationId xmlns:a16="http://schemas.microsoft.com/office/drawing/2014/main" id="{B1A0E8BE-766E-4003-B999-CAC2766AD33B}"/>
              </a:ext>
            </a:extLst>
          </p:cNvPr>
          <p:cNvCxnSpPr>
            <a:cxnSpLocks/>
          </p:cNvCxnSpPr>
          <p:nvPr/>
        </p:nvCxnSpPr>
        <p:spPr>
          <a:xfrm rot="5400000" flipH="1" flipV="1">
            <a:off x="4749294" y="2606564"/>
            <a:ext cx="12700" cy="517262"/>
          </a:xfrm>
          <a:prstGeom prst="curvedConnector3">
            <a:avLst>
              <a:gd name="adj1" fmla="val 264353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47" name="Straight Arrow Connector 46">
            <a:extLst>
              <a:ext uri="{FF2B5EF4-FFF2-40B4-BE49-F238E27FC236}">
                <a16:creationId xmlns:a16="http://schemas.microsoft.com/office/drawing/2014/main" id="{C3223F89-4610-4122-9483-654C41E58926}"/>
              </a:ext>
            </a:extLst>
          </p:cNvPr>
          <p:cNvCxnSpPr>
            <a:cxnSpLocks/>
            <a:stCxn id="10" idx="5"/>
            <a:endCxn id="20" idx="1"/>
          </p:cNvCxnSpPr>
          <p:nvPr/>
        </p:nvCxnSpPr>
        <p:spPr>
          <a:xfrm>
            <a:off x="1928118" y="2772815"/>
            <a:ext cx="2582335" cy="1289654"/>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49" name="Connector: Curved 48">
            <a:extLst>
              <a:ext uri="{FF2B5EF4-FFF2-40B4-BE49-F238E27FC236}">
                <a16:creationId xmlns:a16="http://schemas.microsoft.com/office/drawing/2014/main" id="{5F059AAD-3E05-4DA5-A5AB-609559A9CC9C}"/>
              </a:ext>
            </a:extLst>
          </p:cNvPr>
          <p:cNvCxnSpPr>
            <a:cxnSpLocks/>
            <a:stCxn id="18" idx="7"/>
            <a:endCxn id="18" idx="5"/>
          </p:cNvCxnSpPr>
          <p:nvPr/>
        </p:nvCxnSpPr>
        <p:spPr>
          <a:xfrm rot="16200000" flipH="1">
            <a:off x="7163723" y="4516113"/>
            <a:ext cx="543052" cy="12700"/>
          </a:xfrm>
          <a:prstGeom prst="curvedConnector5">
            <a:avLst>
              <a:gd name="adj1" fmla="val -8419"/>
              <a:gd name="adj2" fmla="val 3596465"/>
              <a:gd name="adj3" fmla="val 105612"/>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52" name="Connector: Curved 51">
            <a:extLst>
              <a:ext uri="{FF2B5EF4-FFF2-40B4-BE49-F238E27FC236}">
                <a16:creationId xmlns:a16="http://schemas.microsoft.com/office/drawing/2014/main" id="{F02B6A77-200E-4D21-8D79-B82BDB05155A}"/>
              </a:ext>
            </a:extLst>
          </p:cNvPr>
          <p:cNvCxnSpPr>
            <a:cxnSpLocks/>
            <a:stCxn id="5" idx="1"/>
            <a:endCxn id="5" idx="0"/>
          </p:cNvCxnSpPr>
          <p:nvPr/>
        </p:nvCxnSpPr>
        <p:spPr>
          <a:xfrm rot="5400000" flipH="1" flipV="1">
            <a:off x="670560" y="3995119"/>
            <a:ext cx="107129" cy="258631"/>
          </a:xfrm>
          <a:prstGeom prst="curvedConnector3">
            <a:avLst>
              <a:gd name="adj1" fmla="val 484098"/>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58" name="Connector: Curved 57">
            <a:extLst>
              <a:ext uri="{FF2B5EF4-FFF2-40B4-BE49-F238E27FC236}">
                <a16:creationId xmlns:a16="http://schemas.microsoft.com/office/drawing/2014/main" id="{3D7B1041-39B0-41D3-9CCB-533F935CCFD5}"/>
              </a:ext>
            </a:extLst>
          </p:cNvPr>
          <p:cNvCxnSpPr>
            <a:stCxn id="12" idx="3"/>
            <a:endCxn id="12" idx="5"/>
          </p:cNvCxnSpPr>
          <p:nvPr/>
        </p:nvCxnSpPr>
        <p:spPr>
          <a:xfrm rot="16200000" flipH="1">
            <a:off x="2819400" y="5735748"/>
            <a:ext cx="12700" cy="517262"/>
          </a:xfrm>
          <a:prstGeom prst="curvedConnector3">
            <a:avLst>
              <a:gd name="adj1" fmla="val 264353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61" name="Connector: Curved 60">
            <a:extLst>
              <a:ext uri="{FF2B5EF4-FFF2-40B4-BE49-F238E27FC236}">
                <a16:creationId xmlns:a16="http://schemas.microsoft.com/office/drawing/2014/main" id="{313FD1A9-9A61-4631-B828-EBCD72CB3044}"/>
              </a:ext>
            </a:extLst>
          </p:cNvPr>
          <p:cNvCxnSpPr>
            <a:stCxn id="16" idx="3"/>
            <a:endCxn id="16" idx="5"/>
          </p:cNvCxnSpPr>
          <p:nvPr/>
        </p:nvCxnSpPr>
        <p:spPr>
          <a:xfrm rot="16200000" flipH="1">
            <a:off x="4785360" y="5730049"/>
            <a:ext cx="12700" cy="517262"/>
          </a:xfrm>
          <a:prstGeom prst="curvedConnector3">
            <a:avLst>
              <a:gd name="adj1" fmla="val 264353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91" name="Straight Arrow Connector 90">
            <a:extLst>
              <a:ext uri="{FF2B5EF4-FFF2-40B4-BE49-F238E27FC236}">
                <a16:creationId xmlns:a16="http://schemas.microsoft.com/office/drawing/2014/main" id="{93EBAF6E-197C-48A1-963D-7C00ADC6CA8B}"/>
              </a:ext>
            </a:extLst>
          </p:cNvPr>
          <p:cNvCxnSpPr>
            <a:cxnSpLocks/>
            <a:stCxn id="14" idx="4"/>
            <a:endCxn id="20" idx="0"/>
          </p:cNvCxnSpPr>
          <p:nvPr/>
        </p:nvCxnSpPr>
        <p:spPr>
          <a:xfrm>
            <a:off x="4749294" y="3474346"/>
            <a:ext cx="19790" cy="480994"/>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93" name="Straight Arrow Connector 92">
            <a:extLst>
              <a:ext uri="{FF2B5EF4-FFF2-40B4-BE49-F238E27FC236}">
                <a16:creationId xmlns:a16="http://schemas.microsoft.com/office/drawing/2014/main" id="{2B8831BF-C6BB-46CA-8CA9-9BD6F0773F6D}"/>
              </a:ext>
            </a:extLst>
          </p:cNvPr>
          <p:cNvCxnSpPr>
            <a:cxnSpLocks/>
            <a:stCxn id="12" idx="7"/>
            <a:endCxn id="20" idx="3"/>
          </p:cNvCxnSpPr>
          <p:nvPr/>
        </p:nvCxnSpPr>
        <p:spPr>
          <a:xfrm flipV="1">
            <a:off x="3078031" y="4579731"/>
            <a:ext cx="1432422" cy="897386"/>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95" name="Straight Arrow Connector 94">
            <a:extLst>
              <a:ext uri="{FF2B5EF4-FFF2-40B4-BE49-F238E27FC236}">
                <a16:creationId xmlns:a16="http://schemas.microsoft.com/office/drawing/2014/main" id="{C31FDDE6-6685-47D0-8D63-567D7B5A6772}"/>
              </a:ext>
            </a:extLst>
          </p:cNvPr>
          <p:cNvCxnSpPr>
            <a:cxnSpLocks/>
            <a:stCxn id="16" idx="0"/>
            <a:endCxn id="20" idx="4"/>
          </p:cNvCxnSpPr>
          <p:nvPr/>
        </p:nvCxnSpPr>
        <p:spPr>
          <a:xfrm flipH="1" flipV="1">
            <a:off x="4769084" y="4686860"/>
            <a:ext cx="16276" cy="677429"/>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97" name="Connector: Elbow 96">
            <a:extLst>
              <a:ext uri="{FF2B5EF4-FFF2-40B4-BE49-F238E27FC236}">
                <a16:creationId xmlns:a16="http://schemas.microsoft.com/office/drawing/2014/main" id="{6D23D9F4-FF82-44D8-8075-814FE7BF411D}"/>
              </a:ext>
            </a:extLst>
          </p:cNvPr>
          <p:cNvCxnSpPr>
            <a:stCxn id="18" idx="4"/>
            <a:endCxn id="5" idx="4"/>
          </p:cNvCxnSpPr>
          <p:nvPr/>
        </p:nvCxnSpPr>
        <p:spPr>
          <a:xfrm rot="5400000" flipH="1">
            <a:off x="3966169" y="1689660"/>
            <a:ext cx="97720" cy="6323178"/>
          </a:xfrm>
          <a:prstGeom prst="bentConnector3">
            <a:avLst>
              <a:gd name="adj1" fmla="val -1543962"/>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103" name="Oval 102">
            <a:extLst>
              <a:ext uri="{FF2B5EF4-FFF2-40B4-BE49-F238E27FC236}">
                <a16:creationId xmlns:a16="http://schemas.microsoft.com/office/drawing/2014/main" id="{533195AB-B8F2-4DC4-BDAE-48F0081AE289}"/>
              </a:ext>
            </a:extLst>
          </p:cNvPr>
          <p:cNvSpPr/>
          <p:nvPr/>
        </p:nvSpPr>
        <p:spPr>
          <a:xfrm>
            <a:off x="2157999" y="3399191"/>
            <a:ext cx="731520" cy="767992"/>
          </a:xfrm>
          <a:prstGeom prst="ellipse">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mj-lt"/>
              </a:rPr>
              <a:t>q6</a:t>
            </a:r>
          </a:p>
        </p:txBody>
      </p:sp>
      <p:cxnSp>
        <p:nvCxnSpPr>
          <p:cNvPr id="105" name="Straight Arrow Connector 104">
            <a:extLst>
              <a:ext uri="{FF2B5EF4-FFF2-40B4-BE49-F238E27FC236}">
                <a16:creationId xmlns:a16="http://schemas.microsoft.com/office/drawing/2014/main" id="{B522BBA3-14B8-4C3B-8C15-751CD72456B9}"/>
              </a:ext>
            </a:extLst>
          </p:cNvPr>
          <p:cNvCxnSpPr>
            <a:cxnSpLocks/>
            <a:stCxn id="5" idx="6"/>
            <a:endCxn id="103" idx="2"/>
          </p:cNvCxnSpPr>
          <p:nvPr/>
        </p:nvCxnSpPr>
        <p:spPr>
          <a:xfrm flipV="1">
            <a:off x="1219200" y="3783187"/>
            <a:ext cx="938799" cy="653442"/>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107" name="Oval 106">
            <a:extLst>
              <a:ext uri="{FF2B5EF4-FFF2-40B4-BE49-F238E27FC236}">
                <a16:creationId xmlns:a16="http://schemas.microsoft.com/office/drawing/2014/main" id="{4C0CC4C0-C0CC-467D-82F8-02C017071180}"/>
              </a:ext>
            </a:extLst>
          </p:cNvPr>
          <p:cNvSpPr/>
          <p:nvPr/>
        </p:nvSpPr>
        <p:spPr>
          <a:xfrm>
            <a:off x="2164601" y="4532391"/>
            <a:ext cx="731520" cy="767992"/>
          </a:xfrm>
          <a:prstGeom prst="ellipse">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err="1">
                <a:latin typeface="+mj-lt"/>
              </a:rPr>
              <a:t>qA</a:t>
            </a:r>
            <a:endParaRPr lang="en-US" b="1" dirty="0">
              <a:latin typeface="+mj-lt"/>
            </a:endParaRPr>
          </a:p>
        </p:txBody>
      </p:sp>
      <p:cxnSp>
        <p:nvCxnSpPr>
          <p:cNvPr id="112" name="Straight Arrow Connector 111">
            <a:extLst>
              <a:ext uri="{FF2B5EF4-FFF2-40B4-BE49-F238E27FC236}">
                <a16:creationId xmlns:a16="http://schemas.microsoft.com/office/drawing/2014/main" id="{55EF3C7A-8D72-443F-B6E1-ECCA19BA8A07}"/>
              </a:ext>
            </a:extLst>
          </p:cNvPr>
          <p:cNvCxnSpPr>
            <a:cxnSpLocks/>
            <a:stCxn id="103" idx="4"/>
            <a:endCxn id="107" idx="0"/>
          </p:cNvCxnSpPr>
          <p:nvPr/>
        </p:nvCxnSpPr>
        <p:spPr>
          <a:xfrm>
            <a:off x="2523759" y="4167183"/>
            <a:ext cx="6602" cy="365208"/>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14" name="Connector: Curved 113">
            <a:extLst>
              <a:ext uri="{FF2B5EF4-FFF2-40B4-BE49-F238E27FC236}">
                <a16:creationId xmlns:a16="http://schemas.microsoft.com/office/drawing/2014/main" id="{6EA61600-A223-4DA3-8BE8-ADB143898DBA}"/>
              </a:ext>
            </a:extLst>
          </p:cNvPr>
          <p:cNvCxnSpPr>
            <a:cxnSpLocks/>
            <a:stCxn id="103" idx="1"/>
            <a:endCxn id="103" idx="7"/>
          </p:cNvCxnSpPr>
          <p:nvPr/>
        </p:nvCxnSpPr>
        <p:spPr>
          <a:xfrm rot="5400000" flipH="1" flipV="1">
            <a:off x="2523759" y="3253030"/>
            <a:ext cx="12700" cy="517262"/>
          </a:xfrm>
          <a:prstGeom prst="curvedConnector3">
            <a:avLst>
              <a:gd name="adj1" fmla="val 268559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132" name="Rectangle 131">
            <a:extLst>
              <a:ext uri="{FF2B5EF4-FFF2-40B4-BE49-F238E27FC236}">
                <a16:creationId xmlns:a16="http://schemas.microsoft.com/office/drawing/2014/main" id="{BFB193BC-1816-40A3-83C8-2F9AF435B2B8}"/>
              </a:ext>
            </a:extLst>
          </p:cNvPr>
          <p:cNvSpPr/>
          <p:nvPr/>
        </p:nvSpPr>
        <p:spPr>
          <a:xfrm rot="17565079">
            <a:off x="586813" y="3200519"/>
            <a:ext cx="1326701" cy="446541"/>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0</a:t>
            </a:r>
            <a:r>
              <a:rPr lang="en-US" b="1" dirty="0">
                <a:sym typeface="Wingdings" panose="05000000000000000000" pitchFamily="2" charset="2"/>
              </a:rPr>
              <a:t>X,R</a:t>
            </a:r>
            <a:endParaRPr lang="en-US" b="1" dirty="0"/>
          </a:p>
        </p:txBody>
      </p:sp>
      <p:sp>
        <p:nvSpPr>
          <p:cNvPr id="134" name="Rectangle 133">
            <a:extLst>
              <a:ext uri="{FF2B5EF4-FFF2-40B4-BE49-F238E27FC236}">
                <a16:creationId xmlns:a16="http://schemas.microsoft.com/office/drawing/2014/main" id="{216AB823-CFED-4D8E-9F75-37495B3D2F12}"/>
              </a:ext>
            </a:extLst>
          </p:cNvPr>
          <p:cNvSpPr/>
          <p:nvPr/>
        </p:nvSpPr>
        <p:spPr>
          <a:xfrm rot="2242241">
            <a:off x="939695" y="5014026"/>
            <a:ext cx="1326701" cy="446541"/>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1</a:t>
            </a:r>
            <a:r>
              <a:rPr lang="en-US" b="1" dirty="0">
                <a:sym typeface="Wingdings" panose="05000000000000000000" pitchFamily="2" charset="2"/>
              </a:rPr>
              <a:t>X,R</a:t>
            </a:r>
            <a:endParaRPr lang="en-US" b="1" dirty="0"/>
          </a:p>
        </p:txBody>
      </p:sp>
      <p:sp>
        <p:nvSpPr>
          <p:cNvPr id="136" name="Rectangle 135">
            <a:extLst>
              <a:ext uri="{FF2B5EF4-FFF2-40B4-BE49-F238E27FC236}">
                <a16:creationId xmlns:a16="http://schemas.microsoft.com/office/drawing/2014/main" id="{2CCBA1AF-1267-4F52-A858-B8804302EF1E}"/>
              </a:ext>
            </a:extLst>
          </p:cNvPr>
          <p:cNvSpPr/>
          <p:nvPr/>
        </p:nvSpPr>
        <p:spPr>
          <a:xfrm>
            <a:off x="290856" y="3288990"/>
            <a:ext cx="858135" cy="446541"/>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X</a:t>
            </a:r>
            <a:r>
              <a:rPr lang="en-US" b="1" dirty="0">
                <a:sym typeface="Wingdings" panose="05000000000000000000" pitchFamily="2" charset="2"/>
              </a:rPr>
              <a:t>R</a:t>
            </a:r>
            <a:endParaRPr lang="en-US" b="1" dirty="0"/>
          </a:p>
        </p:txBody>
      </p:sp>
      <p:sp>
        <p:nvSpPr>
          <p:cNvPr id="138" name="Rectangle 137">
            <a:extLst>
              <a:ext uri="{FF2B5EF4-FFF2-40B4-BE49-F238E27FC236}">
                <a16:creationId xmlns:a16="http://schemas.microsoft.com/office/drawing/2014/main" id="{46B0F22C-E410-484B-9A45-B3BDB1D9F4CA}"/>
              </a:ext>
            </a:extLst>
          </p:cNvPr>
          <p:cNvSpPr/>
          <p:nvPr/>
        </p:nvSpPr>
        <p:spPr>
          <a:xfrm>
            <a:off x="298975" y="1765610"/>
            <a:ext cx="1326701" cy="446541"/>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0, 1, X</a:t>
            </a:r>
            <a:r>
              <a:rPr lang="en-US" b="1" dirty="0">
                <a:sym typeface="Wingdings" panose="05000000000000000000" pitchFamily="2" charset="2"/>
              </a:rPr>
              <a:t>R</a:t>
            </a:r>
            <a:endParaRPr lang="en-US" b="1" dirty="0"/>
          </a:p>
        </p:txBody>
      </p:sp>
      <p:sp>
        <p:nvSpPr>
          <p:cNvPr id="140" name="Rectangle 139">
            <a:extLst>
              <a:ext uri="{FF2B5EF4-FFF2-40B4-BE49-F238E27FC236}">
                <a16:creationId xmlns:a16="http://schemas.microsoft.com/office/drawing/2014/main" id="{7F8302B8-E39A-429C-9EAC-82856724A12E}"/>
              </a:ext>
            </a:extLst>
          </p:cNvPr>
          <p:cNvSpPr/>
          <p:nvPr/>
        </p:nvSpPr>
        <p:spPr>
          <a:xfrm rot="881445">
            <a:off x="1890818" y="2271816"/>
            <a:ext cx="1326701" cy="446541"/>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a:t>
            </a:r>
            <a:r>
              <a:rPr lang="en-US" b="1" dirty="0">
                <a:sym typeface="Wingdings" panose="05000000000000000000" pitchFamily="2" charset="2"/>
              </a:rPr>
              <a:t>R</a:t>
            </a:r>
            <a:endParaRPr lang="en-US" b="1" dirty="0"/>
          </a:p>
        </p:txBody>
      </p:sp>
      <p:sp>
        <p:nvSpPr>
          <p:cNvPr id="142" name="Rectangle 141">
            <a:extLst>
              <a:ext uri="{FF2B5EF4-FFF2-40B4-BE49-F238E27FC236}">
                <a16:creationId xmlns:a16="http://schemas.microsoft.com/office/drawing/2014/main" id="{6E16FB7F-DC88-44AC-A67D-1631B8B91BA1}"/>
              </a:ext>
            </a:extLst>
          </p:cNvPr>
          <p:cNvSpPr/>
          <p:nvPr/>
        </p:nvSpPr>
        <p:spPr>
          <a:xfrm rot="1813346">
            <a:off x="5473331" y="3340834"/>
            <a:ext cx="1326701" cy="446541"/>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0</a:t>
            </a:r>
            <a:r>
              <a:rPr lang="en-US" b="1" dirty="0">
                <a:sym typeface="Wingdings" panose="05000000000000000000" pitchFamily="2" charset="2"/>
              </a:rPr>
              <a:t>X,L</a:t>
            </a:r>
            <a:endParaRPr lang="en-US" b="1" dirty="0"/>
          </a:p>
        </p:txBody>
      </p:sp>
      <p:sp>
        <p:nvSpPr>
          <p:cNvPr id="144" name="Rectangle 143">
            <a:extLst>
              <a:ext uri="{FF2B5EF4-FFF2-40B4-BE49-F238E27FC236}">
                <a16:creationId xmlns:a16="http://schemas.microsoft.com/office/drawing/2014/main" id="{9C26AD47-B8FD-450A-9324-853EEC5A4EC4}"/>
              </a:ext>
            </a:extLst>
          </p:cNvPr>
          <p:cNvSpPr/>
          <p:nvPr/>
        </p:nvSpPr>
        <p:spPr>
          <a:xfrm>
            <a:off x="7185883" y="3789347"/>
            <a:ext cx="1559743" cy="446541"/>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0, 1, #, X</a:t>
            </a:r>
            <a:r>
              <a:rPr lang="en-US" b="1" dirty="0">
                <a:sym typeface="Wingdings" panose="05000000000000000000" pitchFamily="2" charset="2"/>
              </a:rPr>
              <a:t>L</a:t>
            </a:r>
            <a:endParaRPr lang="en-US" b="1" dirty="0"/>
          </a:p>
        </p:txBody>
      </p:sp>
      <p:sp>
        <p:nvSpPr>
          <p:cNvPr id="146" name="Rectangle 145">
            <a:extLst>
              <a:ext uri="{FF2B5EF4-FFF2-40B4-BE49-F238E27FC236}">
                <a16:creationId xmlns:a16="http://schemas.microsoft.com/office/drawing/2014/main" id="{6ED1E801-4FB5-416B-8880-9AD5EDDF155E}"/>
              </a:ext>
            </a:extLst>
          </p:cNvPr>
          <p:cNvSpPr/>
          <p:nvPr/>
        </p:nvSpPr>
        <p:spPr>
          <a:xfrm>
            <a:off x="6834191" y="5184266"/>
            <a:ext cx="1326701" cy="446541"/>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ambria Math" panose="02040503050406030204" pitchFamily="18" charset="0"/>
                <a:ea typeface="Cambria Math" panose="02040503050406030204" pitchFamily="18" charset="0"/>
              </a:rPr>
              <a:t>⌴</a:t>
            </a:r>
            <a:r>
              <a:rPr lang="en-US" b="1" dirty="0">
                <a:sym typeface="Wingdings" panose="05000000000000000000" pitchFamily="2" charset="2"/>
              </a:rPr>
              <a:t>R</a:t>
            </a:r>
            <a:endParaRPr lang="en-US" b="1" dirty="0"/>
          </a:p>
        </p:txBody>
      </p:sp>
      <p:sp>
        <p:nvSpPr>
          <p:cNvPr id="148" name="Rectangle 147">
            <a:extLst>
              <a:ext uri="{FF2B5EF4-FFF2-40B4-BE49-F238E27FC236}">
                <a16:creationId xmlns:a16="http://schemas.microsoft.com/office/drawing/2014/main" id="{A95A18E4-1EDF-49DA-8FCE-5D4982291832}"/>
              </a:ext>
            </a:extLst>
          </p:cNvPr>
          <p:cNvSpPr/>
          <p:nvPr/>
        </p:nvSpPr>
        <p:spPr>
          <a:xfrm rot="19342177">
            <a:off x="1139341" y="4131923"/>
            <a:ext cx="858135" cy="446541"/>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a:t>
            </a:r>
            <a:r>
              <a:rPr lang="en-US" b="1" dirty="0">
                <a:sym typeface="Wingdings" panose="05000000000000000000" pitchFamily="2" charset="2"/>
              </a:rPr>
              <a:t>R</a:t>
            </a:r>
            <a:endParaRPr lang="en-US" b="1" dirty="0"/>
          </a:p>
        </p:txBody>
      </p:sp>
      <p:sp>
        <p:nvSpPr>
          <p:cNvPr id="164" name="Rectangle 163">
            <a:extLst>
              <a:ext uri="{FF2B5EF4-FFF2-40B4-BE49-F238E27FC236}">
                <a16:creationId xmlns:a16="http://schemas.microsoft.com/office/drawing/2014/main" id="{C183E502-9630-43BD-8AE6-C93C020F1D0D}"/>
              </a:ext>
            </a:extLst>
          </p:cNvPr>
          <p:cNvSpPr/>
          <p:nvPr/>
        </p:nvSpPr>
        <p:spPr>
          <a:xfrm>
            <a:off x="1423670" y="5897317"/>
            <a:ext cx="1326701" cy="446541"/>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0, 1, X</a:t>
            </a:r>
            <a:r>
              <a:rPr lang="en-US" b="1" dirty="0">
                <a:sym typeface="Wingdings" panose="05000000000000000000" pitchFamily="2" charset="2"/>
              </a:rPr>
              <a:t>R</a:t>
            </a:r>
            <a:endParaRPr lang="en-US" b="1" dirty="0"/>
          </a:p>
        </p:txBody>
      </p:sp>
      <p:sp>
        <p:nvSpPr>
          <p:cNvPr id="166" name="Rectangle 165">
            <a:extLst>
              <a:ext uri="{FF2B5EF4-FFF2-40B4-BE49-F238E27FC236}">
                <a16:creationId xmlns:a16="http://schemas.microsoft.com/office/drawing/2014/main" id="{C171D583-E9F5-4FD0-95A8-D5F0CC6DD165}"/>
              </a:ext>
            </a:extLst>
          </p:cNvPr>
          <p:cNvSpPr/>
          <p:nvPr/>
        </p:nvSpPr>
        <p:spPr>
          <a:xfrm>
            <a:off x="3080877" y="5653218"/>
            <a:ext cx="1326701" cy="446541"/>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a:t>
            </a:r>
            <a:r>
              <a:rPr lang="en-US" b="1" dirty="0">
                <a:sym typeface="Wingdings" panose="05000000000000000000" pitchFamily="2" charset="2"/>
              </a:rPr>
              <a:t>R</a:t>
            </a:r>
            <a:endParaRPr lang="en-US" b="1" dirty="0"/>
          </a:p>
        </p:txBody>
      </p:sp>
      <p:sp>
        <p:nvSpPr>
          <p:cNvPr id="168" name="Rectangle 167">
            <a:extLst>
              <a:ext uri="{FF2B5EF4-FFF2-40B4-BE49-F238E27FC236}">
                <a16:creationId xmlns:a16="http://schemas.microsoft.com/office/drawing/2014/main" id="{459BD315-A39B-4C5C-8BE2-3B05F041012E}"/>
              </a:ext>
            </a:extLst>
          </p:cNvPr>
          <p:cNvSpPr/>
          <p:nvPr/>
        </p:nvSpPr>
        <p:spPr>
          <a:xfrm>
            <a:off x="4682552" y="2451670"/>
            <a:ext cx="1326701" cy="446541"/>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X</a:t>
            </a:r>
            <a:r>
              <a:rPr lang="en-US" b="1" dirty="0">
                <a:sym typeface="Wingdings" panose="05000000000000000000" pitchFamily="2" charset="2"/>
              </a:rPr>
              <a:t>R</a:t>
            </a:r>
            <a:endParaRPr lang="en-US" b="1" dirty="0"/>
          </a:p>
        </p:txBody>
      </p:sp>
      <p:sp>
        <p:nvSpPr>
          <p:cNvPr id="170" name="Rectangle 169">
            <a:extLst>
              <a:ext uri="{FF2B5EF4-FFF2-40B4-BE49-F238E27FC236}">
                <a16:creationId xmlns:a16="http://schemas.microsoft.com/office/drawing/2014/main" id="{A6FC21F3-2F70-4490-8DB6-AD1E20C307D1}"/>
              </a:ext>
            </a:extLst>
          </p:cNvPr>
          <p:cNvSpPr/>
          <p:nvPr/>
        </p:nvSpPr>
        <p:spPr>
          <a:xfrm>
            <a:off x="4657729" y="5947097"/>
            <a:ext cx="1326701" cy="446541"/>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X</a:t>
            </a:r>
            <a:r>
              <a:rPr lang="en-US" b="1" dirty="0">
                <a:sym typeface="Wingdings" panose="05000000000000000000" pitchFamily="2" charset="2"/>
              </a:rPr>
              <a:t>R</a:t>
            </a:r>
            <a:endParaRPr lang="en-US" b="1" dirty="0"/>
          </a:p>
        </p:txBody>
      </p:sp>
      <p:sp>
        <p:nvSpPr>
          <p:cNvPr id="172" name="Rectangle 171">
            <a:extLst>
              <a:ext uri="{FF2B5EF4-FFF2-40B4-BE49-F238E27FC236}">
                <a16:creationId xmlns:a16="http://schemas.microsoft.com/office/drawing/2014/main" id="{04883FA7-8FFD-423B-AA6D-A9819E8D055B}"/>
              </a:ext>
            </a:extLst>
          </p:cNvPr>
          <p:cNvSpPr/>
          <p:nvPr/>
        </p:nvSpPr>
        <p:spPr>
          <a:xfrm rot="19874629">
            <a:off x="5338190" y="5248953"/>
            <a:ext cx="1326701" cy="446541"/>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1</a:t>
            </a:r>
            <a:r>
              <a:rPr lang="en-US" b="1" dirty="0">
                <a:sym typeface="Wingdings" panose="05000000000000000000" pitchFamily="2" charset="2"/>
              </a:rPr>
              <a:t>X,L</a:t>
            </a:r>
            <a:endParaRPr lang="en-US" b="1" dirty="0"/>
          </a:p>
        </p:txBody>
      </p:sp>
      <p:sp>
        <p:nvSpPr>
          <p:cNvPr id="174" name="Rectangle 173">
            <a:extLst>
              <a:ext uri="{FF2B5EF4-FFF2-40B4-BE49-F238E27FC236}">
                <a16:creationId xmlns:a16="http://schemas.microsoft.com/office/drawing/2014/main" id="{7F49A99A-C15B-409A-9D62-CA6525146C7C}"/>
              </a:ext>
            </a:extLst>
          </p:cNvPr>
          <p:cNvSpPr/>
          <p:nvPr/>
        </p:nvSpPr>
        <p:spPr>
          <a:xfrm>
            <a:off x="1704073" y="3024100"/>
            <a:ext cx="720780" cy="446541"/>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X</a:t>
            </a:r>
            <a:r>
              <a:rPr lang="en-US" b="1" dirty="0">
                <a:sym typeface="Wingdings" panose="05000000000000000000" pitchFamily="2" charset="2"/>
              </a:rPr>
              <a:t>R</a:t>
            </a:r>
            <a:endParaRPr lang="en-US" b="1" dirty="0"/>
          </a:p>
        </p:txBody>
      </p:sp>
      <p:sp>
        <p:nvSpPr>
          <p:cNvPr id="176" name="Rectangle 175">
            <a:extLst>
              <a:ext uri="{FF2B5EF4-FFF2-40B4-BE49-F238E27FC236}">
                <a16:creationId xmlns:a16="http://schemas.microsoft.com/office/drawing/2014/main" id="{2596CC74-F878-4246-AE68-2CFA5E9A7BAB}"/>
              </a:ext>
            </a:extLst>
          </p:cNvPr>
          <p:cNvSpPr/>
          <p:nvPr/>
        </p:nvSpPr>
        <p:spPr>
          <a:xfrm>
            <a:off x="2212191" y="4039729"/>
            <a:ext cx="1326701" cy="446541"/>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ambria Math" panose="02040503050406030204" pitchFamily="18" charset="0"/>
                <a:ea typeface="Cambria Math" panose="02040503050406030204" pitchFamily="18" charset="0"/>
              </a:rPr>
              <a:t>⌴</a:t>
            </a:r>
            <a:r>
              <a:rPr lang="en-US" b="1" dirty="0">
                <a:sym typeface="Wingdings" panose="05000000000000000000" pitchFamily="2" charset="2"/>
              </a:rPr>
              <a:t>L</a:t>
            </a:r>
            <a:endParaRPr lang="en-US" b="1" dirty="0"/>
          </a:p>
        </p:txBody>
      </p:sp>
      <p:sp>
        <p:nvSpPr>
          <p:cNvPr id="178" name="Rectangle 177">
            <a:extLst>
              <a:ext uri="{FF2B5EF4-FFF2-40B4-BE49-F238E27FC236}">
                <a16:creationId xmlns:a16="http://schemas.microsoft.com/office/drawing/2014/main" id="{5E5E7DA1-2628-415B-BD24-175807812DC0}"/>
              </a:ext>
            </a:extLst>
          </p:cNvPr>
          <p:cNvSpPr/>
          <p:nvPr/>
        </p:nvSpPr>
        <p:spPr>
          <a:xfrm rot="1725866">
            <a:off x="2105787" y="2835884"/>
            <a:ext cx="1326701" cy="446541"/>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ambria Math" panose="02040503050406030204" pitchFamily="18" charset="0"/>
                <a:ea typeface="Cambria Math" panose="02040503050406030204" pitchFamily="18" charset="0"/>
              </a:rPr>
              <a:t>⌴</a:t>
            </a:r>
            <a:r>
              <a:rPr lang="en-US" b="1" dirty="0">
                <a:sym typeface="Wingdings" panose="05000000000000000000" pitchFamily="2" charset="2"/>
              </a:rPr>
              <a:t>L</a:t>
            </a:r>
            <a:endParaRPr lang="en-US" b="1" dirty="0"/>
          </a:p>
        </p:txBody>
      </p:sp>
      <p:sp>
        <p:nvSpPr>
          <p:cNvPr id="180" name="Rectangle 179">
            <a:extLst>
              <a:ext uri="{FF2B5EF4-FFF2-40B4-BE49-F238E27FC236}">
                <a16:creationId xmlns:a16="http://schemas.microsoft.com/office/drawing/2014/main" id="{84FA4FD9-A7CD-4C4F-89C7-1CCC5737F092}"/>
              </a:ext>
            </a:extLst>
          </p:cNvPr>
          <p:cNvSpPr/>
          <p:nvPr/>
        </p:nvSpPr>
        <p:spPr>
          <a:xfrm rot="19636398">
            <a:off x="2722756" y="4882146"/>
            <a:ext cx="1326701" cy="446541"/>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ambria Math" panose="02040503050406030204" pitchFamily="18" charset="0"/>
                <a:ea typeface="Cambria Math" panose="02040503050406030204" pitchFamily="18" charset="0"/>
              </a:rPr>
              <a:t>⌴</a:t>
            </a:r>
            <a:r>
              <a:rPr lang="en-US" b="1" dirty="0">
                <a:sym typeface="Wingdings" panose="05000000000000000000" pitchFamily="2" charset="2"/>
              </a:rPr>
              <a:t>L</a:t>
            </a:r>
            <a:endParaRPr lang="en-US" b="1" dirty="0"/>
          </a:p>
        </p:txBody>
      </p:sp>
      <p:sp>
        <p:nvSpPr>
          <p:cNvPr id="182" name="Rectangle 181">
            <a:extLst>
              <a:ext uri="{FF2B5EF4-FFF2-40B4-BE49-F238E27FC236}">
                <a16:creationId xmlns:a16="http://schemas.microsoft.com/office/drawing/2014/main" id="{D2E303F3-B710-4173-8CAB-FD96AD5D4D32}"/>
              </a:ext>
            </a:extLst>
          </p:cNvPr>
          <p:cNvSpPr/>
          <p:nvPr/>
        </p:nvSpPr>
        <p:spPr>
          <a:xfrm>
            <a:off x="4528037" y="4923607"/>
            <a:ext cx="1326701" cy="477496"/>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ambria Math" panose="02040503050406030204" pitchFamily="18" charset="0"/>
                <a:ea typeface="Cambria Math" panose="02040503050406030204" pitchFamily="18" charset="0"/>
              </a:rPr>
              <a:t>0, ⌴</a:t>
            </a:r>
            <a:r>
              <a:rPr lang="en-US" b="1" dirty="0">
                <a:sym typeface="Wingdings" panose="05000000000000000000" pitchFamily="2" charset="2"/>
              </a:rPr>
              <a:t>L</a:t>
            </a:r>
            <a:endParaRPr lang="en-US" b="1" dirty="0"/>
          </a:p>
        </p:txBody>
      </p:sp>
      <p:sp>
        <p:nvSpPr>
          <p:cNvPr id="184" name="Rectangle 183">
            <a:extLst>
              <a:ext uri="{FF2B5EF4-FFF2-40B4-BE49-F238E27FC236}">
                <a16:creationId xmlns:a16="http://schemas.microsoft.com/office/drawing/2014/main" id="{24F4967C-9A93-4F58-A254-3CC16A96C48C}"/>
              </a:ext>
            </a:extLst>
          </p:cNvPr>
          <p:cNvSpPr/>
          <p:nvPr/>
        </p:nvSpPr>
        <p:spPr>
          <a:xfrm>
            <a:off x="4690721" y="3477046"/>
            <a:ext cx="984985" cy="446541"/>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ambria Math" panose="02040503050406030204" pitchFamily="18" charset="0"/>
                <a:ea typeface="Cambria Math" panose="02040503050406030204" pitchFamily="18" charset="0"/>
              </a:rPr>
              <a:t>1, ⌴</a:t>
            </a:r>
            <a:r>
              <a:rPr lang="en-US" b="1" dirty="0">
                <a:sym typeface="Wingdings" panose="05000000000000000000" pitchFamily="2" charset="2"/>
              </a:rPr>
              <a:t>L</a:t>
            </a:r>
            <a:endParaRPr lang="en-US" b="1" dirty="0"/>
          </a:p>
        </p:txBody>
      </p:sp>
      <p:sp>
        <p:nvSpPr>
          <p:cNvPr id="185" name="TextBox 184">
            <a:extLst>
              <a:ext uri="{FF2B5EF4-FFF2-40B4-BE49-F238E27FC236}">
                <a16:creationId xmlns:a16="http://schemas.microsoft.com/office/drawing/2014/main" id="{E6107220-25A3-45C9-96AF-F96B45CB6E3E}"/>
              </a:ext>
            </a:extLst>
          </p:cNvPr>
          <p:cNvSpPr txBox="1"/>
          <p:nvPr/>
        </p:nvSpPr>
        <p:spPr>
          <a:xfrm>
            <a:off x="3613561" y="792129"/>
            <a:ext cx="5530439" cy="338554"/>
          </a:xfrm>
          <a:prstGeom prst="rect">
            <a:avLst/>
          </a:prstGeom>
          <a:noFill/>
        </p:spPr>
        <p:txBody>
          <a:bodyPr wrap="square" rtlCol="0">
            <a:spAutoFit/>
          </a:bodyPr>
          <a:lstStyle/>
          <a:p>
            <a:pPr marL="208954" indent="-342900">
              <a:buFont typeface="+mj-lt"/>
              <a:buAutoNum type="arabicPeriod"/>
            </a:pPr>
            <a:r>
              <a:rPr lang="en-US" sz="1600" b="1" dirty="0">
                <a:latin typeface="Cambria Math" panose="02040503050406030204" pitchFamily="18" charset="0"/>
                <a:ea typeface="Cambria Math" panose="02040503050406030204" pitchFamily="18" charset="0"/>
              </a:rPr>
              <a:t>READ  (store) 1</a:t>
            </a:r>
            <a:r>
              <a:rPr lang="en-US" sz="1600" b="1" baseline="30000" dirty="0">
                <a:latin typeface="Cambria Math" panose="02040503050406030204" pitchFamily="18" charset="0"/>
                <a:ea typeface="Cambria Math" panose="02040503050406030204" pitchFamily="18" charset="0"/>
              </a:rPr>
              <a:t>st</a:t>
            </a:r>
            <a:r>
              <a:rPr lang="en-US" sz="1600" b="1" dirty="0">
                <a:latin typeface="Cambria Math" panose="02040503050406030204" pitchFamily="18" charset="0"/>
                <a:ea typeface="Cambria Math" panose="02040503050406030204" pitchFamily="18" charset="0"/>
              </a:rPr>
              <a:t> alphabet, WRITE  X,</a:t>
            </a:r>
          </a:p>
        </p:txBody>
      </p:sp>
      <p:sp>
        <p:nvSpPr>
          <p:cNvPr id="187" name="TextBox 186">
            <a:extLst>
              <a:ext uri="{FF2B5EF4-FFF2-40B4-BE49-F238E27FC236}">
                <a16:creationId xmlns:a16="http://schemas.microsoft.com/office/drawing/2014/main" id="{766685BF-01DB-4854-BCC9-52446B581A55}"/>
              </a:ext>
            </a:extLst>
          </p:cNvPr>
          <p:cNvSpPr txBox="1"/>
          <p:nvPr/>
        </p:nvSpPr>
        <p:spPr>
          <a:xfrm>
            <a:off x="3613561" y="770411"/>
            <a:ext cx="5530439" cy="1815882"/>
          </a:xfrm>
          <a:prstGeom prst="rect">
            <a:avLst/>
          </a:prstGeom>
          <a:noFill/>
        </p:spPr>
        <p:txBody>
          <a:bodyPr wrap="square" rtlCol="0">
            <a:spAutoFit/>
          </a:bodyPr>
          <a:lstStyle/>
          <a:p>
            <a:pPr marL="228600" indent="-228600">
              <a:buFont typeface="+mj-lt"/>
              <a:buAutoNum type="arabicPeriod" startAt="2"/>
            </a:pPr>
            <a:r>
              <a:rPr lang="en-US" sz="1600" b="1" dirty="0">
                <a:latin typeface="Cambria Math" panose="02040503050406030204" pitchFamily="18" charset="0"/>
                <a:ea typeface="Cambria Math" panose="02040503050406030204" pitchFamily="18" charset="0"/>
              </a:rPr>
              <a:t>(find #) MOVE right until READ #, If ⌴ found REJECT</a:t>
            </a:r>
          </a:p>
          <a:p>
            <a:pPr marL="228600" indent="-228600">
              <a:buFont typeface="+mj-lt"/>
              <a:buAutoNum type="arabicPeriod" startAt="2"/>
            </a:pPr>
            <a:r>
              <a:rPr lang="en-US" sz="1600" b="1" dirty="0">
                <a:latin typeface="Cambria Math" panose="02040503050406030204" pitchFamily="18" charset="0"/>
                <a:ea typeface="Cambria Math" panose="02040503050406030204" pitchFamily="18" charset="0"/>
              </a:rPr>
              <a:t>(skip X) MOVE right while READ X,</a:t>
            </a:r>
          </a:p>
          <a:p>
            <a:pPr marL="228600" indent="-228600">
              <a:buFont typeface="+mj-lt"/>
              <a:buAutoNum type="arabicPeriod" startAt="2"/>
            </a:pPr>
            <a:r>
              <a:rPr lang="en-US" sz="1600" b="1" dirty="0">
                <a:latin typeface="Cambria Math" panose="02040503050406030204" pitchFamily="18" charset="0"/>
                <a:ea typeface="Cambria Math" panose="02040503050406030204" pitchFamily="18" charset="0"/>
              </a:rPr>
              <a:t>if current alphabet = stored alphabet, WRITE X, MOVE left to ⌴ , else REJECT</a:t>
            </a:r>
          </a:p>
          <a:p>
            <a:pPr marL="228600" indent="-228600">
              <a:buFont typeface="+mj-lt"/>
              <a:buAutoNum type="arabicPeriod" startAt="2"/>
            </a:pPr>
            <a:r>
              <a:rPr lang="en-US" sz="1600" b="1" dirty="0">
                <a:latin typeface="Cambria Math" panose="02040503050406030204" pitchFamily="18" charset="0"/>
                <a:ea typeface="Cambria Math" panose="02040503050406030204" pitchFamily="18" charset="0"/>
              </a:rPr>
              <a:t>(skip X) MOVE right while READ X</a:t>
            </a:r>
          </a:p>
          <a:p>
            <a:pPr marL="228600" indent="-228600">
              <a:buFont typeface="+mj-lt"/>
              <a:buAutoNum type="arabicPeriod" startAt="2"/>
            </a:pPr>
            <a:r>
              <a:rPr lang="en-US" sz="1600" b="1" dirty="0">
                <a:latin typeface="Cambria Math" panose="02040503050406030204" pitchFamily="18" charset="0"/>
                <a:ea typeface="Cambria Math" panose="02040503050406030204" pitchFamily="18" charset="0"/>
              </a:rPr>
              <a:t>READ  (store) current alphabet, if alphabet is not #, then continue step 2</a:t>
            </a:r>
            <a:endParaRPr lang="en-US" sz="1600" b="1" dirty="0"/>
          </a:p>
        </p:txBody>
      </p:sp>
      <p:sp>
        <p:nvSpPr>
          <p:cNvPr id="189" name="TextBox 188">
            <a:extLst>
              <a:ext uri="{FF2B5EF4-FFF2-40B4-BE49-F238E27FC236}">
                <a16:creationId xmlns:a16="http://schemas.microsoft.com/office/drawing/2014/main" id="{E5617BE1-3260-4D99-9F47-9813B19DEF6A}"/>
              </a:ext>
            </a:extLst>
          </p:cNvPr>
          <p:cNvSpPr txBox="1"/>
          <p:nvPr/>
        </p:nvSpPr>
        <p:spPr>
          <a:xfrm>
            <a:off x="3613560" y="829844"/>
            <a:ext cx="5530439" cy="584775"/>
          </a:xfrm>
          <a:prstGeom prst="rect">
            <a:avLst/>
          </a:prstGeom>
          <a:noFill/>
        </p:spPr>
        <p:txBody>
          <a:bodyPr wrap="square" rtlCol="0">
            <a:spAutoFit/>
          </a:bodyPr>
          <a:lstStyle/>
          <a:p>
            <a:pPr marL="208954" indent="-342900">
              <a:buFont typeface="+mj-lt"/>
              <a:buAutoNum type="arabicPeriod" startAt="7"/>
            </a:pPr>
            <a:r>
              <a:rPr lang="en-US" sz="1600" b="1" dirty="0">
                <a:latin typeface="Cambria Math" panose="02040503050406030204" pitchFamily="18" charset="0"/>
                <a:ea typeface="Cambria Math" panose="02040503050406030204" pitchFamily="18" charset="0"/>
              </a:rPr>
              <a:t>If alphabet  is #,  (skip X) MOVE right while READ X, </a:t>
            </a:r>
          </a:p>
          <a:p>
            <a:pPr marL="208954" indent="-342900">
              <a:buFont typeface="+mj-lt"/>
              <a:buAutoNum type="arabicPeriod" startAt="7"/>
            </a:pPr>
            <a:r>
              <a:rPr lang="en-US" sz="1600" b="1" dirty="0">
                <a:latin typeface="Cambria Math" panose="02040503050406030204" pitchFamily="18" charset="0"/>
                <a:ea typeface="Cambria Math" panose="02040503050406030204" pitchFamily="18" charset="0"/>
              </a:rPr>
              <a:t>If current alphabet ⌴ then ACCEPT otherwise REJECT</a:t>
            </a:r>
          </a:p>
        </p:txBody>
      </p:sp>
      <p:cxnSp>
        <p:nvCxnSpPr>
          <p:cNvPr id="192" name="Straight Arrow Connector 191">
            <a:extLst>
              <a:ext uri="{FF2B5EF4-FFF2-40B4-BE49-F238E27FC236}">
                <a16:creationId xmlns:a16="http://schemas.microsoft.com/office/drawing/2014/main" id="{10060929-20EA-4DDA-AD11-C94EAD7B30F9}"/>
              </a:ext>
            </a:extLst>
          </p:cNvPr>
          <p:cNvCxnSpPr>
            <a:cxnSpLocks/>
            <a:stCxn id="103" idx="6"/>
            <a:endCxn id="20" idx="2"/>
          </p:cNvCxnSpPr>
          <p:nvPr/>
        </p:nvCxnSpPr>
        <p:spPr>
          <a:xfrm>
            <a:off x="2889519" y="3783187"/>
            <a:ext cx="1513805" cy="537913"/>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193" name="Rectangle 192">
            <a:extLst>
              <a:ext uri="{FF2B5EF4-FFF2-40B4-BE49-F238E27FC236}">
                <a16:creationId xmlns:a16="http://schemas.microsoft.com/office/drawing/2014/main" id="{101F1487-5EF6-40CB-A699-D47494A998B0}"/>
              </a:ext>
            </a:extLst>
          </p:cNvPr>
          <p:cNvSpPr/>
          <p:nvPr/>
        </p:nvSpPr>
        <p:spPr>
          <a:xfrm rot="1308132">
            <a:off x="2945657" y="3581849"/>
            <a:ext cx="973175" cy="446541"/>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ambria Math" panose="02040503050406030204" pitchFamily="18" charset="0"/>
                <a:ea typeface="Cambria Math" panose="02040503050406030204" pitchFamily="18" charset="0"/>
              </a:rPr>
              <a:t>0, 1</a:t>
            </a:r>
            <a:r>
              <a:rPr lang="en-US" b="1" dirty="0">
                <a:sym typeface="Wingdings" panose="05000000000000000000" pitchFamily="2" charset="2"/>
              </a:rPr>
              <a:t>L</a:t>
            </a:r>
            <a:endParaRPr lang="en-US" b="1" dirty="0"/>
          </a:p>
        </p:txBody>
      </p:sp>
      <p:sp>
        <p:nvSpPr>
          <p:cNvPr id="264" name="TextBox 263">
            <a:extLst>
              <a:ext uri="{FF2B5EF4-FFF2-40B4-BE49-F238E27FC236}">
                <a16:creationId xmlns:a16="http://schemas.microsoft.com/office/drawing/2014/main" id="{A5E3B3C3-FFB0-4461-8FCC-015E02A7ACC5}"/>
              </a:ext>
            </a:extLst>
          </p:cNvPr>
          <p:cNvSpPr txBox="1"/>
          <p:nvPr/>
        </p:nvSpPr>
        <p:spPr>
          <a:xfrm>
            <a:off x="91440" y="1188720"/>
            <a:ext cx="3463553" cy="369332"/>
          </a:xfrm>
          <a:prstGeom prst="rect">
            <a:avLst/>
          </a:prstGeom>
          <a:noFill/>
        </p:spPr>
        <p:txBody>
          <a:bodyPr wrap="square" rtlCol="0">
            <a:spAutoFit/>
          </a:bodyPr>
          <a:lstStyle/>
          <a:p>
            <a:r>
              <a:rPr lang="en-US" b="1" dirty="0"/>
              <a:t>REJECT example: </a:t>
            </a:r>
            <a:r>
              <a:rPr lang="en-US" b="1" dirty="0">
                <a:latin typeface="Cambria Math" panose="02040503050406030204" pitchFamily="18" charset="0"/>
                <a:ea typeface="Cambria Math" panose="02040503050406030204" pitchFamily="18" charset="0"/>
              </a:rPr>
              <a:t>⌴</a:t>
            </a:r>
            <a:r>
              <a:rPr lang="en-US" b="1" dirty="0"/>
              <a:t>XXX#XXX1</a:t>
            </a:r>
            <a:r>
              <a:rPr lang="en-US" b="1" dirty="0">
                <a:latin typeface="Cambria Math" panose="02040503050406030204" pitchFamily="18" charset="0"/>
                <a:ea typeface="Cambria Math" panose="02040503050406030204" pitchFamily="18" charset="0"/>
              </a:rPr>
              <a:t>⌴</a:t>
            </a:r>
            <a:endParaRPr lang="en-US" b="1" dirty="0"/>
          </a:p>
        </p:txBody>
      </p:sp>
      <p:sp>
        <p:nvSpPr>
          <p:cNvPr id="266" name="TextBox 265">
            <a:extLst>
              <a:ext uri="{FF2B5EF4-FFF2-40B4-BE49-F238E27FC236}">
                <a16:creationId xmlns:a16="http://schemas.microsoft.com/office/drawing/2014/main" id="{CEED822B-9B90-4ACD-B82A-B16E23233E48}"/>
              </a:ext>
            </a:extLst>
          </p:cNvPr>
          <p:cNvSpPr txBox="1"/>
          <p:nvPr/>
        </p:nvSpPr>
        <p:spPr>
          <a:xfrm>
            <a:off x="91440" y="1188720"/>
            <a:ext cx="3463553" cy="646331"/>
          </a:xfrm>
          <a:prstGeom prst="rect">
            <a:avLst/>
          </a:prstGeom>
          <a:noFill/>
        </p:spPr>
        <p:txBody>
          <a:bodyPr wrap="square" rtlCol="0">
            <a:spAutoFit/>
          </a:bodyPr>
          <a:lstStyle/>
          <a:p>
            <a:r>
              <a:rPr lang="en-US" b="1" dirty="0"/>
              <a:t>REJECT example: </a:t>
            </a:r>
            <a:r>
              <a:rPr lang="en-US" b="1" dirty="0">
                <a:latin typeface="Cambria Math" panose="02040503050406030204" pitchFamily="18" charset="0"/>
                <a:ea typeface="Cambria Math" panose="02040503050406030204" pitchFamily="18" charset="0"/>
              </a:rPr>
              <a:t>⌴</a:t>
            </a:r>
            <a:r>
              <a:rPr lang="en-US" b="1" dirty="0"/>
              <a:t>XX01#XX11</a:t>
            </a:r>
            <a:r>
              <a:rPr lang="en-US" b="1" dirty="0">
                <a:latin typeface="Cambria Math" panose="02040503050406030204" pitchFamily="18" charset="0"/>
                <a:ea typeface="Cambria Math" panose="02040503050406030204" pitchFamily="18" charset="0"/>
              </a:rPr>
              <a:t>⌴</a:t>
            </a:r>
          </a:p>
          <a:p>
            <a:r>
              <a:rPr lang="en-US" b="1" dirty="0">
                <a:latin typeface="Cambria Math" panose="02040503050406030204" pitchFamily="18" charset="0"/>
                <a:ea typeface="Cambria Math" panose="02040503050406030204" pitchFamily="18" charset="0"/>
              </a:rPr>
              <a:t>                                 ⌴</a:t>
            </a:r>
            <a:r>
              <a:rPr lang="en-US" b="1" dirty="0"/>
              <a:t>XXX#XX</a:t>
            </a:r>
            <a:r>
              <a:rPr lang="en-US" b="1" dirty="0">
                <a:latin typeface="Cambria Math" panose="02040503050406030204" pitchFamily="18" charset="0"/>
                <a:ea typeface="Cambria Math" panose="02040503050406030204" pitchFamily="18" charset="0"/>
              </a:rPr>
              <a:t>⌴                                  </a:t>
            </a:r>
            <a:endParaRPr lang="en-US" b="1" dirty="0"/>
          </a:p>
        </p:txBody>
      </p:sp>
      <p:sp>
        <p:nvSpPr>
          <p:cNvPr id="268" name="TextBox 267">
            <a:extLst>
              <a:ext uri="{FF2B5EF4-FFF2-40B4-BE49-F238E27FC236}">
                <a16:creationId xmlns:a16="http://schemas.microsoft.com/office/drawing/2014/main" id="{76E23C92-B705-4EC4-B939-9EDBA6B94105}"/>
              </a:ext>
            </a:extLst>
          </p:cNvPr>
          <p:cNvSpPr txBox="1"/>
          <p:nvPr/>
        </p:nvSpPr>
        <p:spPr>
          <a:xfrm>
            <a:off x="91440" y="1188720"/>
            <a:ext cx="3463553" cy="369332"/>
          </a:xfrm>
          <a:prstGeom prst="rect">
            <a:avLst/>
          </a:prstGeom>
          <a:noFill/>
        </p:spPr>
        <p:txBody>
          <a:bodyPr wrap="square" rtlCol="0">
            <a:spAutoFit/>
          </a:bodyPr>
          <a:lstStyle/>
          <a:p>
            <a:r>
              <a:rPr lang="en-US" b="1" dirty="0"/>
              <a:t>REJECT example: </a:t>
            </a:r>
            <a:r>
              <a:rPr lang="en-US" b="1" dirty="0">
                <a:latin typeface="Cambria Math" panose="02040503050406030204" pitchFamily="18" charset="0"/>
                <a:ea typeface="Cambria Math" panose="02040503050406030204" pitchFamily="18" charset="0"/>
              </a:rPr>
              <a:t>⌴</a:t>
            </a:r>
            <a:r>
              <a:rPr lang="en-US" b="1" dirty="0"/>
              <a:t>X10110</a:t>
            </a:r>
            <a:r>
              <a:rPr lang="en-US" b="1" dirty="0">
                <a:latin typeface="Cambria Math" panose="02040503050406030204" pitchFamily="18" charset="0"/>
                <a:ea typeface="Cambria Math" panose="02040503050406030204" pitchFamily="18" charset="0"/>
              </a:rPr>
              <a:t>⌴</a:t>
            </a:r>
            <a:endParaRPr lang="en-US" b="1" dirty="0"/>
          </a:p>
        </p:txBody>
      </p:sp>
    </p:spTree>
    <p:extLst>
      <p:ext uri="{BB962C8B-B14F-4D97-AF65-F5344CB8AC3E}">
        <p14:creationId xmlns:p14="http://schemas.microsoft.com/office/powerpoint/2010/main" val="4254234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1" presetClass="entr" presetSubtype="8"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heel(8)">
                                      <p:cBhvr>
                                        <p:cTn id="12" dur="500"/>
                                        <p:tgtEl>
                                          <p:spTgt spid="5"/>
                                        </p:tgtEl>
                                      </p:cBhvr>
                                    </p:animEffect>
                                  </p:childTnLst>
                                </p:cTn>
                              </p:par>
                              <p:par>
                                <p:cTn id="13" presetID="1" presetClass="emph" presetSubtype="1" nodeType="withEffect">
                                  <p:stCondLst>
                                    <p:cond delay="0"/>
                                  </p:stCondLst>
                                  <p:childTnLst>
                                    <p:set>
                                      <p:cBhvr>
                                        <p:cTn id="14" dur="indefinite"/>
                                        <p:tgtEl>
                                          <p:spTgt spid="5"/>
                                        </p:tgtEl>
                                        <p:attrNameLst>
                                          <p:attrName>fillcolor</p:attrName>
                                        </p:attrNameLst>
                                      </p:cBhvr>
                                      <p:to>
                                        <p:clrVal>
                                          <a:srgbClr val="FFFF00"/>
                                        </p:clrVal>
                                      </p:to>
                                    </p:set>
                                    <p:set>
                                      <p:cBhvr>
                                        <p:cTn id="15" dur="indefinite"/>
                                        <p:tgtEl>
                                          <p:spTgt spid="5"/>
                                        </p:tgtEl>
                                        <p:attrNameLst>
                                          <p:attrName>fill.type</p:attrName>
                                        </p:attrNameLst>
                                      </p:cBhvr>
                                      <p:to>
                                        <p:strVal val="solid"/>
                                      </p:to>
                                    </p:set>
                                    <p:set>
                                      <p:cBhvr>
                                        <p:cTn id="16" dur="indefinite"/>
                                        <p:tgtEl>
                                          <p:spTgt spid="5"/>
                                        </p:tgtEl>
                                        <p:attrNameLst>
                                          <p:attrName>fill.on</p:attrName>
                                        </p:attrNameLst>
                                      </p:cBhvr>
                                      <p:to>
                                        <p:strVal val="tru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85">
                                            <p:txEl>
                                              <p:pRg st="0" end="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22"/>
                                        </p:tgtEl>
                                        <p:attrNameLst>
                                          <p:attrName>style.visibility</p:attrName>
                                        </p:attrNameLst>
                                      </p:cBhvr>
                                      <p:to>
                                        <p:strVal val="visible"/>
                                      </p:to>
                                    </p:set>
                                    <p:animEffect transition="in" filter="wipe(left)">
                                      <p:cBhvr>
                                        <p:cTn id="25" dur="500"/>
                                        <p:tgtEl>
                                          <p:spTgt spid="22"/>
                                        </p:tgtEl>
                                      </p:cBhvr>
                                    </p:animEffect>
                                  </p:childTnLst>
                                </p:cTn>
                              </p:par>
                              <p:par>
                                <p:cTn id="26" presetID="22" presetClass="entr" presetSubtype="8" fill="hold" nodeType="withEffect">
                                  <p:stCondLst>
                                    <p:cond delay="0"/>
                                  </p:stCondLst>
                                  <p:childTnLst>
                                    <p:set>
                                      <p:cBhvr>
                                        <p:cTn id="27" dur="1" fill="hold">
                                          <p:stCondLst>
                                            <p:cond delay="0"/>
                                          </p:stCondLst>
                                        </p:cTn>
                                        <p:tgtEl>
                                          <p:spTgt spid="29"/>
                                        </p:tgtEl>
                                        <p:attrNameLst>
                                          <p:attrName>style.visibility</p:attrName>
                                        </p:attrNameLst>
                                      </p:cBhvr>
                                      <p:to>
                                        <p:strVal val="visible"/>
                                      </p:to>
                                    </p:set>
                                    <p:animEffect transition="in" filter="wipe(left)">
                                      <p:cBhvr>
                                        <p:cTn id="28" dur="500"/>
                                        <p:tgtEl>
                                          <p:spTgt spid="29"/>
                                        </p:tgtEl>
                                      </p:cBhvr>
                                    </p:animEffect>
                                  </p:childTnLst>
                                </p:cTn>
                              </p:par>
                            </p:childTnLst>
                          </p:cTn>
                        </p:par>
                        <p:par>
                          <p:cTn id="29" fill="hold">
                            <p:stCondLst>
                              <p:cond delay="500"/>
                            </p:stCondLst>
                            <p:childTnLst>
                              <p:par>
                                <p:cTn id="30" presetID="21" presetClass="entr" presetSubtype="8" fill="hold" grpId="0" nodeType="after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wheel(8)">
                                      <p:cBhvr>
                                        <p:cTn id="32" dur="500"/>
                                        <p:tgtEl>
                                          <p:spTgt spid="10"/>
                                        </p:tgtEl>
                                      </p:cBhvr>
                                    </p:animEffect>
                                  </p:childTnLst>
                                </p:cTn>
                              </p:par>
                              <p:par>
                                <p:cTn id="33" presetID="21" presetClass="entr" presetSubtype="8" fill="hold" grpId="0" nodeType="with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wheel(8)">
                                      <p:cBhvr>
                                        <p:cTn id="35" dur="500"/>
                                        <p:tgtEl>
                                          <p:spTgt spid="12"/>
                                        </p:tgtEl>
                                      </p:cBhvr>
                                    </p:animEffect>
                                  </p:childTnLst>
                                </p:cTn>
                              </p:par>
                              <p:par>
                                <p:cTn id="36" presetID="1" presetClass="emph" presetSubtype="1" nodeType="withEffect">
                                  <p:stCondLst>
                                    <p:cond delay="0"/>
                                  </p:stCondLst>
                                  <p:childTnLst>
                                    <p:set>
                                      <p:cBhvr>
                                        <p:cTn id="37" dur="indefinite"/>
                                        <p:tgtEl>
                                          <p:spTgt spid="10"/>
                                        </p:tgtEl>
                                        <p:attrNameLst>
                                          <p:attrName>fillcolor</p:attrName>
                                        </p:attrNameLst>
                                      </p:cBhvr>
                                      <p:to>
                                        <p:clrVal>
                                          <a:srgbClr val="0070C0"/>
                                        </p:clrVal>
                                      </p:to>
                                    </p:set>
                                    <p:set>
                                      <p:cBhvr>
                                        <p:cTn id="38" dur="indefinite"/>
                                        <p:tgtEl>
                                          <p:spTgt spid="10"/>
                                        </p:tgtEl>
                                        <p:attrNameLst>
                                          <p:attrName>fill.type</p:attrName>
                                        </p:attrNameLst>
                                      </p:cBhvr>
                                      <p:to>
                                        <p:strVal val="solid"/>
                                      </p:to>
                                    </p:set>
                                    <p:set>
                                      <p:cBhvr>
                                        <p:cTn id="39" dur="indefinite"/>
                                        <p:tgtEl>
                                          <p:spTgt spid="10"/>
                                        </p:tgtEl>
                                        <p:attrNameLst>
                                          <p:attrName>fill.on</p:attrName>
                                        </p:attrNameLst>
                                      </p:cBhvr>
                                      <p:to>
                                        <p:strVal val="true"/>
                                      </p:to>
                                    </p:set>
                                  </p:childTnLst>
                                </p:cTn>
                              </p:par>
                              <p:par>
                                <p:cTn id="40" presetID="1" presetClass="emph" presetSubtype="1" nodeType="withEffect">
                                  <p:stCondLst>
                                    <p:cond delay="0"/>
                                  </p:stCondLst>
                                  <p:childTnLst>
                                    <p:set>
                                      <p:cBhvr>
                                        <p:cTn id="41" dur="indefinite"/>
                                        <p:tgtEl>
                                          <p:spTgt spid="12"/>
                                        </p:tgtEl>
                                        <p:attrNameLst>
                                          <p:attrName>fillcolor</p:attrName>
                                        </p:attrNameLst>
                                      </p:cBhvr>
                                      <p:to>
                                        <p:clrVal>
                                          <a:srgbClr val="0070C0"/>
                                        </p:clrVal>
                                      </p:to>
                                    </p:set>
                                    <p:set>
                                      <p:cBhvr>
                                        <p:cTn id="42" dur="indefinite"/>
                                        <p:tgtEl>
                                          <p:spTgt spid="12"/>
                                        </p:tgtEl>
                                        <p:attrNameLst>
                                          <p:attrName>fill.type</p:attrName>
                                        </p:attrNameLst>
                                      </p:cBhvr>
                                      <p:to>
                                        <p:strVal val="solid"/>
                                      </p:to>
                                    </p:set>
                                    <p:set>
                                      <p:cBhvr>
                                        <p:cTn id="43" dur="indefinite"/>
                                        <p:tgtEl>
                                          <p:spTgt spid="12"/>
                                        </p:tgtEl>
                                        <p:attrNameLst>
                                          <p:attrName>fill.on</p:attrName>
                                        </p:attrNameLst>
                                      </p:cBhvr>
                                      <p:to>
                                        <p:strVal val="true"/>
                                      </p:to>
                                    </p:set>
                                  </p:childTnLst>
                                </p:cTn>
                              </p:par>
                            </p:childTnLst>
                          </p:cTn>
                        </p:par>
                        <p:par>
                          <p:cTn id="44" fill="hold">
                            <p:stCondLst>
                              <p:cond delay="1000"/>
                            </p:stCondLst>
                            <p:childTnLst>
                              <p:par>
                                <p:cTn id="45" presetID="1" presetClass="entr" presetSubtype="0" fill="hold" grpId="0" nodeType="afterEffect">
                                  <p:stCondLst>
                                    <p:cond delay="0"/>
                                  </p:stCondLst>
                                  <p:childTnLst>
                                    <p:set>
                                      <p:cBhvr>
                                        <p:cTn id="46" dur="1" fill="hold">
                                          <p:stCondLst>
                                            <p:cond delay="0"/>
                                          </p:stCondLst>
                                        </p:cTn>
                                        <p:tgtEl>
                                          <p:spTgt spid="132"/>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34"/>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xit" presetSubtype="0" fill="hold" grpId="0" nodeType="clickEffect">
                                  <p:stCondLst>
                                    <p:cond delay="0"/>
                                  </p:stCondLst>
                                  <p:childTnLst>
                                    <p:set>
                                      <p:cBhvr>
                                        <p:cTn id="52" dur="1" fill="hold">
                                          <p:stCondLst>
                                            <p:cond delay="0"/>
                                          </p:stCondLst>
                                        </p:cTn>
                                        <p:tgtEl>
                                          <p:spTgt spid="185">
                                            <p:txEl>
                                              <p:pRg st="0" end="0"/>
                                            </p:txEl>
                                          </p:spTgt>
                                        </p:tgtEl>
                                        <p:attrNameLst>
                                          <p:attrName>style.visibility</p:attrName>
                                        </p:attrNameLst>
                                      </p:cBhvr>
                                      <p:to>
                                        <p:strVal val="hidden"/>
                                      </p:to>
                                    </p:set>
                                  </p:childTnLst>
                                </p:cTn>
                              </p:par>
                            </p:childTnLst>
                          </p:cTn>
                        </p:par>
                        <p:par>
                          <p:cTn id="53" fill="hold">
                            <p:stCondLst>
                              <p:cond delay="0"/>
                            </p:stCondLst>
                            <p:childTnLst>
                              <p:par>
                                <p:cTn id="54" presetID="1" presetClass="entr" presetSubtype="0" fill="hold" nodeType="afterEffect">
                                  <p:stCondLst>
                                    <p:cond delay="0"/>
                                  </p:stCondLst>
                                  <p:childTnLst>
                                    <p:set>
                                      <p:cBhvr>
                                        <p:cTn id="55" dur="1" fill="hold">
                                          <p:stCondLst>
                                            <p:cond delay="0"/>
                                          </p:stCondLst>
                                        </p:cTn>
                                        <p:tgtEl>
                                          <p:spTgt spid="187">
                                            <p:txEl>
                                              <p:pRg st="0" end="0"/>
                                            </p:txEl>
                                          </p:spTgt>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1" presetClass="emph" presetSubtype="1" nodeType="clickEffect">
                                  <p:stCondLst>
                                    <p:cond delay="0"/>
                                  </p:stCondLst>
                                  <p:childTnLst>
                                    <p:set>
                                      <p:cBhvr>
                                        <p:cTn id="59" dur="indefinite"/>
                                        <p:tgtEl>
                                          <p:spTgt spid="10"/>
                                        </p:tgtEl>
                                        <p:attrNameLst>
                                          <p:attrName>fillcolor</p:attrName>
                                        </p:attrNameLst>
                                      </p:cBhvr>
                                      <p:to>
                                        <p:clrVal>
                                          <a:srgbClr val="FFFF00"/>
                                        </p:clrVal>
                                      </p:to>
                                    </p:set>
                                    <p:set>
                                      <p:cBhvr>
                                        <p:cTn id="60" dur="indefinite"/>
                                        <p:tgtEl>
                                          <p:spTgt spid="10"/>
                                        </p:tgtEl>
                                        <p:attrNameLst>
                                          <p:attrName>fill.type</p:attrName>
                                        </p:attrNameLst>
                                      </p:cBhvr>
                                      <p:to>
                                        <p:strVal val="solid"/>
                                      </p:to>
                                    </p:set>
                                    <p:set>
                                      <p:cBhvr>
                                        <p:cTn id="61" dur="indefinite"/>
                                        <p:tgtEl>
                                          <p:spTgt spid="10"/>
                                        </p:tgtEl>
                                        <p:attrNameLst>
                                          <p:attrName>fill.on</p:attrName>
                                        </p:attrNameLst>
                                      </p:cBhvr>
                                      <p:to>
                                        <p:strVal val="true"/>
                                      </p:to>
                                    </p:set>
                                  </p:childTnLst>
                                </p:cTn>
                              </p:par>
                              <p:par>
                                <p:cTn id="62" presetID="1" presetClass="emph" presetSubtype="1" nodeType="withEffect">
                                  <p:stCondLst>
                                    <p:cond delay="0"/>
                                  </p:stCondLst>
                                  <p:childTnLst>
                                    <p:set>
                                      <p:cBhvr>
                                        <p:cTn id="63" dur="indefinite"/>
                                        <p:tgtEl>
                                          <p:spTgt spid="12"/>
                                        </p:tgtEl>
                                        <p:attrNameLst>
                                          <p:attrName>fillcolor</p:attrName>
                                        </p:attrNameLst>
                                      </p:cBhvr>
                                      <p:to>
                                        <p:clrVal>
                                          <a:srgbClr val="FFFF00"/>
                                        </p:clrVal>
                                      </p:to>
                                    </p:set>
                                    <p:set>
                                      <p:cBhvr>
                                        <p:cTn id="64" dur="indefinite"/>
                                        <p:tgtEl>
                                          <p:spTgt spid="12"/>
                                        </p:tgtEl>
                                        <p:attrNameLst>
                                          <p:attrName>fill.type</p:attrName>
                                        </p:attrNameLst>
                                      </p:cBhvr>
                                      <p:to>
                                        <p:strVal val="solid"/>
                                      </p:to>
                                    </p:set>
                                    <p:set>
                                      <p:cBhvr>
                                        <p:cTn id="65" dur="indefinite"/>
                                        <p:tgtEl>
                                          <p:spTgt spid="12"/>
                                        </p:tgtEl>
                                        <p:attrNameLst>
                                          <p:attrName>fill.on</p:attrName>
                                        </p:attrNameLst>
                                      </p:cBhvr>
                                      <p:to>
                                        <p:strVal val="true"/>
                                      </p:to>
                                    </p:set>
                                  </p:childTnLst>
                                </p:cTn>
                              </p:par>
                              <p:par>
                                <p:cTn id="66" presetID="1" presetClass="emph" presetSubtype="1" nodeType="withEffect">
                                  <p:stCondLst>
                                    <p:cond delay="0"/>
                                  </p:stCondLst>
                                  <p:childTnLst>
                                    <p:set>
                                      <p:cBhvr>
                                        <p:cTn id="67" dur="indefinite"/>
                                        <p:tgtEl>
                                          <p:spTgt spid="5"/>
                                        </p:tgtEl>
                                        <p:attrNameLst>
                                          <p:attrName>fillcolor</p:attrName>
                                        </p:attrNameLst>
                                      </p:cBhvr>
                                      <p:to>
                                        <p:clrVal>
                                          <a:srgbClr val="FFFFFF"/>
                                        </p:clrVal>
                                      </p:to>
                                    </p:set>
                                    <p:set>
                                      <p:cBhvr>
                                        <p:cTn id="68" dur="indefinite"/>
                                        <p:tgtEl>
                                          <p:spTgt spid="5"/>
                                        </p:tgtEl>
                                        <p:attrNameLst>
                                          <p:attrName>fill.type</p:attrName>
                                        </p:attrNameLst>
                                      </p:cBhvr>
                                      <p:to>
                                        <p:strVal val="solid"/>
                                      </p:to>
                                    </p:set>
                                    <p:set>
                                      <p:cBhvr>
                                        <p:cTn id="69" dur="indefinite"/>
                                        <p:tgtEl>
                                          <p:spTgt spid="5"/>
                                        </p:tgtEl>
                                        <p:attrNameLst>
                                          <p:attrName>fill.on</p:attrName>
                                        </p:attrNameLst>
                                      </p:cBhvr>
                                      <p:to>
                                        <p:strVal val="true"/>
                                      </p:to>
                                    </p:set>
                                  </p:childTnLst>
                                </p:cTn>
                              </p:par>
                            </p:childTnLst>
                          </p:cTn>
                        </p:par>
                      </p:childTnLst>
                    </p:cTn>
                  </p:par>
                  <p:par>
                    <p:cTn id="70" fill="hold">
                      <p:stCondLst>
                        <p:cond delay="indefinite"/>
                      </p:stCondLst>
                      <p:childTnLst>
                        <p:par>
                          <p:cTn id="71" fill="hold">
                            <p:stCondLst>
                              <p:cond delay="0"/>
                            </p:stCondLst>
                            <p:childTnLst>
                              <p:par>
                                <p:cTn id="72" presetID="22" presetClass="entr" presetSubtype="8" fill="hold" nodeType="clickEffect">
                                  <p:stCondLst>
                                    <p:cond delay="0"/>
                                  </p:stCondLst>
                                  <p:childTnLst>
                                    <p:set>
                                      <p:cBhvr>
                                        <p:cTn id="73" dur="1" fill="hold">
                                          <p:stCondLst>
                                            <p:cond delay="0"/>
                                          </p:stCondLst>
                                        </p:cTn>
                                        <p:tgtEl>
                                          <p:spTgt spid="37"/>
                                        </p:tgtEl>
                                        <p:attrNameLst>
                                          <p:attrName>style.visibility</p:attrName>
                                        </p:attrNameLst>
                                      </p:cBhvr>
                                      <p:to>
                                        <p:strVal val="visible"/>
                                      </p:to>
                                    </p:set>
                                    <p:animEffect transition="in" filter="wipe(left)">
                                      <p:cBhvr>
                                        <p:cTn id="74" dur="500"/>
                                        <p:tgtEl>
                                          <p:spTgt spid="37"/>
                                        </p:tgtEl>
                                      </p:cBhvr>
                                    </p:animEffect>
                                  </p:childTnLst>
                                </p:cTn>
                              </p:par>
                              <p:par>
                                <p:cTn id="75" presetID="22" presetClass="entr" presetSubtype="8" fill="hold" nodeType="withEffect">
                                  <p:stCondLst>
                                    <p:cond delay="0"/>
                                  </p:stCondLst>
                                  <p:childTnLst>
                                    <p:set>
                                      <p:cBhvr>
                                        <p:cTn id="76" dur="1" fill="hold">
                                          <p:stCondLst>
                                            <p:cond delay="0"/>
                                          </p:stCondLst>
                                        </p:cTn>
                                        <p:tgtEl>
                                          <p:spTgt spid="58"/>
                                        </p:tgtEl>
                                        <p:attrNameLst>
                                          <p:attrName>style.visibility</p:attrName>
                                        </p:attrNameLst>
                                      </p:cBhvr>
                                      <p:to>
                                        <p:strVal val="visible"/>
                                      </p:to>
                                    </p:set>
                                    <p:animEffect transition="in" filter="wipe(left)">
                                      <p:cBhvr>
                                        <p:cTn id="77" dur="500"/>
                                        <p:tgtEl>
                                          <p:spTgt spid="58"/>
                                        </p:tgtEl>
                                      </p:cBhvr>
                                    </p:animEffect>
                                  </p:childTnLst>
                                </p:cTn>
                              </p:par>
                            </p:childTnLst>
                          </p:cTn>
                        </p:par>
                        <p:par>
                          <p:cTn id="78" fill="hold">
                            <p:stCondLst>
                              <p:cond delay="500"/>
                            </p:stCondLst>
                            <p:childTnLst>
                              <p:par>
                                <p:cTn id="79" presetID="1" presetClass="entr" presetSubtype="0" fill="hold" grpId="0" nodeType="afterEffect">
                                  <p:stCondLst>
                                    <p:cond delay="0"/>
                                  </p:stCondLst>
                                  <p:childTnLst>
                                    <p:set>
                                      <p:cBhvr>
                                        <p:cTn id="80" dur="1" fill="hold">
                                          <p:stCondLst>
                                            <p:cond delay="0"/>
                                          </p:stCondLst>
                                        </p:cTn>
                                        <p:tgtEl>
                                          <p:spTgt spid="164"/>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138"/>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22" presetClass="entr" presetSubtype="8" fill="hold" nodeType="clickEffect">
                                  <p:stCondLst>
                                    <p:cond delay="0"/>
                                  </p:stCondLst>
                                  <p:childTnLst>
                                    <p:set>
                                      <p:cBhvr>
                                        <p:cTn id="86" dur="1" fill="hold">
                                          <p:stCondLst>
                                            <p:cond delay="0"/>
                                          </p:stCondLst>
                                        </p:cTn>
                                        <p:tgtEl>
                                          <p:spTgt spid="25"/>
                                        </p:tgtEl>
                                        <p:attrNameLst>
                                          <p:attrName>style.visibility</p:attrName>
                                        </p:attrNameLst>
                                      </p:cBhvr>
                                      <p:to>
                                        <p:strVal val="visible"/>
                                      </p:to>
                                    </p:set>
                                    <p:animEffect transition="in" filter="wipe(left)">
                                      <p:cBhvr>
                                        <p:cTn id="87" dur="500"/>
                                        <p:tgtEl>
                                          <p:spTgt spid="25"/>
                                        </p:tgtEl>
                                      </p:cBhvr>
                                    </p:animEffect>
                                  </p:childTnLst>
                                </p:cTn>
                              </p:par>
                              <p:par>
                                <p:cTn id="88" presetID="22" presetClass="entr" presetSubtype="8" fill="hold" nodeType="withEffect">
                                  <p:stCondLst>
                                    <p:cond delay="0"/>
                                  </p:stCondLst>
                                  <p:childTnLst>
                                    <p:set>
                                      <p:cBhvr>
                                        <p:cTn id="89" dur="1" fill="hold">
                                          <p:stCondLst>
                                            <p:cond delay="0"/>
                                          </p:stCondLst>
                                        </p:cTn>
                                        <p:tgtEl>
                                          <p:spTgt spid="31"/>
                                        </p:tgtEl>
                                        <p:attrNameLst>
                                          <p:attrName>style.visibility</p:attrName>
                                        </p:attrNameLst>
                                      </p:cBhvr>
                                      <p:to>
                                        <p:strVal val="visible"/>
                                      </p:to>
                                    </p:set>
                                    <p:animEffect transition="in" filter="wipe(left)">
                                      <p:cBhvr>
                                        <p:cTn id="90" dur="500"/>
                                        <p:tgtEl>
                                          <p:spTgt spid="31"/>
                                        </p:tgtEl>
                                      </p:cBhvr>
                                    </p:animEffect>
                                  </p:childTnLst>
                                </p:cTn>
                              </p:par>
                            </p:childTnLst>
                          </p:cTn>
                        </p:par>
                        <p:par>
                          <p:cTn id="91" fill="hold">
                            <p:stCondLst>
                              <p:cond delay="500"/>
                            </p:stCondLst>
                            <p:childTnLst>
                              <p:par>
                                <p:cTn id="92" presetID="21" presetClass="entr" presetSubtype="8" fill="hold" grpId="0" nodeType="afterEffect">
                                  <p:stCondLst>
                                    <p:cond delay="0"/>
                                  </p:stCondLst>
                                  <p:childTnLst>
                                    <p:set>
                                      <p:cBhvr>
                                        <p:cTn id="93" dur="1" fill="hold">
                                          <p:stCondLst>
                                            <p:cond delay="0"/>
                                          </p:stCondLst>
                                        </p:cTn>
                                        <p:tgtEl>
                                          <p:spTgt spid="14"/>
                                        </p:tgtEl>
                                        <p:attrNameLst>
                                          <p:attrName>style.visibility</p:attrName>
                                        </p:attrNameLst>
                                      </p:cBhvr>
                                      <p:to>
                                        <p:strVal val="visible"/>
                                      </p:to>
                                    </p:set>
                                    <p:animEffect transition="in" filter="wheel(8)">
                                      <p:cBhvr>
                                        <p:cTn id="94" dur="500"/>
                                        <p:tgtEl>
                                          <p:spTgt spid="14"/>
                                        </p:tgtEl>
                                      </p:cBhvr>
                                    </p:animEffect>
                                  </p:childTnLst>
                                </p:cTn>
                              </p:par>
                              <p:par>
                                <p:cTn id="95" presetID="21" presetClass="entr" presetSubtype="8" fill="hold" grpId="0" nodeType="withEffect">
                                  <p:stCondLst>
                                    <p:cond delay="0"/>
                                  </p:stCondLst>
                                  <p:childTnLst>
                                    <p:set>
                                      <p:cBhvr>
                                        <p:cTn id="96" dur="1" fill="hold">
                                          <p:stCondLst>
                                            <p:cond delay="0"/>
                                          </p:stCondLst>
                                        </p:cTn>
                                        <p:tgtEl>
                                          <p:spTgt spid="16"/>
                                        </p:tgtEl>
                                        <p:attrNameLst>
                                          <p:attrName>style.visibility</p:attrName>
                                        </p:attrNameLst>
                                      </p:cBhvr>
                                      <p:to>
                                        <p:strVal val="visible"/>
                                      </p:to>
                                    </p:set>
                                    <p:animEffect transition="in" filter="wheel(8)">
                                      <p:cBhvr>
                                        <p:cTn id="97" dur="500"/>
                                        <p:tgtEl>
                                          <p:spTgt spid="16"/>
                                        </p:tgtEl>
                                      </p:cBhvr>
                                    </p:animEffect>
                                  </p:childTnLst>
                                </p:cTn>
                              </p:par>
                              <p:par>
                                <p:cTn id="98" presetID="1" presetClass="emph" presetSubtype="1" nodeType="withEffect">
                                  <p:stCondLst>
                                    <p:cond delay="0"/>
                                  </p:stCondLst>
                                  <p:childTnLst>
                                    <p:set>
                                      <p:cBhvr>
                                        <p:cTn id="99" dur="indefinite"/>
                                        <p:tgtEl>
                                          <p:spTgt spid="14"/>
                                        </p:tgtEl>
                                        <p:attrNameLst>
                                          <p:attrName>fillcolor</p:attrName>
                                        </p:attrNameLst>
                                      </p:cBhvr>
                                      <p:to>
                                        <p:clrVal>
                                          <a:srgbClr val="0070C0"/>
                                        </p:clrVal>
                                      </p:to>
                                    </p:set>
                                    <p:set>
                                      <p:cBhvr>
                                        <p:cTn id="100" dur="indefinite"/>
                                        <p:tgtEl>
                                          <p:spTgt spid="14"/>
                                        </p:tgtEl>
                                        <p:attrNameLst>
                                          <p:attrName>fill.type</p:attrName>
                                        </p:attrNameLst>
                                      </p:cBhvr>
                                      <p:to>
                                        <p:strVal val="solid"/>
                                      </p:to>
                                    </p:set>
                                    <p:set>
                                      <p:cBhvr>
                                        <p:cTn id="101" dur="indefinite"/>
                                        <p:tgtEl>
                                          <p:spTgt spid="14"/>
                                        </p:tgtEl>
                                        <p:attrNameLst>
                                          <p:attrName>fill.on</p:attrName>
                                        </p:attrNameLst>
                                      </p:cBhvr>
                                      <p:to>
                                        <p:strVal val="true"/>
                                      </p:to>
                                    </p:set>
                                  </p:childTnLst>
                                </p:cTn>
                              </p:par>
                              <p:par>
                                <p:cTn id="102" presetID="1" presetClass="emph" presetSubtype="1" nodeType="withEffect">
                                  <p:stCondLst>
                                    <p:cond delay="0"/>
                                  </p:stCondLst>
                                  <p:childTnLst>
                                    <p:set>
                                      <p:cBhvr>
                                        <p:cTn id="103" dur="indefinite"/>
                                        <p:tgtEl>
                                          <p:spTgt spid="16"/>
                                        </p:tgtEl>
                                        <p:attrNameLst>
                                          <p:attrName>fillcolor</p:attrName>
                                        </p:attrNameLst>
                                      </p:cBhvr>
                                      <p:to>
                                        <p:clrVal>
                                          <a:srgbClr val="0070C0"/>
                                        </p:clrVal>
                                      </p:to>
                                    </p:set>
                                    <p:set>
                                      <p:cBhvr>
                                        <p:cTn id="104" dur="indefinite"/>
                                        <p:tgtEl>
                                          <p:spTgt spid="16"/>
                                        </p:tgtEl>
                                        <p:attrNameLst>
                                          <p:attrName>fill.type</p:attrName>
                                        </p:attrNameLst>
                                      </p:cBhvr>
                                      <p:to>
                                        <p:strVal val="solid"/>
                                      </p:to>
                                    </p:set>
                                    <p:set>
                                      <p:cBhvr>
                                        <p:cTn id="105" dur="indefinite"/>
                                        <p:tgtEl>
                                          <p:spTgt spid="16"/>
                                        </p:tgtEl>
                                        <p:attrNameLst>
                                          <p:attrName>fill.on</p:attrName>
                                        </p:attrNameLst>
                                      </p:cBhvr>
                                      <p:to>
                                        <p:strVal val="true"/>
                                      </p:to>
                                    </p:set>
                                  </p:childTnLst>
                                </p:cTn>
                              </p:par>
                            </p:childTnLst>
                          </p:cTn>
                        </p:par>
                        <p:par>
                          <p:cTn id="106" fill="hold">
                            <p:stCondLst>
                              <p:cond delay="1000"/>
                            </p:stCondLst>
                            <p:childTnLst>
                              <p:par>
                                <p:cTn id="107" presetID="1" presetClass="entr" presetSubtype="0" fill="hold" grpId="0" nodeType="afterEffect">
                                  <p:stCondLst>
                                    <p:cond delay="0"/>
                                  </p:stCondLst>
                                  <p:childTnLst>
                                    <p:set>
                                      <p:cBhvr>
                                        <p:cTn id="108" dur="1" fill="hold">
                                          <p:stCondLst>
                                            <p:cond delay="0"/>
                                          </p:stCondLst>
                                        </p:cTn>
                                        <p:tgtEl>
                                          <p:spTgt spid="140"/>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166"/>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grpId="0" nodeType="clickEffect">
                                  <p:stCondLst>
                                    <p:cond delay="0"/>
                                  </p:stCondLst>
                                  <p:childTnLst>
                                    <p:set>
                                      <p:cBhvr>
                                        <p:cTn id="114" dur="1" fill="hold">
                                          <p:stCondLst>
                                            <p:cond delay="0"/>
                                          </p:stCondLst>
                                        </p:cTn>
                                        <p:tgtEl>
                                          <p:spTgt spid="268"/>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22" presetClass="entr" presetSubtype="8" fill="hold" nodeType="clickEffect">
                                  <p:stCondLst>
                                    <p:cond delay="0"/>
                                  </p:stCondLst>
                                  <p:childTnLst>
                                    <p:set>
                                      <p:cBhvr>
                                        <p:cTn id="118" dur="1" fill="hold">
                                          <p:stCondLst>
                                            <p:cond delay="0"/>
                                          </p:stCondLst>
                                        </p:cTn>
                                        <p:tgtEl>
                                          <p:spTgt spid="47"/>
                                        </p:tgtEl>
                                        <p:attrNameLst>
                                          <p:attrName>style.visibility</p:attrName>
                                        </p:attrNameLst>
                                      </p:cBhvr>
                                      <p:to>
                                        <p:strVal val="visible"/>
                                      </p:to>
                                    </p:set>
                                    <p:animEffect transition="in" filter="wipe(left)">
                                      <p:cBhvr>
                                        <p:cTn id="119" dur="500"/>
                                        <p:tgtEl>
                                          <p:spTgt spid="47"/>
                                        </p:tgtEl>
                                      </p:cBhvr>
                                    </p:animEffect>
                                  </p:childTnLst>
                                </p:cTn>
                              </p:par>
                              <p:par>
                                <p:cTn id="120" presetID="22" presetClass="entr" presetSubtype="8" fill="hold" nodeType="withEffect">
                                  <p:stCondLst>
                                    <p:cond delay="0"/>
                                  </p:stCondLst>
                                  <p:childTnLst>
                                    <p:set>
                                      <p:cBhvr>
                                        <p:cTn id="121" dur="1" fill="hold">
                                          <p:stCondLst>
                                            <p:cond delay="0"/>
                                          </p:stCondLst>
                                        </p:cTn>
                                        <p:tgtEl>
                                          <p:spTgt spid="93"/>
                                        </p:tgtEl>
                                        <p:attrNameLst>
                                          <p:attrName>style.visibility</p:attrName>
                                        </p:attrNameLst>
                                      </p:cBhvr>
                                      <p:to>
                                        <p:strVal val="visible"/>
                                      </p:to>
                                    </p:set>
                                    <p:animEffect transition="in" filter="wipe(left)">
                                      <p:cBhvr>
                                        <p:cTn id="122" dur="500"/>
                                        <p:tgtEl>
                                          <p:spTgt spid="93"/>
                                        </p:tgtEl>
                                      </p:cBhvr>
                                    </p:animEffect>
                                  </p:childTnLst>
                                </p:cTn>
                              </p:par>
                            </p:childTnLst>
                          </p:cTn>
                        </p:par>
                        <p:par>
                          <p:cTn id="123" fill="hold">
                            <p:stCondLst>
                              <p:cond delay="500"/>
                            </p:stCondLst>
                            <p:childTnLst>
                              <p:par>
                                <p:cTn id="124" presetID="21" presetClass="entr" presetSubtype="8" fill="hold" grpId="0" nodeType="afterEffect">
                                  <p:stCondLst>
                                    <p:cond delay="0"/>
                                  </p:stCondLst>
                                  <p:childTnLst>
                                    <p:set>
                                      <p:cBhvr>
                                        <p:cTn id="125" dur="1" fill="hold">
                                          <p:stCondLst>
                                            <p:cond delay="0"/>
                                          </p:stCondLst>
                                        </p:cTn>
                                        <p:tgtEl>
                                          <p:spTgt spid="20"/>
                                        </p:tgtEl>
                                        <p:attrNameLst>
                                          <p:attrName>style.visibility</p:attrName>
                                        </p:attrNameLst>
                                      </p:cBhvr>
                                      <p:to>
                                        <p:strVal val="visible"/>
                                      </p:to>
                                    </p:set>
                                    <p:animEffect transition="in" filter="wheel(8)">
                                      <p:cBhvr>
                                        <p:cTn id="126" dur="500"/>
                                        <p:tgtEl>
                                          <p:spTgt spid="20"/>
                                        </p:tgtEl>
                                      </p:cBhvr>
                                    </p:animEffect>
                                  </p:childTnLst>
                                </p:cTn>
                              </p:par>
                            </p:childTnLst>
                          </p:cTn>
                        </p:par>
                        <p:par>
                          <p:cTn id="127" fill="hold">
                            <p:stCondLst>
                              <p:cond delay="1000"/>
                            </p:stCondLst>
                            <p:childTnLst>
                              <p:par>
                                <p:cTn id="128" presetID="1" presetClass="entr" presetSubtype="0" fill="hold" grpId="0" nodeType="afterEffect">
                                  <p:stCondLst>
                                    <p:cond delay="0"/>
                                  </p:stCondLst>
                                  <p:childTnLst>
                                    <p:set>
                                      <p:cBhvr>
                                        <p:cTn id="129" dur="1" fill="hold">
                                          <p:stCondLst>
                                            <p:cond delay="0"/>
                                          </p:stCondLst>
                                        </p:cTn>
                                        <p:tgtEl>
                                          <p:spTgt spid="178"/>
                                        </p:tgtEl>
                                        <p:attrNameLst>
                                          <p:attrName>style.visibility</p:attrName>
                                        </p:attrNameLst>
                                      </p:cBhvr>
                                      <p:to>
                                        <p:strVal val="visible"/>
                                      </p:to>
                                    </p:set>
                                  </p:childTnLst>
                                </p:cTn>
                              </p:par>
                              <p:par>
                                <p:cTn id="130" presetID="1" presetClass="entr" presetSubtype="0" fill="hold" grpId="0" nodeType="withEffect">
                                  <p:stCondLst>
                                    <p:cond delay="0"/>
                                  </p:stCondLst>
                                  <p:childTnLst>
                                    <p:set>
                                      <p:cBhvr>
                                        <p:cTn id="131" dur="1" fill="hold">
                                          <p:stCondLst>
                                            <p:cond delay="0"/>
                                          </p:stCondLst>
                                        </p:cTn>
                                        <p:tgtEl>
                                          <p:spTgt spid="180"/>
                                        </p:tgtEl>
                                        <p:attrNameLst>
                                          <p:attrName>style.visibility</p:attrName>
                                        </p:attrNameLst>
                                      </p:cBhvr>
                                      <p:to>
                                        <p:strVal val="visible"/>
                                      </p:to>
                                    </p:set>
                                  </p:childTnLst>
                                </p:cTn>
                              </p:par>
                            </p:childTnLst>
                          </p:cTn>
                        </p:par>
                      </p:childTnLst>
                    </p:cTn>
                  </p:par>
                  <p:par>
                    <p:cTn id="132" fill="hold">
                      <p:stCondLst>
                        <p:cond delay="indefinite"/>
                      </p:stCondLst>
                      <p:childTnLst>
                        <p:par>
                          <p:cTn id="133" fill="hold">
                            <p:stCondLst>
                              <p:cond delay="0"/>
                            </p:stCondLst>
                            <p:childTnLst>
                              <p:par>
                                <p:cTn id="134" presetID="1" presetClass="entr" presetSubtype="0" fill="hold" nodeType="clickEffect">
                                  <p:stCondLst>
                                    <p:cond delay="0"/>
                                  </p:stCondLst>
                                  <p:childTnLst>
                                    <p:set>
                                      <p:cBhvr>
                                        <p:cTn id="135" dur="1" fill="hold">
                                          <p:stCondLst>
                                            <p:cond delay="0"/>
                                          </p:stCondLst>
                                        </p:cTn>
                                        <p:tgtEl>
                                          <p:spTgt spid="187">
                                            <p:txEl>
                                              <p:pRg st="1" end="1"/>
                                            </p:txEl>
                                          </p:spTgt>
                                        </p:tgtEl>
                                        <p:attrNameLst>
                                          <p:attrName>style.visibility</p:attrName>
                                        </p:attrNameLst>
                                      </p:cBhvr>
                                      <p:to>
                                        <p:strVal val="visible"/>
                                      </p:to>
                                    </p:set>
                                  </p:childTnLst>
                                </p:cTn>
                              </p:par>
                            </p:childTnLst>
                          </p:cTn>
                        </p:par>
                      </p:childTnLst>
                    </p:cTn>
                  </p:par>
                  <p:par>
                    <p:cTn id="136" fill="hold">
                      <p:stCondLst>
                        <p:cond delay="indefinite"/>
                      </p:stCondLst>
                      <p:childTnLst>
                        <p:par>
                          <p:cTn id="137" fill="hold">
                            <p:stCondLst>
                              <p:cond delay="0"/>
                            </p:stCondLst>
                            <p:childTnLst>
                              <p:par>
                                <p:cTn id="138" presetID="1" presetClass="emph" presetSubtype="1" nodeType="clickEffect">
                                  <p:stCondLst>
                                    <p:cond delay="0"/>
                                  </p:stCondLst>
                                  <p:childTnLst>
                                    <p:set>
                                      <p:cBhvr>
                                        <p:cTn id="139" dur="indefinite"/>
                                        <p:tgtEl>
                                          <p:spTgt spid="14"/>
                                        </p:tgtEl>
                                        <p:attrNameLst>
                                          <p:attrName>fillcolor</p:attrName>
                                        </p:attrNameLst>
                                      </p:cBhvr>
                                      <p:to>
                                        <p:clrVal>
                                          <a:srgbClr val="FFFF00"/>
                                        </p:clrVal>
                                      </p:to>
                                    </p:set>
                                    <p:set>
                                      <p:cBhvr>
                                        <p:cTn id="140" dur="indefinite"/>
                                        <p:tgtEl>
                                          <p:spTgt spid="14"/>
                                        </p:tgtEl>
                                        <p:attrNameLst>
                                          <p:attrName>fill.type</p:attrName>
                                        </p:attrNameLst>
                                      </p:cBhvr>
                                      <p:to>
                                        <p:strVal val="solid"/>
                                      </p:to>
                                    </p:set>
                                    <p:set>
                                      <p:cBhvr>
                                        <p:cTn id="141" dur="indefinite"/>
                                        <p:tgtEl>
                                          <p:spTgt spid="14"/>
                                        </p:tgtEl>
                                        <p:attrNameLst>
                                          <p:attrName>fill.on</p:attrName>
                                        </p:attrNameLst>
                                      </p:cBhvr>
                                      <p:to>
                                        <p:strVal val="true"/>
                                      </p:to>
                                    </p:set>
                                  </p:childTnLst>
                                </p:cTn>
                              </p:par>
                              <p:par>
                                <p:cTn id="142" presetID="1" presetClass="emph" presetSubtype="1" nodeType="withEffect">
                                  <p:stCondLst>
                                    <p:cond delay="0"/>
                                  </p:stCondLst>
                                  <p:childTnLst>
                                    <p:set>
                                      <p:cBhvr>
                                        <p:cTn id="143" dur="indefinite"/>
                                        <p:tgtEl>
                                          <p:spTgt spid="16"/>
                                        </p:tgtEl>
                                        <p:attrNameLst>
                                          <p:attrName>fillcolor</p:attrName>
                                        </p:attrNameLst>
                                      </p:cBhvr>
                                      <p:to>
                                        <p:clrVal>
                                          <a:srgbClr val="FFFF00"/>
                                        </p:clrVal>
                                      </p:to>
                                    </p:set>
                                    <p:set>
                                      <p:cBhvr>
                                        <p:cTn id="144" dur="indefinite"/>
                                        <p:tgtEl>
                                          <p:spTgt spid="16"/>
                                        </p:tgtEl>
                                        <p:attrNameLst>
                                          <p:attrName>fill.type</p:attrName>
                                        </p:attrNameLst>
                                      </p:cBhvr>
                                      <p:to>
                                        <p:strVal val="solid"/>
                                      </p:to>
                                    </p:set>
                                    <p:set>
                                      <p:cBhvr>
                                        <p:cTn id="145" dur="indefinite"/>
                                        <p:tgtEl>
                                          <p:spTgt spid="16"/>
                                        </p:tgtEl>
                                        <p:attrNameLst>
                                          <p:attrName>fill.on</p:attrName>
                                        </p:attrNameLst>
                                      </p:cBhvr>
                                      <p:to>
                                        <p:strVal val="true"/>
                                      </p:to>
                                    </p:set>
                                  </p:childTnLst>
                                </p:cTn>
                              </p:par>
                              <p:par>
                                <p:cTn id="146" presetID="1" presetClass="emph" presetSubtype="1" nodeType="withEffect">
                                  <p:stCondLst>
                                    <p:cond delay="0"/>
                                  </p:stCondLst>
                                  <p:childTnLst>
                                    <p:set>
                                      <p:cBhvr>
                                        <p:cTn id="147" dur="indefinite"/>
                                        <p:tgtEl>
                                          <p:spTgt spid="12"/>
                                        </p:tgtEl>
                                        <p:attrNameLst>
                                          <p:attrName>fillcolor</p:attrName>
                                        </p:attrNameLst>
                                      </p:cBhvr>
                                      <p:to>
                                        <p:clrVal>
                                          <a:srgbClr val="FFFFFF"/>
                                        </p:clrVal>
                                      </p:to>
                                    </p:set>
                                    <p:set>
                                      <p:cBhvr>
                                        <p:cTn id="148" dur="indefinite"/>
                                        <p:tgtEl>
                                          <p:spTgt spid="12"/>
                                        </p:tgtEl>
                                        <p:attrNameLst>
                                          <p:attrName>fill.type</p:attrName>
                                        </p:attrNameLst>
                                      </p:cBhvr>
                                      <p:to>
                                        <p:strVal val="solid"/>
                                      </p:to>
                                    </p:set>
                                    <p:set>
                                      <p:cBhvr>
                                        <p:cTn id="149" dur="indefinite"/>
                                        <p:tgtEl>
                                          <p:spTgt spid="12"/>
                                        </p:tgtEl>
                                        <p:attrNameLst>
                                          <p:attrName>fill.on</p:attrName>
                                        </p:attrNameLst>
                                      </p:cBhvr>
                                      <p:to>
                                        <p:strVal val="true"/>
                                      </p:to>
                                    </p:set>
                                  </p:childTnLst>
                                </p:cTn>
                              </p:par>
                              <p:par>
                                <p:cTn id="150" presetID="1" presetClass="emph" presetSubtype="1" nodeType="withEffect">
                                  <p:stCondLst>
                                    <p:cond delay="0"/>
                                  </p:stCondLst>
                                  <p:childTnLst>
                                    <p:set>
                                      <p:cBhvr>
                                        <p:cTn id="151" dur="indefinite"/>
                                        <p:tgtEl>
                                          <p:spTgt spid="10"/>
                                        </p:tgtEl>
                                        <p:attrNameLst>
                                          <p:attrName>fillcolor</p:attrName>
                                        </p:attrNameLst>
                                      </p:cBhvr>
                                      <p:to>
                                        <p:clrVal>
                                          <a:srgbClr val="FFFFFF"/>
                                        </p:clrVal>
                                      </p:to>
                                    </p:set>
                                    <p:set>
                                      <p:cBhvr>
                                        <p:cTn id="152" dur="indefinite"/>
                                        <p:tgtEl>
                                          <p:spTgt spid="10"/>
                                        </p:tgtEl>
                                        <p:attrNameLst>
                                          <p:attrName>fill.type</p:attrName>
                                        </p:attrNameLst>
                                      </p:cBhvr>
                                      <p:to>
                                        <p:strVal val="solid"/>
                                      </p:to>
                                    </p:set>
                                    <p:set>
                                      <p:cBhvr>
                                        <p:cTn id="153" dur="indefinite"/>
                                        <p:tgtEl>
                                          <p:spTgt spid="10"/>
                                        </p:tgtEl>
                                        <p:attrNameLst>
                                          <p:attrName>fill.on</p:attrName>
                                        </p:attrNameLst>
                                      </p:cBhvr>
                                      <p:to>
                                        <p:strVal val="true"/>
                                      </p:to>
                                    </p:set>
                                  </p:childTnLst>
                                </p:cTn>
                              </p:par>
                            </p:childTnLst>
                          </p:cTn>
                        </p:par>
                      </p:childTnLst>
                    </p:cTn>
                  </p:par>
                  <p:par>
                    <p:cTn id="154" fill="hold">
                      <p:stCondLst>
                        <p:cond delay="indefinite"/>
                      </p:stCondLst>
                      <p:childTnLst>
                        <p:par>
                          <p:cTn id="155" fill="hold">
                            <p:stCondLst>
                              <p:cond delay="0"/>
                            </p:stCondLst>
                            <p:childTnLst>
                              <p:par>
                                <p:cTn id="156" presetID="22" presetClass="entr" presetSubtype="8" fill="hold" nodeType="clickEffect">
                                  <p:stCondLst>
                                    <p:cond delay="0"/>
                                  </p:stCondLst>
                                  <p:childTnLst>
                                    <p:set>
                                      <p:cBhvr>
                                        <p:cTn id="157" dur="1" fill="hold">
                                          <p:stCondLst>
                                            <p:cond delay="0"/>
                                          </p:stCondLst>
                                        </p:cTn>
                                        <p:tgtEl>
                                          <p:spTgt spid="40"/>
                                        </p:tgtEl>
                                        <p:attrNameLst>
                                          <p:attrName>style.visibility</p:attrName>
                                        </p:attrNameLst>
                                      </p:cBhvr>
                                      <p:to>
                                        <p:strVal val="visible"/>
                                      </p:to>
                                    </p:set>
                                    <p:animEffect transition="in" filter="wipe(left)">
                                      <p:cBhvr>
                                        <p:cTn id="158" dur="500"/>
                                        <p:tgtEl>
                                          <p:spTgt spid="40"/>
                                        </p:tgtEl>
                                      </p:cBhvr>
                                    </p:animEffect>
                                  </p:childTnLst>
                                </p:cTn>
                              </p:par>
                              <p:par>
                                <p:cTn id="159" presetID="22" presetClass="entr" presetSubtype="8" fill="hold" nodeType="withEffect">
                                  <p:stCondLst>
                                    <p:cond delay="0"/>
                                  </p:stCondLst>
                                  <p:childTnLst>
                                    <p:set>
                                      <p:cBhvr>
                                        <p:cTn id="160" dur="1" fill="hold">
                                          <p:stCondLst>
                                            <p:cond delay="0"/>
                                          </p:stCondLst>
                                        </p:cTn>
                                        <p:tgtEl>
                                          <p:spTgt spid="61"/>
                                        </p:tgtEl>
                                        <p:attrNameLst>
                                          <p:attrName>style.visibility</p:attrName>
                                        </p:attrNameLst>
                                      </p:cBhvr>
                                      <p:to>
                                        <p:strVal val="visible"/>
                                      </p:to>
                                    </p:set>
                                    <p:animEffect transition="in" filter="wipe(left)">
                                      <p:cBhvr>
                                        <p:cTn id="161" dur="500"/>
                                        <p:tgtEl>
                                          <p:spTgt spid="61"/>
                                        </p:tgtEl>
                                      </p:cBhvr>
                                    </p:animEffect>
                                  </p:childTnLst>
                                </p:cTn>
                              </p:par>
                            </p:childTnLst>
                          </p:cTn>
                        </p:par>
                        <p:par>
                          <p:cTn id="162" fill="hold">
                            <p:stCondLst>
                              <p:cond delay="500"/>
                            </p:stCondLst>
                            <p:childTnLst>
                              <p:par>
                                <p:cTn id="163" presetID="1" presetClass="entr" presetSubtype="0" fill="hold" grpId="0" nodeType="afterEffect">
                                  <p:stCondLst>
                                    <p:cond delay="0"/>
                                  </p:stCondLst>
                                  <p:childTnLst>
                                    <p:set>
                                      <p:cBhvr>
                                        <p:cTn id="164" dur="1" fill="hold">
                                          <p:stCondLst>
                                            <p:cond delay="0"/>
                                          </p:stCondLst>
                                        </p:cTn>
                                        <p:tgtEl>
                                          <p:spTgt spid="168"/>
                                        </p:tgtEl>
                                        <p:attrNameLst>
                                          <p:attrName>style.visibility</p:attrName>
                                        </p:attrNameLst>
                                      </p:cBhvr>
                                      <p:to>
                                        <p:strVal val="visible"/>
                                      </p:to>
                                    </p:set>
                                  </p:childTnLst>
                                </p:cTn>
                              </p:par>
                              <p:par>
                                <p:cTn id="165" presetID="1" presetClass="entr" presetSubtype="0" fill="hold" grpId="0" nodeType="withEffect">
                                  <p:stCondLst>
                                    <p:cond delay="0"/>
                                  </p:stCondLst>
                                  <p:childTnLst>
                                    <p:set>
                                      <p:cBhvr>
                                        <p:cTn id="166" dur="1" fill="hold">
                                          <p:stCondLst>
                                            <p:cond delay="0"/>
                                          </p:stCondLst>
                                        </p:cTn>
                                        <p:tgtEl>
                                          <p:spTgt spid="170"/>
                                        </p:tgtEl>
                                        <p:attrNameLst>
                                          <p:attrName>style.visibility</p:attrName>
                                        </p:attrNameLst>
                                      </p:cBhvr>
                                      <p:to>
                                        <p:strVal val="visible"/>
                                      </p:to>
                                    </p:set>
                                  </p:childTnLst>
                                </p:cTn>
                              </p:par>
                            </p:childTnLst>
                          </p:cTn>
                        </p:par>
                      </p:childTnLst>
                    </p:cTn>
                  </p:par>
                  <p:par>
                    <p:cTn id="167" fill="hold">
                      <p:stCondLst>
                        <p:cond delay="indefinite"/>
                      </p:stCondLst>
                      <p:childTnLst>
                        <p:par>
                          <p:cTn id="168" fill="hold">
                            <p:stCondLst>
                              <p:cond delay="0"/>
                            </p:stCondLst>
                            <p:childTnLst>
                              <p:par>
                                <p:cTn id="169" presetID="1" presetClass="entr" presetSubtype="0" fill="hold" nodeType="clickEffect">
                                  <p:stCondLst>
                                    <p:cond delay="0"/>
                                  </p:stCondLst>
                                  <p:childTnLst>
                                    <p:set>
                                      <p:cBhvr>
                                        <p:cTn id="170" dur="1" fill="hold">
                                          <p:stCondLst>
                                            <p:cond delay="0"/>
                                          </p:stCondLst>
                                        </p:cTn>
                                        <p:tgtEl>
                                          <p:spTgt spid="187">
                                            <p:txEl>
                                              <p:pRg st="2" end="2"/>
                                            </p:txEl>
                                          </p:spTgt>
                                        </p:tgtEl>
                                        <p:attrNameLst>
                                          <p:attrName>style.visibility</p:attrName>
                                        </p:attrNameLst>
                                      </p:cBhvr>
                                      <p:to>
                                        <p:strVal val="visible"/>
                                      </p:to>
                                    </p:set>
                                  </p:childTnLst>
                                </p:cTn>
                              </p:par>
                            </p:childTnLst>
                          </p:cTn>
                        </p:par>
                      </p:childTnLst>
                    </p:cTn>
                  </p:par>
                  <p:par>
                    <p:cTn id="171" fill="hold">
                      <p:stCondLst>
                        <p:cond delay="indefinite"/>
                      </p:stCondLst>
                      <p:childTnLst>
                        <p:par>
                          <p:cTn id="172" fill="hold">
                            <p:stCondLst>
                              <p:cond delay="0"/>
                            </p:stCondLst>
                            <p:childTnLst>
                              <p:par>
                                <p:cTn id="173" presetID="22" presetClass="entr" presetSubtype="8" fill="hold" nodeType="clickEffect">
                                  <p:stCondLst>
                                    <p:cond delay="0"/>
                                  </p:stCondLst>
                                  <p:childTnLst>
                                    <p:set>
                                      <p:cBhvr>
                                        <p:cTn id="174" dur="1" fill="hold">
                                          <p:stCondLst>
                                            <p:cond delay="0"/>
                                          </p:stCondLst>
                                        </p:cTn>
                                        <p:tgtEl>
                                          <p:spTgt spid="27"/>
                                        </p:tgtEl>
                                        <p:attrNameLst>
                                          <p:attrName>style.visibility</p:attrName>
                                        </p:attrNameLst>
                                      </p:cBhvr>
                                      <p:to>
                                        <p:strVal val="visible"/>
                                      </p:to>
                                    </p:set>
                                    <p:animEffect transition="in" filter="wipe(left)">
                                      <p:cBhvr>
                                        <p:cTn id="175" dur="500"/>
                                        <p:tgtEl>
                                          <p:spTgt spid="27"/>
                                        </p:tgtEl>
                                      </p:cBhvr>
                                    </p:animEffect>
                                  </p:childTnLst>
                                </p:cTn>
                              </p:par>
                              <p:par>
                                <p:cTn id="176" presetID="22" presetClass="entr" presetSubtype="8" fill="hold" nodeType="withEffect">
                                  <p:stCondLst>
                                    <p:cond delay="0"/>
                                  </p:stCondLst>
                                  <p:childTnLst>
                                    <p:set>
                                      <p:cBhvr>
                                        <p:cTn id="177" dur="1" fill="hold">
                                          <p:stCondLst>
                                            <p:cond delay="0"/>
                                          </p:stCondLst>
                                        </p:cTn>
                                        <p:tgtEl>
                                          <p:spTgt spid="34"/>
                                        </p:tgtEl>
                                        <p:attrNameLst>
                                          <p:attrName>style.visibility</p:attrName>
                                        </p:attrNameLst>
                                      </p:cBhvr>
                                      <p:to>
                                        <p:strVal val="visible"/>
                                      </p:to>
                                    </p:set>
                                    <p:animEffect transition="in" filter="wipe(left)">
                                      <p:cBhvr>
                                        <p:cTn id="178" dur="500"/>
                                        <p:tgtEl>
                                          <p:spTgt spid="34"/>
                                        </p:tgtEl>
                                      </p:cBhvr>
                                    </p:animEffect>
                                  </p:childTnLst>
                                </p:cTn>
                              </p:par>
                            </p:childTnLst>
                          </p:cTn>
                        </p:par>
                        <p:par>
                          <p:cTn id="179" fill="hold">
                            <p:stCondLst>
                              <p:cond delay="500"/>
                            </p:stCondLst>
                            <p:childTnLst>
                              <p:par>
                                <p:cTn id="180" presetID="21" presetClass="entr" presetSubtype="8" fill="hold" grpId="0" nodeType="afterEffect">
                                  <p:stCondLst>
                                    <p:cond delay="0"/>
                                  </p:stCondLst>
                                  <p:childTnLst>
                                    <p:set>
                                      <p:cBhvr>
                                        <p:cTn id="181" dur="1" fill="hold">
                                          <p:stCondLst>
                                            <p:cond delay="0"/>
                                          </p:stCondLst>
                                        </p:cTn>
                                        <p:tgtEl>
                                          <p:spTgt spid="18"/>
                                        </p:tgtEl>
                                        <p:attrNameLst>
                                          <p:attrName>style.visibility</p:attrName>
                                        </p:attrNameLst>
                                      </p:cBhvr>
                                      <p:to>
                                        <p:strVal val="visible"/>
                                      </p:to>
                                    </p:set>
                                    <p:animEffect transition="in" filter="wheel(8)">
                                      <p:cBhvr>
                                        <p:cTn id="182" dur="500"/>
                                        <p:tgtEl>
                                          <p:spTgt spid="18"/>
                                        </p:tgtEl>
                                      </p:cBhvr>
                                    </p:animEffect>
                                  </p:childTnLst>
                                </p:cTn>
                              </p:par>
                              <p:par>
                                <p:cTn id="183" presetID="1" presetClass="emph" presetSubtype="1" nodeType="withEffect">
                                  <p:stCondLst>
                                    <p:cond delay="0"/>
                                  </p:stCondLst>
                                  <p:childTnLst>
                                    <p:set>
                                      <p:cBhvr>
                                        <p:cTn id="184" dur="indefinite"/>
                                        <p:tgtEl>
                                          <p:spTgt spid="18"/>
                                        </p:tgtEl>
                                        <p:attrNameLst>
                                          <p:attrName>fillcolor</p:attrName>
                                        </p:attrNameLst>
                                      </p:cBhvr>
                                      <p:to>
                                        <p:clrVal>
                                          <a:srgbClr val="0070C0"/>
                                        </p:clrVal>
                                      </p:to>
                                    </p:set>
                                    <p:set>
                                      <p:cBhvr>
                                        <p:cTn id="185" dur="indefinite"/>
                                        <p:tgtEl>
                                          <p:spTgt spid="18"/>
                                        </p:tgtEl>
                                        <p:attrNameLst>
                                          <p:attrName>fill.type</p:attrName>
                                        </p:attrNameLst>
                                      </p:cBhvr>
                                      <p:to>
                                        <p:strVal val="solid"/>
                                      </p:to>
                                    </p:set>
                                    <p:set>
                                      <p:cBhvr>
                                        <p:cTn id="186" dur="indefinite"/>
                                        <p:tgtEl>
                                          <p:spTgt spid="18"/>
                                        </p:tgtEl>
                                        <p:attrNameLst>
                                          <p:attrName>fill.on</p:attrName>
                                        </p:attrNameLst>
                                      </p:cBhvr>
                                      <p:to>
                                        <p:strVal val="true"/>
                                      </p:to>
                                    </p:set>
                                  </p:childTnLst>
                                </p:cTn>
                              </p:par>
                            </p:childTnLst>
                          </p:cTn>
                        </p:par>
                        <p:par>
                          <p:cTn id="187" fill="hold">
                            <p:stCondLst>
                              <p:cond delay="1000"/>
                            </p:stCondLst>
                            <p:childTnLst>
                              <p:par>
                                <p:cTn id="188" presetID="1" presetClass="entr" presetSubtype="0" fill="hold" grpId="0" nodeType="afterEffect">
                                  <p:stCondLst>
                                    <p:cond delay="0"/>
                                  </p:stCondLst>
                                  <p:childTnLst>
                                    <p:set>
                                      <p:cBhvr>
                                        <p:cTn id="189" dur="1" fill="hold">
                                          <p:stCondLst>
                                            <p:cond delay="0"/>
                                          </p:stCondLst>
                                        </p:cTn>
                                        <p:tgtEl>
                                          <p:spTgt spid="142"/>
                                        </p:tgtEl>
                                        <p:attrNameLst>
                                          <p:attrName>style.visibility</p:attrName>
                                        </p:attrNameLst>
                                      </p:cBhvr>
                                      <p:to>
                                        <p:strVal val="visible"/>
                                      </p:to>
                                    </p:set>
                                  </p:childTnLst>
                                </p:cTn>
                              </p:par>
                              <p:par>
                                <p:cTn id="190" presetID="1" presetClass="entr" presetSubtype="0" fill="hold" grpId="0" nodeType="withEffect">
                                  <p:stCondLst>
                                    <p:cond delay="0"/>
                                  </p:stCondLst>
                                  <p:childTnLst>
                                    <p:set>
                                      <p:cBhvr>
                                        <p:cTn id="191" dur="1" fill="hold">
                                          <p:stCondLst>
                                            <p:cond delay="0"/>
                                          </p:stCondLst>
                                        </p:cTn>
                                        <p:tgtEl>
                                          <p:spTgt spid="172"/>
                                        </p:tgtEl>
                                        <p:attrNameLst>
                                          <p:attrName>style.visibility</p:attrName>
                                        </p:attrNameLst>
                                      </p:cBhvr>
                                      <p:to>
                                        <p:strVal val="visible"/>
                                      </p:to>
                                    </p:set>
                                  </p:childTnLst>
                                </p:cTn>
                              </p:par>
                            </p:childTnLst>
                          </p:cTn>
                        </p:par>
                      </p:childTnLst>
                    </p:cTn>
                  </p:par>
                  <p:par>
                    <p:cTn id="192" fill="hold">
                      <p:stCondLst>
                        <p:cond delay="indefinite"/>
                      </p:stCondLst>
                      <p:childTnLst>
                        <p:par>
                          <p:cTn id="193" fill="hold">
                            <p:stCondLst>
                              <p:cond delay="0"/>
                            </p:stCondLst>
                            <p:childTnLst>
                              <p:par>
                                <p:cTn id="194" presetID="22" presetClass="entr" presetSubtype="1" fill="hold" nodeType="clickEffect">
                                  <p:stCondLst>
                                    <p:cond delay="0"/>
                                  </p:stCondLst>
                                  <p:childTnLst>
                                    <p:set>
                                      <p:cBhvr>
                                        <p:cTn id="195" dur="1" fill="hold">
                                          <p:stCondLst>
                                            <p:cond delay="0"/>
                                          </p:stCondLst>
                                        </p:cTn>
                                        <p:tgtEl>
                                          <p:spTgt spid="49"/>
                                        </p:tgtEl>
                                        <p:attrNameLst>
                                          <p:attrName>style.visibility</p:attrName>
                                        </p:attrNameLst>
                                      </p:cBhvr>
                                      <p:to>
                                        <p:strVal val="visible"/>
                                      </p:to>
                                    </p:set>
                                    <p:animEffect transition="in" filter="wipe(up)">
                                      <p:cBhvr>
                                        <p:cTn id="196" dur="500"/>
                                        <p:tgtEl>
                                          <p:spTgt spid="49"/>
                                        </p:tgtEl>
                                      </p:cBhvr>
                                    </p:animEffect>
                                  </p:childTnLst>
                                </p:cTn>
                              </p:par>
                            </p:childTnLst>
                          </p:cTn>
                        </p:par>
                        <p:par>
                          <p:cTn id="197" fill="hold">
                            <p:stCondLst>
                              <p:cond delay="500"/>
                            </p:stCondLst>
                            <p:childTnLst>
                              <p:par>
                                <p:cTn id="198" presetID="1" presetClass="entr" presetSubtype="0" fill="hold" grpId="0" nodeType="afterEffect">
                                  <p:stCondLst>
                                    <p:cond delay="0"/>
                                  </p:stCondLst>
                                  <p:childTnLst>
                                    <p:set>
                                      <p:cBhvr>
                                        <p:cTn id="199" dur="1" fill="hold">
                                          <p:stCondLst>
                                            <p:cond delay="0"/>
                                          </p:stCondLst>
                                        </p:cTn>
                                        <p:tgtEl>
                                          <p:spTgt spid="144"/>
                                        </p:tgtEl>
                                        <p:attrNameLst>
                                          <p:attrName>style.visibility</p:attrName>
                                        </p:attrNameLst>
                                      </p:cBhvr>
                                      <p:to>
                                        <p:strVal val="visible"/>
                                      </p:to>
                                    </p:set>
                                  </p:childTnLst>
                                </p:cTn>
                              </p:par>
                            </p:childTnLst>
                          </p:cTn>
                        </p:par>
                      </p:childTnLst>
                    </p:cTn>
                  </p:par>
                  <p:par>
                    <p:cTn id="200" fill="hold">
                      <p:stCondLst>
                        <p:cond delay="indefinite"/>
                      </p:stCondLst>
                      <p:childTnLst>
                        <p:par>
                          <p:cTn id="201" fill="hold">
                            <p:stCondLst>
                              <p:cond delay="0"/>
                            </p:stCondLst>
                            <p:childTnLst>
                              <p:par>
                                <p:cTn id="202" presetID="22" presetClass="entr" presetSubtype="2" fill="hold" nodeType="clickEffect">
                                  <p:stCondLst>
                                    <p:cond delay="0"/>
                                  </p:stCondLst>
                                  <p:childTnLst>
                                    <p:set>
                                      <p:cBhvr>
                                        <p:cTn id="203" dur="1" fill="hold">
                                          <p:stCondLst>
                                            <p:cond delay="0"/>
                                          </p:stCondLst>
                                        </p:cTn>
                                        <p:tgtEl>
                                          <p:spTgt spid="97"/>
                                        </p:tgtEl>
                                        <p:attrNameLst>
                                          <p:attrName>style.visibility</p:attrName>
                                        </p:attrNameLst>
                                      </p:cBhvr>
                                      <p:to>
                                        <p:strVal val="visible"/>
                                      </p:to>
                                    </p:set>
                                    <p:animEffect transition="in" filter="wipe(right)">
                                      <p:cBhvr>
                                        <p:cTn id="204" dur="500"/>
                                        <p:tgtEl>
                                          <p:spTgt spid="97"/>
                                        </p:tgtEl>
                                      </p:cBhvr>
                                    </p:animEffect>
                                  </p:childTnLst>
                                </p:cTn>
                              </p:par>
                            </p:childTnLst>
                          </p:cTn>
                        </p:par>
                        <p:par>
                          <p:cTn id="205" fill="hold">
                            <p:stCondLst>
                              <p:cond delay="500"/>
                            </p:stCondLst>
                            <p:childTnLst>
                              <p:par>
                                <p:cTn id="206" presetID="1" presetClass="emph" presetSubtype="1" nodeType="afterEffect">
                                  <p:stCondLst>
                                    <p:cond delay="0"/>
                                  </p:stCondLst>
                                  <p:childTnLst>
                                    <p:set>
                                      <p:cBhvr>
                                        <p:cTn id="207" dur="indefinite"/>
                                        <p:tgtEl>
                                          <p:spTgt spid="5"/>
                                        </p:tgtEl>
                                        <p:attrNameLst>
                                          <p:attrName>fillcolor</p:attrName>
                                        </p:attrNameLst>
                                      </p:cBhvr>
                                      <p:to>
                                        <p:clrVal>
                                          <a:srgbClr val="0070C0"/>
                                        </p:clrVal>
                                      </p:to>
                                    </p:set>
                                    <p:set>
                                      <p:cBhvr>
                                        <p:cTn id="208" dur="indefinite"/>
                                        <p:tgtEl>
                                          <p:spTgt spid="5"/>
                                        </p:tgtEl>
                                        <p:attrNameLst>
                                          <p:attrName>fill.type</p:attrName>
                                        </p:attrNameLst>
                                      </p:cBhvr>
                                      <p:to>
                                        <p:strVal val="solid"/>
                                      </p:to>
                                    </p:set>
                                    <p:set>
                                      <p:cBhvr>
                                        <p:cTn id="209" dur="indefinite"/>
                                        <p:tgtEl>
                                          <p:spTgt spid="5"/>
                                        </p:tgtEl>
                                        <p:attrNameLst>
                                          <p:attrName>fill.on</p:attrName>
                                        </p:attrNameLst>
                                      </p:cBhvr>
                                      <p:to>
                                        <p:strVal val="true"/>
                                      </p:to>
                                    </p:set>
                                  </p:childTnLst>
                                </p:cTn>
                              </p:par>
                            </p:childTnLst>
                          </p:cTn>
                        </p:par>
                        <p:par>
                          <p:cTn id="210" fill="hold">
                            <p:stCondLst>
                              <p:cond delay="500"/>
                            </p:stCondLst>
                            <p:childTnLst>
                              <p:par>
                                <p:cTn id="211" presetID="1" presetClass="entr" presetSubtype="0" fill="hold" grpId="0" nodeType="afterEffect">
                                  <p:stCondLst>
                                    <p:cond delay="0"/>
                                  </p:stCondLst>
                                  <p:childTnLst>
                                    <p:set>
                                      <p:cBhvr>
                                        <p:cTn id="212" dur="1" fill="hold">
                                          <p:stCondLst>
                                            <p:cond delay="0"/>
                                          </p:stCondLst>
                                        </p:cTn>
                                        <p:tgtEl>
                                          <p:spTgt spid="146"/>
                                        </p:tgtEl>
                                        <p:attrNameLst>
                                          <p:attrName>style.visibility</p:attrName>
                                        </p:attrNameLst>
                                      </p:cBhvr>
                                      <p:to>
                                        <p:strVal val="visible"/>
                                      </p:to>
                                    </p:set>
                                  </p:childTnLst>
                                </p:cTn>
                              </p:par>
                            </p:childTnLst>
                          </p:cTn>
                        </p:par>
                      </p:childTnLst>
                    </p:cTn>
                  </p:par>
                  <p:par>
                    <p:cTn id="213" fill="hold">
                      <p:stCondLst>
                        <p:cond delay="indefinite"/>
                      </p:stCondLst>
                      <p:childTnLst>
                        <p:par>
                          <p:cTn id="214" fill="hold">
                            <p:stCondLst>
                              <p:cond delay="0"/>
                            </p:stCondLst>
                            <p:childTnLst>
                              <p:par>
                                <p:cTn id="215" presetID="1" presetClass="exit" presetSubtype="0" fill="hold" grpId="1" nodeType="clickEffect">
                                  <p:stCondLst>
                                    <p:cond delay="0"/>
                                  </p:stCondLst>
                                  <p:childTnLst>
                                    <p:set>
                                      <p:cBhvr>
                                        <p:cTn id="216" dur="1" fill="hold">
                                          <p:stCondLst>
                                            <p:cond delay="0"/>
                                          </p:stCondLst>
                                        </p:cTn>
                                        <p:tgtEl>
                                          <p:spTgt spid="268"/>
                                        </p:tgtEl>
                                        <p:attrNameLst>
                                          <p:attrName>style.visibility</p:attrName>
                                        </p:attrNameLst>
                                      </p:cBhvr>
                                      <p:to>
                                        <p:strVal val="hidden"/>
                                      </p:to>
                                    </p:set>
                                  </p:childTnLst>
                                </p:cTn>
                              </p:par>
                              <p:par>
                                <p:cTn id="217" presetID="1" presetClass="entr" presetSubtype="0" fill="hold" grpId="0" nodeType="withEffect">
                                  <p:stCondLst>
                                    <p:cond delay="0"/>
                                  </p:stCondLst>
                                  <p:childTnLst>
                                    <p:set>
                                      <p:cBhvr>
                                        <p:cTn id="218" dur="1" fill="hold">
                                          <p:stCondLst>
                                            <p:cond delay="0"/>
                                          </p:stCondLst>
                                        </p:cTn>
                                        <p:tgtEl>
                                          <p:spTgt spid="266"/>
                                        </p:tgtEl>
                                        <p:attrNameLst>
                                          <p:attrName>style.visibility</p:attrName>
                                        </p:attrNameLst>
                                      </p:cBhvr>
                                      <p:to>
                                        <p:strVal val="visible"/>
                                      </p:to>
                                    </p:set>
                                  </p:childTnLst>
                                </p:cTn>
                              </p:par>
                            </p:childTnLst>
                          </p:cTn>
                        </p:par>
                      </p:childTnLst>
                    </p:cTn>
                  </p:par>
                  <p:par>
                    <p:cTn id="219" fill="hold">
                      <p:stCondLst>
                        <p:cond delay="indefinite"/>
                      </p:stCondLst>
                      <p:childTnLst>
                        <p:par>
                          <p:cTn id="220" fill="hold">
                            <p:stCondLst>
                              <p:cond delay="0"/>
                            </p:stCondLst>
                            <p:childTnLst>
                              <p:par>
                                <p:cTn id="221" presetID="22" presetClass="entr" presetSubtype="4" fill="hold" nodeType="clickEffect">
                                  <p:stCondLst>
                                    <p:cond delay="0"/>
                                  </p:stCondLst>
                                  <p:childTnLst>
                                    <p:set>
                                      <p:cBhvr>
                                        <p:cTn id="222" dur="1" fill="hold">
                                          <p:stCondLst>
                                            <p:cond delay="0"/>
                                          </p:stCondLst>
                                        </p:cTn>
                                        <p:tgtEl>
                                          <p:spTgt spid="95"/>
                                        </p:tgtEl>
                                        <p:attrNameLst>
                                          <p:attrName>style.visibility</p:attrName>
                                        </p:attrNameLst>
                                      </p:cBhvr>
                                      <p:to>
                                        <p:strVal val="visible"/>
                                      </p:to>
                                    </p:set>
                                    <p:animEffect transition="in" filter="wipe(down)">
                                      <p:cBhvr>
                                        <p:cTn id="223" dur="500"/>
                                        <p:tgtEl>
                                          <p:spTgt spid="95"/>
                                        </p:tgtEl>
                                      </p:cBhvr>
                                    </p:animEffect>
                                  </p:childTnLst>
                                </p:cTn>
                              </p:par>
                              <p:par>
                                <p:cTn id="224" presetID="22" presetClass="entr" presetSubtype="1" fill="hold" nodeType="withEffect">
                                  <p:stCondLst>
                                    <p:cond delay="0"/>
                                  </p:stCondLst>
                                  <p:childTnLst>
                                    <p:set>
                                      <p:cBhvr>
                                        <p:cTn id="225" dur="1" fill="hold">
                                          <p:stCondLst>
                                            <p:cond delay="0"/>
                                          </p:stCondLst>
                                        </p:cTn>
                                        <p:tgtEl>
                                          <p:spTgt spid="91"/>
                                        </p:tgtEl>
                                        <p:attrNameLst>
                                          <p:attrName>style.visibility</p:attrName>
                                        </p:attrNameLst>
                                      </p:cBhvr>
                                      <p:to>
                                        <p:strVal val="visible"/>
                                      </p:to>
                                    </p:set>
                                    <p:animEffect transition="in" filter="wipe(up)">
                                      <p:cBhvr>
                                        <p:cTn id="226" dur="500"/>
                                        <p:tgtEl>
                                          <p:spTgt spid="91"/>
                                        </p:tgtEl>
                                      </p:cBhvr>
                                    </p:animEffect>
                                  </p:childTnLst>
                                </p:cTn>
                              </p:par>
                            </p:childTnLst>
                          </p:cTn>
                        </p:par>
                        <p:par>
                          <p:cTn id="227" fill="hold">
                            <p:stCondLst>
                              <p:cond delay="500"/>
                            </p:stCondLst>
                            <p:childTnLst>
                              <p:par>
                                <p:cTn id="228" presetID="1" presetClass="entr" presetSubtype="0" fill="hold" grpId="0" nodeType="afterEffect">
                                  <p:stCondLst>
                                    <p:cond delay="0"/>
                                  </p:stCondLst>
                                  <p:childTnLst>
                                    <p:set>
                                      <p:cBhvr>
                                        <p:cTn id="229" dur="1" fill="hold">
                                          <p:stCondLst>
                                            <p:cond delay="0"/>
                                          </p:stCondLst>
                                        </p:cTn>
                                        <p:tgtEl>
                                          <p:spTgt spid="184"/>
                                        </p:tgtEl>
                                        <p:attrNameLst>
                                          <p:attrName>style.visibility</p:attrName>
                                        </p:attrNameLst>
                                      </p:cBhvr>
                                      <p:to>
                                        <p:strVal val="visible"/>
                                      </p:to>
                                    </p:set>
                                  </p:childTnLst>
                                </p:cTn>
                              </p:par>
                              <p:par>
                                <p:cTn id="230" presetID="1" presetClass="entr" presetSubtype="0" fill="hold" grpId="0" nodeType="withEffect">
                                  <p:stCondLst>
                                    <p:cond delay="0"/>
                                  </p:stCondLst>
                                  <p:childTnLst>
                                    <p:set>
                                      <p:cBhvr>
                                        <p:cTn id="231" dur="1" fill="hold">
                                          <p:stCondLst>
                                            <p:cond delay="0"/>
                                          </p:stCondLst>
                                        </p:cTn>
                                        <p:tgtEl>
                                          <p:spTgt spid="182"/>
                                        </p:tgtEl>
                                        <p:attrNameLst>
                                          <p:attrName>style.visibility</p:attrName>
                                        </p:attrNameLst>
                                      </p:cBhvr>
                                      <p:to>
                                        <p:strVal val="visible"/>
                                      </p:to>
                                    </p:set>
                                  </p:childTnLst>
                                </p:cTn>
                              </p:par>
                            </p:childTnLst>
                          </p:cTn>
                        </p:par>
                      </p:childTnLst>
                    </p:cTn>
                  </p:par>
                  <p:par>
                    <p:cTn id="232" fill="hold">
                      <p:stCondLst>
                        <p:cond delay="indefinite"/>
                      </p:stCondLst>
                      <p:childTnLst>
                        <p:par>
                          <p:cTn id="233" fill="hold">
                            <p:stCondLst>
                              <p:cond delay="0"/>
                            </p:stCondLst>
                            <p:childTnLst>
                              <p:par>
                                <p:cTn id="234" presetID="1" presetClass="entr" presetSubtype="0" fill="hold" nodeType="clickEffect">
                                  <p:stCondLst>
                                    <p:cond delay="0"/>
                                  </p:stCondLst>
                                  <p:childTnLst>
                                    <p:set>
                                      <p:cBhvr>
                                        <p:cTn id="235" dur="1" fill="hold">
                                          <p:stCondLst>
                                            <p:cond delay="0"/>
                                          </p:stCondLst>
                                        </p:cTn>
                                        <p:tgtEl>
                                          <p:spTgt spid="187">
                                            <p:txEl>
                                              <p:pRg st="3" end="3"/>
                                            </p:txEl>
                                          </p:spTgt>
                                        </p:tgtEl>
                                        <p:attrNameLst>
                                          <p:attrName>style.visibility</p:attrName>
                                        </p:attrNameLst>
                                      </p:cBhvr>
                                      <p:to>
                                        <p:strVal val="visible"/>
                                      </p:to>
                                    </p:set>
                                  </p:childTnLst>
                                </p:cTn>
                              </p:par>
                            </p:childTnLst>
                          </p:cTn>
                        </p:par>
                      </p:childTnLst>
                    </p:cTn>
                  </p:par>
                  <p:par>
                    <p:cTn id="236" fill="hold">
                      <p:stCondLst>
                        <p:cond delay="indefinite"/>
                      </p:stCondLst>
                      <p:childTnLst>
                        <p:par>
                          <p:cTn id="237" fill="hold">
                            <p:stCondLst>
                              <p:cond delay="0"/>
                            </p:stCondLst>
                            <p:childTnLst>
                              <p:par>
                                <p:cTn id="238" presetID="1" presetClass="emph" presetSubtype="1" nodeType="clickEffect">
                                  <p:stCondLst>
                                    <p:cond delay="0"/>
                                  </p:stCondLst>
                                  <p:childTnLst>
                                    <p:set>
                                      <p:cBhvr>
                                        <p:cTn id="239" dur="indefinite"/>
                                        <p:tgtEl>
                                          <p:spTgt spid="5"/>
                                        </p:tgtEl>
                                        <p:attrNameLst>
                                          <p:attrName>fillcolor</p:attrName>
                                        </p:attrNameLst>
                                      </p:cBhvr>
                                      <p:to>
                                        <p:clrVal>
                                          <a:srgbClr val="FFFF00"/>
                                        </p:clrVal>
                                      </p:to>
                                    </p:set>
                                    <p:set>
                                      <p:cBhvr>
                                        <p:cTn id="240" dur="indefinite"/>
                                        <p:tgtEl>
                                          <p:spTgt spid="5"/>
                                        </p:tgtEl>
                                        <p:attrNameLst>
                                          <p:attrName>fill.type</p:attrName>
                                        </p:attrNameLst>
                                      </p:cBhvr>
                                      <p:to>
                                        <p:strVal val="solid"/>
                                      </p:to>
                                    </p:set>
                                    <p:set>
                                      <p:cBhvr>
                                        <p:cTn id="241" dur="indefinite"/>
                                        <p:tgtEl>
                                          <p:spTgt spid="5"/>
                                        </p:tgtEl>
                                        <p:attrNameLst>
                                          <p:attrName>fill.on</p:attrName>
                                        </p:attrNameLst>
                                      </p:cBhvr>
                                      <p:to>
                                        <p:strVal val="true"/>
                                      </p:to>
                                    </p:set>
                                  </p:childTnLst>
                                </p:cTn>
                              </p:par>
                              <p:par>
                                <p:cTn id="242" presetID="1" presetClass="emph" presetSubtype="1" nodeType="withEffect">
                                  <p:stCondLst>
                                    <p:cond delay="0"/>
                                  </p:stCondLst>
                                  <p:childTnLst>
                                    <p:set>
                                      <p:cBhvr>
                                        <p:cTn id="243" dur="indefinite"/>
                                        <p:tgtEl>
                                          <p:spTgt spid="14"/>
                                        </p:tgtEl>
                                        <p:attrNameLst>
                                          <p:attrName>fillcolor</p:attrName>
                                        </p:attrNameLst>
                                      </p:cBhvr>
                                      <p:to>
                                        <p:clrVal>
                                          <a:srgbClr val="FFFFFF"/>
                                        </p:clrVal>
                                      </p:to>
                                    </p:set>
                                    <p:set>
                                      <p:cBhvr>
                                        <p:cTn id="244" dur="indefinite"/>
                                        <p:tgtEl>
                                          <p:spTgt spid="14"/>
                                        </p:tgtEl>
                                        <p:attrNameLst>
                                          <p:attrName>fill.type</p:attrName>
                                        </p:attrNameLst>
                                      </p:cBhvr>
                                      <p:to>
                                        <p:strVal val="solid"/>
                                      </p:to>
                                    </p:set>
                                    <p:set>
                                      <p:cBhvr>
                                        <p:cTn id="245" dur="indefinite"/>
                                        <p:tgtEl>
                                          <p:spTgt spid="14"/>
                                        </p:tgtEl>
                                        <p:attrNameLst>
                                          <p:attrName>fill.on</p:attrName>
                                        </p:attrNameLst>
                                      </p:cBhvr>
                                      <p:to>
                                        <p:strVal val="true"/>
                                      </p:to>
                                    </p:set>
                                  </p:childTnLst>
                                </p:cTn>
                              </p:par>
                              <p:par>
                                <p:cTn id="246" presetID="1" presetClass="emph" presetSubtype="1" nodeType="withEffect">
                                  <p:stCondLst>
                                    <p:cond delay="0"/>
                                  </p:stCondLst>
                                  <p:childTnLst>
                                    <p:set>
                                      <p:cBhvr>
                                        <p:cTn id="247" dur="indefinite"/>
                                        <p:tgtEl>
                                          <p:spTgt spid="16"/>
                                        </p:tgtEl>
                                        <p:attrNameLst>
                                          <p:attrName>fillcolor</p:attrName>
                                        </p:attrNameLst>
                                      </p:cBhvr>
                                      <p:to>
                                        <p:clrVal>
                                          <a:srgbClr val="FFFFFF"/>
                                        </p:clrVal>
                                      </p:to>
                                    </p:set>
                                    <p:set>
                                      <p:cBhvr>
                                        <p:cTn id="248" dur="indefinite"/>
                                        <p:tgtEl>
                                          <p:spTgt spid="16"/>
                                        </p:tgtEl>
                                        <p:attrNameLst>
                                          <p:attrName>fill.type</p:attrName>
                                        </p:attrNameLst>
                                      </p:cBhvr>
                                      <p:to>
                                        <p:strVal val="solid"/>
                                      </p:to>
                                    </p:set>
                                    <p:set>
                                      <p:cBhvr>
                                        <p:cTn id="249" dur="indefinite"/>
                                        <p:tgtEl>
                                          <p:spTgt spid="16"/>
                                        </p:tgtEl>
                                        <p:attrNameLst>
                                          <p:attrName>fill.on</p:attrName>
                                        </p:attrNameLst>
                                      </p:cBhvr>
                                      <p:to>
                                        <p:strVal val="true"/>
                                      </p:to>
                                    </p:set>
                                  </p:childTnLst>
                                </p:cTn>
                              </p:par>
                              <p:par>
                                <p:cTn id="250" presetID="1" presetClass="emph" presetSubtype="1" nodeType="withEffect">
                                  <p:stCondLst>
                                    <p:cond delay="0"/>
                                  </p:stCondLst>
                                  <p:childTnLst>
                                    <p:set>
                                      <p:cBhvr>
                                        <p:cTn id="251" dur="indefinite"/>
                                        <p:tgtEl>
                                          <p:spTgt spid="18"/>
                                        </p:tgtEl>
                                        <p:attrNameLst>
                                          <p:attrName>fillcolor</p:attrName>
                                        </p:attrNameLst>
                                      </p:cBhvr>
                                      <p:to>
                                        <p:clrVal>
                                          <a:srgbClr val="FFFFFF"/>
                                        </p:clrVal>
                                      </p:to>
                                    </p:set>
                                    <p:set>
                                      <p:cBhvr>
                                        <p:cTn id="252" dur="indefinite"/>
                                        <p:tgtEl>
                                          <p:spTgt spid="18"/>
                                        </p:tgtEl>
                                        <p:attrNameLst>
                                          <p:attrName>fill.type</p:attrName>
                                        </p:attrNameLst>
                                      </p:cBhvr>
                                      <p:to>
                                        <p:strVal val="solid"/>
                                      </p:to>
                                    </p:set>
                                    <p:set>
                                      <p:cBhvr>
                                        <p:cTn id="253" dur="indefinite"/>
                                        <p:tgtEl>
                                          <p:spTgt spid="18"/>
                                        </p:tgtEl>
                                        <p:attrNameLst>
                                          <p:attrName>fill.on</p:attrName>
                                        </p:attrNameLst>
                                      </p:cBhvr>
                                      <p:to>
                                        <p:strVal val="true"/>
                                      </p:to>
                                    </p:set>
                                  </p:childTnLst>
                                </p:cTn>
                              </p:par>
                            </p:childTnLst>
                          </p:cTn>
                        </p:par>
                      </p:childTnLst>
                    </p:cTn>
                  </p:par>
                  <p:par>
                    <p:cTn id="254" fill="hold">
                      <p:stCondLst>
                        <p:cond delay="indefinite"/>
                      </p:stCondLst>
                      <p:childTnLst>
                        <p:par>
                          <p:cTn id="255" fill="hold">
                            <p:stCondLst>
                              <p:cond delay="0"/>
                            </p:stCondLst>
                            <p:childTnLst>
                              <p:par>
                                <p:cTn id="256" presetID="22" presetClass="entr" presetSubtype="8" fill="hold" nodeType="clickEffect">
                                  <p:stCondLst>
                                    <p:cond delay="0"/>
                                  </p:stCondLst>
                                  <p:childTnLst>
                                    <p:set>
                                      <p:cBhvr>
                                        <p:cTn id="257" dur="1" fill="hold">
                                          <p:stCondLst>
                                            <p:cond delay="0"/>
                                          </p:stCondLst>
                                        </p:cTn>
                                        <p:tgtEl>
                                          <p:spTgt spid="52"/>
                                        </p:tgtEl>
                                        <p:attrNameLst>
                                          <p:attrName>style.visibility</p:attrName>
                                        </p:attrNameLst>
                                      </p:cBhvr>
                                      <p:to>
                                        <p:strVal val="visible"/>
                                      </p:to>
                                    </p:set>
                                    <p:animEffect transition="in" filter="wipe(left)">
                                      <p:cBhvr>
                                        <p:cTn id="258" dur="500"/>
                                        <p:tgtEl>
                                          <p:spTgt spid="52"/>
                                        </p:tgtEl>
                                      </p:cBhvr>
                                    </p:animEffect>
                                  </p:childTnLst>
                                </p:cTn>
                              </p:par>
                            </p:childTnLst>
                          </p:cTn>
                        </p:par>
                        <p:par>
                          <p:cTn id="259" fill="hold">
                            <p:stCondLst>
                              <p:cond delay="500"/>
                            </p:stCondLst>
                            <p:childTnLst>
                              <p:par>
                                <p:cTn id="260" presetID="1" presetClass="entr" presetSubtype="0" fill="hold" grpId="0" nodeType="afterEffect">
                                  <p:stCondLst>
                                    <p:cond delay="0"/>
                                  </p:stCondLst>
                                  <p:childTnLst>
                                    <p:set>
                                      <p:cBhvr>
                                        <p:cTn id="261" dur="1" fill="hold">
                                          <p:stCondLst>
                                            <p:cond delay="0"/>
                                          </p:stCondLst>
                                        </p:cTn>
                                        <p:tgtEl>
                                          <p:spTgt spid="136"/>
                                        </p:tgtEl>
                                        <p:attrNameLst>
                                          <p:attrName>style.visibility</p:attrName>
                                        </p:attrNameLst>
                                      </p:cBhvr>
                                      <p:to>
                                        <p:strVal val="visible"/>
                                      </p:to>
                                    </p:set>
                                  </p:childTnLst>
                                </p:cTn>
                              </p:par>
                            </p:childTnLst>
                          </p:cTn>
                        </p:par>
                      </p:childTnLst>
                    </p:cTn>
                  </p:par>
                  <p:par>
                    <p:cTn id="262" fill="hold">
                      <p:stCondLst>
                        <p:cond delay="indefinite"/>
                      </p:stCondLst>
                      <p:childTnLst>
                        <p:par>
                          <p:cTn id="263" fill="hold">
                            <p:stCondLst>
                              <p:cond delay="0"/>
                            </p:stCondLst>
                            <p:childTnLst>
                              <p:par>
                                <p:cTn id="264" presetID="1" presetClass="entr" presetSubtype="0" fill="hold" nodeType="clickEffect">
                                  <p:stCondLst>
                                    <p:cond delay="0"/>
                                  </p:stCondLst>
                                  <p:childTnLst>
                                    <p:set>
                                      <p:cBhvr>
                                        <p:cTn id="265" dur="1" fill="hold">
                                          <p:stCondLst>
                                            <p:cond delay="0"/>
                                          </p:stCondLst>
                                        </p:cTn>
                                        <p:tgtEl>
                                          <p:spTgt spid="187">
                                            <p:txEl>
                                              <p:pRg st="4" end="4"/>
                                            </p:txEl>
                                          </p:spTgt>
                                        </p:tgtEl>
                                        <p:attrNameLst>
                                          <p:attrName>style.visibility</p:attrName>
                                        </p:attrNameLst>
                                      </p:cBhvr>
                                      <p:to>
                                        <p:strVal val="visible"/>
                                      </p:to>
                                    </p:set>
                                  </p:childTnLst>
                                </p:cTn>
                              </p:par>
                            </p:childTnLst>
                          </p:cTn>
                        </p:par>
                      </p:childTnLst>
                    </p:cTn>
                  </p:par>
                  <p:par>
                    <p:cTn id="266" fill="hold">
                      <p:stCondLst>
                        <p:cond delay="indefinite"/>
                      </p:stCondLst>
                      <p:childTnLst>
                        <p:par>
                          <p:cTn id="267" fill="hold">
                            <p:stCondLst>
                              <p:cond delay="0"/>
                            </p:stCondLst>
                            <p:childTnLst>
                              <p:par>
                                <p:cTn id="268" presetID="1" presetClass="emph" presetSubtype="1" nodeType="clickEffect">
                                  <p:stCondLst>
                                    <p:cond delay="0"/>
                                  </p:stCondLst>
                                  <p:childTnLst>
                                    <p:set>
                                      <p:cBhvr>
                                        <p:cTn id="269" dur="indefinite"/>
                                        <p:tgtEl>
                                          <p:spTgt spid="10"/>
                                        </p:tgtEl>
                                        <p:attrNameLst>
                                          <p:attrName>fillcolor</p:attrName>
                                        </p:attrNameLst>
                                      </p:cBhvr>
                                      <p:to>
                                        <p:clrVal>
                                          <a:srgbClr val="0070C0"/>
                                        </p:clrVal>
                                      </p:to>
                                    </p:set>
                                    <p:set>
                                      <p:cBhvr>
                                        <p:cTn id="270" dur="indefinite"/>
                                        <p:tgtEl>
                                          <p:spTgt spid="10"/>
                                        </p:tgtEl>
                                        <p:attrNameLst>
                                          <p:attrName>fill.type</p:attrName>
                                        </p:attrNameLst>
                                      </p:cBhvr>
                                      <p:to>
                                        <p:strVal val="solid"/>
                                      </p:to>
                                    </p:set>
                                    <p:set>
                                      <p:cBhvr>
                                        <p:cTn id="271" dur="indefinite"/>
                                        <p:tgtEl>
                                          <p:spTgt spid="10"/>
                                        </p:tgtEl>
                                        <p:attrNameLst>
                                          <p:attrName>fill.on</p:attrName>
                                        </p:attrNameLst>
                                      </p:cBhvr>
                                      <p:to>
                                        <p:strVal val="true"/>
                                      </p:to>
                                    </p:set>
                                  </p:childTnLst>
                                </p:cTn>
                              </p:par>
                              <p:par>
                                <p:cTn id="272" presetID="1" presetClass="emph" presetSubtype="1" nodeType="withEffect">
                                  <p:stCondLst>
                                    <p:cond delay="0"/>
                                  </p:stCondLst>
                                  <p:childTnLst>
                                    <p:set>
                                      <p:cBhvr>
                                        <p:cTn id="273" dur="indefinite"/>
                                        <p:tgtEl>
                                          <p:spTgt spid="12"/>
                                        </p:tgtEl>
                                        <p:attrNameLst>
                                          <p:attrName>fillcolor</p:attrName>
                                        </p:attrNameLst>
                                      </p:cBhvr>
                                      <p:to>
                                        <p:clrVal>
                                          <a:srgbClr val="0070C0"/>
                                        </p:clrVal>
                                      </p:to>
                                    </p:set>
                                    <p:set>
                                      <p:cBhvr>
                                        <p:cTn id="274" dur="indefinite"/>
                                        <p:tgtEl>
                                          <p:spTgt spid="12"/>
                                        </p:tgtEl>
                                        <p:attrNameLst>
                                          <p:attrName>fill.type</p:attrName>
                                        </p:attrNameLst>
                                      </p:cBhvr>
                                      <p:to>
                                        <p:strVal val="solid"/>
                                      </p:to>
                                    </p:set>
                                    <p:set>
                                      <p:cBhvr>
                                        <p:cTn id="275" dur="indefinite"/>
                                        <p:tgtEl>
                                          <p:spTgt spid="12"/>
                                        </p:tgtEl>
                                        <p:attrNameLst>
                                          <p:attrName>fill.on</p:attrName>
                                        </p:attrNameLst>
                                      </p:cBhvr>
                                      <p:to>
                                        <p:strVal val="true"/>
                                      </p:to>
                                    </p:set>
                                  </p:childTnLst>
                                </p:cTn>
                              </p:par>
                            </p:childTnLst>
                          </p:cTn>
                        </p:par>
                      </p:childTnLst>
                    </p:cTn>
                  </p:par>
                  <p:par>
                    <p:cTn id="276" fill="hold">
                      <p:stCondLst>
                        <p:cond delay="indefinite"/>
                      </p:stCondLst>
                      <p:childTnLst>
                        <p:par>
                          <p:cTn id="277" fill="hold">
                            <p:stCondLst>
                              <p:cond delay="0"/>
                            </p:stCondLst>
                            <p:childTnLst>
                              <p:par>
                                <p:cTn id="278" presetID="1" presetClass="exit" presetSubtype="0" fill="hold" grpId="0" nodeType="clickEffect">
                                  <p:stCondLst>
                                    <p:cond delay="0"/>
                                  </p:stCondLst>
                                  <p:childTnLst>
                                    <p:set>
                                      <p:cBhvr>
                                        <p:cTn id="279" dur="1" fill="hold">
                                          <p:stCondLst>
                                            <p:cond delay="0"/>
                                          </p:stCondLst>
                                        </p:cTn>
                                        <p:tgtEl>
                                          <p:spTgt spid="187">
                                            <p:txEl>
                                              <p:pRg st="0" end="0"/>
                                            </p:txEl>
                                          </p:spTgt>
                                        </p:tgtEl>
                                        <p:attrNameLst>
                                          <p:attrName>style.visibility</p:attrName>
                                        </p:attrNameLst>
                                      </p:cBhvr>
                                      <p:to>
                                        <p:strVal val="hidden"/>
                                      </p:to>
                                    </p:set>
                                  </p:childTnLst>
                                </p:cTn>
                              </p:par>
                              <p:par>
                                <p:cTn id="280" presetID="1" presetClass="exit" presetSubtype="0" fill="hold" grpId="0" nodeType="withEffect">
                                  <p:stCondLst>
                                    <p:cond delay="0"/>
                                  </p:stCondLst>
                                  <p:childTnLst>
                                    <p:set>
                                      <p:cBhvr>
                                        <p:cTn id="281" dur="1" fill="hold">
                                          <p:stCondLst>
                                            <p:cond delay="0"/>
                                          </p:stCondLst>
                                        </p:cTn>
                                        <p:tgtEl>
                                          <p:spTgt spid="187">
                                            <p:txEl>
                                              <p:pRg st="1" end="1"/>
                                            </p:txEl>
                                          </p:spTgt>
                                        </p:tgtEl>
                                        <p:attrNameLst>
                                          <p:attrName>style.visibility</p:attrName>
                                        </p:attrNameLst>
                                      </p:cBhvr>
                                      <p:to>
                                        <p:strVal val="hidden"/>
                                      </p:to>
                                    </p:set>
                                  </p:childTnLst>
                                </p:cTn>
                              </p:par>
                              <p:par>
                                <p:cTn id="282" presetID="1" presetClass="exit" presetSubtype="0" fill="hold" grpId="0" nodeType="withEffect">
                                  <p:stCondLst>
                                    <p:cond delay="0"/>
                                  </p:stCondLst>
                                  <p:childTnLst>
                                    <p:set>
                                      <p:cBhvr>
                                        <p:cTn id="283" dur="1" fill="hold">
                                          <p:stCondLst>
                                            <p:cond delay="0"/>
                                          </p:stCondLst>
                                        </p:cTn>
                                        <p:tgtEl>
                                          <p:spTgt spid="187">
                                            <p:txEl>
                                              <p:pRg st="2" end="2"/>
                                            </p:txEl>
                                          </p:spTgt>
                                        </p:tgtEl>
                                        <p:attrNameLst>
                                          <p:attrName>style.visibility</p:attrName>
                                        </p:attrNameLst>
                                      </p:cBhvr>
                                      <p:to>
                                        <p:strVal val="hidden"/>
                                      </p:to>
                                    </p:set>
                                  </p:childTnLst>
                                </p:cTn>
                              </p:par>
                              <p:par>
                                <p:cTn id="284" presetID="1" presetClass="exit" presetSubtype="0" fill="hold" grpId="0" nodeType="withEffect">
                                  <p:stCondLst>
                                    <p:cond delay="0"/>
                                  </p:stCondLst>
                                  <p:childTnLst>
                                    <p:set>
                                      <p:cBhvr>
                                        <p:cTn id="285" dur="1" fill="hold">
                                          <p:stCondLst>
                                            <p:cond delay="0"/>
                                          </p:stCondLst>
                                        </p:cTn>
                                        <p:tgtEl>
                                          <p:spTgt spid="187">
                                            <p:txEl>
                                              <p:pRg st="3" end="3"/>
                                            </p:txEl>
                                          </p:spTgt>
                                        </p:tgtEl>
                                        <p:attrNameLst>
                                          <p:attrName>style.visibility</p:attrName>
                                        </p:attrNameLst>
                                      </p:cBhvr>
                                      <p:to>
                                        <p:strVal val="hidden"/>
                                      </p:to>
                                    </p:set>
                                  </p:childTnLst>
                                </p:cTn>
                              </p:par>
                              <p:par>
                                <p:cTn id="286" presetID="1" presetClass="exit" presetSubtype="0" fill="hold" grpId="0" nodeType="withEffect">
                                  <p:stCondLst>
                                    <p:cond delay="0"/>
                                  </p:stCondLst>
                                  <p:childTnLst>
                                    <p:set>
                                      <p:cBhvr>
                                        <p:cTn id="287" dur="1" fill="hold">
                                          <p:stCondLst>
                                            <p:cond delay="0"/>
                                          </p:stCondLst>
                                        </p:cTn>
                                        <p:tgtEl>
                                          <p:spTgt spid="187">
                                            <p:txEl>
                                              <p:pRg st="4" end="4"/>
                                            </p:txEl>
                                          </p:spTgt>
                                        </p:tgtEl>
                                        <p:attrNameLst>
                                          <p:attrName>style.visibility</p:attrName>
                                        </p:attrNameLst>
                                      </p:cBhvr>
                                      <p:to>
                                        <p:strVal val="hidden"/>
                                      </p:to>
                                    </p:set>
                                  </p:childTnLst>
                                </p:cTn>
                              </p:par>
                            </p:childTnLst>
                          </p:cTn>
                        </p:par>
                        <p:par>
                          <p:cTn id="288" fill="hold">
                            <p:stCondLst>
                              <p:cond delay="0"/>
                            </p:stCondLst>
                            <p:childTnLst>
                              <p:par>
                                <p:cTn id="289" presetID="1" presetClass="entr" presetSubtype="0" fill="hold" nodeType="afterEffect">
                                  <p:stCondLst>
                                    <p:cond delay="0"/>
                                  </p:stCondLst>
                                  <p:childTnLst>
                                    <p:set>
                                      <p:cBhvr>
                                        <p:cTn id="290" dur="1" fill="hold">
                                          <p:stCondLst>
                                            <p:cond delay="0"/>
                                          </p:stCondLst>
                                        </p:cTn>
                                        <p:tgtEl>
                                          <p:spTgt spid="189">
                                            <p:txEl>
                                              <p:pRg st="0" end="0"/>
                                            </p:txEl>
                                          </p:spTgt>
                                        </p:tgtEl>
                                        <p:attrNameLst>
                                          <p:attrName>style.visibility</p:attrName>
                                        </p:attrNameLst>
                                      </p:cBhvr>
                                      <p:to>
                                        <p:strVal val="visible"/>
                                      </p:to>
                                    </p:set>
                                  </p:childTnLst>
                                </p:cTn>
                              </p:par>
                            </p:childTnLst>
                          </p:cTn>
                        </p:par>
                      </p:childTnLst>
                    </p:cTn>
                  </p:par>
                  <p:par>
                    <p:cTn id="291" fill="hold">
                      <p:stCondLst>
                        <p:cond delay="indefinite"/>
                      </p:stCondLst>
                      <p:childTnLst>
                        <p:par>
                          <p:cTn id="292" fill="hold">
                            <p:stCondLst>
                              <p:cond delay="0"/>
                            </p:stCondLst>
                            <p:childTnLst>
                              <p:par>
                                <p:cTn id="293" presetID="1" presetClass="emph" presetSubtype="1" nodeType="clickEffect">
                                  <p:stCondLst>
                                    <p:cond delay="0"/>
                                  </p:stCondLst>
                                  <p:childTnLst>
                                    <p:set>
                                      <p:cBhvr>
                                        <p:cTn id="294" dur="indefinite"/>
                                        <p:tgtEl>
                                          <p:spTgt spid="10"/>
                                        </p:tgtEl>
                                        <p:attrNameLst>
                                          <p:attrName>fillcolor</p:attrName>
                                        </p:attrNameLst>
                                      </p:cBhvr>
                                      <p:to>
                                        <p:clrVal>
                                          <a:srgbClr val="FFFFFF"/>
                                        </p:clrVal>
                                      </p:to>
                                    </p:set>
                                    <p:set>
                                      <p:cBhvr>
                                        <p:cTn id="295" dur="indefinite"/>
                                        <p:tgtEl>
                                          <p:spTgt spid="10"/>
                                        </p:tgtEl>
                                        <p:attrNameLst>
                                          <p:attrName>fill.type</p:attrName>
                                        </p:attrNameLst>
                                      </p:cBhvr>
                                      <p:to>
                                        <p:strVal val="solid"/>
                                      </p:to>
                                    </p:set>
                                    <p:set>
                                      <p:cBhvr>
                                        <p:cTn id="296" dur="indefinite"/>
                                        <p:tgtEl>
                                          <p:spTgt spid="10"/>
                                        </p:tgtEl>
                                        <p:attrNameLst>
                                          <p:attrName>fill.on</p:attrName>
                                        </p:attrNameLst>
                                      </p:cBhvr>
                                      <p:to>
                                        <p:strVal val="true"/>
                                      </p:to>
                                    </p:set>
                                  </p:childTnLst>
                                </p:cTn>
                              </p:par>
                              <p:par>
                                <p:cTn id="297" presetID="1" presetClass="emph" presetSubtype="1" nodeType="withEffect">
                                  <p:stCondLst>
                                    <p:cond delay="0"/>
                                  </p:stCondLst>
                                  <p:childTnLst>
                                    <p:set>
                                      <p:cBhvr>
                                        <p:cTn id="298" dur="indefinite"/>
                                        <p:tgtEl>
                                          <p:spTgt spid="12"/>
                                        </p:tgtEl>
                                        <p:attrNameLst>
                                          <p:attrName>fillcolor</p:attrName>
                                        </p:attrNameLst>
                                      </p:cBhvr>
                                      <p:to>
                                        <p:clrVal>
                                          <a:srgbClr val="FFFFFF"/>
                                        </p:clrVal>
                                      </p:to>
                                    </p:set>
                                    <p:set>
                                      <p:cBhvr>
                                        <p:cTn id="299" dur="indefinite"/>
                                        <p:tgtEl>
                                          <p:spTgt spid="12"/>
                                        </p:tgtEl>
                                        <p:attrNameLst>
                                          <p:attrName>fill.type</p:attrName>
                                        </p:attrNameLst>
                                      </p:cBhvr>
                                      <p:to>
                                        <p:strVal val="solid"/>
                                      </p:to>
                                    </p:set>
                                    <p:set>
                                      <p:cBhvr>
                                        <p:cTn id="300" dur="indefinite"/>
                                        <p:tgtEl>
                                          <p:spTgt spid="12"/>
                                        </p:tgtEl>
                                        <p:attrNameLst>
                                          <p:attrName>fill.on</p:attrName>
                                        </p:attrNameLst>
                                      </p:cBhvr>
                                      <p:to>
                                        <p:strVal val="true"/>
                                      </p:to>
                                    </p:set>
                                  </p:childTnLst>
                                </p:cTn>
                              </p:par>
                            </p:childTnLst>
                          </p:cTn>
                        </p:par>
                      </p:childTnLst>
                    </p:cTn>
                  </p:par>
                  <p:par>
                    <p:cTn id="301" fill="hold">
                      <p:stCondLst>
                        <p:cond delay="indefinite"/>
                      </p:stCondLst>
                      <p:childTnLst>
                        <p:par>
                          <p:cTn id="302" fill="hold">
                            <p:stCondLst>
                              <p:cond delay="0"/>
                            </p:stCondLst>
                            <p:childTnLst>
                              <p:par>
                                <p:cTn id="303" presetID="22" presetClass="entr" presetSubtype="4" fill="hold" nodeType="clickEffect">
                                  <p:stCondLst>
                                    <p:cond delay="0"/>
                                  </p:stCondLst>
                                  <p:childTnLst>
                                    <p:set>
                                      <p:cBhvr>
                                        <p:cTn id="304" dur="1" fill="hold">
                                          <p:stCondLst>
                                            <p:cond delay="0"/>
                                          </p:stCondLst>
                                        </p:cTn>
                                        <p:tgtEl>
                                          <p:spTgt spid="105"/>
                                        </p:tgtEl>
                                        <p:attrNameLst>
                                          <p:attrName>style.visibility</p:attrName>
                                        </p:attrNameLst>
                                      </p:cBhvr>
                                      <p:to>
                                        <p:strVal val="visible"/>
                                      </p:to>
                                    </p:set>
                                    <p:animEffect transition="in" filter="wipe(down)">
                                      <p:cBhvr>
                                        <p:cTn id="305" dur="500"/>
                                        <p:tgtEl>
                                          <p:spTgt spid="105"/>
                                        </p:tgtEl>
                                      </p:cBhvr>
                                    </p:animEffect>
                                  </p:childTnLst>
                                </p:cTn>
                              </p:par>
                            </p:childTnLst>
                          </p:cTn>
                        </p:par>
                        <p:par>
                          <p:cTn id="306" fill="hold">
                            <p:stCondLst>
                              <p:cond delay="500"/>
                            </p:stCondLst>
                            <p:childTnLst>
                              <p:par>
                                <p:cTn id="307" presetID="21" presetClass="entr" presetSubtype="8" fill="hold" grpId="0" nodeType="afterEffect">
                                  <p:stCondLst>
                                    <p:cond delay="0"/>
                                  </p:stCondLst>
                                  <p:childTnLst>
                                    <p:set>
                                      <p:cBhvr>
                                        <p:cTn id="308" dur="1" fill="hold">
                                          <p:stCondLst>
                                            <p:cond delay="0"/>
                                          </p:stCondLst>
                                        </p:cTn>
                                        <p:tgtEl>
                                          <p:spTgt spid="103"/>
                                        </p:tgtEl>
                                        <p:attrNameLst>
                                          <p:attrName>style.visibility</p:attrName>
                                        </p:attrNameLst>
                                      </p:cBhvr>
                                      <p:to>
                                        <p:strVal val="visible"/>
                                      </p:to>
                                    </p:set>
                                    <p:animEffect transition="in" filter="wheel(8)">
                                      <p:cBhvr>
                                        <p:cTn id="309" dur="500"/>
                                        <p:tgtEl>
                                          <p:spTgt spid="103"/>
                                        </p:tgtEl>
                                      </p:cBhvr>
                                    </p:animEffect>
                                  </p:childTnLst>
                                </p:cTn>
                              </p:par>
                              <p:par>
                                <p:cTn id="310" presetID="1" presetClass="emph" presetSubtype="1" nodeType="withEffect">
                                  <p:stCondLst>
                                    <p:cond delay="0"/>
                                  </p:stCondLst>
                                  <p:childTnLst>
                                    <p:set>
                                      <p:cBhvr>
                                        <p:cTn id="311" dur="indefinite"/>
                                        <p:tgtEl>
                                          <p:spTgt spid="103"/>
                                        </p:tgtEl>
                                        <p:attrNameLst>
                                          <p:attrName>fillcolor</p:attrName>
                                        </p:attrNameLst>
                                      </p:cBhvr>
                                      <p:to>
                                        <p:clrVal>
                                          <a:srgbClr val="0070C0"/>
                                        </p:clrVal>
                                      </p:to>
                                    </p:set>
                                    <p:set>
                                      <p:cBhvr>
                                        <p:cTn id="312" dur="indefinite"/>
                                        <p:tgtEl>
                                          <p:spTgt spid="103"/>
                                        </p:tgtEl>
                                        <p:attrNameLst>
                                          <p:attrName>fill.type</p:attrName>
                                        </p:attrNameLst>
                                      </p:cBhvr>
                                      <p:to>
                                        <p:strVal val="solid"/>
                                      </p:to>
                                    </p:set>
                                    <p:set>
                                      <p:cBhvr>
                                        <p:cTn id="313" dur="indefinite"/>
                                        <p:tgtEl>
                                          <p:spTgt spid="103"/>
                                        </p:tgtEl>
                                        <p:attrNameLst>
                                          <p:attrName>fill.on</p:attrName>
                                        </p:attrNameLst>
                                      </p:cBhvr>
                                      <p:to>
                                        <p:strVal val="true"/>
                                      </p:to>
                                    </p:set>
                                  </p:childTnLst>
                                </p:cTn>
                              </p:par>
                            </p:childTnLst>
                          </p:cTn>
                        </p:par>
                        <p:par>
                          <p:cTn id="314" fill="hold">
                            <p:stCondLst>
                              <p:cond delay="1000"/>
                            </p:stCondLst>
                            <p:childTnLst>
                              <p:par>
                                <p:cTn id="315" presetID="1" presetClass="entr" presetSubtype="0" fill="hold" grpId="0" nodeType="afterEffect">
                                  <p:stCondLst>
                                    <p:cond delay="0"/>
                                  </p:stCondLst>
                                  <p:childTnLst>
                                    <p:set>
                                      <p:cBhvr>
                                        <p:cTn id="316" dur="1" fill="hold">
                                          <p:stCondLst>
                                            <p:cond delay="0"/>
                                          </p:stCondLst>
                                        </p:cTn>
                                        <p:tgtEl>
                                          <p:spTgt spid="148"/>
                                        </p:tgtEl>
                                        <p:attrNameLst>
                                          <p:attrName>style.visibility</p:attrName>
                                        </p:attrNameLst>
                                      </p:cBhvr>
                                      <p:to>
                                        <p:strVal val="visible"/>
                                      </p:to>
                                    </p:set>
                                  </p:childTnLst>
                                </p:cTn>
                              </p:par>
                            </p:childTnLst>
                          </p:cTn>
                        </p:par>
                      </p:childTnLst>
                    </p:cTn>
                  </p:par>
                  <p:par>
                    <p:cTn id="317" fill="hold">
                      <p:stCondLst>
                        <p:cond delay="indefinite"/>
                      </p:stCondLst>
                      <p:childTnLst>
                        <p:par>
                          <p:cTn id="318" fill="hold">
                            <p:stCondLst>
                              <p:cond delay="0"/>
                            </p:stCondLst>
                            <p:childTnLst>
                              <p:par>
                                <p:cTn id="319" presetID="1" presetClass="emph" presetSubtype="1" nodeType="clickEffect">
                                  <p:stCondLst>
                                    <p:cond delay="0"/>
                                  </p:stCondLst>
                                  <p:childTnLst>
                                    <p:set>
                                      <p:cBhvr>
                                        <p:cTn id="320" dur="indefinite"/>
                                        <p:tgtEl>
                                          <p:spTgt spid="5"/>
                                        </p:tgtEl>
                                        <p:attrNameLst>
                                          <p:attrName>fillcolor</p:attrName>
                                        </p:attrNameLst>
                                      </p:cBhvr>
                                      <p:to>
                                        <p:clrVal>
                                          <a:srgbClr val="FFFFFF"/>
                                        </p:clrVal>
                                      </p:to>
                                    </p:set>
                                    <p:set>
                                      <p:cBhvr>
                                        <p:cTn id="321" dur="indefinite"/>
                                        <p:tgtEl>
                                          <p:spTgt spid="5"/>
                                        </p:tgtEl>
                                        <p:attrNameLst>
                                          <p:attrName>fill.type</p:attrName>
                                        </p:attrNameLst>
                                      </p:cBhvr>
                                      <p:to>
                                        <p:strVal val="solid"/>
                                      </p:to>
                                    </p:set>
                                    <p:set>
                                      <p:cBhvr>
                                        <p:cTn id="322" dur="indefinite"/>
                                        <p:tgtEl>
                                          <p:spTgt spid="5"/>
                                        </p:tgtEl>
                                        <p:attrNameLst>
                                          <p:attrName>fill.on</p:attrName>
                                        </p:attrNameLst>
                                      </p:cBhvr>
                                      <p:to>
                                        <p:strVal val="true"/>
                                      </p:to>
                                    </p:set>
                                  </p:childTnLst>
                                </p:cTn>
                              </p:par>
                              <p:par>
                                <p:cTn id="323" presetID="1" presetClass="emph" presetSubtype="1" nodeType="withEffect">
                                  <p:stCondLst>
                                    <p:cond delay="0"/>
                                  </p:stCondLst>
                                  <p:childTnLst>
                                    <p:set>
                                      <p:cBhvr>
                                        <p:cTn id="324" dur="indefinite"/>
                                        <p:tgtEl>
                                          <p:spTgt spid="103"/>
                                        </p:tgtEl>
                                        <p:attrNameLst>
                                          <p:attrName>fillcolor</p:attrName>
                                        </p:attrNameLst>
                                      </p:cBhvr>
                                      <p:to>
                                        <p:clrVal>
                                          <a:srgbClr val="FFFF00"/>
                                        </p:clrVal>
                                      </p:to>
                                    </p:set>
                                    <p:set>
                                      <p:cBhvr>
                                        <p:cTn id="325" dur="indefinite"/>
                                        <p:tgtEl>
                                          <p:spTgt spid="103"/>
                                        </p:tgtEl>
                                        <p:attrNameLst>
                                          <p:attrName>fill.type</p:attrName>
                                        </p:attrNameLst>
                                      </p:cBhvr>
                                      <p:to>
                                        <p:strVal val="solid"/>
                                      </p:to>
                                    </p:set>
                                    <p:set>
                                      <p:cBhvr>
                                        <p:cTn id="326" dur="indefinite"/>
                                        <p:tgtEl>
                                          <p:spTgt spid="103"/>
                                        </p:tgtEl>
                                        <p:attrNameLst>
                                          <p:attrName>fill.on</p:attrName>
                                        </p:attrNameLst>
                                      </p:cBhvr>
                                      <p:to>
                                        <p:strVal val="true"/>
                                      </p:to>
                                    </p:set>
                                  </p:childTnLst>
                                </p:cTn>
                              </p:par>
                            </p:childTnLst>
                          </p:cTn>
                        </p:par>
                      </p:childTnLst>
                    </p:cTn>
                  </p:par>
                  <p:par>
                    <p:cTn id="327" fill="hold">
                      <p:stCondLst>
                        <p:cond delay="indefinite"/>
                      </p:stCondLst>
                      <p:childTnLst>
                        <p:par>
                          <p:cTn id="328" fill="hold">
                            <p:stCondLst>
                              <p:cond delay="0"/>
                            </p:stCondLst>
                            <p:childTnLst>
                              <p:par>
                                <p:cTn id="329" presetID="22" presetClass="entr" presetSubtype="8" fill="hold" nodeType="clickEffect">
                                  <p:stCondLst>
                                    <p:cond delay="0"/>
                                  </p:stCondLst>
                                  <p:childTnLst>
                                    <p:set>
                                      <p:cBhvr>
                                        <p:cTn id="330" dur="1" fill="hold">
                                          <p:stCondLst>
                                            <p:cond delay="0"/>
                                          </p:stCondLst>
                                        </p:cTn>
                                        <p:tgtEl>
                                          <p:spTgt spid="114"/>
                                        </p:tgtEl>
                                        <p:attrNameLst>
                                          <p:attrName>style.visibility</p:attrName>
                                        </p:attrNameLst>
                                      </p:cBhvr>
                                      <p:to>
                                        <p:strVal val="visible"/>
                                      </p:to>
                                    </p:set>
                                    <p:animEffect transition="in" filter="wipe(left)">
                                      <p:cBhvr>
                                        <p:cTn id="331" dur="500"/>
                                        <p:tgtEl>
                                          <p:spTgt spid="114"/>
                                        </p:tgtEl>
                                      </p:cBhvr>
                                    </p:animEffect>
                                  </p:childTnLst>
                                </p:cTn>
                              </p:par>
                            </p:childTnLst>
                          </p:cTn>
                        </p:par>
                        <p:par>
                          <p:cTn id="332" fill="hold">
                            <p:stCondLst>
                              <p:cond delay="500"/>
                            </p:stCondLst>
                            <p:childTnLst>
                              <p:par>
                                <p:cTn id="333" presetID="1" presetClass="entr" presetSubtype="0" fill="hold" grpId="0" nodeType="afterEffect">
                                  <p:stCondLst>
                                    <p:cond delay="0"/>
                                  </p:stCondLst>
                                  <p:childTnLst>
                                    <p:set>
                                      <p:cBhvr>
                                        <p:cTn id="334" dur="1" fill="hold">
                                          <p:stCondLst>
                                            <p:cond delay="0"/>
                                          </p:stCondLst>
                                        </p:cTn>
                                        <p:tgtEl>
                                          <p:spTgt spid="174"/>
                                        </p:tgtEl>
                                        <p:attrNameLst>
                                          <p:attrName>style.visibility</p:attrName>
                                        </p:attrNameLst>
                                      </p:cBhvr>
                                      <p:to>
                                        <p:strVal val="visible"/>
                                      </p:to>
                                    </p:set>
                                  </p:childTnLst>
                                </p:cTn>
                              </p:par>
                            </p:childTnLst>
                          </p:cTn>
                        </p:par>
                      </p:childTnLst>
                    </p:cTn>
                  </p:par>
                  <p:par>
                    <p:cTn id="335" fill="hold">
                      <p:stCondLst>
                        <p:cond delay="indefinite"/>
                      </p:stCondLst>
                      <p:childTnLst>
                        <p:par>
                          <p:cTn id="336" fill="hold">
                            <p:stCondLst>
                              <p:cond delay="0"/>
                            </p:stCondLst>
                            <p:childTnLst>
                              <p:par>
                                <p:cTn id="337" presetID="1" presetClass="entr" presetSubtype="0" fill="hold" nodeType="clickEffect">
                                  <p:stCondLst>
                                    <p:cond delay="0"/>
                                  </p:stCondLst>
                                  <p:childTnLst>
                                    <p:set>
                                      <p:cBhvr>
                                        <p:cTn id="338" dur="1" fill="hold">
                                          <p:stCondLst>
                                            <p:cond delay="0"/>
                                          </p:stCondLst>
                                        </p:cTn>
                                        <p:tgtEl>
                                          <p:spTgt spid="189">
                                            <p:txEl>
                                              <p:pRg st="1" end="1"/>
                                            </p:txEl>
                                          </p:spTgt>
                                        </p:tgtEl>
                                        <p:attrNameLst>
                                          <p:attrName>style.visibility</p:attrName>
                                        </p:attrNameLst>
                                      </p:cBhvr>
                                      <p:to>
                                        <p:strVal val="visible"/>
                                      </p:to>
                                    </p:set>
                                  </p:childTnLst>
                                </p:cTn>
                              </p:par>
                            </p:childTnLst>
                          </p:cTn>
                        </p:par>
                      </p:childTnLst>
                    </p:cTn>
                  </p:par>
                  <p:par>
                    <p:cTn id="339" fill="hold">
                      <p:stCondLst>
                        <p:cond delay="indefinite"/>
                      </p:stCondLst>
                      <p:childTnLst>
                        <p:par>
                          <p:cTn id="340" fill="hold">
                            <p:stCondLst>
                              <p:cond delay="0"/>
                            </p:stCondLst>
                            <p:childTnLst>
                              <p:par>
                                <p:cTn id="341" presetID="22" presetClass="entr" presetSubtype="1" fill="hold" nodeType="clickEffect">
                                  <p:stCondLst>
                                    <p:cond delay="0"/>
                                  </p:stCondLst>
                                  <p:childTnLst>
                                    <p:set>
                                      <p:cBhvr>
                                        <p:cTn id="342" dur="1" fill="hold">
                                          <p:stCondLst>
                                            <p:cond delay="0"/>
                                          </p:stCondLst>
                                        </p:cTn>
                                        <p:tgtEl>
                                          <p:spTgt spid="112"/>
                                        </p:tgtEl>
                                        <p:attrNameLst>
                                          <p:attrName>style.visibility</p:attrName>
                                        </p:attrNameLst>
                                      </p:cBhvr>
                                      <p:to>
                                        <p:strVal val="visible"/>
                                      </p:to>
                                    </p:set>
                                    <p:animEffect transition="in" filter="wipe(up)">
                                      <p:cBhvr>
                                        <p:cTn id="343" dur="500"/>
                                        <p:tgtEl>
                                          <p:spTgt spid="112"/>
                                        </p:tgtEl>
                                      </p:cBhvr>
                                    </p:animEffect>
                                  </p:childTnLst>
                                </p:cTn>
                              </p:par>
                            </p:childTnLst>
                          </p:cTn>
                        </p:par>
                        <p:par>
                          <p:cTn id="344" fill="hold">
                            <p:stCondLst>
                              <p:cond delay="500"/>
                            </p:stCondLst>
                            <p:childTnLst>
                              <p:par>
                                <p:cTn id="345" presetID="21" presetClass="entr" presetSubtype="8" fill="hold" grpId="0" nodeType="afterEffect">
                                  <p:stCondLst>
                                    <p:cond delay="0"/>
                                  </p:stCondLst>
                                  <p:childTnLst>
                                    <p:set>
                                      <p:cBhvr>
                                        <p:cTn id="346" dur="1" fill="hold">
                                          <p:stCondLst>
                                            <p:cond delay="0"/>
                                          </p:stCondLst>
                                        </p:cTn>
                                        <p:tgtEl>
                                          <p:spTgt spid="107"/>
                                        </p:tgtEl>
                                        <p:attrNameLst>
                                          <p:attrName>style.visibility</p:attrName>
                                        </p:attrNameLst>
                                      </p:cBhvr>
                                      <p:to>
                                        <p:strVal val="visible"/>
                                      </p:to>
                                    </p:set>
                                    <p:animEffect transition="in" filter="wheel(8)">
                                      <p:cBhvr>
                                        <p:cTn id="347" dur="500"/>
                                        <p:tgtEl>
                                          <p:spTgt spid="107"/>
                                        </p:tgtEl>
                                      </p:cBhvr>
                                    </p:animEffect>
                                  </p:childTnLst>
                                </p:cTn>
                              </p:par>
                            </p:childTnLst>
                          </p:cTn>
                        </p:par>
                        <p:par>
                          <p:cTn id="348" fill="hold">
                            <p:stCondLst>
                              <p:cond delay="1000"/>
                            </p:stCondLst>
                            <p:childTnLst>
                              <p:par>
                                <p:cTn id="349" presetID="1" presetClass="entr" presetSubtype="0" fill="hold" grpId="0" nodeType="afterEffect">
                                  <p:stCondLst>
                                    <p:cond delay="0"/>
                                  </p:stCondLst>
                                  <p:childTnLst>
                                    <p:set>
                                      <p:cBhvr>
                                        <p:cTn id="350" dur="1" fill="hold">
                                          <p:stCondLst>
                                            <p:cond delay="0"/>
                                          </p:stCondLst>
                                        </p:cTn>
                                        <p:tgtEl>
                                          <p:spTgt spid="176"/>
                                        </p:tgtEl>
                                        <p:attrNameLst>
                                          <p:attrName>style.visibility</p:attrName>
                                        </p:attrNameLst>
                                      </p:cBhvr>
                                      <p:to>
                                        <p:strVal val="visible"/>
                                      </p:to>
                                    </p:set>
                                  </p:childTnLst>
                                </p:cTn>
                              </p:par>
                            </p:childTnLst>
                          </p:cTn>
                        </p:par>
                      </p:childTnLst>
                    </p:cTn>
                  </p:par>
                  <p:par>
                    <p:cTn id="351" fill="hold">
                      <p:stCondLst>
                        <p:cond delay="indefinite"/>
                      </p:stCondLst>
                      <p:childTnLst>
                        <p:par>
                          <p:cTn id="352" fill="hold">
                            <p:stCondLst>
                              <p:cond delay="0"/>
                            </p:stCondLst>
                            <p:childTnLst>
                              <p:par>
                                <p:cTn id="353" presetID="1" presetClass="entr" presetSubtype="0" fill="hold" grpId="0" nodeType="clickEffect">
                                  <p:stCondLst>
                                    <p:cond delay="0"/>
                                  </p:stCondLst>
                                  <p:childTnLst>
                                    <p:set>
                                      <p:cBhvr>
                                        <p:cTn id="354" dur="1" fill="hold">
                                          <p:stCondLst>
                                            <p:cond delay="0"/>
                                          </p:stCondLst>
                                        </p:cTn>
                                        <p:tgtEl>
                                          <p:spTgt spid="264"/>
                                        </p:tgtEl>
                                        <p:attrNameLst>
                                          <p:attrName>style.visibility</p:attrName>
                                        </p:attrNameLst>
                                      </p:cBhvr>
                                      <p:to>
                                        <p:strVal val="visible"/>
                                      </p:to>
                                    </p:set>
                                  </p:childTnLst>
                                </p:cTn>
                              </p:par>
                              <p:par>
                                <p:cTn id="355" presetID="1" presetClass="exit" presetSubtype="0" fill="hold" grpId="1" nodeType="withEffect">
                                  <p:stCondLst>
                                    <p:cond delay="0"/>
                                  </p:stCondLst>
                                  <p:childTnLst>
                                    <p:set>
                                      <p:cBhvr>
                                        <p:cTn id="356" dur="1" fill="hold">
                                          <p:stCondLst>
                                            <p:cond delay="0"/>
                                          </p:stCondLst>
                                        </p:cTn>
                                        <p:tgtEl>
                                          <p:spTgt spid="266"/>
                                        </p:tgtEl>
                                        <p:attrNameLst>
                                          <p:attrName>style.visibility</p:attrName>
                                        </p:attrNameLst>
                                      </p:cBhvr>
                                      <p:to>
                                        <p:strVal val="hidden"/>
                                      </p:to>
                                    </p:set>
                                  </p:childTnLst>
                                </p:cTn>
                              </p:par>
                            </p:childTnLst>
                          </p:cTn>
                        </p:par>
                      </p:childTnLst>
                    </p:cTn>
                  </p:par>
                  <p:par>
                    <p:cTn id="357" fill="hold">
                      <p:stCondLst>
                        <p:cond delay="indefinite"/>
                      </p:stCondLst>
                      <p:childTnLst>
                        <p:par>
                          <p:cTn id="358" fill="hold">
                            <p:stCondLst>
                              <p:cond delay="0"/>
                            </p:stCondLst>
                            <p:childTnLst>
                              <p:par>
                                <p:cTn id="359" presetID="22" presetClass="entr" presetSubtype="1" fill="hold" nodeType="clickEffect">
                                  <p:stCondLst>
                                    <p:cond delay="0"/>
                                  </p:stCondLst>
                                  <p:childTnLst>
                                    <p:set>
                                      <p:cBhvr>
                                        <p:cTn id="360" dur="1" fill="hold">
                                          <p:stCondLst>
                                            <p:cond delay="0"/>
                                          </p:stCondLst>
                                        </p:cTn>
                                        <p:tgtEl>
                                          <p:spTgt spid="192"/>
                                        </p:tgtEl>
                                        <p:attrNameLst>
                                          <p:attrName>style.visibility</p:attrName>
                                        </p:attrNameLst>
                                      </p:cBhvr>
                                      <p:to>
                                        <p:strVal val="visible"/>
                                      </p:to>
                                    </p:set>
                                    <p:animEffect transition="in" filter="wipe(up)">
                                      <p:cBhvr>
                                        <p:cTn id="361" dur="500"/>
                                        <p:tgtEl>
                                          <p:spTgt spid="192"/>
                                        </p:tgtEl>
                                      </p:cBhvr>
                                    </p:animEffect>
                                  </p:childTnLst>
                                </p:cTn>
                              </p:par>
                            </p:childTnLst>
                          </p:cTn>
                        </p:par>
                        <p:par>
                          <p:cTn id="362" fill="hold">
                            <p:stCondLst>
                              <p:cond delay="500"/>
                            </p:stCondLst>
                            <p:childTnLst>
                              <p:par>
                                <p:cTn id="363" presetID="1" presetClass="entr" presetSubtype="0" fill="hold" grpId="0" nodeType="afterEffect">
                                  <p:stCondLst>
                                    <p:cond delay="0"/>
                                  </p:stCondLst>
                                  <p:childTnLst>
                                    <p:set>
                                      <p:cBhvr>
                                        <p:cTn id="364" dur="1" fill="hold">
                                          <p:stCondLst>
                                            <p:cond delay="0"/>
                                          </p:stCondLst>
                                        </p:cTn>
                                        <p:tgtEl>
                                          <p:spTgt spid="193"/>
                                        </p:tgtEl>
                                        <p:attrNameLst>
                                          <p:attrName>style.visibility</p:attrName>
                                        </p:attrNameLst>
                                      </p:cBhvr>
                                      <p:to>
                                        <p:strVal val="visible"/>
                                      </p:to>
                                    </p:set>
                                  </p:childTnLst>
                                </p:cTn>
                              </p:par>
                            </p:childTnLst>
                          </p:cTn>
                        </p:par>
                      </p:childTnLst>
                    </p:cTn>
                  </p:par>
                  <p:par>
                    <p:cTn id="365" fill="hold">
                      <p:stCondLst>
                        <p:cond delay="indefinite"/>
                      </p:stCondLst>
                      <p:childTnLst>
                        <p:par>
                          <p:cTn id="366" fill="hold">
                            <p:stCondLst>
                              <p:cond delay="0"/>
                            </p:stCondLst>
                            <p:childTnLst>
                              <p:par>
                                <p:cTn id="367" presetID="1" presetClass="emph" presetSubtype="1" nodeType="clickEffect">
                                  <p:stCondLst>
                                    <p:cond delay="0"/>
                                  </p:stCondLst>
                                  <p:childTnLst>
                                    <p:set>
                                      <p:cBhvr>
                                        <p:cTn id="368" dur="indefinite"/>
                                        <p:tgtEl>
                                          <p:spTgt spid="103"/>
                                        </p:tgtEl>
                                        <p:attrNameLst>
                                          <p:attrName>fillcolor</p:attrName>
                                        </p:attrNameLst>
                                      </p:cBhvr>
                                      <p:to>
                                        <p:clrVal>
                                          <a:srgbClr val="FFFFFF"/>
                                        </p:clrVal>
                                      </p:to>
                                    </p:set>
                                    <p:set>
                                      <p:cBhvr>
                                        <p:cTn id="369" dur="indefinite"/>
                                        <p:tgtEl>
                                          <p:spTgt spid="103"/>
                                        </p:tgtEl>
                                        <p:attrNameLst>
                                          <p:attrName>fill.type</p:attrName>
                                        </p:attrNameLst>
                                      </p:cBhvr>
                                      <p:to>
                                        <p:strVal val="solid"/>
                                      </p:to>
                                    </p:set>
                                    <p:set>
                                      <p:cBhvr>
                                        <p:cTn id="370" dur="indefinite"/>
                                        <p:tgtEl>
                                          <p:spTgt spid="103"/>
                                        </p:tgtEl>
                                        <p:attrNameLst>
                                          <p:attrName>fill.on</p:attrName>
                                        </p:attrNameLst>
                                      </p:cBhvr>
                                      <p:to>
                                        <p:strVal val="true"/>
                                      </p:to>
                                    </p:set>
                                  </p:childTnLst>
                                </p:cTn>
                              </p:par>
                              <p:par>
                                <p:cTn id="371" presetID="1" presetClass="exit" presetSubtype="0" fill="hold" grpId="1" nodeType="withEffect">
                                  <p:stCondLst>
                                    <p:cond delay="0"/>
                                  </p:stCondLst>
                                  <p:childTnLst>
                                    <p:set>
                                      <p:cBhvr>
                                        <p:cTn id="372" dur="1" fill="hold">
                                          <p:stCondLst>
                                            <p:cond delay="0"/>
                                          </p:stCondLst>
                                        </p:cTn>
                                        <p:tgtEl>
                                          <p:spTgt spid="26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0" grpId="0" animBg="1"/>
      <p:bldP spid="12" grpId="0" animBg="1"/>
      <p:bldP spid="14" grpId="0" animBg="1"/>
      <p:bldP spid="16" grpId="0" animBg="1"/>
      <p:bldP spid="18" grpId="0" animBg="1"/>
      <p:bldP spid="20" grpId="0" animBg="1"/>
      <p:bldP spid="103" grpId="0" animBg="1"/>
      <p:bldP spid="107" grpId="0" animBg="1"/>
      <p:bldP spid="132" grpId="0"/>
      <p:bldP spid="134" grpId="0"/>
      <p:bldP spid="136" grpId="0"/>
      <p:bldP spid="138" grpId="0"/>
      <p:bldP spid="140" grpId="0"/>
      <p:bldP spid="142" grpId="0"/>
      <p:bldP spid="144" grpId="0"/>
      <p:bldP spid="146" grpId="0"/>
      <p:bldP spid="148" grpId="0"/>
      <p:bldP spid="164" grpId="0"/>
      <p:bldP spid="166" grpId="0"/>
      <p:bldP spid="168" grpId="0"/>
      <p:bldP spid="170" grpId="0"/>
      <p:bldP spid="172" grpId="0"/>
      <p:bldP spid="174" grpId="0"/>
      <p:bldP spid="176" grpId="0"/>
      <p:bldP spid="178" grpId="0"/>
      <p:bldP spid="180" grpId="0"/>
      <p:bldP spid="182" grpId="0"/>
      <p:bldP spid="184" grpId="0"/>
      <p:bldP spid="185" grpId="0" build="allAtOnce"/>
      <p:bldP spid="187" grpId="0" build="allAtOnce"/>
      <p:bldP spid="193" grpId="0"/>
      <p:bldP spid="264" grpId="0"/>
      <p:bldP spid="264" grpId="1"/>
      <p:bldP spid="266" grpId="0"/>
      <p:bldP spid="266" grpId="1"/>
      <p:bldP spid="268" grpId="0"/>
      <p:bldP spid="268" grpId="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B18BE5E-D831-4147-9637-190ADF50CF1A}"/>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32E157B6-37D2-44C8-ABE6-E4F92EFB4B06}"/>
              </a:ext>
            </a:extLst>
          </p:cNvPr>
          <p:cNvSpPr>
            <a:spLocks noGrp="1"/>
          </p:cNvSpPr>
          <p:nvPr>
            <p:ph type="body" sz="quarter" idx="12"/>
          </p:nvPr>
        </p:nvSpPr>
        <p:spPr/>
        <p:txBody>
          <a:bodyPr/>
          <a:lstStyle/>
          <a:p>
            <a:r>
              <a:rPr lang="en-US" altLang="en-US" dirty="0"/>
              <a:t>Example: </a:t>
            </a:r>
            <a:r>
              <a:rPr lang="en-US" altLang="en-US" dirty="0">
                <a:latin typeface="Cambria Math" panose="02040503050406030204" pitchFamily="18" charset="0"/>
                <a:ea typeface="Cambria Math" panose="02040503050406030204" pitchFamily="18" charset="0"/>
              </a:rPr>
              <a:t>A = { 0</a:t>
            </a:r>
            <a:r>
              <a:rPr lang="en-US" altLang="en-US" baseline="30000" dirty="0">
                <a:latin typeface="Cambria Math" panose="02040503050406030204" pitchFamily="18" charset="0"/>
                <a:ea typeface="Cambria Math" panose="02040503050406030204" pitchFamily="18" charset="0"/>
              </a:rPr>
              <a:t>j</a:t>
            </a:r>
            <a:r>
              <a:rPr lang="en-US" altLang="en-US" dirty="0">
                <a:latin typeface="Cambria Math" panose="02040503050406030204" pitchFamily="18" charset="0"/>
                <a:ea typeface="Cambria Math" panose="02040503050406030204" pitchFamily="18" charset="0"/>
              </a:rPr>
              <a:t> | j=2</a:t>
            </a:r>
            <a:r>
              <a:rPr lang="en-US" altLang="en-US" baseline="30000" dirty="0">
                <a:latin typeface="Cambria Math" panose="02040503050406030204" pitchFamily="18" charset="0"/>
                <a:ea typeface="Cambria Math" panose="02040503050406030204" pitchFamily="18" charset="0"/>
              </a:rPr>
              <a:t>n</a:t>
            </a:r>
            <a:r>
              <a:rPr lang="en-US" altLang="en-US" dirty="0">
                <a:latin typeface="Cambria Math" panose="02040503050406030204" pitchFamily="18" charset="0"/>
                <a:ea typeface="Cambria Math" panose="02040503050406030204" pitchFamily="18" charset="0"/>
              </a:rPr>
              <a:t> }</a:t>
            </a:r>
            <a:endParaRPr lang="en-US" dirty="0">
              <a:latin typeface="Cambria Math" panose="02040503050406030204" pitchFamily="18" charset="0"/>
              <a:ea typeface="Cambria Math" panose="02040503050406030204" pitchFamily="18" charset="0"/>
            </a:endParaRPr>
          </a:p>
        </p:txBody>
      </p:sp>
      <p:sp>
        <p:nvSpPr>
          <p:cNvPr id="4" name="Text Placeholder 3">
            <a:extLst>
              <a:ext uri="{FF2B5EF4-FFF2-40B4-BE49-F238E27FC236}">
                <a16:creationId xmlns:a16="http://schemas.microsoft.com/office/drawing/2014/main" id="{ABBB0229-247E-43BE-84DE-02D96267226C}"/>
              </a:ext>
            </a:extLst>
          </p:cNvPr>
          <p:cNvSpPr>
            <a:spLocks noGrp="1"/>
          </p:cNvSpPr>
          <p:nvPr>
            <p:ph type="body" sz="quarter" idx="13"/>
          </p:nvPr>
        </p:nvSpPr>
        <p:spPr/>
        <p:txBody>
          <a:bodyPr>
            <a:normAutofit fontScale="85000" lnSpcReduction="10000"/>
          </a:bodyPr>
          <a:lstStyle/>
          <a:p>
            <a:pPr>
              <a:spcBef>
                <a:spcPts val="0"/>
              </a:spcBef>
              <a:spcAft>
                <a:spcPts val="600"/>
              </a:spcAft>
            </a:pPr>
            <a:r>
              <a:rPr lang="en-US" altLang="en-US" sz="2800" u="sng" dirty="0"/>
              <a:t>High level description: Algorithm</a:t>
            </a:r>
          </a:p>
          <a:p>
            <a:pPr marL="231775" lvl="1" indent="0">
              <a:buNone/>
            </a:pPr>
            <a:r>
              <a:rPr lang="en-US" altLang="en-US" dirty="0"/>
              <a:t>If </a:t>
            </a:r>
            <a:r>
              <a:rPr lang="en-US" altLang="en-US" dirty="0">
                <a:latin typeface="Cambria Math" panose="02040503050406030204" pitchFamily="18" charset="0"/>
                <a:ea typeface="Cambria Math" panose="02040503050406030204" pitchFamily="18" charset="0"/>
              </a:rPr>
              <a:t>j = 0</a:t>
            </a:r>
            <a:r>
              <a:rPr lang="en-US" altLang="en-US" dirty="0"/>
              <a:t> then REJECT;</a:t>
            </a:r>
          </a:p>
          <a:p>
            <a:pPr marL="231775" lvl="1" indent="0">
              <a:buNone/>
            </a:pPr>
            <a:r>
              <a:rPr lang="en-US" altLang="en-US" dirty="0"/>
              <a:t>While</a:t>
            </a:r>
            <a:r>
              <a:rPr lang="en-US" altLang="en-US" dirty="0">
                <a:latin typeface="Cambria Math" panose="02040503050406030204" pitchFamily="18" charset="0"/>
                <a:ea typeface="Cambria Math" panose="02040503050406030204" pitchFamily="18" charset="0"/>
              </a:rPr>
              <a:t> j &gt; 1 </a:t>
            </a:r>
            <a:r>
              <a:rPr lang="en-US" altLang="en-US" dirty="0"/>
              <a:t>do</a:t>
            </a:r>
            <a:br>
              <a:rPr lang="en-US" altLang="en-US" dirty="0"/>
            </a:br>
            <a:r>
              <a:rPr lang="en-US" altLang="en-US" dirty="0"/>
              <a:t>	if </a:t>
            </a:r>
            <a:r>
              <a:rPr lang="en-US" altLang="en-US" dirty="0">
                <a:latin typeface="Cambria Math" panose="02040503050406030204" pitchFamily="18" charset="0"/>
                <a:ea typeface="Cambria Math" panose="02040503050406030204" pitchFamily="18" charset="0"/>
              </a:rPr>
              <a:t>j</a:t>
            </a:r>
            <a:r>
              <a:rPr lang="en-US" altLang="en-US" dirty="0"/>
              <a:t> mod </a:t>
            </a:r>
            <a:r>
              <a:rPr lang="en-US" altLang="en-US" dirty="0">
                <a:latin typeface="Cambria Math" panose="02040503050406030204" pitchFamily="18" charset="0"/>
                <a:ea typeface="Cambria Math" panose="02040503050406030204" pitchFamily="18" charset="0"/>
              </a:rPr>
              <a:t>2</a:t>
            </a:r>
            <a:r>
              <a:rPr lang="en-US" altLang="en-US" dirty="0"/>
              <a:t> = </a:t>
            </a:r>
            <a:r>
              <a:rPr lang="en-US" altLang="en-US" dirty="0">
                <a:latin typeface="Cambria Math" panose="02040503050406030204" pitchFamily="18" charset="0"/>
                <a:ea typeface="Cambria Math" panose="02040503050406030204" pitchFamily="18" charset="0"/>
              </a:rPr>
              <a:t>1</a:t>
            </a:r>
            <a:r>
              <a:rPr lang="en-US" altLang="en-US" dirty="0"/>
              <a:t> then REJECT; 		// if </a:t>
            </a:r>
            <a:r>
              <a:rPr lang="en-US" altLang="en-US" dirty="0">
                <a:latin typeface="Cambria Math" panose="02040503050406030204" pitchFamily="18" charset="0"/>
                <a:ea typeface="Cambria Math" panose="02040503050406030204" pitchFamily="18" charset="0"/>
              </a:rPr>
              <a:t>j</a:t>
            </a:r>
            <a:r>
              <a:rPr lang="en-US" altLang="en-US" dirty="0"/>
              <a:t> is odd then REJECT; 	</a:t>
            </a:r>
          </a:p>
          <a:p>
            <a:pPr marL="231775" lvl="1" indent="0">
              <a:buNone/>
            </a:pPr>
            <a:r>
              <a:rPr lang="en-US" altLang="en-US" dirty="0"/>
              <a:t>	otherwise</a:t>
            </a:r>
            <a:r>
              <a:rPr lang="en-US" altLang="en-US" dirty="0">
                <a:latin typeface="Cambria Math" panose="02040503050406030204" pitchFamily="18" charset="0"/>
                <a:ea typeface="Cambria Math" panose="02040503050406030204" pitchFamily="18" charset="0"/>
              </a:rPr>
              <a:t> j</a:t>
            </a:r>
            <a:r>
              <a:rPr lang="en-US" altLang="en-US" dirty="0"/>
              <a:t> </a:t>
            </a:r>
            <a:r>
              <a:rPr lang="en-US" altLang="en-US" dirty="0">
                <a:sym typeface="Wingdings" panose="05000000000000000000" pitchFamily="2" charset="2"/>
              </a:rPr>
              <a:t> </a:t>
            </a:r>
            <a:r>
              <a:rPr lang="en-US" altLang="en-US" dirty="0">
                <a:latin typeface="Cambria Math" panose="02040503050406030204" pitchFamily="18" charset="0"/>
                <a:ea typeface="Cambria Math" panose="02040503050406030204" pitchFamily="18" charset="0"/>
                <a:sym typeface="Wingdings" panose="05000000000000000000" pitchFamily="2" charset="2"/>
              </a:rPr>
              <a:t>j/2</a:t>
            </a:r>
            <a:r>
              <a:rPr lang="en-US" altLang="en-US" dirty="0">
                <a:sym typeface="Wingdings" panose="05000000000000000000" pitchFamily="2" charset="2"/>
              </a:rPr>
              <a:t>;</a:t>
            </a:r>
            <a:r>
              <a:rPr lang="en-US" altLang="en-US" dirty="0"/>
              <a:t> 			// if </a:t>
            </a:r>
            <a:r>
              <a:rPr lang="en-US" altLang="en-US" dirty="0">
                <a:latin typeface="Cambria Math" panose="02040503050406030204" pitchFamily="18" charset="0"/>
                <a:ea typeface="Cambria Math" panose="02040503050406030204" pitchFamily="18" charset="0"/>
              </a:rPr>
              <a:t>j</a:t>
            </a:r>
            <a:r>
              <a:rPr lang="en-US" altLang="en-US" dirty="0"/>
              <a:t> is even then half</a:t>
            </a:r>
            <a:r>
              <a:rPr lang="en-US" altLang="en-US" dirty="0">
                <a:latin typeface="Cambria Math" panose="02040503050406030204" pitchFamily="18" charset="0"/>
                <a:ea typeface="Cambria Math" panose="02040503050406030204" pitchFamily="18" charset="0"/>
              </a:rPr>
              <a:t> j</a:t>
            </a:r>
            <a:r>
              <a:rPr lang="en-US" altLang="en-US" dirty="0"/>
              <a:t>; </a:t>
            </a:r>
          </a:p>
          <a:p>
            <a:pPr marL="231775" lvl="1" indent="0">
              <a:buNone/>
            </a:pPr>
            <a:r>
              <a:rPr lang="en-US" altLang="en-US" dirty="0"/>
              <a:t>End do</a:t>
            </a:r>
            <a:br>
              <a:rPr lang="en-US" altLang="en-US" dirty="0"/>
            </a:br>
            <a:r>
              <a:rPr lang="en-US" altLang="en-US" dirty="0"/>
              <a:t>If </a:t>
            </a:r>
            <a:r>
              <a:rPr lang="en-US" altLang="en-US" dirty="0">
                <a:latin typeface="Cambria Math" panose="02040503050406030204" pitchFamily="18" charset="0"/>
                <a:ea typeface="Cambria Math" panose="02040503050406030204" pitchFamily="18" charset="0"/>
              </a:rPr>
              <a:t>j = 1</a:t>
            </a:r>
            <a:r>
              <a:rPr lang="en-US" altLang="en-US" dirty="0"/>
              <a:t> then ACCEPT;              // if </a:t>
            </a:r>
            <a:r>
              <a:rPr lang="en-US" altLang="en-US" dirty="0">
                <a:latin typeface="Cambria Math" panose="02040503050406030204" pitchFamily="18" charset="0"/>
                <a:ea typeface="Cambria Math" panose="02040503050406030204" pitchFamily="18" charset="0"/>
              </a:rPr>
              <a:t>j</a:t>
            </a:r>
            <a:r>
              <a:rPr lang="en-US" altLang="en-US" dirty="0"/>
              <a:t> is a power of </a:t>
            </a:r>
            <a:r>
              <a:rPr lang="en-US" altLang="en-US" dirty="0">
                <a:latin typeface="Cambria Math" panose="02040503050406030204" pitchFamily="18" charset="0"/>
                <a:ea typeface="Cambria Math" panose="02040503050406030204" pitchFamily="18" charset="0"/>
              </a:rPr>
              <a:t>2</a:t>
            </a:r>
            <a:r>
              <a:rPr lang="en-US" altLang="en-US" dirty="0"/>
              <a:t>, </a:t>
            </a:r>
            <a:r>
              <a:rPr lang="en-US" altLang="en-US" dirty="0">
                <a:latin typeface="Cambria Math" panose="02040503050406030204" pitchFamily="18" charset="0"/>
                <a:ea typeface="Cambria Math" panose="02040503050406030204" pitchFamily="18" charset="0"/>
              </a:rPr>
              <a:t>j</a:t>
            </a:r>
            <a:r>
              <a:rPr lang="en-US" altLang="en-US" dirty="0"/>
              <a:t> will be </a:t>
            </a:r>
            <a:r>
              <a:rPr lang="en-US" altLang="en-US" dirty="0">
                <a:latin typeface="Cambria Math" panose="02040503050406030204" pitchFamily="18" charset="0"/>
                <a:ea typeface="Cambria Math" panose="02040503050406030204" pitchFamily="18" charset="0"/>
              </a:rPr>
              <a:t>1</a:t>
            </a:r>
            <a:r>
              <a:rPr lang="en-US" altLang="en-US" dirty="0"/>
              <a:t> after the loop ends</a:t>
            </a:r>
          </a:p>
          <a:p>
            <a:pPr marL="288925" indent="-288925">
              <a:lnSpc>
                <a:spcPct val="90000"/>
              </a:lnSpc>
              <a:spcAft>
                <a:spcPts val="600"/>
              </a:spcAft>
            </a:pPr>
            <a:r>
              <a:rPr lang="en-US" altLang="en-US" sz="2800" u="sng" dirty="0"/>
              <a:t>Implementation level description</a:t>
            </a:r>
            <a:r>
              <a:rPr lang="en-US" altLang="en-US" sz="2800" dirty="0"/>
              <a:t>:</a:t>
            </a:r>
          </a:p>
          <a:p>
            <a:pPr marL="517525" indent="-293688" algn="just">
              <a:buFont typeface="Wingdings" panose="05000000000000000000" pitchFamily="2" charset="2"/>
              <a:buAutoNum type="arabicPeriod"/>
            </a:pPr>
            <a:r>
              <a:rPr lang="en-US" altLang="en-US" dirty="0"/>
              <a:t>Replace the leftmost zero by </a:t>
            </a:r>
            <a:r>
              <a:rPr lang="en-US" altLang="en-US" dirty="0">
                <a:latin typeface="Cambria Math" panose="02040503050406030204" pitchFamily="18" charset="0"/>
                <a:ea typeface="Cambria Math" panose="02040503050406030204" pitchFamily="18" charset="0"/>
              </a:rPr>
              <a:t>⌴</a:t>
            </a:r>
            <a:endParaRPr lang="en-US" altLang="en-US" dirty="0"/>
          </a:p>
          <a:p>
            <a:pPr marL="517525" indent="-293688" algn="just">
              <a:buFont typeface="Wingdings" panose="05000000000000000000" pitchFamily="2" charset="2"/>
              <a:buAutoNum type="arabicPeriod"/>
            </a:pPr>
            <a:r>
              <a:rPr lang="en-US" altLang="en-US" dirty="0"/>
              <a:t>Cross (</a:t>
            </a:r>
            <a:r>
              <a:rPr lang="en-US" altLang="en-US" dirty="0">
                <a:latin typeface="Cambria Math" panose="02040503050406030204" pitchFamily="18" charset="0"/>
                <a:ea typeface="Cambria Math" panose="02040503050406030204" pitchFamily="18" charset="0"/>
                <a:sym typeface="Symbol" panose="05050102010706020507" pitchFamily="18" charset="2"/>
              </a:rPr>
              <a:t></a:t>
            </a:r>
            <a:r>
              <a:rPr lang="en-US" altLang="en-US" dirty="0"/>
              <a:t>) every second </a:t>
            </a:r>
            <a:r>
              <a:rPr lang="en-US" altLang="en-US" dirty="0">
                <a:latin typeface="Cambria Math" panose="02040503050406030204" pitchFamily="18" charset="0"/>
                <a:ea typeface="Cambria Math" panose="02040503050406030204" pitchFamily="18" charset="0"/>
              </a:rPr>
              <a:t>0</a:t>
            </a:r>
            <a:r>
              <a:rPr lang="en-US" altLang="en-US" dirty="0"/>
              <a:t> from left to right. Skip </a:t>
            </a:r>
            <a:r>
              <a:rPr lang="en-US" altLang="en-US" dirty="0">
                <a:latin typeface="Cambria Math" panose="02040503050406030204" pitchFamily="18" charset="0"/>
                <a:ea typeface="Cambria Math" panose="02040503050406030204" pitchFamily="18" charset="0"/>
              </a:rPr>
              <a:t>⌴</a:t>
            </a:r>
            <a:r>
              <a:rPr lang="en-US" altLang="en-US" dirty="0"/>
              <a:t> from left, cross next </a:t>
            </a:r>
            <a:r>
              <a:rPr lang="en-US" altLang="en-US" dirty="0">
                <a:latin typeface="Cambria Math" panose="02040503050406030204" pitchFamily="18" charset="0"/>
                <a:ea typeface="Cambria Math" panose="02040503050406030204" pitchFamily="18" charset="0"/>
              </a:rPr>
              <a:t>0</a:t>
            </a:r>
            <a:r>
              <a:rPr lang="en-US" altLang="en-US" dirty="0"/>
              <a:t>, skip next </a:t>
            </a:r>
            <a:r>
              <a:rPr lang="en-US" altLang="en-US" dirty="0">
                <a:latin typeface="Cambria Math" panose="02040503050406030204" pitchFamily="18" charset="0"/>
                <a:ea typeface="Cambria Math" panose="02040503050406030204" pitchFamily="18" charset="0"/>
              </a:rPr>
              <a:t>0</a:t>
            </a:r>
            <a:r>
              <a:rPr lang="en-US" altLang="en-US" dirty="0"/>
              <a:t>, cross next </a:t>
            </a:r>
            <a:r>
              <a:rPr lang="en-US" altLang="en-US" dirty="0">
                <a:latin typeface="Cambria Math" panose="02040503050406030204" pitchFamily="18" charset="0"/>
                <a:ea typeface="Cambria Math" panose="02040503050406030204" pitchFamily="18" charset="0"/>
              </a:rPr>
              <a:t>0</a:t>
            </a:r>
            <a:r>
              <a:rPr lang="en-US" altLang="en-US" dirty="0"/>
              <a:t>, skip next </a:t>
            </a:r>
            <a:r>
              <a:rPr lang="en-US" altLang="en-US" dirty="0">
                <a:latin typeface="Cambria Math" panose="02040503050406030204" pitchFamily="18" charset="0"/>
                <a:ea typeface="Cambria Math" panose="02040503050406030204" pitchFamily="18" charset="0"/>
              </a:rPr>
              <a:t>0</a:t>
            </a:r>
            <a:r>
              <a:rPr lang="en-US" altLang="en-US" dirty="0"/>
              <a:t>, cross next </a:t>
            </a:r>
            <a:r>
              <a:rPr lang="en-US" altLang="en-US" dirty="0">
                <a:latin typeface="Cambria Math" panose="02040503050406030204" pitchFamily="18" charset="0"/>
                <a:ea typeface="Cambria Math" panose="02040503050406030204" pitchFamily="18" charset="0"/>
              </a:rPr>
              <a:t>0</a:t>
            </a:r>
            <a:r>
              <a:rPr lang="en-US" altLang="en-US" dirty="0"/>
              <a:t>, … and so on. Every skip must be followed by a cross.</a:t>
            </a:r>
          </a:p>
          <a:p>
            <a:pPr marL="517525" indent="-293688" algn="just">
              <a:buFont typeface="Wingdings" panose="05000000000000000000" pitchFamily="2" charset="2"/>
              <a:buAutoNum type="arabicPeriod"/>
            </a:pPr>
            <a:r>
              <a:rPr lang="en-US" altLang="en-US" dirty="0"/>
              <a:t>If there is no 0 to cross after skipping a 0 (means odd number of </a:t>
            </a:r>
            <a:r>
              <a:rPr lang="en-US" altLang="en-US" dirty="0">
                <a:latin typeface="Cambria Math" panose="02040503050406030204" pitchFamily="18" charset="0"/>
                <a:ea typeface="Cambria Math" panose="02040503050406030204" pitchFamily="18" charset="0"/>
              </a:rPr>
              <a:t>0</a:t>
            </a:r>
            <a:r>
              <a:rPr lang="en-US" altLang="en-US" dirty="0"/>
              <a:t>s), REJECT.</a:t>
            </a:r>
          </a:p>
          <a:p>
            <a:pPr marL="517525" indent="-293688" algn="just">
              <a:buFont typeface="Wingdings" panose="05000000000000000000" pitchFamily="2" charset="2"/>
              <a:buAutoNum type="arabicPeriod"/>
            </a:pPr>
            <a:r>
              <a:rPr lang="en-US" altLang="en-US" dirty="0"/>
              <a:t>If there is no </a:t>
            </a:r>
            <a:r>
              <a:rPr lang="en-US" altLang="en-US" dirty="0">
                <a:latin typeface="Cambria Math" panose="02040503050406030204" pitchFamily="18" charset="0"/>
                <a:ea typeface="Cambria Math" panose="02040503050406030204" pitchFamily="18" charset="0"/>
              </a:rPr>
              <a:t>0</a:t>
            </a:r>
            <a:r>
              <a:rPr lang="en-US" altLang="en-US" dirty="0"/>
              <a:t>s remained to skip (means </a:t>
            </a:r>
            <a:r>
              <a:rPr lang="en-US" altLang="en-US" dirty="0">
                <a:latin typeface="Cambria Math" panose="02040503050406030204" pitchFamily="18" charset="0"/>
                <a:ea typeface="Cambria Math" panose="02040503050406030204" pitchFamily="18" charset="0"/>
              </a:rPr>
              <a:t>2</a:t>
            </a:r>
            <a:r>
              <a:rPr lang="en-US" altLang="en-US" baseline="30000" dirty="0">
                <a:latin typeface="Cambria Math" panose="02040503050406030204" pitchFamily="18" charset="0"/>
                <a:ea typeface="Cambria Math" panose="02040503050406030204" pitchFamily="18" charset="0"/>
              </a:rPr>
              <a:t>N</a:t>
            </a:r>
            <a:r>
              <a:rPr lang="en-US" altLang="en-US" dirty="0"/>
              <a:t> number of </a:t>
            </a:r>
            <a:r>
              <a:rPr lang="en-US" altLang="en-US" dirty="0">
                <a:latin typeface="Cambria Math" panose="02040503050406030204" pitchFamily="18" charset="0"/>
                <a:ea typeface="Cambria Math" panose="02040503050406030204" pitchFamily="18" charset="0"/>
              </a:rPr>
              <a:t>0</a:t>
            </a:r>
            <a:r>
              <a:rPr lang="en-US" altLang="en-US" dirty="0"/>
              <a:t>s), ACCEPT.</a:t>
            </a:r>
          </a:p>
          <a:p>
            <a:pPr marL="517525" indent="-293688" algn="just">
              <a:buFont typeface="Wingdings" panose="05000000000000000000" pitchFamily="2" charset="2"/>
              <a:buAutoNum type="arabicPeriod"/>
            </a:pPr>
            <a:r>
              <a:rPr lang="en-US" altLang="en-US" dirty="0"/>
              <a:t>Otherwise MOVE to the left </a:t>
            </a:r>
            <a:r>
              <a:rPr lang="en-US" altLang="en-US" dirty="0">
                <a:latin typeface="Cambria Math" panose="02040503050406030204" pitchFamily="18" charset="0"/>
                <a:ea typeface="Cambria Math" panose="02040503050406030204" pitchFamily="18" charset="0"/>
              </a:rPr>
              <a:t>⌴</a:t>
            </a:r>
            <a:r>
              <a:rPr lang="en-US" altLang="en-US" dirty="0">
                <a:ea typeface="Cambria Math" panose="02040503050406030204" pitchFamily="18" charset="0"/>
              </a:rPr>
              <a:t>, continue step 2</a:t>
            </a:r>
            <a:endParaRPr lang="en-US" altLang="en-US" dirty="0"/>
          </a:p>
          <a:p>
            <a:endParaRPr lang="en-US" dirty="0"/>
          </a:p>
        </p:txBody>
      </p:sp>
    </p:spTree>
    <p:extLst>
      <p:ext uri="{BB962C8B-B14F-4D97-AF65-F5344CB8AC3E}">
        <p14:creationId xmlns:p14="http://schemas.microsoft.com/office/powerpoint/2010/main" val="1002868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0BCD924-7A06-4603-B152-760B6520FA9F}"/>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D2C4D9E6-AEDF-4B8D-BDAE-6D82CCFD86FB}"/>
              </a:ext>
            </a:extLst>
          </p:cNvPr>
          <p:cNvSpPr>
            <a:spLocks noGrp="1"/>
          </p:cNvSpPr>
          <p:nvPr>
            <p:ph type="body" sz="quarter" idx="12"/>
          </p:nvPr>
        </p:nvSpPr>
        <p:spPr/>
        <p:txBody>
          <a:bodyPr/>
          <a:lstStyle/>
          <a:p>
            <a:r>
              <a:rPr lang="en-US" altLang="en-US" dirty="0"/>
              <a:t>Testing 1: </a:t>
            </a:r>
            <a:r>
              <a:rPr lang="en-US" altLang="en-US" dirty="0">
                <a:latin typeface="Cambria Math" panose="02040503050406030204" pitchFamily="18" charset="0"/>
                <a:ea typeface="Cambria Math" panose="02040503050406030204" pitchFamily="18" charset="0"/>
              </a:rPr>
              <a:t>A = { 0</a:t>
            </a:r>
            <a:r>
              <a:rPr lang="en-US" altLang="en-US" baseline="30000" dirty="0">
                <a:latin typeface="Cambria Math" panose="02040503050406030204" pitchFamily="18" charset="0"/>
                <a:ea typeface="Cambria Math" panose="02040503050406030204" pitchFamily="18" charset="0"/>
              </a:rPr>
              <a:t>j</a:t>
            </a:r>
            <a:r>
              <a:rPr lang="en-US" altLang="en-US" dirty="0">
                <a:latin typeface="Cambria Math" panose="02040503050406030204" pitchFamily="18" charset="0"/>
                <a:ea typeface="Cambria Math" panose="02040503050406030204" pitchFamily="18" charset="0"/>
              </a:rPr>
              <a:t> | j=2</a:t>
            </a:r>
            <a:r>
              <a:rPr lang="en-US" altLang="en-US" baseline="30000" dirty="0">
                <a:latin typeface="Cambria Math" panose="02040503050406030204" pitchFamily="18" charset="0"/>
                <a:ea typeface="Cambria Math" panose="02040503050406030204" pitchFamily="18" charset="0"/>
              </a:rPr>
              <a:t>n</a:t>
            </a:r>
            <a:r>
              <a:rPr lang="en-US" altLang="en-US" dirty="0">
                <a:latin typeface="Cambria Math" panose="02040503050406030204" pitchFamily="18" charset="0"/>
                <a:ea typeface="Cambria Math" panose="02040503050406030204" pitchFamily="18" charset="0"/>
              </a:rPr>
              <a:t> }</a:t>
            </a:r>
            <a:endParaRPr lang="en-US" dirty="0">
              <a:latin typeface="Cambria Math" panose="02040503050406030204" pitchFamily="18" charset="0"/>
              <a:ea typeface="Cambria Math" panose="02040503050406030204" pitchFamily="18" charset="0"/>
            </a:endParaRPr>
          </a:p>
        </p:txBody>
      </p:sp>
      <p:sp>
        <p:nvSpPr>
          <p:cNvPr id="4" name="Subtitle 2">
            <a:extLst>
              <a:ext uri="{FF2B5EF4-FFF2-40B4-BE49-F238E27FC236}">
                <a16:creationId xmlns:a16="http://schemas.microsoft.com/office/drawing/2014/main" id="{075D1D8D-9B34-4DB8-8584-7C02A4A13905}"/>
              </a:ext>
            </a:extLst>
          </p:cNvPr>
          <p:cNvSpPr txBox="1">
            <a:spLocks/>
          </p:cNvSpPr>
          <p:nvPr/>
        </p:nvSpPr>
        <p:spPr>
          <a:xfrm>
            <a:off x="19587" y="823072"/>
            <a:ext cx="8951676" cy="3489848"/>
          </a:xfrm>
          <a:prstGeom prst="rect">
            <a:avLst/>
          </a:prstGeom>
        </p:spPr>
        <p:txBody>
          <a:bodyPr/>
          <a:lstStyle>
            <a:lvl1pPr marL="282575" indent="-282575" algn="l" defTabSz="514350" rtl="0" eaLnBrk="1" latinLnBrk="0" hangingPunct="1">
              <a:spcBef>
                <a:spcPts val="6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514350" indent="-285750" algn="l" defTabSz="51435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739775" indent="-282575" algn="l" defTabSz="51435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860425" indent="-228600" algn="l" defTabSz="514350" rtl="0" eaLnBrk="1" latinLnBrk="0" hangingPunct="1">
              <a:spcBef>
                <a:spcPts val="600"/>
              </a:spcBef>
              <a:buClr>
                <a:schemeClr val="tx1">
                  <a:lumMod val="75000"/>
                  <a:lumOff val="25000"/>
                </a:schemeClr>
              </a:buClr>
              <a:buSzPct val="90000"/>
              <a:buFont typeface="Wingdings" pitchFamily="2" charset="2"/>
              <a:buChar char=""/>
              <a:defRPr sz="1900" kern="1200">
                <a:solidFill>
                  <a:schemeClr val="tx1">
                    <a:lumMod val="85000"/>
                    <a:lumOff val="15000"/>
                  </a:schemeClr>
                </a:solidFill>
                <a:latin typeface="+mn-lt"/>
                <a:ea typeface="+mn-ea"/>
                <a:cs typeface="+mn-cs"/>
              </a:defRPr>
            </a:lvl4pPr>
            <a:lvl5pPr marL="1033463" indent="-228600" algn="l" defTabSz="51435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1288554"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6pPr>
            <a:lvl7pPr marL="1476971"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7pPr>
            <a:lvl8pPr marL="1670745"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8pPr>
            <a:lvl9pPr marL="1863626"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a:solidFill>
                  <a:schemeClr val="tx1">
                    <a:lumMod val="85000"/>
                    <a:lumOff val="15000"/>
                  </a:schemeClr>
                </a:solidFill>
                <a:latin typeface="+mn-lt"/>
                <a:ea typeface="+mn-ea"/>
                <a:cs typeface="+mn-cs"/>
              </a:defRPr>
            </a:lvl9pPr>
          </a:lstStyle>
          <a:p>
            <a:pPr marL="288925" indent="-288925">
              <a:lnSpc>
                <a:spcPct val="90000"/>
              </a:lnSpc>
              <a:spcAft>
                <a:spcPts val="600"/>
              </a:spcAft>
            </a:pPr>
            <a:r>
              <a:rPr lang="en-US" altLang="en-US" sz="2000" u="sng" dirty="0"/>
              <a:t>Implementation level description</a:t>
            </a:r>
            <a:r>
              <a:rPr lang="en-US" altLang="en-US" sz="2000" dirty="0"/>
              <a:t>:</a:t>
            </a:r>
          </a:p>
          <a:p>
            <a:pPr marL="517525" indent="-293688" algn="just">
              <a:buFont typeface="Wingdings" panose="05000000000000000000" pitchFamily="2" charset="2"/>
              <a:buAutoNum type="arabicPeriod"/>
            </a:pPr>
            <a:r>
              <a:rPr lang="en-US" altLang="en-US" sz="2000" dirty="0"/>
              <a:t>Replace the leftmost zero by </a:t>
            </a:r>
            <a:r>
              <a:rPr lang="en-US" altLang="en-US" sz="2000" dirty="0">
                <a:latin typeface="Cambria Math" panose="02040503050406030204" pitchFamily="18" charset="0"/>
                <a:ea typeface="Cambria Math" panose="02040503050406030204" pitchFamily="18" charset="0"/>
              </a:rPr>
              <a:t>⌴</a:t>
            </a:r>
            <a:endParaRPr lang="en-US" altLang="en-US" sz="2000" dirty="0"/>
          </a:p>
          <a:p>
            <a:pPr marL="517525" indent="-293688" algn="just">
              <a:buFont typeface="Wingdings" panose="05000000000000000000" pitchFamily="2" charset="2"/>
              <a:buAutoNum type="arabicPeriod"/>
            </a:pPr>
            <a:r>
              <a:rPr lang="en-US" altLang="en-US" sz="2000" dirty="0"/>
              <a:t>Cross (</a:t>
            </a:r>
            <a:r>
              <a:rPr lang="en-US" altLang="en-US" sz="2000" dirty="0">
                <a:latin typeface="Cambria Math" panose="02040503050406030204" pitchFamily="18" charset="0"/>
                <a:ea typeface="Cambria Math" panose="02040503050406030204" pitchFamily="18" charset="0"/>
                <a:sym typeface="Symbol" panose="05050102010706020507" pitchFamily="18" charset="2"/>
              </a:rPr>
              <a:t></a:t>
            </a:r>
            <a:r>
              <a:rPr lang="en-US" altLang="en-US" sz="2000" dirty="0"/>
              <a:t>) every second </a:t>
            </a:r>
            <a:r>
              <a:rPr lang="en-US" altLang="en-US" sz="2000" dirty="0">
                <a:latin typeface="Cambria Math" panose="02040503050406030204" pitchFamily="18" charset="0"/>
                <a:ea typeface="Cambria Math" panose="02040503050406030204" pitchFamily="18" charset="0"/>
              </a:rPr>
              <a:t>0</a:t>
            </a:r>
            <a:r>
              <a:rPr lang="en-US" altLang="en-US" sz="2000" dirty="0"/>
              <a:t> from left to right. Skip </a:t>
            </a:r>
            <a:r>
              <a:rPr lang="en-US" altLang="en-US" sz="2000" dirty="0">
                <a:latin typeface="Cambria Math" panose="02040503050406030204" pitchFamily="18" charset="0"/>
                <a:ea typeface="Cambria Math" panose="02040503050406030204" pitchFamily="18" charset="0"/>
              </a:rPr>
              <a:t>⌴</a:t>
            </a:r>
            <a:r>
              <a:rPr lang="en-US" altLang="en-US" sz="2000" dirty="0"/>
              <a:t> from left, cross next </a:t>
            </a:r>
            <a:r>
              <a:rPr lang="en-US" altLang="en-US" sz="2000" dirty="0">
                <a:latin typeface="Cambria Math" panose="02040503050406030204" pitchFamily="18" charset="0"/>
                <a:ea typeface="Cambria Math" panose="02040503050406030204" pitchFamily="18" charset="0"/>
              </a:rPr>
              <a:t>0</a:t>
            </a:r>
            <a:r>
              <a:rPr lang="en-US" altLang="en-US" sz="2000" dirty="0"/>
              <a:t>, skip next </a:t>
            </a:r>
            <a:r>
              <a:rPr lang="en-US" altLang="en-US" sz="2000" dirty="0">
                <a:latin typeface="Cambria Math" panose="02040503050406030204" pitchFamily="18" charset="0"/>
                <a:ea typeface="Cambria Math" panose="02040503050406030204" pitchFamily="18" charset="0"/>
              </a:rPr>
              <a:t>0</a:t>
            </a:r>
            <a:r>
              <a:rPr lang="en-US" altLang="en-US" sz="2000" dirty="0"/>
              <a:t>, cross next </a:t>
            </a:r>
            <a:r>
              <a:rPr lang="en-US" altLang="en-US" sz="2000" dirty="0">
                <a:latin typeface="Cambria Math" panose="02040503050406030204" pitchFamily="18" charset="0"/>
                <a:ea typeface="Cambria Math" panose="02040503050406030204" pitchFamily="18" charset="0"/>
              </a:rPr>
              <a:t>0</a:t>
            </a:r>
            <a:r>
              <a:rPr lang="en-US" altLang="en-US" sz="2000" dirty="0"/>
              <a:t>, skip next </a:t>
            </a:r>
            <a:r>
              <a:rPr lang="en-US" altLang="en-US" sz="2000" dirty="0">
                <a:latin typeface="Cambria Math" panose="02040503050406030204" pitchFamily="18" charset="0"/>
                <a:ea typeface="Cambria Math" panose="02040503050406030204" pitchFamily="18" charset="0"/>
              </a:rPr>
              <a:t>0</a:t>
            </a:r>
            <a:r>
              <a:rPr lang="en-US" altLang="en-US" sz="2000" dirty="0"/>
              <a:t>, cross next </a:t>
            </a:r>
            <a:r>
              <a:rPr lang="en-US" altLang="en-US" sz="2000" dirty="0">
                <a:latin typeface="Cambria Math" panose="02040503050406030204" pitchFamily="18" charset="0"/>
                <a:ea typeface="Cambria Math" panose="02040503050406030204" pitchFamily="18" charset="0"/>
              </a:rPr>
              <a:t>0</a:t>
            </a:r>
            <a:r>
              <a:rPr lang="en-US" altLang="en-US" sz="2000" dirty="0"/>
              <a:t>, … and so on. Every skip must be followed by a cross.</a:t>
            </a:r>
          </a:p>
          <a:p>
            <a:pPr marL="517525" indent="-293688" algn="just">
              <a:buFont typeface="Wingdings" panose="05000000000000000000" pitchFamily="2" charset="2"/>
              <a:buAutoNum type="arabicPeriod"/>
            </a:pPr>
            <a:r>
              <a:rPr lang="en-US" altLang="en-US" sz="2000" dirty="0"/>
              <a:t>If no </a:t>
            </a:r>
            <a:r>
              <a:rPr lang="en-US" altLang="en-US" sz="2000" dirty="0">
                <a:latin typeface="Cambria Math" panose="02040503050406030204" pitchFamily="18" charset="0"/>
                <a:ea typeface="Cambria Math" panose="02040503050406030204" pitchFamily="18" charset="0"/>
              </a:rPr>
              <a:t>0</a:t>
            </a:r>
            <a:r>
              <a:rPr lang="en-US" altLang="en-US" sz="2000" dirty="0"/>
              <a:t>s are found to skip and cross in step 3 (means </a:t>
            </a:r>
            <a:r>
              <a:rPr lang="en-US" altLang="en-US" sz="2000" dirty="0">
                <a:latin typeface="Cambria Math" panose="02040503050406030204" pitchFamily="18" charset="0"/>
                <a:ea typeface="Cambria Math" panose="02040503050406030204" pitchFamily="18" charset="0"/>
              </a:rPr>
              <a:t>2</a:t>
            </a:r>
            <a:r>
              <a:rPr lang="en-US" altLang="en-US" sz="2000" baseline="30000" dirty="0">
                <a:latin typeface="Cambria Math" panose="02040503050406030204" pitchFamily="18" charset="0"/>
                <a:ea typeface="Cambria Math" panose="02040503050406030204" pitchFamily="18" charset="0"/>
              </a:rPr>
              <a:t>N</a:t>
            </a:r>
            <a:r>
              <a:rPr lang="en-US" altLang="en-US" sz="2000" dirty="0"/>
              <a:t> number of </a:t>
            </a:r>
            <a:r>
              <a:rPr lang="en-US" altLang="en-US" sz="2000" dirty="0">
                <a:latin typeface="Cambria Math" panose="02040503050406030204" pitchFamily="18" charset="0"/>
                <a:ea typeface="Cambria Math" panose="02040503050406030204" pitchFamily="18" charset="0"/>
              </a:rPr>
              <a:t>0</a:t>
            </a:r>
            <a:r>
              <a:rPr lang="en-US" altLang="en-US" sz="2000" dirty="0"/>
              <a:t>s), ACCEPT.</a:t>
            </a:r>
          </a:p>
          <a:p>
            <a:pPr marL="517525" indent="-293688" algn="just">
              <a:buFont typeface="Wingdings" panose="05000000000000000000" pitchFamily="2" charset="2"/>
              <a:buAutoNum type="arabicPeriod"/>
            </a:pPr>
            <a:r>
              <a:rPr lang="en-US" altLang="en-US" sz="2000" dirty="0"/>
              <a:t>If there is no 0 to cross after skipping a 0 (means odd number of </a:t>
            </a:r>
            <a:r>
              <a:rPr lang="en-US" altLang="en-US" sz="2000" dirty="0">
                <a:latin typeface="Cambria Math" panose="02040503050406030204" pitchFamily="18" charset="0"/>
                <a:ea typeface="Cambria Math" panose="02040503050406030204" pitchFamily="18" charset="0"/>
              </a:rPr>
              <a:t>0</a:t>
            </a:r>
            <a:r>
              <a:rPr lang="en-US" altLang="en-US" sz="2000" dirty="0"/>
              <a:t>s), REJECT.</a:t>
            </a:r>
          </a:p>
          <a:p>
            <a:pPr marL="517525" indent="-293688" algn="just">
              <a:buFont typeface="Wingdings" panose="05000000000000000000" pitchFamily="2" charset="2"/>
              <a:buAutoNum type="arabicPeriod"/>
            </a:pPr>
            <a:r>
              <a:rPr lang="en-US" altLang="en-US" sz="2000" dirty="0"/>
              <a:t>Otherwise MOVE to the left </a:t>
            </a:r>
            <a:r>
              <a:rPr lang="en-US" altLang="en-US" sz="2000" dirty="0">
                <a:latin typeface="Cambria Math" panose="02040503050406030204" pitchFamily="18" charset="0"/>
                <a:ea typeface="Cambria Math" panose="02040503050406030204" pitchFamily="18" charset="0"/>
              </a:rPr>
              <a:t>⌴</a:t>
            </a:r>
            <a:r>
              <a:rPr lang="en-US" altLang="en-US" sz="2000" dirty="0">
                <a:ea typeface="Cambria Math" panose="02040503050406030204" pitchFamily="18" charset="0"/>
              </a:rPr>
              <a:t>, continue step 2.</a:t>
            </a:r>
            <a:endParaRPr lang="en-US" altLang="en-US" sz="2000" dirty="0"/>
          </a:p>
          <a:p>
            <a:pPr marL="288925" indent="-288925">
              <a:lnSpc>
                <a:spcPct val="90000"/>
              </a:lnSpc>
              <a:spcAft>
                <a:spcPts val="600"/>
              </a:spcAft>
            </a:pPr>
            <a:r>
              <a:rPr lang="en-US" altLang="en-US" sz="2000" u="sng" dirty="0"/>
              <a:t>Implementation level simulation</a:t>
            </a:r>
            <a:r>
              <a:rPr lang="en-US" altLang="en-US" sz="2000" dirty="0"/>
              <a:t>:</a:t>
            </a:r>
          </a:p>
        </p:txBody>
      </p:sp>
      <p:graphicFrame>
        <p:nvGraphicFramePr>
          <p:cNvPr id="5" name="Table 5">
            <a:extLst>
              <a:ext uri="{FF2B5EF4-FFF2-40B4-BE49-F238E27FC236}">
                <a16:creationId xmlns:a16="http://schemas.microsoft.com/office/drawing/2014/main" id="{3F1F6947-EC84-4226-865A-1D4E2BC49BDF}"/>
              </a:ext>
            </a:extLst>
          </p:cNvPr>
          <p:cNvGraphicFramePr>
            <a:graphicFrameLocks noGrp="1"/>
          </p:cNvGraphicFramePr>
          <p:nvPr>
            <p:extLst>
              <p:ext uri="{D42A27DB-BD31-4B8C-83A1-F6EECF244321}">
                <p14:modId xmlns:p14="http://schemas.microsoft.com/office/powerpoint/2010/main" val="3474049092"/>
              </p:ext>
            </p:extLst>
          </p:nvPr>
        </p:nvGraphicFramePr>
        <p:xfrm>
          <a:off x="137160" y="4572000"/>
          <a:ext cx="3733803" cy="396240"/>
        </p:xfrm>
        <a:graphic>
          <a:graphicData uri="http://schemas.openxmlformats.org/drawingml/2006/table">
            <a:tbl>
              <a:tblPr firstRow="1" bandRow="1">
                <a:tableStyleId>{5C22544A-7EE6-4342-B048-85BDC9FD1C3A}</a:tableStyleId>
              </a:tblPr>
              <a:tblGrid>
                <a:gridCol w="414867">
                  <a:extLst>
                    <a:ext uri="{9D8B030D-6E8A-4147-A177-3AD203B41FA5}">
                      <a16:colId xmlns:a16="http://schemas.microsoft.com/office/drawing/2014/main" val="1433473964"/>
                    </a:ext>
                  </a:extLst>
                </a:gridCol>
                <a:gridCol w="414867">
                  <a:extLst>
                    <a:ext uri="{9D8B030D-6E8A-4147-A177-3AD203B41FA5}">
                      <a16:colId xmlns:a16="http://schemas.microsoft.com/office/drawing/2014/main" val="3106930069"/>
                    </a:ext>
                  </a:extLst>
                </a:gridCol>
                <a:gridCol w="414867">
                  <a:extLst>
                    <a:ext uri="{9D8B030D-6E8A-4147-A177-3AD203B41FA5}">
                      <a16:colId xmlns:a16="http://schemas.microsoft.com/office/drawing/2014/main" val="2246574143"/>
                    </a:ext>
                  </a:extLst>
                </a:gridCol>
                <a:gridCol w="414867">
                  <a:extLst>
                    <a:ext uri="{9D8B030D-6E8A-4147-A177-3AD203B41FA5}">
                      <a16:colId xmlns:a16="http://schemas.microsoft.com/office/drawing/2014/main" val="2372538427"/>
                    </a:ext>
                  </a:extLst>
                </a:gridCol>
                <a:gridCol w="414867">
                  <a:extLst>
                    <a:ext uri="{9D8B030D-6E8A-4147-A177-3AD203B41FA5}">
                      <a16:colId xmlns:a16="http://schemas.microsoft.com/office/drawing/2014/main" val="4176767938"/>
                    </a:ext>
                  </a:extLst>
                </a:gridCol>
                <a:gridCol w="414867">
                  <a:extLst>
                    <a:ext uri="{9D8B030D-6E8A-4147-A177-3AD203B41FA5}">
                      <a16:colId xmlns:a16="http://schemas.microsoft.com/office/drawing/2014/main" val="3998419505"/>
                    </a:ext>
                  </a:extLst>
                </a:gridCol>
                <a:gridCol w="414867">
                  <a:extLst>
                    <a:ext uri="{9D8B030D-6E8A-4147-A177-3AD203B41FA5}">
                      <a16:colId xmlns:a16="http://schemas.microsoft.com/office/drawing/2014/main" val="789455426"/>
                    </a:ext>
                  </a:extLst>
                </a:gridCol>
                <a:gridCol w="414867">
                  <a:extLst>
                    <a:ext uri="{9D8B030D-6E8A-4147-A177-3AD203B41FA5}">
                      <a16:colId xmlns:a16="http://schemas.microsoft.com/office/drawing/2014/main" val="4024949074"/>
                    </a:ext>
                  </a:extLst>
                </a:gridCol>
                <a:gridCol w="414867">
                  <a:extLst>
                    <a:ext uri="{9D8B030D-6E8A-4147-A177-3AD203B41FA5}">
                      <a16:colId xmlns:a16="http://schemas.microsoft.com/office/drawing/2014/main" val="608228495"/>
                    </a:ext>
                  </a:extLst>
                </a:gridCol>
              </a:tblGrid>
              <a:tr h="370840">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79779767"/>
                  </a:ext>
                </a:extLst>
              </a:tr>
            </a:tbl>
          </a:graphicData>
        </a:graphic>
      </p:graphicFrame>
      <p:graphicFrame>
        <p:nvGraphicFramePr>
          <p:cNvPr id="39" name="Table 5">
            <a:extLst>
              <a:ext uri="{FF2B5EF4-FFF2-40B4-BE49-F238E27FC236}">
                <a16:creationId xmlns:a16="http://schemas.microsoft.com/office/drawing/2014/main" id="{5E6408E0-4419-4E2D-B4F8-4209D2C6B657}"/>
              </a:ext>
            </a:extLst>
          </p:cNvPr>
          <p:cNvGraphicFramePr>
            <a:graphicFrameLocks noGrp="1"/>
          </p:cNvGraphicFramePr>
          <p:nvPr>
            <p:extLst>
              <p:ext uri="{D42A27DB-BD31-4B8C-83A1-F6EECF244321}">
                <p14:modId xmlns:p14="http://schemas.microsoft.com/office/powerpoint/2010/main" val="1787037124"/>
              </p:ext>
            </p:extLst>
          </p:nvPr>
        </p:nvGraphicFramePr>
        <p:xfrm>
          <a:off x="137160" y="4572000"/>
          <a:ext cx="3733803" cy="396240"/>
        </p:xfrm>
        <a:graphic>
          <a:graphicData uri="http://schemas.openxmlformats.org/drawingml/2006/table">
            <a:tbl>
              <a:tblPr firstRow="1" bandRow="1">
                <a:tableStyleId>{5C22544A-7EE6-4342-B048-85BDC9FD1C3A}</a:tableStyleId>
              </a:tblPr>
              <a:tblGrid>
                <a:gridCol w="414867">
                  <a:extLst>
                    <a:ext uri="{9D8B030D-6E8A-4147-A177-3AD203B41FA5}">
                      <a16:colId xmlns:a16="http://schemas.microsoft.com/office/drawing/2014/main" val="1433473964"/>
                    </a:ext>
                  </a:extLst>
                </a:gridCol>
                <a:gridCol w="414867">
                  <a:extLst>
                    <a:ext uri="{9D8B030D-6E8A-4147-A177-3AD203B41FA5}">
                      <a16:colId xmlns:a16="http://schemas.microsoft.com/office/drawing/2014/main" val="3106930069"/>
                    </a:ext>
                  </a:extLst>
                </a:gridCol>
                <a:gridCol w="414867">
                  <a:extLst>
                    <a:ext uri="{9D8B030D-6E8A-4147-A177-3AD203B41FA5}">
                      <a16:colId xmlns:a16="http://schemas.microsoft.com/office/drawing/2014/main" val="2246574143"/>
                    </a:ext>
                  </a:extLst>
                </a:gridCol>
                <a:gridCol w="414867">
                  <a:extLst>
                    <a:ext uri="{9D8B030D-6E8A-4147-A177-3AD203B41FA5}">
                      <a16:colId xmlns:a16="http://schemas.microsoft.com/office/drawing/2014/main" val="2372538427"/>
                    </a:ext>
                  </a:extLst>
                </a:gridCol>
                <a:gridCol w="414867">
                  <a:extLst>
                    <a:ext uri="{9D8B030D-6E8A-4147-A177-3AD203B41FA5}">
                      <a16:colId xmlns:a16="http://schemas.microsoft.com/office/drawing/2014/main" val="4176767938"/>
                    </a:ext>
                  </a:extLst>
                </a:gridCol>
                <a:gridCol w="414867">
                  <a:extLst>
                    <a:ext uri="{9D8B030D-6E8A-4147-A177-3AD203B41FA5}">
                      <a16:colId xmlns:a16="http://schemas.microsoft.com/office/drawing/2014/main" val="3998419505"/>
                    </a:ext>
                  </a:extLst>
                </a:gridCol>
                <a:gridCol w="414867">
                  <a:extLst>
                    <a:ext uri="{9D8B030D-6E8A-4147-A177-3AD203B41FA5}">
                      <a16:colId xmlns:a16="http://schemas.microsoft.com/office/drawing/2014/main" val="789455426"/>
                    </a:ext>
                  </a:extLst>
                </a:gridCol>
                <a:gridCol w="414867">
                  <a:extLst>
                    <a:ext uri="{9D8B030D-6E8A-4147-A177-3AD203B41FA5}">
                      <a16:colId xmlns:a16="http://schemas.microsoft.com/office/drawing/2014/main" val="4024949074"/>
                    </a:ext>
                  </a:extLst>
                </a:gridCol>
                <a:gridCol w="414867">
                  <a:extLst>
                    <a:ext uri="{9D8B030D-6E8A-4147-A177-3AD203B41FA5}">
                      <a16:colId xmlns:a16="http://schemas.microsoft.com/office/drawing/2014/main" val="608228495"/>
                    </a:ext>
                  </a:extLst>
                </a:gridCol>
              </a:tblGrid>
              <a:tr h="370840">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79779767"/>
                  </a:ext>
                </a:extLst>
              </a:tr>
            </a:tbl>
          </a:graphicData>
        </a:graphic>
      </p:graphicFrame>
      <p:graphicFrame>
        <p:nvGraphicFramePr>
          <p:cNvPr id="47" name="Table 5">
            <a:extLst>
              <a:ext uri="{FF2B5EF4-FFF2-40B4-BE49-F238E27FC236}">
                <a16:creationId xmlns:a16="http://schemas.microsoft.com/office/drawing/2014/main" id="{886D1E55-CC66-4A33-9271-01C82CCB9E64}"/>
              </a:ext>
            </a:extLst>
          </p:cNvPr>
          <p:cNvGraphicFramePr>
            <a:graphicFrameLocks noGrp="1"/>
          </p:cNvGraphicFramePr>
          <p:nvPr>
            <p:extLst>
              <p:ext uri="{D42A27DB-BD31-4B8C-83A1-F6EECF244321}">
                <p14:modId xmlns:p14="http://schemas.microsoft.com/office/powerpoint/2010/main" val="899417681"/>
              </p:ext>
            </p:extLst>
          </p:nvPr>
        </p:nvGraphicFramePr>
        <p:xfrm>
          <a:off x="137160" y="4572000"/>
          <a:ext cx="3733803" cy="396240"/>
        </p:xfrm>
        <a:graphic>
          <a:graphicData uri="http://schemas.openxmlformats.org/drawingml/2006/table">
            <a:tbl>
              <a:tblPr firstRow="1" bandRow="1">
                <a:tableStyleId>{5C22544A-7EE6-4342-B048-85BDC9FD1C3A}</a:tableStyleId>
              </a:tblPr>
              <a:tblGrid>
                <a:gridCol w="414867">
                  <a:extLst>
                    <a:ext uri="{9D8B030D-6E8A-4147-A177-3AD203B41FA5}">
                      <a16:colId xmlns:a16="http://schemas.microsoft.com/office/drawing/2014/main" val="1433473964"/>
                    </a:ext>
                  </a:extLst>
                </a:gridCol>
                <a:gridCol w="414867">
                  <a:extLst>
                    <a:ext uri="{9D8B030D-6E8A-4147-A177-3AD203B41FA5}">
                      <a16:colId xmlns:a16="http://schemas.microsoft.com/office/drawing/2014/main" val="3106930069"/>
                    </a:ext>
                  </a:extLst>
                </a:gridCol>
                <a:gridCol w="414867">
                  <a:extLst>
                    <a:ext uri="{9D8B030D-6E8A-4147-A177-3AD203B41FA5}">
                      <a16:colId xmlns:a16="http://schemas.microsoft.com/office/drawing/2014/main" val="2246574143"/>
                    </a:ext>
                  </a:extLst>
                </a:gridCol>
                <a:gridCol w="414867">
                  <a:extLst>
                    <a:ext uri="{9D8B030D-6E8A-4147-A177-3AD203B41FA5}">
                      <a16:colId xmlns:a16="http://schemas.microsoft.com/office/drawing/2014/main" val="2372538427"/>
                    </a:ext>
                  </a:extLst>
                </a:gridCol>
                <a:gridCol w="414867">
                  <a:extLst>
                    <a:ext uri="{9D8B030D-6E8A-4147-A177-3AD203B41FA5}">
                      <a16:colId xmlns:a16="http://schemas.microsoft.com/office/drawing/2014/main" val="4176767938"/>
                    </a:ext>
                  </a:extLst>
                </a:gridCol>
                <a:gridCol w="414867">
                  <a:extLst>
                    <a:ext uri="{9D8B030D-6E8A-4147-A177-3AD203B41FA5}">
                      <a16:colId xmlns:a16="http://schemas.microsoft.com/office/drawing/2014/main" val="3998419505"/>
                    </a:ext>
                  </a:extLst>
                </a:gridCol>
                <a:gridCol w="414867">
                  <a:extLst>
                    <a:ext uri="{9D8B030D-6E8A-4147-A177-3AD203B41FA5}">
                      <a16:colId xmlns:a16="http://schemas.microsoft.com/office/drawing/2014/main" val="789455426"/>
                    </a:ext>
                  </a:extLst>
                </a:gridCol>
                <a:gridCol w="414867">
                  <a:extLst>
                    <a:ext uri="{9D8B030D-6E8A-4147-A177-3AD203B41FA5}">
                      <a16:colId xmlns:a16="http://schemas.microsoft.com/office/drawing/2014/main" val="4024949074"/>
                    </a:ext>
                  </a:extLst>
                </a:gridCol>
                <a:gridCol w="414867">
                  <a:extLst>
                    <a:ext uri="{9D8B030D-6E8A-4147-A177-3AD203B41FA5}">
                      <a16:colId xmlns:a16="http://schemas.microsoft.com/office/drawing/2014/main" val="608228495"/>
                    </a:ext>
                  </a:extLst>
                </a:gridCol>
              </a:tblGrid>
              <a:tr h="370840">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79779767"/>
                  </a:ext>
                </a:extLst>
              </a:tr>
            </a:tbl>
          </a:graphicData>
        </a:graphic>
      </p:graphicFrame>
      <p:graphicFrame>
        <p:nvGraphicFramePr>
          <p:cNvPr id="51" name="Table 5">
            <a:extLst>
              <a:ext uri="{FF2B5EF4-FFF2-40B4-BE49-F238E27FC236}">
                <a16:creationId xmlns:a16="http://schemas.microsoft.com/office/drawing/2014/main" id="{B6F0EDB5-E262-4B61-A5C6-F82FFACC78F8}"/>
              </a:ext>
            </a:extLst>
          </p:cNvPr>
          <p:cNvGraphicFramePr>
            <a:graphicFrameLocks noGrp="1"/>
          </p:cNvGraphicFramePr>
          <p:nvPr>
            <p:extLst>
              <p:ext uri="{D42A27DB-BD31-4B8C-83A1-F6EECF244321}">
                <p14:modId xmlns:p14="http://schemas.microsoft.com/office/powerpoint/2010/main" val="4182070646"/>
              </p:ext>
            </p:extLst>
          </p:nvPr>
        </p:nvGraphicFramePr>
        <p:xfrm>
          <a:off x="137160" y="4572000"/>
          <a:ext cx="3733803" cy="396240"/>
        </p:xfrm>
        <a:graphic>
          <a:graphicData uri="http://schemas.openxmlformats.org/drawingml/2006/table">
            <a:tbl>
              <a:tblPr firstRow="1" bandRow="1">
                <a:tableStyleId>{5C22544A-7EE6-4342-B048-85BDC9FD1C3A}</a:tableStyleId>
              </a:tblPr>
              <a:tblGrid>
                <a:gridCol w="414867">
                  <a:extLst>
                    <a:ext uri="{9D8B030D-6E8A-4147-A177-3AD203B41FA5}">
                      <a16:colId xmlns:a16="http://schemas.microsoft.com/office/drawing/2014/main" val="1433473964"/>
                    </a:ext>
                  </a:extLst>
                </a:gridCol>
                <a:gridCol w="414867">
                  <a:extLst>
                    <a:ext uri="{9D8B030D-6E8A-4147-A177-3AD203B41FA5}">
                      <a16:colId xmlns:a16="http://schemas.microsoft.com/office/drawing/2014/main" val="3106930069"/>
                    </a:ext>
                  </a:extLst>
                </a:gridCol>
                <a:gridCol w="414867">
                  <a:extLst>
                    <a:ext uri="{9D8B030D-6E8A-4147-A177-3AD203B41FA5}">
                      <a16:colId xmlns:a16="http://schemas.microsoft.com/office/drawing/2014/main" val="2246574143"/>
                    </a:ext>
                  </a:extLst>
                </a:gridCol>
                <a:gridCol w="414867">
                  <a:extLst>
                    <a:ext uri="{9D8B030D-6E8A-4147-A177-3AD203B41FA5}">
                      <a16:colId xmlns:a16="http://schemas.microsoft.com/office/drawing/2014/main" val="2372538427"/>
                    </a:ext>
                  </a:extLst>
                </a:gridCol>
                <a:gridCol w="414867">
                  <a:extLst>
                    <a:ext uri="{9D8B030D-6E8A-4147-A177-3AD203B41FA5}">
                      <a16:colId xmlns:a16="http://schemas.microsoft.com/office/drawing/2014/main" val="4176767938"/>
                    </a:ext>
                  </a:extLst>
                </a:gridCol>
                <a:gridCol w="414867">
                  <a:extLst>
                    <a:ext uri="{9D8B030D-6E8A-4147-A177-3AD203B41FA5}">
                      <a16:colId xmlns:a16="http://schemas.microsoft.com/office/drawing/2014/main" val="3998419505"/>
                    </a:ext>
                  </a:extLst>
                </a:gridCol>
                <a:gridCol w="414867">
                  <a:extLst>
                    <a:ext uri="{9D8B030D-6E8A-4147-A177-3AD203B41FA5}">
                      <a16:colId xmlns:a16="http://schemas.microsoft.com/office/drawing/2014/main" val="789455426"/>
                    </a:ext>
                  </a:extLst>
                </a:gridCol>
                <a:gridCol w="414867">
                  <a:extLst>
                    <a:ext uri="{9D8B030D-6E8A-4147-A177-3AD203B41FA5}">
                      <a16:colId xmlns:a16="http://schemas.microsoft.com/office/drawing/2014/main" val="4024949074"/>
                    </a:ext>
                  </a:extLst>
                </a:gridCol>
                <a:gridCol w="414867">
                  <a:extLst>
                    <a:ext uri="{9D8B030D-6E8A-4147-A177-3AD203B41FA5}">
                      <a16:colId xmlns:a16="http://schemas.microsoft.com/office/drawing/2014/main" val="608228495"/>
                    </a:ext>
                  </a:extLst>
                </a:gridCol>
              </a:tblGrid>
              <a:tr h="370840">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79779767"/>
                  </a:ext>
                </a:extLst>
              </a:tr>
            </a:tbl>
          </a:graphicData>
        </a:graphic>
      </p:graphicFrame>
      <p:graphicFrame>
        <p:nvGraphicFramePr>
          <p:cNvPr id="55" name="Table 5">
            <a:extLst>
              <a:ext uri="{FF2B5EF4-FFF2-40B4-BE49-F238E27FC236}">
                <a16:creationId xmlns:a16="http://schemas.microsoft.com/office/drawing/2014/main" id="{0C9BA4B6-08BD-445D-B35F-7339E74B7D91}"/>
              </a:ext>
            </a:extLst>
          </p:cNvPr>
          <p:cNvGraphicFramePr>
            <a:graphicFrameLocks noGrp="1"/>
          </p:cNvGraphicFramePr>
          <p:nvPr>
            <p:extLst>
              <p:ext uri="{D42A27DB-BD31-4B8C-83A1-F6EECF244321}">
                <p14:modId xmlns:p14="http://schemas.microsoft.com/office/powerpoint/2010/main" val="1829924406"/>
              </p:ext>
            </p:extLst>
          </p:nvPr>
        </p:nvGraphicFramePr>
        <p:xfrm>
          <a:off x="137160" y="4572000"/>
          <a:ext cx="3733803" cy="396240"/>
        </p:xfrm>
        <a:graphic>
          <a:graphicData uri="http://schemas.openxmlformats.org/drawingml/2006/table">
            <a:tbl>
              <a:tblPr firstRow="1" bandRow="1">
                <a:tableStyleId>{5C22544A-7EE6-4342-B048-85BDC9FD1C3A}</a:tableStyleId>
              </a:tblPr>
              <a:tblGrid>
                <a:gridCol w="414867">
                  <a:extLst>
                    <a:ext uri="{9D8B030D-6E8A-4147-A177-3AD203B41FA5}">
                      <a16:colId xmlns:a16="http://schemas.microsoft.com/office/drawing/2014/main" val="1433473964"/>
                    </a:ext>
                  </a:extLst>
                </a:gridCol>
                <a:gridCol w="414867">
                  <a:extLst>
                    <a:ext uri="{9D8B030D-6E8A-4147-A177-3AD203B41FA5}">
                      <a16:colId xmlns:a16="http://schemas.microsoft.com/office/drawing/2014/main" val="3106930069"/>
                    </a:ext>
                  </a:extLst>
                </a:gridCol>
                <a:gridCol w="414867">
                  <a:extLst>
                    <a:ext uri="{9D8B030D-6E8A-4147-A177-3AD203B41FA5}">
                      <a16:colId xmlns:a16="http://schemas.microsoft.com/office/drawing/2014/main" val="2246574143"/>
                    </a:ext>
                  </a:extLst>
                </a:gridCol>
                <a:gridCol w="414867">
                  <a:extLst>
                    <a:ext uri="{9D8B030D-6E8A-4147-A177-3AD203B41FA5}">
                      <a16:colId xmlns:a16="http://schemas.microsoft.com/office/drawing/2014/main" val="2372538427"/>
                    </a:ext>
                  </a:extLst>
                </a:gridCol>
                <a:gridCol w="414867">
                  <a:extLst>
                    <a:ext uri="{9D8B030D-6E8A-4147-A177-3AD203B41FA5}">
                      <a16:colId xmlns:a16="http://schemas.microsoft.com/office/drawing/2014/main" val="4176767938"/>
                    </a:ext>
                  </a:extLst>
                </a:gridCol>
                <a:gridCol w="414867">
                  <a:extLst>
                    <a:ext uri="{9D8B030D-6E8A-4147-A177-3AD203B41FA5}">
                      <a16:colId xmlns:a16="http://schemas.microsoft.com/office/drawing/2014/main" val="3998419505"/>
                    </a:ext>
                  </a:extLst>
                </a:gridCol>
                <a:gridCol w="414867">
                  <a:extLst>
                    <a:ext uri="{9D8B030D-6E8A-4147-A177-3AD203B41FA5}">
                      <a16:colId xmlns:a16="http://schemas.microsoft.com/office/drawing/2014/main" val="789455426"/>
                    </a:ext>
                  </a:extLst>
                </a:gridCol>
                <a:gridCol w="414867">
                  <a:extLst>
                    <a:ext uri="{9D8B030D-6E8A-4147-A177-3AD203B41FA5}">
                      <a16:colId xmlns:a16="http://schemas.microsoft.com/office/drawing/2014/main" val="4024949074"/>
                    </a:ext>
                  </a:extLst>
                </a:gridCol>
                <a:gridCol w="414867">
                  <a:extLst>
                    <a:ext uri="{9D8B030D-6E8A-4147-A177-3AD203B41FA5}">
                      <a16:colId xmlns:a16="http://schemas.microsoft.com/office/drawing/2014/main" val="608228495"/>
                    </a:ext>
                  </a:extLst>
                </a:gridCol>
              </a:tblGrid>
              <a:tr h="370840">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79779767"/>
                  </a:ext>
                </a:extLst>
              </a:tr>
            </a:tbl>
          </a:graphicData>
        </a:graphic>
      </p:graphicFrame>
      <p:graphicFrame>
        <p:nvGraphicFramePr>
          <p:cNvPr id="59" name="Table 5">
            <a:extLst>
              <a:ext uri="{FF2B5EF4-FFF2-40B4-BE49-F238E27FC236}">
                <a16:creationId xmlns:a16="http://schemas.microsoft.com/office/drawing/2014/main" id="{1279E792-ADAC-498C-8E13-D8D4BB45F895}"/>
              </a:ext>
            </a:extLst>
          </p:cNvPr>
          <p:cNvGraphicFramePr>
            <a:graphicFrameLocks noGrp="1"/>
          </p:cNvGraphicFramePr>
          <p:nvPr>
            <p:extLst>
              <p:ext uri="{D42A27DB-BD31-4B8C-83A1-F6EECF244321}">
                <p14:modId xmlns:p14="http://schemas.microsoft.com/office/powerpoint/2010/main" val="837016740"/>
              </p:ext>
            </p:extLst>
          </p:nvPr>
        </p:nvGraphicFramePr>
        <p:xfrm>
          <a:off x="137160" y="4572000"/>
          <a:ext cx="3733803" cy="396240"/>
        </p:xfrm>
        <a:graphic>
          <a:graphicData uri="http://schemas.openxmlformats.org/drawingml/2006/table">
            <a:tbl>
              <a:tblPr firstRow="1" bandRow="1">
                <a:tableStyleId>{5C22544A-7EE6-4342-B048-85BDC9FD1C3A}</a:tableStyleId>
              </a:tblPr>
              <a:tblGrid>
                <a:gridCol w="414867">
                  <a:extLst>
                    <a:ext uri="{9D8B030D-6E8A-4147-A177-3AD203B41FA5}">
                      <a16:colId xmlns:a16="http://schemas.microsoft.com/office/drawing/2014/main" val="1433473964"/>
                    </a:ext>
                  </a:extLst>
                </a:gridCol>
                <a:gridCol w="414867">
                  <a:extLst>
                    <a:ext uri="{9D8B030D-6E8A-4147-A177-3AD203B41FA5}">
                      <a16:colId xmlns:a16="http://schemas.microsoft.com/office/drawing/2014/main" val="3106930069"/>
                    </a:ext>
                  </a:extLst>
                </a:gridCol>
                <a:gridCol w="414867">
                  <a:extLst>
                    <a:ext uri="{9D8B030D-6E8A-4147-A177-3AD203B41FA5}">
                      <a16:colId xmlns:a16="http://schemas.microsoft.com/office/drawing/2014/main" val="2246574143"/>
                    </a:ext>
                  </a:extLst>
                </a:gridCol>
                <a:gridCol w="414867">
                  <a:extLst>
                    <a:ext uri="{9D8B030D-6E8A-4147-A177-3AD203B41FA5}">
                      <a16:colId xmlns:a16="http://schemas.microsoft.com/office/drawing/2014/main" val="2372538427"/>
                    </a:ext>
                  </a:extLst>
                </a:gridCol>
                <a:gridCol w="414867">
                  <a:extLst>
                    <a:ext uri="{9D8B030D-6E8A-4147-A177-3AD203B41FA5}">
                      <a16:colId xmlns:a16="http://schemas.microsoft.com/office/drawing/2014/main" val="4176767938"/>
                    </a:ext>
                  </a:extLst>
                </a:gridCol>
                <a:gridCol w="414867">
                  <a:extLst>
                    <a:ext uri="{9D8B030D-6E8A-4147-A177-3AD203B41FA5}">
                      <a16:colId xmlns:a16="http://schemas.microsoft.com/office/drawing/2014/main" val="3998419505"/>
                    </a:ext>
                  </a:extLst>
                </a:gridCol>
                <a:gridCol w="414867">
                  <a:extLst>
                    <a:ext uri="{9D8B030D-6E8A-4147-A177-3AD203B41FA5}">
                      <a16:colId xmlns:a16="http://schemas.microsoft.com/office/drawing/2014/main" val="789455426"/>
                    </a:ext>
                  </a:extLst>
                </a:gridCol>
                <a:gridCol w="414867">
                  <a:extLst>
                    <a:ext uri="{9D8B030D-6E8A-4147-A177-3AD203B41FA5}">
                      <a16:colId xmlns:a16="http://schemas.microsoft.com/office/drawing/2014/main" val="4024949074"/>
                    </a:ext>
                  </a:extLst>
                </a:gridCol>
                <a:gridCol w="414867">
                  <a:extLst>
                    <a:ext uri="{9D8B030D-6E8A-4147-A177-3AD203B41FA5}">
                      <a16:colId xmlns:a16="http://schemas.microsoft.com/office/drawing/2014/main" val="608228495"/>
                    </a:ext>
                  </a:extLst>
                </a:gridCol>
              </a:tblGrid>
              <a:tr h="370840">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extLst>
                  <a:ext uri="{0D108BD9-81ED-4DB2-BD59-A6C34878D82A}">
                    <a16:rowId xmlns:a16="http://schemas.microsoft.com/office/drawing/2014/main" val="1179779767"/>
                  </a:ext>
                </a:extLst>
              </a:tr>
            </a:tbl>
          </a:graphicData>
        </a:graphic>
      </p:graphicFrame>
      <p:graphicFrame>
        <p:nvGraphicFramePr>
          <p:cNvPr id="63" name="Table 5">
            <a:extLst>
              <a:ext uri="{FF2B5EF4-FFF2-40B4-BE49-F238E27FC236}">
                <a16:creationId xmlns:a16="http://schemas.microsoft.com/office/drawing/2014/main" id="{A56106E0-2EA3-4353-804D-A22BECB42B26}"/>
              </a:ext>
            </a:extLst>
          </p:cNvPr>
          <p:cNvGraphicFramePr>
            <a:graphicFrameLocks noGrp="1"/>
          </p:cNvGraphicFramePr>
          <p:nvPr>
            <p:extLst>
              <p:ext uri="{D42A27DB-BD31-4B8C-83A1-F6EECF244321}">
                <p14:modId xmlns:p14="http://schemas.microsoft.com/office/powerpoint/2010/main" val="5765820"/>
              </p:ext>
            </p:extLst>
          </p:nvPr>
        </p:nvGraphicFramePr>
        <p:xfrm>
          <a:off x="137160" y="4572000"/>
          <a:ext cx="3733803" cy="396240"/>
        </p:xfrm>
        <a:graphic>
          <a:graphicData uri="http://schemas.openxmlformats.org/drawingml/2006/table">
            <a:tbl>
              <a:tblPr firstRow="1" bandRow="1">
                <a:tableStyleId>{5C22544A-7EE6-4342-B048-85BDC9FD1C3A}</a:tableStyleId>
              </a:tblPr>
              <a:tblGrid>
                <a:gridCol w="414867">
                  <a:extLst>
                    <a:ext uri="{9D8B030D-6E8A-4147-A177-3AD203B41FA5}">
                      <a16:colId xmlns:a16="http://schemas.microsoft.com/office/drawing/2014/main" val="1433473964"/>
                    </a:ext>
                  </a:extLst>
                </a:gridCol>
                <a:gridCol w="414867">
                  <a:extLst>
                    <a:ext uri="{9D8B030D-6E8A-4147-A177-3AD203B41FA5}">
                      <a16:colId xmlns:a16="http://schemas.microsoft.com/office/drawing/2014/main" val="3106930069"/>
                    </a:ext>
                  </a:extLst>
                </a:gridCol>
                <a:gridCol w="414867">
                  <a:extLst>
                    <a:ext uri="{9D8B030D-6E8A-4147-A177-3AD203B41FA5}">
                      <a16:colId xmlns:a16="http://schemas.microsoft.com/office/drawing/2014/main" val="2246574143"/>
                    </a:ext>
                  </a:extLst>
                </a:gridCol>
                <a:gridCol w="414867">
                  <a:extLst>
                    <a:ext uri="{9D8B030D-6E8A-4147-A177-3AD203B41FA5}">
                      <a16:colId xmlns:a16="http://schemas.microsoft.com/office/drawing/2014/main" val="2372538427"/>
                    </a:ext>
                  </a:extLst>
                </a:gridCol>
                <a:gridCol w="414867">
                  <a:extLst>
                    <a:ext uri="{9D8B030D-6E8A-4147-A177-3AD203B41FA5}">
                      <a16:colId xmlns:a16="http://schemas.microsoft.com/office/drawing/2014/main" val="4176767938"/>
                    </a:ext>
                  </a:extLst>
                </a:gridCol>
                <a:gridCol w="414867">
                  <a:extLst>
                    <a:ext uri="{9D8B030D-6E8A-4147-A177-3AD203B41FA5}">
                      <a16:colId xmlns:a16="http://schemas.microsoft.com/office/drawing/2014/main" val="3998419505"/>
                    </a:ext>
                  </a:extLst>
                </a:gridCol>
                <a:gridCol w="414867">
                  <a:extLst>
                    <a:ext uri="{9D8B030D-6E8A-4147-A177-3AD203B41FA5}">
                      <a16:colId xmlns:a16="http://schemas.microsoft.com/office/drawing/2014/main" val="789455426"/>
                    </a:ext>
                  </a:extLst>
                </a:gridCol>
                <a:gridCol w="414867">
                  <a:extLst>
                    <a:ext uri="{9D8B030D-6E8A-4147-A177-3AD203B41FA5}">
                      <a16:colId xmlns:a16="http://schemas.microsoft.com/office/drawing/2014/main" val="4024949074"/>
                    </a:ext>
                  </a:extLst>
                </a:gridCol>
                <a:gridCol w="414867">
                  <a:extLst>
                    <a:ext uri="{9D8B030D-6E8A-4147-A177-3AD203B41FA5}">
                      <a16:colId xmlns:a16="http://schemas.microsoft.com/office/drawing/2014/main" val="608228495"/>
                    </a:ext>
                  </a:extLst>
                </a:gridCol>
              </a:tblGrid>
              <a:tr h="370840">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79779767"/>
                  </a:ext>
                </a:extLst>
              </a:tr>
            </a:tbl>
          </a:graphicData>
        </a:graphic>
      </p:graphicFrame>
      <p:graphicFrame>
        <p:nvGraphicFramePr>
          <p:cNvPr id="67" name="Table 5">
            <a:extLst>
              <a:ext uri="{FF2B5EF4-FFF2-40B4-BE49-F238E27FC236}">
                <a16:creationId xmlns:a16="http://schemas.microsoft.com/office/drawing/2014/main" id="{02CFE67E-DB63-40E8-B2A0-CC3C533D16BE}"/>
              </a:ext>
            </a:extLst>
          </p:cNvPr>
          <p:cNvGraphicFramePr>
            <a:graphicFrameLocks noGrp="1"/>
          </p:cNvGraphicFramePr>
          <p:nvPr>
            <p:extLst>
              <p:ext uri="{D42A27DB-BD31-4B8C-83A1-F6EECF244321}">
                <p14:modId xmlns:p14="http://schemas.microsoft.com/office/powerpoint/2010/main" val="4222117483"/>
              </p:ext>
            </p:extLst>
          </p:nvPr>
        </p:nvGraphicFramePr>
        <p:xfrm>
          <a:off x="137160" y="4572000"/>
          <a:ext cx="3733803" cy="396240"/>
        </p:xfrm>
        <a:graphic>
          <a:graphicData uri="http://schemas.openxmlformats.org/drawingml/2006/table">
            <a:tbl>
              <a:tblPr firstRow="1" bandRow="1">
                <a:tableStyleId>{5C22544A-7EE6-4342-B048-85BDC9FD1C3A}</a:tableStyleId>
              </a:tblPr>
              <a:tblGrid>
                <a:gridCol w="414867">
                  <a:extLst>
                    <a:ext uri="{9D8B030D-6E8A-4147-A177-3AD203B41FA5}">
                      <a16:colId xmlns:a16="http://schemas.microsoft.com/office/drawing/2014/main" val="1433473964"/>
                    </a:ext>
                  </a:extLst>
                </a:gridCol>
                <a:gridCol w="414867">
                  <a:extLst>
                    <a:ext uri="{9D8B030D-6E8A-4147-A177-3AD203B41FA5}">
                      <a16:colId xmlns:a16="http://schemas.microsoft.com/office/drawing/2014/main" val="3106930069"/>
                    </a:ext>
                  </a:extLst>
                </a:gridCol>
                <a:gridCol w="414867">
                  <a:extLst>
                    <a:ext uri="{9D8B030D-6E8A-4147-A177-3AD203B41FA5}">
                      <a16:colId xmlns:a16="http://schemas.microsoft.com/office/drawing/2014/main" val="2246574143"/>
                    </a:ext>
                  </a:extLst>
                </a:gridCol>
                <a:gridCol w="414867">
                  <a:extLst>
                    <a:ext uri="{9D8B030D-6E8A-4147-A177-3AD203B41FA5}">
                      <a16:colId xmlns:a16="http://schemas.microsoft.com/office/drawing/2014/main" val="2372538427"/>
                    </a:ext>
                  </a:extLst>
                </a:gridCol>
                <a:gridCol w="414867">
                  <a:extLst>
                    <a:ext uri="{9D8B030D-6E8A-4147-A177-3AD203B41FA5}">
                      <a16:colId xmlns:a16="http://schemas.microsoft.com/office/drawing/2014/main" val="4176767938"/>
                    </a:ext>
                  </a:extLst>
                </a:gridCol>
                <a:gridCol w="414867">
                  <a:extLst>
                    <a:ext uri="{9D8B030D-6E8A-4147-A177-3AD203B41FA5}">
                      <a16:colId xmlns:a16="http://schemas.microsoft.com/office/drawing/2014/main" val="3998419505"/>
                    </a:ext>
                  </a:extLst>
                </a:gridCol>
                <a:gridCol w="414867">
                  <a:extLst>
                    <a:ext uri="{9D8B030D-6E8A-4147-A177-3AD203B41FA5}">
                      <a16:colId xmlns:a16="http://schemas.microsoft.com/office/drawing/2014/main" val="789455426"/>
                    </a:ext>
                  </a:extLst>
                </a:gridCol>
                <a:gridCol w="414867">
                  <a:extLst>
                    <a:ext uri="{9D8B030D-6E8A-4147-A177-3AD203B41FA5}">
                      <a16:colId xmlns:a16="http://schemas.microsoft.com/office/drawing/2014/main" val="4024949074"/>
                    </a:ext>
                  </a:extLst>
                </a:gridCol>
                <a:gridCol w="414867">
                  <a:extLst>
                    <a:ext uri="{9D8B030D-6E8A-4147-A177-3AD203B41FA5}">
                      <a16:colId xmlns:a16="http://schemas.microsoft.com/office/drawing/2014/main" val="608228495"/>
                    </a:ext>
                  </a:extLst>
                </a:gridCol>
              </a:tblGrid>
              <a:tr h="370840">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extLst>
                  <a:ext uri="{0D108BD9-81ED-4DB2-BD59-A6C34878D82A}">
                    <a16:rowId xmlns:a16="http://schemas.microsoft.com/office/drawing/2014/main" val="1179779767"/>
                  </a:ext>
                </a:extLst>
              </a:tr>
            </a:tbl>
          </a:graphicData>
        </a:graphic>
      </p:graphicFrame>
      <p:graphicFrame>
        <p:nvGraphicFramePr>
          <p:cNvPr id="71" name="Table 5">
            <a:extLst>
              <a:ext uri="{FF2B5EF4-FFF2-40B4-BE49-F238E27FC236}">
                <a16:creationId xmlns:a16="http://schemas.microsoft.com/office/drawing/2014/main" id="{84381FAD-0930-4E28-A9B9-7DEC78321364}"/>
              </a:ext>
            </a:extLst>
          </p:cNvPr>
          <p:cNvGraphicFramePr>
            <a:graphicFrameLocks noGrp="1"/>
          </p:cNvGraphicFramePr>
          <p:nvPr>
            <p:extLst>
              <p:ext uri="{D42A27DB-BD31-4B8C-83A1-F6EECF244321}">
                <p14:modId xmlns:p14="http://schemas.microsoft.com/office/powerpoint/2010/main" val="1357722947"/>
              </p:ext>
            </p:extLst>
          </p:nvPr>
        </p:nvGraphicFramePr>
        <p:xfrm>
          <a:off x="137160" y="4572000"/>
          <a:ext cx="3733803" cy="396240"/>
        </p:xfrm>
        <a:graphic>
          <a:graphicData uri="http://schemas.openxmlformats.org/drawingml/2006/table">
            <a:tbl>
              <a:tblPr firstRow="1" bandRow="1">
                <a:tableStyleId>{5C22544A-7EE6-4342-B048-85BDC9FD1C3A}</a:tableStyleId>
              </a:tblPr>
              <a:tblGrid>
                <a:gridCol w="414867">
                  <a:extLst>
                    <a:ext uri="{9D8B030D-6E8A-4147-A177-3AD203B41FA5}">
                      <a16:colId xmlns:a16="http://schemas.microsoft.com/office/drawing/2014/main" val="1433473964"/>
                    </a:ext>
                  </a:extLst>
                </a:gridCol>
                <a:gridCol w="414867">
                  <a:extLst>
                    <a:ext uri="{9D8B030D-6E8A-4147-A177-3AD203B41FA5}">
                      <a16:colId xmlns:a16="http://schemas.microsoft.com/office/drawing/2014/main" val="3106930069"/>
                    </a:ext>
                  </a:extLst>
                </a:gridCol>
                <a:gridCol w="414867">
                  <a:extLst>
                    <a:ext uri="{9D8B030D-6E8A-4147-A177-3AD203B41FA5}">
                      <a16:colId xmlns:a16="http://schemas.microsoft.com/office/drawing/2014/main" val="2246574143"/>
                    </a:ext>
                  </a:extLst>
                </a:gridCol>
                <a:gridCol w="414867">
                  <a:extLst>
                    <a:ext uri="{9D8B030D-6E8A-4147-A177-3AD203B41FA5}">
                      <a16:colId xmlns:a16="http://schemas.microsoft.com/office/drawing/2014/main" val="2372538427"/>
                    </a:ext>
                  </a:extLst>
                </a:gridCol>
                <a:gridCol w="414867">
                  <a:extLst>
                    <a:ext uri="{9D8B030D-6E8A-4147-A177-3AD203B41FA5}">
                      <a16:colId xmlns:a16="http://schemas.microsoft.com/office/drawing/2014/main" val="4176767938"/>
                    </a:ext>
                  </a:extLst>
                </a:gridCol>
                <a:gridCol w="414867">
                  <a:extLst>
                    <a:ext uri="{9D8B030D-6E8A-4147-A177-3AD203B41FA5}">
                      <a16:colId xmlns:a16="http://schemas.microsoft.com/office/drawing/2014/main" val="3998419505"/>
                    </a:ext>
                  </a:extLst>
                </a:gridCol>
                <a:gridCol w="414867">
                  <a:extLst>
                    <a:ext uri="{9D8B030D-6E8A-4147-A177-3AD203B41FA5}">
                      <a16:colId xmlns:a16="http://schemas.microsoft.com/office/drawing/2014/main" val="789455426"/>
                    </a:ext>
                  </a:extLst>
                </a:gridCol>
                <a:gridCol w="414867">
                  <a:extLst>
                    <a:ext uri="{9D8B030D-6E8A-4147-A177-3AD203B41FA5}">
                      <a16:colId xmlns:a16="http://schemas.microsoft.com/office/drawing/2014/main" val="4024949074"/>
                    </a:ext>
                  </a:extLst>
                </a:gridCol>
                <a:gridCol w="414867">
                  <a:extLst>
                    <a:ext uri="{9D8B030D-6E8A-4147-A177-3AD203B41FA5}">
                      <a16:colId xmlns:a16="http://schemas.microsoft.com/office/drawing/2014/main" val="608228495"/>
                    </a:ext>
                  </a:extLst>
                </a:gridCol>
              </a:tblGrid>
              <a:tr h="370840">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0</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extLst>
                  <a:ext uri="{0D108BD9-81ED-4DB2-BD59-A6C34878D82A}">
                    <a16:rowId xmlns:a16="http://schemas.microsoft.com/office/drawing/2014/main" val="1179779767"/>
                  </a:ext>
                </a:extLst>
              </a:tr>
            </a:tbl>
          </a:graphicData>
        </a:graphic>
      </p:graphicFrame>
      <p:graphicFrame>
        <p:nvGraphicFramePr>
          <p:cNvPr id="26" name="Table 5">
            <a:extLst>
              <a:ext uri="{FF2B5EF4-FFF2-40B4-BE49-F238E27FC236}">
                <a16:creationId xmlns:a16="http://schemas.microsoft.com/office/drawing/2014/main" id="{78F83A14-5524-4716-B1B7-7A4079EA3B61}"/>
              </a:ext>
            </a:extLst>
          </p:cNvPr>
          <p:cNvGraphicFramePr>
            <a:graphicFrameLocks noGrp="1"/>
          </p:cNvGraphicFramePr>
          <p:nvPr>
            <p:extLst>
              <p:ext uri="{D42A27DB-BD31-4B8C-83A1-F6EECF244321}">
                <p14:modId xmlns:p14="http://schemas.microsoft.com/office/powerpoint/2010/main" val="2113462666"/>
              </p:ext>
            </p:extLst>
          </p:nvPr>
        </p:nvGraphicFramePr>
        <p:xfrm>
          <a:off x="137160" y="4572000"/>
          <a:ext cx="3733803" cy="396240"/>
        </p:xfrm>
        <a:graphic>
          <a:graphicData uri="http://schemas.openxmlformats.org/drawingml/2006/table">
            <a:tbl>
              <a:tblPr firstRow="1" bandRow="1">
                <a:tableStyleId>{5C22544A-7EE6-4342-B048-85BDC9FD1C3A}</a:tableStyleId>
              </a:tblPr>
              <a:tblGrid>
                <a:gridCol w="414867">
                  <a:extLst>
                    <a:ext uri="{9D8B030D-6E8A-4147-A177-3AD203B41FA5}">
                      <a16:colId xmlns:a16="http://schemas.microsoft.com/office/drawing/2014/main" val="1433473964"/>
                    </a:ext>
                  </a:extLst>
                </a:gridCol>
                <a:gridCol w="414867">
                  <a:extLst>
                    <a:ext uri="{9D8B030D-6E8A-4147-A177-3AD203B41FA5}">
                      <a16:colId xmlns:a16="http://schemas.microsoft.com/office/drawing/2014/main" val="3106930069"/>
                    </a:ext>
                  </a:extLst>
                </a:gridCol>
                <a:gridCol w="414867">
                  <a:extLst>
                    <a:ext uri="{9D8B030D-6E8A-4147-A177-3AD203B41FA5}">
                      <a16:colId xmlns:a16="http://schemas.microsoft.com/office/drawing/2014/main" val="2246574143"/>
                    </a:ext>
                  </a:extLst>
                </a:gridCol>
                <a:gridCol w="414867">
                  <a:extLst>
                    <a:ext uri="{9D8B030D-6E8A-4147-A177-3AD203B41FA5}">
                      <a16:colId xmlns:a16="http://schemas.microsoft.com/office/drawing/2014/main" val="2372538427"/>
                    </a:ext>
                  </a:extLst>
                </a:gridCol>
                <a:gridCol w="414867">
                  <a:extLst>
                    <a:ext uri="{9D8B030D-6E8A-4147-A177-3AD203B41FA5}">
                      <a16:colId xmlns:a16="http://schemas.microsoft.com/office/drawing/2014/main" val="4176767938"/>
                    </a:ext>
                  </a:extLst>
                </a:gridCol>
                <a:gridCol w="414867">
                  <a:extLst>
                    <a:ext uri="{9D8B030D-6E8A-4147-A177-3AD203B41FA5}">
                      <a16:colId xmlns:a16="http://schemas.microsoft.com/office/drawing/2014/main" val="3998419505"/>
                    </a:ext>
                  </a:extLst>
                </a:gridCol>
                <a:gridCol w="414867">
                  <a:extLst>
                    <a:ext uri="{9D8B030D-6E8A-4147-A177-3AD203B41FA5}">
                      <a16:colId xmlns:a16="http://schemas.microsoft.com/office/drawing/2014/main" val="789455426"/>
                    </a:ext>
                  </a:extLst>
                </a:gridCol>
                <a:gridCol w="414867">
                  <a:extLst>
                    <a:ext uri="{9D8B030D-6E8A-4147-A177-3AD203B41FA5}">
                      <a16:colId xmlns:a16="http://schemas.microsoft.com/office/drawing/2014/main" val="4024949074"/>
                    </a:ext>
                  </a:extLst>
                </a:gridCol>
                <a:gridCol w="414867">
                  <a:extLst>
                    <a:ext uri="{9D8B030D-6E8A-4147-A177-3AD203B41FA5}">
                      <a16:colId xmlns:a16="http://schemas.microsoft.com/office/drawing/2014/main" val="608228495"/>
                    </a:ext>
                  </a:extLst>
                </a:gridCol>
              </a:tblGrid>
              <a:tr h="370840">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extLst>
                  <a:ext uri="{0D108BD9-81ED-4DB2-BD59-A6C34878D82A}">
                    <a16:rowId xmlns:a16="http://schemas.microsoft.com/office/drawing/2014/main" val="1179779767"/>
                  </a:ext>
                </a:extLst>
              </a:tr>
            </a:tbl>
          </a:graphicData>
        </a:graphic>
      </p:graphicFrame>
      <p:graphicFrame>
        <p:nvGraphicFramePr>
          <p:cNvPr id="27" name="Table 5">
            <a:extLst>
              <a:ext uri="{FF2B5EF4-FFF2-40B4-BE49-F238E27FC236}">
                <a16:creationId xmlns:a16="http://schemas.microsoft.com/office/drawing/2014/main" id="{E66188BC-3EE5-4364-974E-F7A453EF7517}"/>
              </a:ext>
            </a:extLst>
          </p:cNvPr>
          <p:cNvGraphicFramePr>
            <a:graphicFrameLocks noGrp="1"/>
          </p:cNvGraphicFramePr>
          <p:nvPr>
            <p:extLst>
              <p:ext uri="{D42A27DB-BD31-4B8C-83A1-F6EECF244321}">
                <p14:modId xmlns:p14="http://schemas.microsoft.com/office/powerpoint/2010/main" val="2054433674"/>
              </p:ext>
            </p:extLst>
          </p:nvPr>
        </p:nvGraphicFramePr>
        <p:xfrm>
          <a:off x="137160" y="4572000"/>
          <a:ext cx="3733803" cy="396240"/>
        </p:xfrm>
        <a:graphic>
          <a:graphicData uri="http://schemas.openxmlformats.org/drawingml/2006/table">
            <a:tbl>
              <a:tblPr firstRow="1" bandRow="1">
                <a:tableStyleId>{5C22544A-7EE6-4342-B048-85BDC9FD1C3A}</a:tableStyleId>
              </a:tblPr>
              <a:tblGrid>
                <a:gridCol w="414867">
                  <a:extLst>
                    <a:ext uri="{9D8B030D-6E8A-4147-A177-3AD203B41FA5}">
                      <a16:colId xmlns:a16="http://schemas.microsoft.com/office/drawing/2014/main" val="1433473964"/>
                    </a:ext>
                  </a:extLst>
                </a:gridCol>
                <a:gridCol w="414867">
                  <a:extLst>
                    <a:ext uri="{9D8B030D-6E8A-4147-A177-3AD203B41FA5}">
                      <a16:colId xmlns:a16="http://schemas.microsoft.com/office/drawing/2014/main" val="3106930069"/>
                    </a:ext>
                  </a:extLst>
                </a:gridCol>
                <a:gridCol w="414867">
                  <a:extLst>
                    <a:ext uri="{9D8B030D-6E8A-4147-A177-3AD203B41FA5}">
                      <a16:colId xmlns:a16="http://schemas.microsoft.com/office/drawing/2014/main" val="2246574143"/>
                    </a:ext>
                  </a:extLst>
                </a:gridCol>
                <a:gridCol w="414867">
                  <a:extLst>
                    <a:ext uri="{9D8B030D-6E8A-4147-A177-3AD203B41FA5}">
                      <a16:colId xmlns:a16="http://schemas.microsoft.com/office/drawing/2014/main" val="2372538427"/>
                    </a:ext>
                  </a:extLst>
                </a:gridCol>
                <a:gridCol w="414867">
                  <a:extLst>
                    <a:ext uri="{9D8B030D-6E8A-4147-A177-3AD203B41FA5}">
                      <a16:colId xmlns:a16="http://schemas.microsoft.com/office/drawing/2014/main" val="4176767938"/>
                    </a:ext>
                  </a:extLst>
                </a:gridCol>
                <a:gridCol w="414867">
                  <a:extLst>
                    <a:ext uri="{9D8B030D-6E8A-4147-A177-3AD203B41FA5}">
                      <a16:colId xmlns:a16="http://schemas.microsoft.com/office/drawing/2014/main" val="3998419505"/>
                    </a:ext>
                  </a:extLst>
                </a:gridCol>
                <a:gridCol w="414867">
                  <a:extLst>
                    <a:ext uri="{9D8B030D-6E8A-4147-A177-3AD203B41FA5}">
                      <a16:colId xmlns:a16="http://schemas.microsoft.com/office/drawing/2014/main" val="789455426"/>
                    </a:ext>
                  </a:extLst>
                </a:gridCol>
                <a:gridCol w="414867">
                  <a:extLst>
                    <a:ext uri="{9D8B030D-6E8A-4147-A177-3AD203B41FA5}">
                      <a16:colId xmlns:a16="http://schemas.microsoft.com/office/drawing/2014/main" val="4024949074"/>
                    </a:ext>
                  </a:extLst>
                </a:gridCol>
                <a:gridCol w="414867">
                  <a:extLst>
                    <a:ext uri="{9D8B030D-6E8A-4147-A177-3AD203B41FA5}">
                      <a16:colId xmlns:a16="http://schemas.microsoft.com/office/drawing/2014/main" val="608228495"/>
                    </a:ext>
                  </a:extLst>
                </a:gridCol>
              </a:tblGrid>
              <a:tr h="370840">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79779767"/>
                  </a:ext>
                </a:extLst>
              </a:tr>
            </a:tbl>
          </a:graphicData>
        </a:graphic>
      </p:graphicFrame>
      <p:graphicFrame>
        <p:nvGraphicFramePr>
          <p:cNvPr id="28" name="Table 5">
            <a:extLst>
              <a:ext uri="{FF2B5EF4-FFF2-40B4-BE49-F238E27FC236}">
                <a16:creationId xmlns:a16="http://schemas.microsoft.com/office/drawing/2014/main" id="{2CFD8C1D-0557-4D40-94B3-E5BA1BB844AA}"/>
              </a:ext>
            </a:extLst>
          </p:cNvPr>
          <p:cNvGraphicFramePr>
            <a:graphicFrameLocks noGrp="1"/>
          </p:cNvGraphicFramePr>
          <p:nvPr>
            <p:extLst>
              <p:ext uri="{D42A27DB-BD31-4B8C-83A1-F6EECF244321}">
                <p14:modId xmlns:p14="http://schemas.microsoft.com/office/powerpoint/2010/main" val="2734750201"/>
              </p:ext>
            </p:extLst>
          </p:nvPr>
        </p:nvGraphicFramePr>
        <p:xfrm>
          <a:off x="137160" y="4572000"/>
          <a:ext cx="3733803" cy="396240"/>
        </p:xfrm>
        <a:graphic>
          <a:graphicData uri="http://schemas.openxmlformats.org/drawingml/2006/table">
            <a:tbl>
              <a:tblPr firstRow="1" bandRow="1">
                <a:tableStyleId>{5C22544A-7EE6-4342-B048-85BDC9FD1C3A}</a:tableStyleId>
              </a:tblPr>
              <a:tblGrid>
                <a:gridCol w="414867">
                  <a:extLst>
                    <a:ext uri="{9D8B030D-6E8A-4147-A177-3AD203B41FA5}">
                      <a16:colId xmlns:a16="http://schemas.microsoft.com/office/drawing/2014/main" val="1433473964"/>
                    </a:ext>
                  </a:extLst>
                </a:gridCol>
                <a:gridCol w="414867">
                  <a:extLst>
                    <a:ext uri="{9D8B030D-6E8A-4147-A177-3AD203B41FA5}">
                      <a16:colId xmlns:a16="http://schemas.microsoft.com/office/drawing/2014/main" val="3106930069"/>
                    </a:ext>
                  </a:extLst>
                </a:gridCol>
                <a:gridCol w="414867">
                  <a:extLst>
                    <a:ext uri="{9D8B030D-6E8A-4147-A177-3AD203B41FA5}">
                      <a16:colId xmlns:a16="http://schemas.microsoft.com/office/drawing/2014/main" val="2246574143"/>
                    </a:ext>
                  </a:extLst>
                </a:gridCol>
                <a:gridCol w="414867">
                  <a:extLst>
                    <a:ext uri="{9D8B030D-6E8A-4147-A177-3AD203B41FA5}">
                      <a16:colId xmlns:a16="http://schemas.microsoft.com/office/drawing/2014/main" val="2372538427"/>
                    </a:ext>
                  </a:extLst>
                </a:gridCol>
                <a:gridCol w="414867">
                  <a:extLst>
                    <a:ext uri="{9D8B030D-6E8A-4147-A177-3AD203B41FA5}">
                      <a16:colId xmlns:a16="http://schemas.microsoft.com/office/drawing/2014/main" val="4176767938"/>
                    </a:ext>
                  </a:extLst>
                </a:gridCol>
                <a:gridCol w="414867">
                  <a:extLst>
                    <a:ext uri="{9D8B030D-6E8A-4147-A177-3AD203B41FA5}">
                      <a16:colId xmlns:a16="http://schemas.microsoft.com/office/drawing/2014/main" val="3998419505"/>
                    </a:ext>
                  </a:extLst>
                </a:gridCol>
                <a:gridCol w="414867">
                  <a:extLst>
                    <a:ext uri="{9D8B030D-6E8A-4147-A177-3AD203B41FA5}">
                      <a16:colId xmlns:a16="http://schemas.microsoft.com/office/drawing/2014/main" val="789455426"/>
                    </a:ext>
                  </a:extLst>
                </a:gridCol>
                <a:gridCol w="414867">
                  <a:extLst>
                    <a:ext uri="{9D8B030D-6E8A-4147-A177-3AD203B41FA5}">
                      <a16:colId xmlns:a16="http://schemas.microsoft.com/office/drawing/2014/main" val="4024949074"/>
                    </a:ext>
                  </a:extLst>
                </a:gridCol>
                <a:gridCol w="414867">
                  <a:extLst>
                    <a:ext uri="{9D8B030D-6E8A-4147-A177-3AD203B41FA5}">
                      <a16:colId xmlns:a16="http://schemas.microsoft.com/office/drawing/2014/main" val="608228495"/>
                    </a:ext>
                  </a:extLst>
                </a:gridCol>
              </a:tblGrid>
              <a:tr h="370840">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extLst>
                  <a:ext uri="{0D108BD9-81ED-4DB2-BD59-A6C34878D82A}">
                    <a16:rowId xmlns:a16="http://schemas.microsoft.com/office/drawing/2014/main" val="1179779767"/>
                  </a:ext>
                </a:extLst>
              </a:tr>
            </a:tbl>
          </a:graphicData>
        </a:graphic>
      </p:graphicFrame>
      <p:graphicFrame>
        <p:nvGraphicFramePr>
          <p:cNvPr id="31" name="Table 5">
            <a:extLst>
              <a:ext uri="{FF2B5EF4-FFF2-40B4-BE49-F238E27FC236}">
                <a16:creationId xmlns:a16="http://schemas.microsoft.com/office/drawing/2014/main" id="{5178F4AD-3330-448B-81CC-945A77924455}"/>
              </a:ext>
            </a:extLst>
          </p:cNvPr>
          <p:cNvGraphicFramePr>
            <a:graphicFrameLocks noGrp="1"/>
          </p:cNvGraphicFramePr>
          <p:nvPr>
            <p:extLst>
              <p:ext uri="{D42A27DB-BD31-4B8C-83A1-F6EECF244321}">
                <p14:modId xmlns:p14="http://schemas.microsoft.com/office/powerpoint/2010/main" val="3599979236"/>
              </p:ext>
            </p:extLst>
          </p:nvPr>
        </p:nvGraphicFramePr>
        <p:xfrm>
          <a:off x="137160" y="4572000"/>
          <a:ext cx="3733803" cy="396240"/>
        </p:xfrm>
        <a:graphic>
          <a:graphicData uri="http://schemas.openxmlformats.org/drawingml/2006/table">
            <a:tbl>
              <a:tblPr firstRow="1" bandRow="1">
                <a:tableStyleId>{5C22544A-7EE6-4342-B048-85BDC9FD1C3A}</a:tableStyleId>
              </a:tblPr>
              <a:tblGrid>
                <a:gridCol w="414867">
                  <a:extLst>
                    <a:ext uri="{9D8B030D-6E8A-4147-A177-3AD203B41FA5}">
                      <a16:colId xmlns:a16="http://schemas.microsoft.com/office/drawing/2014/main" val="1433473964"/>
                    </a:ext>
                  </a:extLst>
                </a:gridCol>
                <a:gridCol w="414867">
                  <a:extLst>
                    <a:ext uri="{9D8B030D-6E8A-4147-A177-3AD203B41FA5}">
                      <a16:colId xmlns:a16="http://schemas.microsoft.com/office/drawing/2014/main" val="3106930069"/>
                    </a:ext>
                  </a:extLst>
                </a:gridCol>
                <a:gridCol w="414867">
                  <a:extLst>
                    <a:ext uri="{9D8B030D-6E8A-4147-A177-3AD203B41FA5}">
                      <a16:colId xmlns:a16="http://schemas.microsoft.com/office/drawing/2014/main" val="2246574143"/>
                    </a:ext>
                  </a:extLst>
                </a:gridCol>
                <a:gridCol w="414867">
                  <a:extLst>
                    <a:ext uri="{9D8B030D-6E8A-4147-A177-3AD203B41FA5}">
                      <a16:colId xmlns:a16="http://schemas.microsoft.com/office/drawing/2014/main" val="2372538427"/>
                    </a:ext>
                  </a:extLst>
                </a:gridCol>
                <a:gridCol w="414867">
                  <a:extLst>
                    <a:ext uri="{9D8B030D-6E8A-4147-A177-3AD203B41FA5}">
                      <a16:colId xmlns:a16="http://schemas.microsoft.com/office/drawing/2014/main" val="4176767938"/>
                    </a:ext>
                  </a:extLst>
                </a:gridCol>
                <a:gridCol w="414867">
                  <a:extLst>
                    <a:ext uri="{9D8B030D-6E8A-4147-A177-3AD203B41FA5}">
                      <a16:colId xmlns:a16="http://schemas.microsoft.com/office/drawing/2014/main" val="3998419505"/>
                    </a:ext>
                  </a:extLst>
                </a:gridCol>
                <a:gridCol w="414867">
                  <a:extLst>
                    <a:ext uri="{9D8B030D-6E8A-4147-A177-3AD203B41FA5}">
                      <a16:colId xmlns:a16="http://schemas.microsoft.com/office/drawing/2014/main" val="789455426"/>
                    </a:ext>
                  </a:extLst>
                </a:gridCol>
                <a:gridCol w="414867">
                  <a:extLst>
                    <a:ext uri="{9D8B030D-6E8A-4147-A177-3AD203B41FA5}">
                      <a16:colId xmlns:a16="http://schemas.microsoft.com/office/drawing/2014/main" val="4024949074"/>
                    </a:ext>
                  </a:extLst>
                </a:gridCol>
                <a:gridCol w="414867">
                  <a:extLst>
                    <a:ext uri="{9D8B030D-6E8A-4147-A177-3AD203B41FA5}">
                      <a16:colId xmlns:a16="http://schemas.microsoft.com/office/drawing/2014/main" val="608228495"/>
                    </a:ext>
                  </a:extLst>
                </a:gridCol>
              </a:tblGrid>
              <a:tr h="370840">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0</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79779767"/>
                  </a:ext>
                </a:extLst>
              </a:tr>
            </a:tbl>
          </a:graphicData>
        </a:graphic>
      </p:graphicFrame>
      <p:graphicFrame>
        <p:nvGraphicFramePr>
          <p:cNvPr id="32" name="Table 5">
            <a:extLst>
              <a:ext uri="{FF2B5EF4-FFF2-40B4-BE49-F238E27FC236}">
                <a16:creationId xmlns:a16="http://schemas.microsoft.com/office/drawing/2014/main" id="{0AB3395F-EAC3-4433-86A2-0F86B94BDDFB}"/>
              </a:ext>
            </a:extLst>
          </p:cNvPr>
          <p:cNvGraphicFramePr>
            <a:graphicFrameLocks noGrp="1"/>
          </p:cNvGraphicFramePr>
          <p:nvPr>
            <p:extLst>
              <p:ext uri="{D42A27DB-BD31-4B8C-83A1-F6EECF244321}">
                <p14:modId xmlns:p14="http://schemas.microsoft.com/office/powerpoint/2010/main" val="78133936"/>
              </p:ext>
            </p:extLst>
          </p:nvPr>
        </p:nvGraphicFramePr>
        <p:xfrm>
          <a:off x="137160" y="4572000"/>
          <a:ext cx="3733803" cy="396240"/>
        </p:xfrm>
        <a:graphic>
          <a:graphicData uri="http://schemas.openxmlformats.org/drawingml/2006/table">
            <a:tbl>
              <a:tblPr firstRow="1" bandRow="1">
                <a:tableStyleId>{5C22544A-7EE6-4342-B048-85BDC9FD1C3A}</a:tableStyleId>
              </a:tblPr>
              <a:tblGrid>
                <a:gridCol w="414867">
                  <a:extLst>
                    <a:ext uri="{9D8B030D-6E8A-4147-A177-3AD203B41FA5}">
                      <a16:colId xmlns:a16="http://schemas.microsoft.com/office/drawing/2014/main" val="1433473964"/>
                    </a:ext>
                  </a:extLst>
                </a:gridCol>
                <a:gridCol w="414867">
                  <a:extLst>
                    <a:ext uri="{9D8B030D-6E8A-4147-A177-3AD203B41FA5}">
                      <a16:colId xmlns:a16="http://schemas.microsoft.com/office/drawing/2014/main" val="3106930069"/>
                    </a:ext>
                  </a:extLst>
                </a:gridCol>
                <a:gridCol w="414867">
                  <a:extLst>
                    <a:ext uri="{9D8B030D-6E8A-4147-A177-3AD203B41FA5}">
                      <a16:colId xmlns:a16="http://schemas.microsoft.com/office/drawing/2014/main" val="2246574143"/>
                    </a:ext>
                  </a:extLst>
                </a:gridCol>
                <a:gridCol w="414867">
                  <a:extLst>
                    <a:ext uri="{9D8B030D-6E8A-4147-A177-3AD203B41FA5}">
                      <a16:colId xmlns:a16="http://schemas.microsoft.com/office/drawing/2014/main" val="2372538427"/>
                    </a:ext>
                  </a:extLst>
                </a:gridCol>
                <a:gridCol w="414867">
                  <a:extLst>
                    <a:ext uri="{9D8B030D-6E8A-4147-A177-3AD203B41FA5}">
                      <a16:colId xmlns:a16="http://schemas.microsoft.com/office/drawing/2014/main" val="4176767938"/>
                    </a:ext>
                  </a:extLst>
                </a:gridCol>
                <a:gridCol w="414867">
                  <a:extLst>
                    <a:ext uri="{9D8B030D-6E8A-4147-A177-3AD203B41FA5}">
                      <a16:colId xmlns:a16="http://schemas.microsoft.com/office/drawing/2014/main" val="3998419505"/>
                    </a:ext>
                  </a:extLst>
                </a:gridCol>
                <a:gridCol w="414867">
                  <a:extLst>
                    <a:ext uri="{9D8B030D-6E8A-4147-A177-3AD203B41FA5}">
                      <a16:colId xmlns:a16="http://schemas.microsoft.com/office/drawing/2014/main" val="789455426"/>
                    </a:ext>
                  </a:extLst>
                </a:gridCol>
                <a:gridCol w="414867">
                  <a:extLst>
                    <a:ext uri="{9D8B030D-6E8A-4147-A177-3AD203B41FA5}">
                      <a16:colId xmlns:a16="http://schemas.microsoft.com/office/drawing/2014/main" val="4024949074"/>
                    </a:ext>
                  </a:extLst>
                </a:gridCol>
                <a:gridCol w="414867">
                  <a:extLst>
                    <a:ext uri="{9D8B030D-6E8A-4147-A177-3AD203B41FA5}">
                      <a16:colId xmlns:a16="http://schemas.microsoft.com/office/drawing/2014/main" val="608228495"/>
                    </a:ext>
                  </a:extLst>
                </a:gridCol>
              </a:tblGrid>
              <a:tr h="370840">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extLst>
                  <a:ext uri="{0D108BD9-81ED-4DB2-BD59-A6C34878D82A}">
                    <a16:rowId xmlns:a16="http://schemas.microsoft.com/office/drawing/2014/main" val="1179779767"/>
                  </a:ext>
                </a:extLst>
              </a:tr>
            </a:tbl>
          </a:graphicData>
        </a:graphic>
      </p:graphicFrame>
      <p:graphicFrame>
        <p:nvGraphicFramePr>
          <p:cNvPr id="33" name="Table 5">
            <a:extLst>
              <a:ext uri="{FF2B5EF4-FFF2-40B4-BE49-F238E27FC236}">
                <a16:creationId xmlns:a16="http://schemas.microsoft.com/office/drawing/2014/main" id="{D8288056-55B2-49DF-9DB9-9A3683299AF4}"/>
              </a:ext>
            </a:extLst>
          </p:cNvPr>
          <p:cNvGraphicFramePr>
            <a:graphicFrameLocks noGrp="1"/>
          </p:cNvGraphicFramePr>
          <p:nvPr>
            <p:extLst>
              <p:ext uri="{D42A27DB-BD31-4B8C-83A1-F6EECF244321}">
                <p14:modId xmlns:p14="http://schemas.microsoft.com/office/powerpoint/2010/main" val="3886493790"/>
              </p:ext>
            </p:extLst>
          </p:nvPr>
        </p:nvGraphicFramePr>
        <p:xfrm>
          <a:off x="137160" y="4572000"/>
          <a:ext cx="3733803" cy="396240"/>
        </p:xfrm>
        <a:graphic>
          <a:graphicData uri="http://schemas.openxmlformats.org/drawingml/2006/table">
            <a:tbl>
              <a:tblPr firstRow="1" bandRow="1">
                <a:tableStyleId>{5C22544A-7EE6-4342-B048-85BDC9FD1C3A}</a:tableStyleId>
              </a:tblPr>
              <a:tblGrid>
                <a:gridCol w="414867">
                  <a:extLst>
                    <a:ext uri="{9D8B030D-6E8A-4147-A177-3AD203B41FA5}">
                      <a16:colId xmlns:a16="http://schemas.microsoft.com/office/drawing/2014/main" val="1433473964"/>
                    </a:ext>
                  </a:extLst>
                </a:gridCol>
                <a:gridCol w="414867">
                  <a:extLst>
                    <a:ext uri="{9D8B030D-6E8A-4147-A177-3AD203B41FA5}">
                      <a16:colId xmlns:a16="http://schemas.microsoft.com/office/drawing/2014/main" val="3106930069"/>
                    </a:ext>
                  </a:extLst>
                </a:gridCol>
                <a:gridCol w="414867">
                  <a:extLst>
                    <a:ext uri="{9D8B030D-6E8A-4147-A177-3AD203B41FA5}">
                      <a16:colId xmlns:a16="http://schemas.microsoft.com/office/drawing/2014/main" val="2246574143"/>
                    </a:ext>
                  </a:extLst>
                </a:gridCol>
                <a:gridCol w="414867">
                  <a:extLst>
                    <a:ext uri="{9D8B030D-6E8A-4147-A177-3AD203B41FA5}">
                      <a16:colId xmlns:a16="http://schemas.microsoft.com/office/drawing/2014/main" val="2372538427"/>
                    </a:ext>
                  </a:extLst>
                </a:gridCol>
                <a:gridCol w="414867">
                  <a:extLst>
                    <a:ext uri="{9D8B030D-6E8A-4147-A177-3AD203B41FA5}">
                      <a16:colId xmlns:a16="http://schemas.microsoft.com/office/drawing/2014/main" val="4176767938"/>
                    </a:ext>
                  </a:extLst>
                </a:gridCol>
                <a:gridCol w="414867">
                  <a:extLst>
                    <a:ext uri="{9D8B030D-6E8A-4147-A177-3AD203B41FA5}">
                      <a16:colId xmlns:a16="http://schemas.microsoft.com/office/drawing/2014/main" val="3998419505"/>
                    </a:ext>
                  </a:extLst>
                </a:gridCol>
                <a:gridCol w="414867">
                  <a:extLst>
                    <a:ext uri="{9D8B030D-6E8A-4147-A177-3AD203B41FA5}">
                      <a16:colId xmlns:a16="http://schemas.microsoft.com/office/drawing/2014/main" val="789455426"/>
                    </a:ext>
                  </a:extLst>
                </a:gridCol>
                <a:gridCol w="414867">
                  <a:extLst>
                    <a:ext uri="{9D8B030D-6E8A-4147-A177-3AD203B41FA5}">
                      <a16:colId xmlns:a16="http://schemas.microsoft.com/office/drawing/2014/main" val="4024949074"/>
                    </a:ext>
                  </a:extLst>
                </a:gridCol>
                <a:gridCol w="414867">
                  <a:extLst>
                    <a:ext uri="{9D8B030D-6E8A-4147-A177-3AD203B41FA5}">
                      <a16:colId xmlns:a16="http://schemas.microsoft.com/office/drawing/2014/main" val="608228495"/>
                    </a:ext>
                  </a:extLst>
                </a:gridCol>
              </a:tblGrid>
              <a:tr h="370840">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extLst>
                  <a:ext uri="{0D108BD9-81ED-4DB2-BD59-A6C34878D82A}">
                    <a16:rowId xmlns:a16="http://schemas.microsoft.com/office/drawing/2014/main" val="1179779767"/>
                  </a:ext>
                </a:extLst>
              </a:tr>
            </a:tbl>
          </a:graphicData>
        </a:graphic>
      </p:graphicFrame>
      <p:graphicFrame>
        <p:nvGraphicFramePr>
          <p:cNvPr id="6" name="Table 6">
            <a:extLst>
              <a:ext uri="{FF2B5EF4-FFF2-40B4-BE49-F238E27FC236}">
                <a16:creationId xmlns:a16="http://schemas.microsoft.com/office/drawing/2014/main" id="{6BAA29EB-11C2-47FA-AC9E-72C25EDFB5CE}"/>
              </a:ext>
            </a:extLst>
          </p:cNvPr>
          <p:cNvGraphicFramePr>
            <a:graphicFrameLocks noGrp="1"/>
          </p:cNvGraphicFramePr>
          <p:nvPr>
            <p:extLst>
              <p:ext uri="{D42A27DB-BD31-4B8C-83A1-F6EECF244321}">
                <p14:modId xmlns:p14="http://schemas.microsoft.com/office/powerpoint/2010/main" val="955077874"/>
              </p:ext>
            </p:extLst>
          </p:nvPr>
        </p:nvGraphicFramePr>
        <p:xfrm>
          <a:off x="137160" y="5293248"/>
          <a:ext cx="2872918" cy="741680"/>
        </p:xfrm>
        <a:graphic>
          <a:graphicData uri="http://schemas.openxmlformats.org/drawingml/2006/table">
            <a:tbl>
              <a:tblPr firstRow="1" bandRow="1">
                <a:tableStyleId>{073A0DAA-6AF3-43AB-8588-CEC1D06C72B9}</a:tableStyleId>
              </a:tblPr>
              <a:tblGrid>
                <a:gridCol w="396240">
                  <a:extLst>
                    <a:ext uri="{9D8B030D-6E8A-4147-A177-3AD203B41FA5}">
                      <a16:colId xmlns:a16="http://schemas.microsoft.com/office/drawing/2014/main" val="1168842053"/>
                    </a:ext>
                  </a:extLst>
                </a:gridCol>
                <a:gridCol w="2476678">
                  <a:extLst>
                    <a:ext uri="{9D8B030D-6E8A-4147-A177-3AD203B41FA5}">
                      <a16:colId xmlns:a16="http://schemas.microsoft.com/office/drawing/2014/main" val="230297493"/>
                    </a:ext>
                  </a:extLst>
                </a:gridCol>
              </a:tblGrid>
              <a:tr h="370840">
                <a:tc>
                  <a:txBody>
                    <a:bodyPr/>
                    <a:lstStyle/>
                    <a:p>
                      <a:endParaRPr lang="en-US" sz="18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r>
                        <a:rPr lang="en-US" sz="1800" b="1" dirty="0">
                          <a:solidFill>
                            <a:schemeClr val="tx1"/>
                          </a:solidFill>
                        </a:rPr>
                        <a:t>Previous Head Position</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249643888"/>
                  </a:ext>
                </a:extLst>
              </a:tr>
              <a:tr h="370840">
                <a:tc>
                  <a:txBody>
                    <a:bodyPr/>
                    <a:lstStyle/>
                    <a:p>
                      <a:endParaRPr lang="en-US" sz="18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r>
                        <a:rPr lang="en-US" sz="1800" b="1" dirty="0">
                          <a:solidFill>
                            <a:schemeClr val="tx1"/>
                          </a:solidFill>
                        </a:rPr>
                        <a:t>Current Head Position</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312424899"/>
                  </a:ext>
                </a:extLst>
              </a:tr>
            </a:tbl>
          </a:graphicData>
        </a:graphic>
      </p:graphicFrame>
      <p:sp>
        <p:nvSpPr>
          <p:cNvPr id="7" name="TextBox 6">
            <a:extLst>
              <a:ext uri="{FF2B5EF4-FFF2-40B4-BE49-F238E27FC236}">
                <a16:creationId xmlns:a16="http://schemas.microsoft.com/office/drawing/2014/main" id="{1E0F77F1-0F23-47D3-BF6D-7DB1B513F81E}"/>
              </a:ext>
            </a:extLst>
          </p:cNvPr>
          <p:cNvSpPr txBox="1"/>
          <p:nvPr/>
        </p:nvSpPr>
        <p:spPr>
          <a:xfrm>
            <a:off x="4815840" y="4572000"/>
            <a:ext cx="1328649" cy="400110"/>
          </a:xfrm>
          <a:prstGeom prst="rect">
            <a:avLst/>
          </a:prstGeom>
          <a:noFill/>
        </p:spPr>
        <p:txBody>
          <a:bodyPr wrap="square" rtlCol="0">
            <a:spAutoFit/>
          </a:bodyPr>
          <a:lstStyle/>
          <a:p>
            <a:r>
              <a:rPr lang="en-US" sz="2000" b="1" dirty="0">
                <a:solidFill>
                  <a:srgbClr val="FF0000"/>
                </a:solidFill>
              </a:rPr>
              <a:t>ACCEPTED</a:t>
            </a:r>
          </a:p>
        </p:txBody>
      </p:sp>
    </p:spTree>
    <p:extLst>
      <p:ext uri="{BB962C8B-B14F-4D97-AF65-F5344CB8AC3E}">
        <p14:creationId xmlns:p14="http://schemas.microsoft.com/office/powerpoint/2010/main" val="11256580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mph" presetSubtype="1" nodeType="withEffect">
                                  <p:stCondLst>
                                    <p:cond delay="0"/>
                                  </p:stCondLst>
                                  <p:childTnLst>
                                    <p:set>
                                      <p:cBhvr override="childStyle">
                                        <p:cTn id="6" dur="indefinite"/>
                                        <p:tgtEl>
                                          <p:spTgt spid="4">
                                            <p:txEl>
                                              <p:pRg st="1" end="1"/>
                                            </p:txEl>
                                          </p:spTgt>
                                        </p:tgtEl>
                                        <p:attrNameLst>
                                          <p:attrName>style.color</p:attrName>
                                        </p:attrNameLst>
                                      </p:cBhvr>
                                      <p:to>
                                        <p:clrVal>
                                          <a:srgbClr val="D8D8D8"/>
                                        </p:clrVal>
                                      </p:to>
                                    </p:set>
                                  </p:childTnLst>
                                </p:cTn>
                              </p:par>
                              <p:par>
                                <p:cTn id="7" presetID="3" presetClass="emph" presetSubtype="1" nodeType="withEffect">
                                  <p:stCondLst>
                                    <p:cond delay="0"/>
                                  </p:stCondLst>
                                  <p:childTnLst>
                                    <p:set>
                                      <p:cBhvr override="childStyle">
                                        <p:cTn id="8" dur="indefinite"/>
                                        <p:tgtEl>
                                          <p:spTgt spid="4">
                                            <p:txEl>
                                              <p:pRg st="2" end="2"/>
                                            </p:txEl>
                                          </p:spTgt>
                                        </p:tgtEl>
                                        <p:attrNameLst>
                                          <p:attrName>style.color</p:attrName>
                                        </p:attrNameLst>
                                      </p:cBhvr>
                                      <p:to>
                                        <p:clrVal>
                                          <a:srgbClr val="D8D8D8"/>
                                        </p:clrVal>
                                      </p:to>
                                    </p:set>
                                  </p:childTnLst>
                                </p:cTn>
                              </p:par>
                              <p:par>
                                <p:cTn id="9" presetID="3" presetClass="emph" presetSubtype="1" nodeType="withEffect">
                                  <p:stCondLst>
                                    <p:cond delay="0"/>
                                  </p:stCondLst>
                                  <p:childTnLst>
                                    <p:set>
                                      <p:cBhvr override="childStyle">
                                        <p:cTn id="10" dur="indefinite"/>
                                        <p:tgtEl>
                                          <p:spTgt spid="4">
                                            <p:txEl>
                                              <p:pRg st="4" end="4"/>
                                            </p:txEl>
                                          </p:spTgt>
                                        </p:tgtEl>
                                        <p:attrNameLst>
                                          <p:attrName>style.color</p:attrName>
                                        </p:attrNameLst>
                                      </p:cBhvr>
                                      <p:to>
                                        <p:clrVal>
                                          <a:srgbClr val="D8D8D8"/>
                                        </p:clrVal>
                                      </p:to>
                                    </p:set>
                                  </p:childTnLst>
                                </p:cTn>
                              </p:par>
                              <p:par>
                                <p:cTn id="11" presetID="3" presetClass="emph" presetSubtype="1" nodeType="withEffect">
                                  <p:stCondLst>
                                    <p:cond delay="0"/>
                                  </p:stCondLst>
                                  <p:childTnLst>
                                    <p:set>
                                      <p:cBhvr override="childStyle">
                                        <p:cTn id="12" dur="indefinite"/>
                                        <p:tgtEl>
                                          <p:spTgt spid="4">
                                            <p:txEl>
                                              <p:pRg st="3" end="3"/>
                                            </p:txEl>
                                          </p:spTgt>
                                        </p:tgtEl>
                                        <p:attrNameLst>
                                          <p:attrName>style.color</p:attrName>
                                        </p:attrNameLst>
                                      </p:cBhvr>
                                      <p:to>
                                        <p:clrVal>
                                          <a:srgbClr val="D8D8D8"/>
                                        </p:clrVal>
                                      </p:to>
                                    </p:set>
                                  </p:childTnLst>
                                </p:cTn>
                              </p:par>
                              <p:par>
                                <p:cTn id="13" presetID="3" presetClass="emph" presetSubtype="1" nodeType="withEffect">
                                  <p:stCondLst>
                                    <p:cond delay="0"/>
                                  </p:stCondLst>
                                  <p:childTnLst>
                                    <p:set>
                                      <p:cBhvr override="childStyle">
                                        <p:cTn id="14" dur="indefinite"/>
                                        <p:tgtEl>
                                          <p:spTgt spid="4">
                                            <p:txEl>
                                              <p:pRg st="5" end="5"/>
                                            </p:txEl>
                                          </p:spTgt>
                                        </p:tgtEl>
                                        <p:attrNameLst>
                                          <p:attrName>style.color</p:attrName>
                                        </p:attrNameLst>
                                      </p:cBhvr>
                                      <p:to>
                                        <p:clrVal>
                                          <a:srgbClr val="D8D8D8"/>
                                        </p:clrVal>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3" presetClass="emph" presetSubtype="1" nodeType="clickEffect">
                                  <p:stCondLst>
                                    <p:cond delay="0"/>
                                  </p:stCondLst>
                                  <p:childTnLst>
                                    <p:set>
                                      <p:cBhvr override="childStyle">
                                        <p:cTn id="24" dur="indefinite"/>
                                        <p:tgtEl>
                                          <p:spTgt spid="4">
                                            <p:txEl>
                                              <p:pRg st="1" end="1"/>
                                            </p:txEl>
                                          </p:spTgt>
                                        </p:tgtEl>
                                        <p:attrNameLst>
                                          <p:attrName>style.color</p:attrName>
                                        </p:attrNameLst>
                                      </p:cBhvr>
                                      <p:to>
                                        <p:clrVal>
                                          <a:srgbClr val="000000"/>
                                        </p:clrVal>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9"/>
                                        </p:tgtEl>
                                        <p:attrNameLst>
                                          <p:attrName>style.visibility</p:attrName>
                                        </p:attrNameLst>
                                      </p:cBhvr>
                                      <p:to>
                                        <p:strVal val="visible"/>
                                      </p:to>
                                    </p:set>
                                  </p:childTnLst>
                                </p:cTn>
                              </p:par>
                              <p:par>
                                <p:cTn id="29" presetID="1" presetClass="exit" presetSubtype="0" fill="hold" nodeType="withEffect">
                                  <p:stCondLst>
                                    <p:cond delay="0"/>
                                  </p:stCondLst>
                                  <p:childTnLst>
                                    <p:set>
                                      <p:cBhvr>
                                        <p:cTn id="30" dur="1" fill="hold">
                                          <p:stCondLst>
                                            <p:cond delay="0"/>
                                          </p:stCondLst>
                                        </p:cTn>
                                        <p:tgtEl>
                                          <p:spTgt spid="5"/>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3" presetClass="emph" presetSubtype="1" grpId="0" nodeType="clickEffect">
                                  <p:stCondLst>
                                    <p:cond delay="0"/>
                                  </p:stCondLst>
                                  <p:childTnLst>
                                    <p:set>
                                      <p:cBhvr override="childStyle">
                                        <p:cTn id="34" dur="indefinite"/>
                                        <p:tgtEl>
                                          <p:spTgt spid="4">
                                            <p:txEl>
                                              <p:pRg st="1" end="1"/>
                                            </p:txEl>
                                          </p:spTgt>
                                        </p:tgtEl>
                                        <p:attrNameLst>
                                          <p:attrName>style.color</p:attrName>
                                        </p:attrNameLst>
                                      </p:cBhvr>
                                      <p:to>
                                        <p:clrVal>
                                          <a:srgbClr val="D8D8D8"/>
                                        </p:clrVal>
                                      </p:to>
                                    </p:set>
                                  </p:childTnLst>
                                </p:cTn>
                              </p:par>
                              <p:par>
                                <p:cTn id="35" presetID="3" presetClass="emph" presetSubtype="1" nodeType="withEffect">
                                  <p:stCondLst>
                                    <p:cond delay="0"/>
                                  </p:stCondLst>
                                  <p:childTnLst>
                                    <p:set>
                                      <p:cBhvr override="childStyle">
                                        <p:cTn id="36" dur="indefinite"/>
                                        <p:tgtEl>
                                          <p:spTgt spid="4">
                                            <p:txEl>
                                              <p:pRg st="2" end="2"/>
                                            </p:txEl>
                                          </p:spTgt>
                                        </p:tgtEl>
                                        <p:attrNameLst>
                                          <p:attrName>style.color</p:attrName>
                                        </p:attrNameLst>
                                      </p:cBhvr>
                                      <p:to>
                                        <p:clrVal>
                                          <a:srgbClr val="000000"/>
                                        </p:clrVal>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47"/>
                                        </p:tgtEl>
                                        <p:attrNameLst>
                                          <p:attrName>style.visibility</p:attrName>
                                        </p:attrNameLst>
                                      </p:cBhvr>
                                      <p:to>
                                        <p:strVal val="visible"/>
                                      </p:to>
                                    </p:set>
                                  </p:childTnLst>
                                </p:cTn>
                              </p:par>
                              <p:par>
                                <p:cTn id="41" presetID="1" presetClass="exit" presetSubtype="0" fill="hold" nodeType="withEffect">
                                  <p:stCondLst>
                                    <p:cond delay="0"/>
                                  </p:stCondLst>
                                  <p:childTnLst>
                                    <p:set>
                                      <p:cBhvr>
                                        <p:cTn id="42" dur="1" fill="hold">
                                          <p:stCondLst>
                                            <p:cond delay="0"/>
                                          </p:stCondLst>
                                        </p:cTn>
                                        <p:tgtEl>
                                          <p:spTgt spid="39"/>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51"/>
                                        </p:tgtEl>
                                        <p:attrNameLst>
                                          <p:attrName>style.visibility</p:attrName>
                                        </p:attrNameLst>
                                      </p:cBhvr>
                                      <p:to>
                                        <p:strVal val="visible"/>
                                      </p:to>
                                    </p:set>
                                  </p:childTnLst>
                                </p:cTn>
                              </p:par>
                              <p:par>
                                <p:cTn id="47" presetID="1" presetClass="exit" presetSubtype="0" fill="hold" nodeType="withEffect">
                                  <p:stCondLst>
                                    <p:cond delay="0"/>
                                  </p:stCondLst>
                                  <p:childTnLst>
                                    <p:set>
                                      <p:cBhvr>
                                        <p:cTn id="48" dur="1" fill="hold">
                                          <p:stCondLst>
                                            <p:cond delay="0"/>
                                          </p:stCondLst>
                                        </p:cTn>
                                        <p:tgtEl>
                                          <p:spTgt spid="47"/>
                                        </p:tgtEl>
                                        <p:attrNameLst>
                                          <p:attrName>style.visibility</p:attrName>
                                        </p:attrNameLst>
                                      </p:cBhvr>
                                      <p:to>
                                        <p:strVal val="hidden"/>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55"/>
                                        </p:tgtEl>
                                        <p:attrNameLst>
                                          <p:attrName>style.visibility</p:attrName>
                                        </p:attrNameLst>
                                      </p:cBhvr>
                                      <p:to>
                                        <p:strVal val="visible"/>
                                      </p:to>
                                    </p:set>
                                  </p:childTnLst>
                                </p:cTn>
                              </p:par>
                              <p:par>
                                <p:cTn id="53" presetID="1" presetClass="exit" presetSubtype="0" fill="hold" nodeType="withEffect">
                                  <p:stCondLst>
                                    <p:cond delay="0"/>
                                  </p:stCondLst>
                                  <p:childTnLst>
                                    <p:set>
                                      <p:cBhvr>
                                        <p:cTn id="54" dur="1" fill="hold">
                                          <p:stCondLst>
                                            <p:cond delay="0"/>
                                          </p:stCondLst>
                                        </p:cTn>
                                        <p:tgtEl>
                                          <p:spTgt spid="51"/>
                                        </p:tgtEl>
                                        <p:attrNameLst>
                                          <p:attrName>style.visibility</p:attrName>
                                        </p:attrNameLst>
                                      </p:cBhvr>
                                      <p:to>
                                        <p:strVal val="hidden"/>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59"/>
                                        </p:tgtEl>
                                        <p:attrNameLst>
                                          <p:attrName>style.visibility</p:attrName>
                                        </p:attrNameLst>
                                      </p:cBhvr>
                                      <p:to>
                                        <p:strVal val="visible"/>
                                      </p:to>
                                    </p:set>
                                  </p:childTnLst>
                                </p:cTn>
                              </p:par>
                              <p:par>
                                <p:cTn id="59" presetID="1" presetClass="exit" presetSubtype="0" fill="hold" nodeType="withEffect">
                                  <p:stCondLst>
                                    <p:cond delay="0"/>
                                  </p:stCondLst>
                                  <p:childTnLst>
                                    <p:set>
                                      <p:cBhvr>
                                        <p:cTn id="60" dur="1" fill="hold">
                                          <p:stCondLst>
                                            <p:cond delay="0"/>
                                          </p:stCondLst>
                                        </p:cTn>
                                        <p:tgtEl>
                                          <p:spTgt spid="55"/>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3" presetClass="emph" presetSubtype="1" nodeType="clickEffect">
                                  <p:stCondLst>
                                    <p:cond delay="0"/>
                                  </p:stCondLst>
                                  <p:childTnLst>
                                    <p:set>
                                      <p:cBhvr override="childStyle">
                                        <p:cTn id="64" dur="indefinite"/>
                                        <p:tgtEl>
                                          <p:spTgt spid="4">
                                            <p:txEl>
                                              <p:pRg st="2" end="2"/>
                                            </p:txEl>
                                          </p:spTgt>
                                        </p:tgtEl>
                                        <p:attrNameLst>
                                          <p:attrName>style.color</p:attrName>
                                        </p:attrNameLst>
                                      </p:cBhvr>
                                      <p:to>
                                        <p:clrVal>
                                          <a:srgbClr val="D8D8D8"/>
                                        </p:clrVal>
                                      </p:to>
                                    </p:set>
                                  </p:childTnLst>
                                </p:cTn>
                              </p:par>
                              <p:par>
                                <p:cTn id="65" presetID="3" presetClass="emph" presetSubtype="1" nodeType="withEffect">
                                  <p:stCondLst>
                                    <p:cond delay="0"/>
                                  </p:stCondLst>
                                  <p:childTnLst>
                                    <p:set>
                                      <p:cBhvr override="childStyle">
                                        <p:cTn id="66" dur="indefinite"/>
                                        <p:tgtEl>
                                          <p:spTgt spid="4">
                                            <p:txEl>
                                              <p:pRg st="3" end="3"/>
                                            </p:txEl>
                                          </p:spTgt>
                                        </p:tgtEl>
                                        <p:attrNameLst>
                                          <p:attrName>style.color</p:attrName>
                                        </p:attrNameLst>
                                      </p:cBhvr>
                                      <p:to>
                                        <p:clrVal>
                                          <a:srgbClr val="000000"/>
                                        </p:clrVal>
                                      </p:to>
                                    </p:set>
                                  </p:childTnLst>
                                </p:cTn>
                              </p:par>
                            </p:childTnLst>
                          </p:cTn>
                        </p:par>
                      </p:childTnLst>
                    </p:cTn>
                  </p:par>
                  <p:par>
                    <p:cTn id="67" fill="hold">
                      <p:stCondLst>
                        <p:cond delay="indefinite"/>
                      </p:stCondLst>
                      <p:childTnLst>
                        <p:par>
                          <p:cTn id="68" fill="hold">
                            <p:stCondLst>
                              <p:cond delay="0"/>
                            </p:stCondLst>
                            <p:childTnLst>
                              <p:par>
                                <p:cTn id="69" presetID="3" presetClass="emph" presetSubtype="1" grpId="1" nodeType="clickEffect">
                                  <p:stCondLst>
                                    <p:cond delay="0"/>
                                  </p:stCondLst>
                                  <p:childTnLst>
                                    <p:set>
                                      <p:cBhvr override="childStyle">
                                        <p:cTn id="70" dur="indefinite"/>
                                        <p:tgtEl>
                                          <p:spTgt spid="4">
                                            <p:txEl>
                                              <p:pRg st="3" end="3"/>
                                            </p:txEl>
                                          </p:spTgt>
                                        </p:tgtEl>
                                        <p:attrNameLst>
                                          <p:attrName>style.color</p:attrName>
                                        </p:attrNameLst>
                                      </p:cBhvr>
                                      <p:to>
                                        <p:clrVal>
                                          <a:srgbClr val="D8D8D8"/>
                                        </p:clrVal>
                                      </p:to>
                                    </p:set>
                                  </p:childTnLst>
                                </p:cTn>
                              </p:par>
                              <p:par>
                                <p:cTn id="71" presetID="3" presetClass="emph" presetSubtype="1" nodeType="withEffect">
                                  <p:stCondLst>
                                    <p:cond delay="0"/>
                                  </p:stCondLst>
                                  <p:childTnLst>
                                    <p:set>
                                      <p:cBhvr override="childStyle">
                                        <p:cTn id="72" dur="indefinite"/>
                                        <p:tgtEl>
                                          <p:spTgt spid="4">
                                            <p:txEl>
                                              <p:pRg st="4" end="4"/>
                                            </p:txEl>
                                          </p:spTgt>
                                        </p:tgtEl>
                                        <p:attrNameLst>
                                          <p:attrName>style.color</p:attrName>
                                        </p:attrNameLst>
                                      </p:cBhvr>
                                      <p:to>
                                        <p:clrVal>
                                          <a:srgbClr val="000000"/>
                                        </p:clrVal>
                                      </p:to>
                                    </p:set>
                                  </p:childTnLst>
                                </p:cTn>
                              </p:par>
                            </p:childTnLst>
                          </p:cTn>
                        </p:par>
                      </p:childTnLst>
                    </p:cTn>
                  </p:par>
                  <p:par>
                    <p:cTn id="73" fill="hold">
                      <p:stCondLst>
                        <p:cond delay="indefinite"/>
                      </p:stCondLst>
                      <p:childTnLst>
                        <p:par>
                          <p:cTn id="74" fill="hold">
                            <p:stCondLst>
                              <p:cond delay="0"/>
                            </p:stCondLst>
                            <p:childTnLst>
                              <p:par>
                                <p:cTn id="75" presetID="3" presetClass="emph" presetSubtype="1" grpId="1" nodeType="clickEffect">
                                  <p:stCondLst>
                                    <p:cond delay="0"/>
                                  </p:stCondLst>
                                  <p:childTnLst>
                                    <p:set>
                                      <p:cBhvr override="childStyle">
                                        <p:cTn id="76" dur="indefinite"/>
                                        <p:tgtEl>
                                          <p:spTgt spid="4">
                                            <p:txEl>
                                              <p:pRg st="4" end="4"/>
                                            </p:txEl>
                                          </p:spTgt>
                                        </p:tgtEl>
                                        <p:attrNameLst>
                                          <p:attrName>style.color</p:attrName>
                                        </p:attrNameLst>
                                      </p:cBhvr>
                                      <p:to>
                                        <p:clrVal>
                                          <a:srgbClr val="D8D8D8"/>
                                        </p:clrVal>
                                      </p:to>
                                    </p:set>
                                  </p:childTnLst>
                                </p:cTn>
                              </p:par>
                              <p:par>
                                <p:cTn id="77" presetID="3" presetClass="emph" presetSubtype="1" nodeType="withEffect">
                                  <p:stCondLst>
                                    <p:cond delay="0"/>
                                  </p:stCondLst>
                                  <p:childTnLst>
                                    <p:set>
                                      <p:cBhvr override="childStyle">
                                        <p:cTn id="78" dur="indefinite"/>
                                        <p:tgtEl>
                                          <p:spTgt spid="4">
                                            <p:txEl>
                                              <p:pRg st="5" end="5"/>
                                            </p:txEl>
                                          </p:spTgt>
                                        </p:tgtEl>
                                        <p:attrNameLst>
                                          <p:attrName>style.color</p:attrName>
                                        </p:attrNameLst>
                                      </p:cBhvr>
                                      <p:to>
                                        <p:clrVal>
                                          <a:srgbClr val="000000"/>
                                        </p:clrVal>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26"/>
                                        </p:tgtEl>
                                        <p:attrNameLst>
                                          <p:attrName>style.visibility</p:attrName>
                                        </p:attrNameLst>
                                      </p:cBhvr>
                                      <p:to>
                                        <p:strVal val="visible"/>
                                      </p:to>
                                    </p:set>
                                  </p:childTnLst>
                                </p:cTn>
                              </p:par>
                              <p:par>
                                <p:cTn id="83" presetID="1" presetClass="exit" presetSubtype="0" fill="hold" nodeType="withEffect">
                                  <p:stCondLst>
                                    <p:cond delay="0"/>
                                  </p:stCondLst>
                                  <p:childTnLst>
                                    <p:set>
                                      <p:cBhvr>
                                        <p:cTn id="84" dur="1" fill="hold">
                                          <p:stCondLst>
                                            <p:cond delay="0"/>
                                          </p:stCondLst>
                                        </p:cTn>
                                        <p:tgtEl>
                                          <p:spTgt spid="59"/>
                                        </p:tgtEl>
                                        <p:attrNameLst>
                                          <p:attrName>style.visibility</p:attrName>
                                        </p:attrNameLst>
                                      </p:cBhvr>
                                      <p:to>
                                        <p:strVal val="hidden"/>
                                      </p:to>
                                    </p:set>
                                  </p:childTnLst>
                                </p:cTn>
                              </p:par>
                            </p:childTnLst>
                          </p:cTn>
                        </p:par>
                      </p:childTnLst>
                    </p:cTn>
                  </p:par>
                  <p:par>
                    <p:cTn id="85" fill="hold">
                      <p:stCondLst>
                        <p:cond delay="indefinite"/>
                      </p:stCondLst>
                      <p:childTnLst>
                        <p:par>
                          <p:cTn id="86" fill="hold">
                            <p:stCondLst>
                              <p:cond delay="0"/>
                            </p:stCondLst>
                            <p:childTnLst>
                              <p:par>
                                <p:cTn id="87" presetID="3" presetClass="emph" presetSubtype="1" grpId="2" nodeType="clickEffect">
                                  <p:stCondLst>
                                    <p:cond delay="0"/>
                                  </p:stCondLst>
                                  <p:childTnLst>
                                    <p:set>
                                      <p:cBhvr override="childStyle">
                                        <p:cTn id="88" dur="indefinite"/>
                                        <p:tgtEl>
                                          <p:spTgt spid="4">
                                            <p:txEl>
                                              <p:pRg st="2" end="2"/>
                                            </p:txEl>
                                          </p:spTgt>
                                        </p:tgtEl>
                                        <p:attrNameLst>
                                          <p:attrName>style.color</p:attrName>
                                        </p:attrNameLst>
                                      </p:cBhvr>
                                      <p:to>
                                        <p:clrVal>
                                          <a:srgbClr val="000000"/>
                                        </p:clrVal>
                                      </p:to>
                                    </p:set>
                                  </p:childTnLst>
                                </p:cTn>
                              </p:par>
                              <p:par>
                                <p:cTn id="89" presetID="3" presetClass="emph" presetSubtype="1" grpId="2" nodeType="withEffect">
                                  <p:stCondLst>
                                    <p:cond delay="0"/>
                                  </p:stCondLst>
                                  <p:childTnLst>
                                    <p:set>
                                      <p:cBhvr override="childStyle">
                                        <p:cTn id="90" dur="indefinite"/>
                                        <p:tgtEl>
                                          <p:spTgt spid="4">
                                            <p:txEl>
                                              <p:pRg st="5" end="5"/>
                                            </p:txEl>
                                          </p:spTgt>
                                        </p:tgtEl>
                                        <p:attrNameLst>
                                          <p:attrName>style.color</p:attrName>
                                        </p:attrNameLst>
                                      </p:cBhvr>
                                      <p:to>
                                        <p:clrVal>
                                          <a:srgbClr val="D8D8D8"/>
                                        </p:clrVal>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nodeType="clickEffect">
                                  <p:stCondLst>
                                    <p:cond delay="0"/>
                                  </p:stCondLst>
                                  <p:childTnLst>
                                    <p:set>
                                      <p:cBhvr>
                                        <p:cTn id="94" dur="1" fill="hold">
                                          <p:stCondLst>
                                            <p:cond delay="0"/>
                                          </p:stCondLst>
                                        </p:cTn>
                                        <p:tgtEl>
                                          <p:spTgt spid="27"/>
                                        </p:tgtEl>
                                        <p:attrNameLst>
                                          <p:attrName>style.visibility</p:attrName>
                                        </p:attrNameLst>
                                      </p:cBhvr>
                                      <p:to>
                                        <p:strVal val="visible"/>
                                      </p:to>
                                    </p:set>
                                  </p:childTnLst>
                                </p:cTn>
                              </p:par>
                              <p:par>
                                <p:cTn id="95" presetID="1" presetClass="exit" presetSubtype="0" fill="hold" nodeType="withEffect">
                                  <p:stCondLst>
                                    <p:cond delay="0"/>
                                  </p:stCondLst>
                                  <p:childTnLst>
                                    <p:set>
                                      <p:cBhvr>
                                        <p:cTn id="96" dur="1" fill="hold">
                                          <p:stCondLst>
                                            <p:cond delay="0"/>
                                          </p:stCondLst>
                                        </p:cTn>
                                        <p:tgtEl>
                                          <p:spTgt spid="26"/>
                                        </p:tgtEl>
                                        <p:attrNameLst>
                                          <p:attrName>style.visibility</p:attrName>
                                        </p:attrNameLst>
                                      </p:cBhvr>
                                      <p:to>
                                        <p:strVal val="hidden"/>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nodeType="clickEffect">
                                  <p:stCondLst>
                                    <p:cond delay="0"/>
                                  </p:stCondLst>
                                  <p:childTnLst>
                                    <p:set>
                                      <p:cBhvr>
                                        <p:cTn id="100" dur="1" fill="hold">
                                          <p:stCondLst>
                                            <p:cond delay="0"/>
                                          </p:stCondLst>
                                        </p:cTn>
                                        <p:tgtEl>
                                          <p:spTgt spid="63"/>
                                        </p:tgtEl>
                                        <p:attrNameLst>
                                          <p:attrName>style.visibility</p:attrName>
                                        </p:attrNameLst>
                                      </p:cBhvr>
                                      <p:to>
                                        <p:strVal val="visible"/>
                                      </p:to>
                                    </p:set>
                                  </p:childTnLst>
                                </p:cTn>
                              </p:par>
                              <p:par>
                                <p:cTn id="101" presetID="1" presetClass="exit" presetSubtype="0" fill="hold" nodeType="withEffect">
                                  <p:stCondLst>
                                    <p:cond delay="0"/>
                                  </p:stCondLst>
                                  <p:childTnLst>
                                    <p:set>
                                      <p:cBhvr>
                                        <p:cTn id="102" dur="1" fill="hold">
                                          <p:stCondLst>
                                            <p:cond delay="0"/>
                                          </p:stCondLst>
                                        </p:cTn>
                                        <p:tgtEl>
                                          <p:spTgt spid="27"/>
                                        </p:tgtEl>
                                        <p:attrNameLst>
                                          <p:attrName>style.visibility</p:attrName>
                                        </p:attrNameLst>
                                      </p:cBhvr>
                                      <p:to>
                                        <p:strVal val="hidden"/>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nodeType="clickEffect">
                                  <p:stCondLst>
                                    <p:cond delay="0"/>
                                  </p:stCondLst>
                                  <p:childTnLst>
                                    <p:set>
                                      <p:cBhvr>
                                        <p:cTn id="106" dur="1" fill="hold">
                                          <p:stCondLst>
                                            <p:cond delay="0"/>
                                          </p:stCondLst>
                                        </p:cTn>
                                        <p:tgtEl>
                                          <p:spTgt spid="67"/>
                                        </p:tgtEl>
                                        <p:attrNameLst>
                                          <p:attrName>style.visibility</p:attrName>
                                        </p:attrNameLst>
                                      </p:cBhvr>
                                      <p:to>
                                        <p:strVal val="visible"/>
                                      </p:to>
                                    </p:set>
                                  </p:childTnLst>
                                </p:cTn>
                              </p:par>
                              <p:par>
                                <p:cTn id="107" presetID="1" presetClass="exit" presetSubtype="0" fill="hold" nodeType="withEffect">
                                  <p:stCondLst>
                                    <p:cond delay="0"/>
                                  </p:stCondLst>
                                  <p:childTnLst>
                                    <p:set>
                                      <p:cBhvr>
                                        <p:cTn id="108" dur="1" fill="hold">
                                          <p:stCondLst>
                                            <p:cond delay="0"/>
                                          </p:stCondLst>
                                        </p:cTn>
                                        <p:tgtEl>
                                          <p:spTgt spid="63"/>
                                        </p:tgtEl>
                                        <p:attrNameLst>
                                          <p:attrName>style.visibility</p:attrName>
                                        </p:attrNameLst>
                                      </p:cBhvr>
                                      <p:to>
                                        <p:strVal val="hidden"/>
                                      </p:to>
                                    </p:set>
                                  </p:childTnLst>
                                </p:cTn>
                              </p:par>
                            </p:childTnLst>
                          </p:cTn>
                        </p:par>
                      </p:childTnLst>
                    </p:cTn>
                  </p:par>
                  <p:par>
                    <p:cTn id="109" fill="hold">
                      <p:stCondLst>
                        <p:cond delay="indefinite"/>
                      </p:stCondLst>
                      <p:childTnLst>
                        <p:par>
                          <p:cTn id="110" fill="hold">
                            <p:stCondLst>
                              <p:cond delay="0"/>
                            </p:stCondLst>
                            <p:childTnLst>
                              <p:par>
                                <p:cTn id="111" presetID="3" presetClass="emph" presetSubtype="1" nodeType="clickEffect">
                                  <p:stCondLst>
                                    <p:cond delay="0"/>
                                  </p:stCondLst>
                                  <p:childTnLst>
                                    <p:set>
                                      <p:cBhvr override="childStyle">
                                        <p:cTn id="112" dur="indefinite"/>
                                        <p:tgtEl>
                                          <p:spTgt spid="4">
                                            <p:txEl>
                                              <p:pRg st="2" end="2"/>
                                            </p:txEl>
                                          </p:spTgt>
                                        </p:tgtEl>
                                        <p:attrNameLst>
                                          <p:attrName>style.color</p:attrName>
                                        </p:attrNameLst>
                                      </p:cBhvr>
                                      <p:to>
                                        <p:clrVal>
                                          <a:srgbClr val="D8D8D8"/>
                                        </p:clrVal>
                                      </p:to>
                                    </p:set>
                                  </p:childTnLst>
                                </p:cTn>
                              </p:par>
                              <p:par>
                                <p:cTn id="113" presetID="3" presetClass="emph" presetSubtype="1" nodeType="withEffect">
                                  <p:stCondLst>
                                    <p:cond delay="0"/>
                                  </p:stCondLst>
                                  <p:childTnLst>
                                    <p:set>
                                      <p:cBhvr override="childStyle">
                                        <p:cTn id="114" dur="indefinite"/>
                                        <p:tgtEl>
                                          <p:spTgt spid="4">
                                            <p:txEl>
                                              <p:pRg st="3" end="3"/>
                                            </p:txEl>
                                          </p:spTgt>
                                        </p:tgtEl>
                                        <p:attrNameLst>
                                          <p:attrName>style.color</p:attrName>
                                        </p:attrNameLst>
                                      </p:cBhvr>
                                      <p:to>
                                        <p:clrVal>
                                          <a:srgbClr val="000000"/>
                                        </p:clrVal>
                                      </p:to>
                                    </p:set>
                                  </p:childTnLst>
                                </p:cTn>
                              </p:par>
                            </p:childTnLst>
                          </p:cTn>
                        </p:par>
                      </p:childTnLst>
                    </p:cTn>
                  </p:par>
                  <p:par>
                    <p:cTn id="115" fill="hold">
                      <p:stCondLst>
                        <p:cond delay="indefinite"/>
                      </p:stCondLst>
                      <p:childTnLst>
                        <p:par>
                          <p:cTn id="116" fill="hold">
                            <p:stCondLst>
                              <p:cond delay="0"/>
                            </p:stCondLst>
                            <p:childTnLst>
                              <p:par>
                                <p:cTn id="117" presetID="3" presetClass="emph" presetSubtype="1" nodeType="clickEffect">
                                  <p:stCondLst>
                                    <p:cond delay="0"/>
                                  </p:stCondLst>
                                  <p:childTnLst>
                                    <p:set>
                                      <p:cBhvr override="childStyle">
                                        <p:cTn id="118" dur="indefinite"/>
                                        <p:tgtEl>
                                          <p:spTgt spid="4">
                                            <p:txEl>
                                              <p:pRg st="3" end="3"/>
                                            </p:txEl>
                                          </p:spTgt>
                                        </p:tgtEl>
                                        <p:attrNameLst>
                                          <p:attrName>style.color</p:attrName>
                                        </p:attrNameLst>
                                      </p:cBhvr>
                                      <p:to>
                                        <p:clrVal>
                                          <a:srgbClr val="D8D8D8"/>
                                        </p:clrVal>
                                      </p:to>
                                    </p:set>
                                  </p:childTnLst>
                                </p:cTn>
                              </p:par>
                              <p:par>
                                <p:cTn id="119" presetID="3" presetClass="emph" presetSubtype="1" nodeType="withEffect">
                                  <p:stCondLst>
                                    <p:cond delay="0"/>
                                  </p:stCondLst>
                                  <p:childTnLst>
                                    <p:set>
                                      <p:cBhvr override="childStyle">
                                        <p:cTn id="120" dur="indefinite"/>
                                        <p:tgtEl>
                                          <p:spTgt spid="4">
                                            <p:txEl>
                                              <p:pRg st="4" end="4"/>
                                            </p:txEl>
                                          </p:spTgt>
                                        </p:tgtEl>
                                        <p:attrNameLst>
                                          <p:attrName>style.color</p:attrName>
                                        </p:attrNameLst>
                                      </p:cBhvr>
                                      <p:to>
                                        <p:clrVal>
                                          <a:srgbClr val="000000"/>
                                        </p:clrVal>
                                      </p:to>
                                    </p:set>
                                  </p:childTnLst>
                                </p:cTn>
                              </p:par>
                            </p:childTnLst>
                          </p:cTn>
                        </p:par>
                      </p:childTnLst>
                    </p:cTn>
                  </p:par>
                  <p:par>
                    <p:cTn id="121" fill="hold">
                      <p:stCondLst>
                        <p:cond delay="indefinite"/>
                      </p:stCondLst>
                      <p:childTnLst>
                        <p:par>
                          <p:cTn id="122" fill="hold">
                            <p:stCondLst>
                              <p:cond delay="0"/>
                            </p:stCondLst>
                            <p:childTnLst>
                              <p:par>
                                <p:cTn id="123" presetID="3" presetClass="emph" presetSubtype="1" nodeType="clickEffect">
                                  <p:stCondLst>
                                    <p:cond delay="0"/>
                                  </p:stCondLst>
                                  <p:childTnLst>
                                    <p:set>
                                      <p:cBhvr override="childStyle">
                                        <p:cTn id="124" dur="indefinite"/>
                                        <p:tgtEl>
                                          <p:spTgt spid="4">
                                            <p:txEl>
                                              <p:pRg st="4" end="4"/>
                                            </p:txEl>
                                          </p:spTgt>
                                        </p:tgtEl>
                                        <p:attrNameLst>
                                          <p:attrName>style.color</p:attrName>
                                        </p:attrNameLst>
                                      </p:cBhvr>
                                      <p:to>
                                        <p:clrVal>
                                          <a:srgbClr val="D8D8D8"/>
                                        </p:clrVal>
                                      </p:to>
                                    </p:set>
                                  </p:childTnLst>
                                </p:cTn>
                              </p:par>
                              <p:par>
                                <p:cTn id="125" presetID="3" presetClass="emph" presetSubtype="1" nodeType="withEffect">
                                  <p:stCondLst>
                                    <p:cond delay="0"/>
                                  </p:stCondLst>
                                  <p:childTnLst>
                                    <p:set>
                                      <p:cBhvr override="childStyle">
                                        <p:cTn id="126" dur="indefinite"/>
                                        <p:tgtEl>
                                          <p:spTgt spid="4">
                                            <p:txEl>
                                              <p:pRg st="5" end="5"/>
                                            </p:txEl>
                                          </p:spTgt>
                                        </p:tgtEl>
                                        <p:attrNameLst>
                                          <p:attrName>style.color</p:attrName>
                                        </p:attrNameLst>
                                      </p:cBhvr>
                                      <p:to>
                                        <p:clrVal>
                                          <a:srgbClr val="000000"/>
                                        </p:clrVal>
                                      </p:to>
                                    </p:set>
                                  </p:childTnLst>
                                </p:cTn>
                              </p:par>
                            </p:childTnLst>
                          </p:cTn>
                        </p:par>
                      </p:childTnLst>
                    </p:cTn>
                  </p:par>
                  <p:par>
                    <p:cTn id="127" fill="hold">
                      <p:stCondLst>
                        <p:cond delay="indefinite"/>
                      </p:stCondLst>
                      <p:childTnLst>
                        <p:par>
                          <p:cTn id="128" fill="hold">
                            <p:stCondLst>
                              <p:cond delay="0"/>
                            </p:stCondLst>
                            <p:childTnLst>
                              <p:par>
                                <p:cTn id="129" presetID="1" presetClass="entr" presetSubtype="0" fill="hold" nodeType="clickEffect">
                                  <p:stCondLst>
                                    <p:cond delay="0"/>
                                  </p:stCondLst>
                                  <p:childTnLst>
                                    <p:set>
                                      <p:cBhvr>
                                        <p:cTn id="130" dur="1" fill="hold">
                                          <p:stCondLst>
                                            <p:cond delay="0"/>
                                          </p:stCondLst>
                                        </p:cTn>
                                        <p:tgtEl>
                                          <p:spTgt spid="71"/>
                                        </p:tgtEl>
                                        <p:attrNameLst>
                                          <p:attrName>style.visibility</p:attrName>
                                        </p:attrNameLst>
                                      </p:cBhvr>
                                      <p:to>
                                        <p:strVal val="visible"/>
                                      </p:to>
                                    </p:set>
                                  </p:childTnLst>
                                </p:cTn>
                              </p:par>
                              <p:par>
                                <p:cTn id="131" presetID="1" presetClass="exit" presetSubtype="0" fill="hold" nodeType="withEffect">
                                  <p:stCondLst>
                                    <p:cond delay="0"/>
                                  </p:stCondLst>
                                  <p:childTnLst>
                                    <p:set>
                                      <p:cBhvr>
                                        <p:cTn id="132" dur="1" fill="hold">
                                          <p:stCondLst>
                                            <p:cond delay="0"/>
                                          </p:stCondLst>
                                        </p:cTn>
                                        <p:tgtEl>
                                          <p:spTgt spid="67"/>
                                        </p:tgtEl>
                                        <p:attrNameLst>
                                          <p:attrName>style.visibility</p:attrName>
                                        </p:attrNameLst>
                                      </p:cBhvr>
                                      <p:to>
                                        <p:strVal val="hidden"/>
                                      </p:to>
                                    </p:set>
                                  </p:childTnLst>
                                </p:cTn>
                              </p:par>
                            </p:childTnLst>
                          </p:cTn>
                        </p:par>
                      </p:childTnLst>
                    </p:cTn>
                  </p:par>
                  <p:par>
                    <p:cTn id="133" fill="hold">
                      <p:stCondLst>
                        <p:cond delay="indefinite"/>
                      </p:stCondLst>
                      <p:childTnLst>
                        <p:par>
                          <p:cTn id="134" fill="hold">
                            <p:stCondLst>
                              <p:cond delay="0"/>
                            </p:stCondLst>
                            <p:childTnLst>
                              <p:par>
                                <p:cTn id="135" presetID="3" presetClass="emph" presetSubtype="1" nodeType="clickEffect">
                                  <p:stCondLst>
                                    <p:cond delay="0"/>
                                  </p:stCondLst>
                                  <p:childTnLst>
                                    <p:set>
                                      <p:cBhvr override="childStyle">
                                        <p:cTn id="136" dur="indefinite"/>
                                        <p:tgtEl>
                                          <p:spTgt spid="4">
                                            <p:txEl>
                                              <p:pRg st="5" end="5"/>
                                            </p:txEl>
                                          </p:spTgt>
                                        </p:tgtEl>
                                        <p:attrNameLst>
                                          <p:attrName>style.color</p:attrName>
                                        </p:attrNameLst>
                                      </p:cBhvr>
                                      <p:to>
                                        <p:clrVal>
                                          <a:srgbClr val="D8D8D8"/>
                                        </p:clrVal>
                                      </p:to>
                                    </p:set>
                                  </p:childTnLst>
                                </p:cTn>
                              </p:par>
                              <p:par>
                                <p:cTn id="137" presetID="3" presetClass="emph" presetSubtype="1" nodeType="withEffect">
                                  <p:stCondLst>
                                    <p:cond delay="0"/>
                                  </p:stCondLst>
                                  <p:childTnLst>
                                    <p:set>
                                      <p:cBhvr override="childStyle">
                                        <p:cTn id="138" dur="indefinite"/>
                                        <p:tgtEl>
                                          <p:spTgt spid="4">
                                            <p:txEl>
                                              <p:pRg st="2" end="2"/>
                                            </p:txEl>
                                          </p:spTgt>
                                        </p:tgtEl>
                                        <p:attrNameLst>
                                          <p:attrName>style.color</p:attrName>
                                        </p:attrNameLst>
                                      </p:cBhvr>
                                      <p:to>
                                        <p:clrVal>
                                          <a:srgbClr val="000000"/>
                                        </p:clrVal>
                                      </p:to>
                                    </p:set>
                                  </p:childTnLst>
                                </p:cTn>
                              </p:par>
                            </p:childTnLst>
                          </p:cTn>
                        </p:par>
                      </p:childTnLst>
                    </p:cTn>
                  </p:par>
                  <p:par>
                    <p:cTn id="139" fill="hold">
                      <p:stCondLst>
                        <p:cond delay="indefinite"/>
                      </p:stCondLst>
                      <p:childTnLst>
                        <p:par>
                          <p:cTn id="140" fill="hold">
                            <p:stCondLst>
                              <p:cond delay="0"/>
                            </p:stCondLst>
                            <p:childTnLst>
                              <p:par>
                                <p:cTn id="141" presetID="1" presetClass="entr" presetSubtype="0" fill="hold" nodeType="clickEffect">
                                  <p:stCondLst>
                                    <p:cond delay="0"/>
                                  </p:stCondLst>
                                  <p:childTnLst>
                                    <p:set>
                                      <p:cBhvr>
                                        <p:cTn id="142" dur="1" fill="hold">
                                          <p:stCondLst>
                                            <p:cond delay="0"/>
                                          </p:stCondLst>
                                        </p:cTn>
                                        <p:tgtEl>
                                          <p:spTgt spid="31"/>
                                        </p:tgtEl>
                                        <p:attrNameLst>
                                          <p:attrName>style.visibility</p:attrName>
                                        </p:attrNameLst>
                                      </p:cBhvr>
                                      <p:to>
                                        <p:strVal val="visible"/>
                                      </p:to>
                                    </p:set>
                                  </p:childTnLst>
                                </p:cTn>
                              </p:par>
                              <p:par>
                                <p:cTn id="143" presetID="1" presetClass="exit" presetSubtype="0" fill="hold" nodeType="withEffect">
                                  <p:stCondLst>
                                    <p:cond delay="0"/>
                                  </p:stCondLst>
                                  <p:childTnLst>
                                    <p:set>
                                      <p:cBhvr>
                                        <p:cTn id="144" dur="1" fill="hold">
                                          <p:stCondLst>
                                            <p:cond delay="0"/>
                                          </p:stCondLst>
                                        </p:cTn>
                                        <p:tgtEl>
                                          <p:spTgt spid="71"/>
                                        </p:tgtEl>
                                        <p:attrNameLst>
                                          <p:attrName>style.visibility</p:attrName>
                                        </p:attrNameLst>
                                      </p:cBhvr>
                                      <p:to>
                                        <p:strVal val="hidden"/>
                                      </p:to>
                                    </p:set>
                                  </p:childTnLst>
                                </p:cTn>
                              </p:par>
                            </p:childTnLst>
                          </p:cTn>
                        </p:par>
                      </p:childTnLst>
                    </p:cTn>
                  </p:par>
                  <p:par>
                    <p:cTn id="145" fill="hold">
                      <p:stCondLst>
                        <p:cond delay="indefinite"/>
                      </p:stCondLst>
                      <p:childTnLst>
                        <p:par>
                          <p:cTn id="146" fill="hold">
                            <p:stCondLst>
                              <p:cond delay="0"/>
                            </p:stCondLst>
                            <p:childTnLst>
                              <p:par>
                                <p:cTn id="147" presetID="1" presetClass="entr" presetSubtype="0" fill="hold" nodeType="clickEffect">
                                  <p:stCondLst>
                                    <p:cond delay="0"/>
                                  </p:stCondLst>
                                  <p:childTnLst>
                                    <p:set>
                                      <p:cBhvr>
                                        <p:cTn id="148" dur="1" fill="hold">
                                          <p:stCondLst>
                                            <p:cond delay="0"/>
                                          </p:stCondLst>
                                        </p:cTn>
                                        <p:tgtEl>
                                          <p:spTgt spid="32"/>
                                        </p:tgtEl>
                                        <p:attrNameLst>
                                          <p:attrName>style.visibility</p:attrName>
                                        </p:attrNameLst>
                                      </p:cBhvr>
                                      <p:to>
                                        <p:strVal val="visible"/>
                                      </p:to>
                                    </p:set>
                                  </p:childTnLst>
                                </p:cTn>
                              </p:par>
                              <p:par>
                                <p:cTn id="149" presetID="1" presetClass="exit" presetSubtype="0" fill="hold" nodeType="withEffect">
                                  <p:stCondLst>
                                    <p:cond delay="0"/>
                                  </p:stCondLst>
                                  <p:childTnLst>
                                    <p:set>
                                      <p:cBhvr>
                                        <p:cTn id="150" dur="1" fill="hold">
                                          <p:stCondLst>
                                            <p:cond delay="0"/>
                                          </p:stCondLst>
                                        </p:cTn>
                                        <p:tgtEl>
                                          <p:spTgt spid="31"/>
                                        </p:tgtEl>
                                        <p:attrNameLst>
                                          <p:attrName>style.visibility</p:attrName>
                                        </p:attrNameLst>
                                      </p:cBhvr>
                                      <p:to>
                                        <p:strVal val="hidden"/>
                                      </p:to>
                                    </p:set>
                                  </p:childTnLst>
                                </p:cTn>
                              </p:par>
                            </p:childTnLst>
                          </p:cTn>
                        </p:par>
                      </p:childTnLst>
                    </p:cTn>
                  </p:par>
                  <p:par>
                    <p:cTn id="151" fill="hold">
                      <p:stCondLst>
                        <p:cond delay="indefinite"/>
                      </p:stCondLst>
                      <p:childTnLst>
                        <p:par>
                          <p:cTn id="152" fill="hold">
                            <p:stCondLst>
                              <p:cond delay="0"/>
                            </p:stCondLst>
                            <p:childTnLst>
                              <p:par>
                                <p:cTn id="153" presetID="3" presetClass="emph" presetSubtype="1" nodeType="clickEffect">
                                  <p:stCondLst>
                                    <p:cond delay="0"/>
                                  </p:stCondLst>
                                  <p:childTnLst>
                                    <p:set>
                                      <p:cBhvr override="childStyle">
                                        <p:cTn id="154" dur="indefinite"/>
                                        <p:tgtEl>
                                          <p:spTgt spid="4">
                                            <p:txEl>
                                              <p:pRg st="2" end="2"/>
                                            </p:txEl>
                                          </p:spTgt>
                                        </p:tgtEl>
                                        <p:attrNameLst>
                                          <p:attrName>style.color</p:attrName>
                                        </p:attrNameLst>
                                      </p:cBhvr>
                                      <p:to>
                                        <p:clrVal>
                                          <a:srgbClr val="D8D8D8"/>
                                        </p:clrVal>
                                      </p:to>
                                    </p:set>
                                  </p:childTnLst>
                                </p:cTn>
                              </p:par>
                              <p:par>
                                <p:cTn id="155" presetID="3" presetClass="emph" presetSubtype="1" nodeType="withEffect">
                                  <p:stCondLst>
                                    <p:cond delay="0"/>
                                  </p:stCondLst>
                                  <p:childTnLst>
                                    <p:set>
                                      <p:cBhvr override="childStyle">
                                        <p:cTn id="156" dur="indefinite"/>
                                        <p:tgtEl>
                                          <p:spTgt spid="4">
                                            <p:txEl>
                                              <p:pRg st="3" end="3"/>
                                            </p:txEl>
                                          </p:spTgt>
                                        </p:tgtEl>
                                        <p:attrNameLst>
                                          <p:attrName>style.color</p:attrName>
                                        </p:attrNameLst>
                                      </p:cBhvr>
                                      <p:to>
                                        <p:clrVal>
                                          <a:srgbClr val="000000"/>
                                        </p:clrVal>
                                      </p:to>
                                    </p:set>
                                  </p:childTnLst>
                                </p:cTn>
                              </p:par>
                            </p:childTnLst>
                          </p:cTn>
                        </p:par>
                      </p:childTnLst>
                    </p:cTn>
                  </p:par>
                  <p:par>
                    <p:cTn id="157" fill="hold">
                      <p:stCondLst>
                        <p:cond delay="indefinite"/>
                      </p:stCondLst>
                      <p:childTnLst>
                        <p:par>
                          <p:cTn id="158" fill="hold">
                            <p:stCondLst>
                              <p:cond delay="0"/>
                            </p:stCondLst>
                            <p:childTnLst>
                              <p:par>
                                <p:cTn id="159" presetID="3" presetClass="emph" presetSubtype="1" nodeType="clickEffect">
                                  <p:stCondLst>
                                    <p:cond delay="0"/>
                                  </p:stCondLst>
                                  <p:childTnLst>
                                    <p:set>
                                      <p:cBhvr override="childStyle">
                                        <p:cTn id="160" dur="indefinite"/>
                                        <p:tgtEl>
                                          <p:spTgt spid="4">
                                            <p:txEl>
                                              <p:pRg st="2" end="2"/>
                                            </p:txEl>
                                          </p:spTgt>
                                        </p:tgtEl>
                                        <p:attrNameLst>
                                          <p:attrName>style.color</p:attrName>
                                        </p:attrNameLst>
                                      </p:cBhvr>
                                      <p:to>
                                        <p:clrVal>
                                          <a:srgbClr val="D8D8D8"/>
                                        </p:clrVal>
                                      </p:to>
                                    </p:set>
                                  </p:childTnLst>
                                </p:cTn>
                              </p:par>
                              <p:par>
                                <p:cTn id="161" presetID="3" presetClass="emph" presetSubtype="1" nodeType="withEffect">
                                  <p:stCondLst>
                                    <p:cond delay="0"/>
                                  </p:stCondLst>
                                  <p:childTnLst>
                                    <p:set>
                                      <p:cBhvr override="childStyle">
                                        <p:cTn id="162" dur="indefinite"/>
                                        <p:tgtEl>
                                          <p:spTgt spid="4">
                                            <p:txEl>
                                              <p:pRg st="3" end="3"/>
                                            </p:txEl>
                                          </p:spTgt>
                                        </p:tgtEl>
                                        <p:attrNameLst>
                                          <p:attrName>style.color</p:attrName>
                                        </p:attrNameLst>
                                      </p:cBhvr>
                                      <p:to>
                                        <p:clrVal>
                                          <a:srgbClr val="000000"/>
                                        </p:clrVal>
                                      </p:to>
                                    </p:set>
                                  </p:childTnLst>
                                </p:cTn>
                              </p:par>
                            </p:childTnLst>
                          </p:cTn>
                        </p:par>
                      </p:childTnLst>
                    </p:cTn>
                  </p:par>
                  <p:par>
                    <p:cTn id="163" fill="hold">
                      <p:stCondLst>
                        <p:cond delay="indefinite"/>
                      </p:stCondLst>
                      <p:childTnLst>
                        <p:par>
                          <p:cTn id="164" fill="hold">
                            <p:stCondLst>
                              <p:cond delay="0"/>
                            </p:stCondLst>
                            <p:childTnLst>
                              <p:par>
                                <p:cTn id="165" presetID="3" presetClass="emph" presetSubtype="1" nodeType="clickEffect">
                                  <p:stCondLst>
                                    <p:cond delay="0"/>
                                  </p:stCondLst>
                                  <p:childTnLst>
                                    <p:set>
                                      <p:cBhvr override="childStyle">
                                        <p:cTn id="166" dur="indefinite"/>
                                        <p:tgtEl>
                                          <p:spTgt spid="4">
                                            <p:txEl>
                                              <p:pRg st="3" end="3"/>
                                            </p:txEl>
                                          </p:spTgt>
                                        </p:tgtEl>
                                        <p:attrNameLst>
                                          <p:attrName>style.color</p:attrName>
                                        </p:attrNameLst>
                                      </p:cBhvr>
                                      <p:to>
                                        <p:clrVal>
                                          <a:srgbClr val="D8D8D8"/>
                                        </p:clrVal>
                                      </p:to>
                                    </p:set>
                                  </p:childTnLst>
                                </p:cTn>
                              </p:par>
                              <p:par>
                                <p:cTn id="167" presetID="3" presetClass="emph" presetSubtype="1" nodeType="withEffect">
                                  <p:stCondLst>
                                    <p:cond delay="0"/>
                                  </p:stCondLst>
                                  <p:childTnLst>
                                    <p:set>
                                      <p:cBhvr override="childStyle">
                                        <p:cTn id="168" dur="indefinite"/>
                                        <p:tgtEl>
                                          <p:spTgt spid="4">
                                            <p:txEl>
                                              <p:pRg st="4" end="4"/>
                                            </p:txEl>
                                          </p:spTgt>
                                        </p:tgtEl>
                                        <p:attrNameLst>
                                          <p:attrName>style.color</p:attrName>
                                        </p:attrNameLst>
                                      </p:cBhvr>
                                      <p:to>
                                        <p:clrVal>
                                          <a:srgbClr val="000000"/>
                                        </p:clrVal>
                                      </p:to>
                                    </p:set>
                                  </p:childTnLst>
                                </p:cTn>
                              </p:par>
                            </p:childTnLst>
                          </p:cTn>
                        </p:par>
                      </p:childTnLst>
                    </p:cTn>
                  </p:par>
                  <p:par>
                    <p:cTn id="169" fill="hold">
                      <p:stCondLst>
                        <p:cond delay="indefinite"/>
                      </p:stCondLst>
                      <p:childTnLst>
                        <p:par>
                          <p:cTn id="170" fill="hold">
                            <p:stCondLst>
                              <p:cond delay="0"/>
                            </p:stCondLst>
                            <p:childTnLst>
                              <p:par>
                                <p:cTn id="171" presetID="3" presetClass="emph" presetSubtype="1" nodeType="clickEffect">
                                  <p:stCondLst>
                                    <p:cond delay="0"/>
                                  </p:stCondLst>
                                  <p:childTnLst>
                                    <p:set>
                                      <p:cBhvr override="childStyle">
                                        <p:cTn id="172" dur="indefinite"/>
                                        <p:tgtEl>
                                          <p:spTgt spid="4">
                                            <p:txEl>
                                              <p:pRg st="4" end="4"/>
                                            </p:txEl>
                                          </p:spTgt>
                                        </p:tgtEl>
                                        <p:attrNameLst>
                                          <p:attrName>style.color</p:attrName>
                                        </p:attrNameLst>
                                      </p:cBhvr>
                                      <p:to>
                                        <p:clrVal>
                                          <a:srgbClr val="D8D8D8"/>
                                        </p:clrVal>
                                      </p:to>
                                    </p:set>
                                  </p:childTnLst>
                                </p:cTn>
                              </p:par>
                              <p:par>
                                <p:cTn id="173" presetID="3" presetClass="emph" presetSubtype="1" nodeType="withEffect">
                                  <p:stCondLst>
                                    <p:cond delay="0"/>
                                  </p:stCondLst>
                                  <p:childTnLst>
                                    <p:set>
                                      <p:cBhvr override="childStyle">
                                        <p:cTn id="174" dur="indefinite"/>
                                        <p:tgtEl>
                                          <p:spTgt spid="4">
                                            <p:txEl>
                                              <p:pRg st="5" end="5"/>
                                            </p:txEl>
                                          </p:spTgt>
                                        </p:tgtEl>
                                        <p:attrNameLst>
                                          <p:attrName>style.color</p:attrName>
                                        </p:attrNameLst>
                                      </p:cBhvr>
                                      <p:to>
                                        <p:clrVal>
                                          <a:srgbClr val="000000"/>
                                        </p:clrVal>
                                      </p:to>
                                    </p:set>
                                  </p:childTnLst>
                                </p:cTn>
                              </p:par>
                            </p:childTnLst>
                          </p:cTn>
                        </p:par>
                      </p:childTnLst>
                    </p:cTn>
                  </p:par>
                  <p:par>
                    <p:cTn id="175" fill="hold">
                      <p:stCondLst>
                        <p:cond delay="indefinite"/>
                      </p:stCondLst>
                      <p:childTnLst>
                        <p:par>
                          <p:cTn id="176" fill="hold">
                            <p:stCondLst>
                              <p:cond delay="0"/>
                            </p:stCondLst>
                            <p:childTnLst>
                              <p:par>
                                <p:cTn id="177" presetID="1" presetClass="entr" presetSubtype="0" fill="hold" nodeType="clickEffect">
                                  <p:stCondLst>
                                    <p:cond delay="0"/>
                                  </p:stCondLst>
                                  <p:childTnLst>
                                    <p:set>
                                      <p:cBhvr>
                                        <p:cTn id="178" dur="1" fill="hold">
                                          <p:stCondLst>
                                            <p:cond delay="0"/>
                                          </p:stCondLst>
                                        </p:cTn>
                                        <p:tgtEl>
                                          <p:spTgt spid="33"/>
                                        </p:tgtEl>
                                        <p:attrNameLst>
                                          <p:attrName>style.visibility</p:attrName>
                                        </p:attrNameLst>
                                      </p:cBhvr>
                                      <p:to>
                                        <p:strVal val="visible"/>
                                      </p:to>
                                    </p:set>
                                  </p:childTnLst>
                                </p:cTn>
                              </p:par>
                              <p:par>
                                <p:cTn id="179" presetID="1" presetClass="exit" presetSubtype="0" fill="hold" nodeType="withEffect">
                                  <p:stCondLst>
                                    <p:cond delay="0"/>
                                  </p:stCondLst>
                                  <p:childTnLst>
                                    <p:set>
                                      <p:cBhvr>
                                        <p:cTn id="180" dur="1" fill="hold">
                                          <p:stCondLst>
                                            <p:cond delay="0"/>
                                          </p:stCondLst>
                                        </p:cTn>
                                        <p:tgtEl>
                                          <p:spTgt spid="32"/>
                                        </p:tgtEl>
                                        <p:attrNameLst>
                                          <p:attrName>style.visibility</p:attrName>
                                        </p:attrNameLst>
                                      </p:cBhvr>
                                      <p:to>
                                        <p:strVal val="hidden"/>
                                      </p:to>
                                    </p:set>
                                  </p:childTnLst>
                                </p:cTn>
                              </p:par>
                            </p:childTnLst>
                          </p:cTn>
                        </p:par>
                      </p:childTnLst>
                    </p:cTn>
                  </p:par>
                  <p:par>
                    <p:cTn id="181" fill="hold">
                      <p:stCondLst>
                        <p:cond delay="indefinite"/>
                      </p:stCondLst>
                      <p:childTnLst>
                        <p:par>
                          <p:cTn id="182" fill="hold">
                            <p:stCondLst>
                              <p:cond delay="0"/>
                            </p:stCondLst>
                            <p:childTnLst>
                              <p:par>
                                <p:cTn id="183" presetID="3" presetClass="emph" presetSubtype="1" nodeType="clickEffect">
                                  <p:stCondLst>
                                    <p:cond delay="0"/>
                                  </p:stCondLst>
                                  <p:childTnLst>
                                    <p:set>
                                      <p:cBhvr override="childStyle">
                                        <p:cTn id="184" dur="indefinite"/>
                                        <p:tgtEl>
                                          <p:spTgt spid="4">
                                            <p:txEl>
                                              <p:pRg st="2" end="2"/>
                                            </p:txEl>
                                          </p:spTgt>
                                        </p:tgtEl>
                                        <p:attrNameLst>
                                          <p:attrName>style.color</p:attrName>
                                        </p:attrNameLst>
                                      </p:cBhvr>
                                      <p:to>
                                        <p:clrVal>
                                          <a:srgbClr val="000000"/>
                                        </p:clrVal>
                                      </p:to>
                                    </p:set>
                                  </p:childTnLst>
                                </p:cTn>
                              </p:par>
                              <p:par>
                                <p:cTn id="185" presetID="3" presetClass="emph" presetSubtype="1" nodeType="withEffect">
                                  <p:stCondLst>
                                    <p:cond delay="0"/>
                                  </p:stCondLst>
                                  <p:childTnLst>
                                    <p:set>
                                      <p:cBhvr override="childStyle">
                                        <p:cTn id="186" dur="indefinite"/>
                                        <p:tgtEl>
                                          <p:spTgt spid="4">
                                            <p:txEl>
                                              <p:pRg st="5" end="5"/>
                                            </p:txEl>
                                          </p:spTgt>
                                        </p:tgtEl>
                                        <p:attrNameLst>
                                          <p:attrName>style.color</p:attrName>
                                        </p:attrNameLst>
                                      </p:cBhvr>
                                      <p:to>
                                        <p:clrVal>
                                          <a:srgbClr val="D8D8D8"/>
                                        </p:clrVal>
                                      </p:to>
                                    </p:set>
                                  </p:childTnLst>
                                </p:cTn>
                              </p:par>
                            </p:childTnLst>
                          </p:cTn>
                        </p:par>
                      </p:childTnLst>
                    </p:cTn>
                  </p:par>
                  <p:par>
                    <p:cTn id="187" fill="hold">
                      <p:stCondLst>
                        <p:cond delay="indefinite"/>
                      </p:stCondLst>
                      <p:childTnLst>
                        <p:par>
                          <p:cTn id="188" fill="hold">
                            <p:stCondLst>
                              <p:cond delay="0"/>
                            </p:stCondLst>
                            <p:childTnLst>
                              <p:par>
                                <p:cTn id="189" presetID="1" presetClass="entr" presetSubtype="0" fill="hold" nodeType="clickEffect">
                                  <p:stCondLst>
                                    <p:cond delay="0"/>
                                  </p:stCondLst>
                                  <p:childTnLst>
                                    <p:set>
                                      <p:cBhvr>
                                        <p:cTn id="190" dur="1" fill="hold">
                                          <p:stCondLst>
                                            <p:cond delay="0"/>
                                          </p:stCondLst>
                                        </p:cTn>
                                        <p:tgtEl>
                                          <p:spTgt spid="28"/>
                                        </p:tgtEl>
                                        <p:attrNameLst>
                                          <p:attrName>style.visibility</p:attrName>
                                        </p:attrNameLst>
                                      </p:cBhvr>
                                      <p:to>
                                        <p:strVal val="visible"/>
                                      </p:to>
                                    </p:set>
                                  </p:childTnLst>
                                </p:cTn>
                              </p:par>
                              <p:par>
                                <p:cTn id="191" presetID="1" presetClass="exit" presetSubtype="0" fill="hold" nodeType="withEffect">
                                  <p:stCondLst>
                                    <p:cond delay="0"/>
                                  </p:stCondLst>
                                  <p:childTnLst>
                                    <p:set>
                                      <p:cBhvr>
                                        <p:cTn id="192" dur="1" fill="hold">
                                          <p:stCondLst>
                                            <p:cond delay="0"/>
                                          </p:stCondLst>
                                        </p:cTn>
                                        <p:tgtEl>
                                          <p:spTgt spid="33"/>
                                        </p:tgtEl>
                                        <p:attrNameLst>
                                          <p:attrName>style.visibility</p:attrName>
                                        </p:attrNameLst>
                                      </p:cBhvr>
                                      <p:to>
                                        <p:strVal val="hidden"/>
                                      </p:to>
                                    </p:set>
                                  </p:childTnLst>
                                </p:cTn>
                              </p:par>
                            </p:childTnLst>
                          </p:cTn>
                        </p:par>
                      </p:childTnLst>
                    </p:cTn>
                  </p:par>
                  <p:par>
                    <p:cTn id="193" fill="hold">
                      <p:stCondLst>
                        <p:cond delay="indefinite"/>
                      </p:stCondLst>
                      <p:childTnLst>
                        <p:par>
                          <p:cTn id="194" fill="hold">
                            <p:stCondLst>
                              <p:cond delay="0"/>
                            </p:stCondLst>
                            <p:childTnLst>
                              <p:par>
                                <p:cTn id="195" presetID="3" presetClass="emph" presetSubtype="1" nodeType="clickEffect">
                                  <p:stCondLst>
                                    <p:cond delay="0"/>
                                  </p:stCondLst>
                                  <p:childTnLst>
                                    <p:set>
                                      <p:cBhvr override="childStyle">
                                        <p:cTn id="196" dur="indefinite"/>
                                        <p:tgtEl>
                                          <p:spTgt spid="4">
                                            <p:txEl>
                                              <p:pRg st="2" end="2"/>
                                            </p:txEl>
                                          </p:spTgt>
                                        </p:tgtEl>
                                        <p:attrNameLst>
                                          <p:attrName>style.color</p:attrName>
                                        </p:attrNameLst>
                                      </p:cBhvr>
                                      <p:to>
                                        <p:clrVal>
                                          <a:srgbClr val="D8D8D8"/>
                                        </p:clrVal>
                                      </p:to>
                                    </p:set>
                                  </p:childTnLst>
                                </p:cTn>
                              </p:par>
                              <p:par>
                                <p:cTn id="197" presetID="3" presetClass="emph" presetSubtype="1" nodeType="withEffect">
                                  <p:stCondLst>
                                    <p:cond delay="0"/>
                                  </p:stCondLst>
                                  <p:childTnLst>
                                    <p:set>
                                      <p:cBhvr override="childStyle">
                                        <p:cTn id="198" dur="indefinite"/>
                                        <p:tgtEl>
                                          <p:spTgt spid="4">
                                            <p:txEl>
                                              <p:pRg st="3" end="3"/>
                                            </p:txEl>
                                          </p:spTgt>
                                        </p:tgtEl>
                                        <p:attrNameLst>
                                          <p:attrName>style.color</p:attrName>
                                        </p:attrNameLst>
                                      </p:cBhvr>
                                      <p:to>
                                        <p:clrVal>
                                          <a:srgbClr val="000000"/>
                                        </p:clrVal>
                                      </p:to>
                                    </p:set>
                                  </p:childTnLst>
                                </p:cTn>
                              </p:par>
                            </p:childTnLst>
                          </p:cTn>
                        </p:par>
                      </p:childTnLst>
                    </p:cTn>
                  </p:par>
                  <p:par>
                    <p:cTn id="199" fill="hold">
                      <p:stCondLst>
                        <p:cond delay="indefinite"/>
                      </p:stCondLst>
                      <p:childTnLst>
                        <p:par>
                          <p:cTn id="200" fill="hold">
                            <p:stCondLst>
                              <p:cond delay="0"/>
                            </p:stCondLst>
                            <p:childTnLst>
                              <p:par>
                                <p:cTn id="201" presetID="22" presetClass="entr" presetSubtype="8" fill="hold" grpId="0" nodeType="clickEffect">
                                  <p:stCondLst>
                                    <p:cond delay="0"/>
                                  </p:stCondLst>
                                  <p:iterate type="lt">
                                    <p:tmPct val="10000"/>
                                  </p:iterate>
                                  <p:childTnLst>
                                    <p:set>
                                      <p:cBhvr>
                                        <p:cTn id="202" dur="1" fill="hold">
                                          <p:stCondLst>
                                            <p:cond delay="0"/>
                                          </p:stCondLst>
                                        </p:cTn>
                                        <p:tgtEl>
                                          <p:spTgt spid="7"/>
                                        </p:tgtEl>
                                        <p:attrNameLst>
                                          <p:attrName>style.visibility</p:attrName>
                                        </p:attrNameLst>
                                      </p:cBhvr>
                                      <p:to>
                                        <p:strVal val="visible"/>
                                      </p:to>
                                    </p:set>
                                    <p:animEffect transition="in" filter="wipe(left)">
                                      <p:cBhvr>
                                        <p:cTn id="20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allAtOnce"/>
      <p:bldP spid="4" grpId="1" uiExpand="1" build="allAtOnce"/>
      <p:bldP spid="4" grpId="2" uiExpand="1" build="allAtOnce"/>
      <p:bldP spid="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0BCD924-7A06-4603-B152-760B6520FA9F}"/>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D2C4D9E6-AEDF-4B8D-BDAE-6D82CCFD86FB}"/>
              </a:ext>
            </a:extLst>
          </p:cNvPr>
          <p:cNvSpPr>
            <a:spLocks noGrp="1"/>
          </p:cNvSpPr>
          <p:nvPr>
            <p:ph type="body" sz="quarter" idx="12"/>
          </p:nvPr>
        </p:nvSpPr>
        <p:spPr/>
        <p:txBody>
          <a:bodyPr/>
          <a:lstStyle/>
          <a:p>
            <a:r>
              <a:rPr lang="en-US" altLang="en-US" dirty="0"/>
              <a:t>Testing 2: </a:t>
            </a:r>
            <a:r>
              <a:rPr lang="en-US" altLang="en-US" dirty="0">
                <a:latin typeface="Cambria Math" panose="02040503050406030204" pitchFamily="18" charset="0"/>
                <a:ea typeface="Cambria Math" panose="02040503050406030204" pitchFamily="18" charset="0"/>
              </a:rPr>
              <a:t>A = { 0</a:t>
            </a:r>
            <a:r>
              <a:rPr lang="en-US" altLang="en-US" baseline="30000" dirty="0">
                <a:latin typeface="Cambria Math" panose="02040503050406030204" pitchFamily="18" charset="0"/>
                <a:ea typeface="Cambria Math" panose="02040503050406030204" pitchFamily="18" charset="0"/>
              </a:rPr>
              <a:t>j</a:t>
            </a:r>
            <a:r>
              <a:rPr lang="en-US" altLang="en-US" dirty="0">
                <a:latin typeface="Cambria Math" panose="02040503050406030204" pitchFamily="18" charset="0"/>
                <a:ea typeface="Cambria Math" panose="02040503050406030204" pitchFamily="18" charset="0"/>
              </a:rPr>
              <a:t> | j=2</a:t>
            </a:r>
            <a:r>
              <a:rPr lang="en-US" altLang="en-US" baseline="30000" dirty="0">
                <a:latin typeface="Cambria Math" panose="02040503050406030204" pitchFamily="18" charset="0"/>
                <a:ea typeface="Cambria Math" panose="02040503050406030204" pitchFamily="18" charset="0"/>
              </a:rPr>
              <a:t>n</a:t>
            </a:r>
            <a:r>
              <a:rPr lang="en-US" altLang="en-US" dirty="0">
                <a:latin typeface="Cambria Math" panose="02040503050406030204" pitchFamily="18" charset="0"/>
                <a:ea typeface="Cambria Math" panose="02040503050406030204" pitchFamily="18" charset="0"/>
              </a:rPr>
              <a:t> }</a:t>
            </a:r>
            <a:endParaRPr lang="en-US" dirty="0">
              <a:latin typeface="Cambria Math" panose="02040503050406030204" pitchFamily="18" charset="0"/>
              <a:ea typeface="Cambria Math" panose="02040503050406030204" pitchFamily="18" charset="0"/>
            </a:endParaRPr>
          </a:p>
        </p:txBody>
      </p:sp>
      <p:sp>
        <p:nvSpPr>
          <p:cNvPr id="4" name="Subtitle 2">
            <a:extLst>
              <a:ext uri="{FF2B5EF4-FFF2-40B4-BE49-F238E27FC236}">
                <a16:creationId xmlns:a16="http://schemas.microsoft.com/office/drawing/2014/main" id="{075D1D8D-9B34-4DB8-8584-7C02A4A13905}"/>
              </a:ext>
            </a:extLst>
          </p:cNvPr>
          <p:cNvSpPr txBox="1">
            <a:spLocks/>
          </p:cNvSpPr>
          <p:nvPr/>
        </p:nvSpPr>
        <p:spPr>
          <a:xfrm>
            <a:off x="19587" y="823072"/>
            <a:ext cx="8951676" cy="3423920"/>
          </a:xfrm>
          <a:prstGeom prst="rect">
            <a:avLst/>
          </a:prstGeom>
        </p:spPr>
        <p:txBody>
          <a:bodyPr/>
          <a:lstStyle>
            <a:lvl1pPr marL="282575" indent="-282575" algn="l" defTabSz="514350" rtl="0" eaLnBrk="1" latinLnBrk="0" hangingPunct="1">
              <a:spcBef>
                <a:spcPts val="6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514350" indent="-285750" algn="l" defTabSz="51435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739775" indent="-282575" algn="l" defTabSz="51435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860425" indent="-228600" algn="l" defTabSz="514350" rtl="0" eaLnBrk="1" latinLnBrk="0" hangingPunct="1">
              <a:spcBef>
                <a:spcPts val="600"/>
              </a:spcBef>
              <a:buClr>
                <a:schemeClr val="tx1">
                  <a:lumMod val="75000"/>
                  <a:lumOff val="25000"/>
                </a:schemeClr>
              </a:buClr>
              <a:buSzPct val="90000"/>
              <a:buFont typeface="Wingdings" pitchFamily="2" charset="2"/>
              <a:buChar char=""/>
              <a:defRPr sz="1900" kern="1200">
                <a:solidFill>
                  <a:schemeClr val="tx1">
                    <a:lumMod val="85000"/>
                    <a:lumOff val="15000"/>
                  </a:schemeClr>
                </a:solidFill>
                <a:latin typeface="+mn-lt"/>
                <a:ea typeface="+mn-ea"/>
                <a:cs typeface="+mn-cs"/>
              </a:defRPr>
            </a:lvl4pPr>
            <a:lvl5pPr marL="1033463" indent="-228600" algn="l" defTabSz="51435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1288554"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6pPr>
            <a:lvl7pPr marL="1476971"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7pPr>
            <a:lvl8pPr marL="1670745"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8pPr>
            <a:lvl9pPr marL="1863626"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a:solidFill>
                  <a:schemeClr val="tx1">
                    <a:lumMod val="85000"/>
                    <a:lumOff val="15000"/>
                  </a:schemeClr>
                </a:solidFill>
                <a:latin typeface="+mn-lt"/>
                <a:ea typeface="+mn-ea"/>
                <a:cs typeface="+mn-cs"/>
              </a:defRPr>
            </a:lvl9pPr>
          </a:lstStyle>
          <a:p>
            <a:pPr marL="288925" indent="-288925">
              <a:lnSpc>
                <a:spcPct val="90000"/>
              </a:lnSpc>
              <a:spcAft>
                <a:spcPts val="600"/>
              </a:spcAft>
            </a:pPr>
            <a:r>
              <a:rPr lang="en-US" altLang="en-US" sz="2000" u="sng" dirty="0"/>
              <a:t>Implementation level description</a:t>
            </a:r>
            <a:r>
              <a:rPr lang="en-US" altLang="en-US" sz="2000" dirty="0"/>
              <a:t>:</a:t>
            </a:r>
          </a:p>
          <a:p>
            <a:pPr marL="517525" indent="-293688" algn="just">
              <a:buFont typeface="Wingdings" panose="05000000000000000000" pitchFamily="2" charset="2"/>
              <a:buAutoNum type="arabicPeriod"/>
            </a:pPr>
            <a:r>
              <a:rPr lang="en-US" altLang="en-US" sz="2000" dirty="0"/>
              <a:t>Replace the leftmost zero by </a:t>
            </a:r>
            <a:r>
              <a:rPr lang="en-US" altLang="en-US" sz="2000" dirty="0">
                <a:latin typeface="Cambria Math" panose="02040503050406030204" pitchFamily="18" charset="0"/>
                <a:ea typeface="Cambria Math" panose="02040503050406030204" pitchFamily="18" charset="0"/>
              </a:rPr>
              <a:t>⌴</a:t>
            </a:r>
            <a:endParaRPr lang="en-US" altLang="en-US" sz="2000" dirty="0"/>
          </a:p>
          <a:p>
            <a:pPr marL="517525" indent="-293688" algn="just">
              <a:buFont typeface="Wingdings" panose="05000000000000000000" pitchFamily="2" charset="2"/>
              <a:buAutoNum type="arabicPeriod"/>
            </a:pPr>
            <a:r>
              <a:rPr lang="en-US" altLang="en-US" sz="2000" dirty="0"/>
              <a:t>Cross (</a:t>
            </a:r>
            <a:r>
              <a:rPr lang="en-US" altLang="en-US" sz="2000" dirty="0">
                <a:latin typeface="Cambria Math" panose="02040503050406030204" pitchFamily="18" charset="0"/>
                <a:ea typeface="Cambria Math" panose="02040503050406030204" pitchFamily="18" charset="0"/>
                <a:sym typeface="Symbol" panose="05050102010706020507" pitchFamily="18" charset="2"/>
              </a:rPr>
              <a:t></a:t>
            </a:r>
            <a:r>
              <a:rPr lang="en-US" altLang="en-US" sz="2000" dirty="0"/>
              <a:t>) every second </a:t>
            </a:r>
            <a:r>
              <a:rPr lang="en-US" altLang="en-US" sz="2000" dirty="0">
                <a:latin typeface="Cambria Math" panose="02040503050406030204" pitchFamily="18" charset="0"/>
                <a:ea typeface="Cambria Math" panose="02040503050406030204" pitchFamily="18" charset="0"/>
              </a:rPr>
              <a:t>0</a:t>
            </a:r>
            <a:r>
              <a:rPr lang="en-US" altLang="en-US" sz="2000" dirty="0"/>
              <a:t> from left to right. Skip </a:t>
            </a:r>
            <a:r>
              <a:rPr lang="en-US" altLang="en-US" sz="2000" dirty="0">
                <a:latin typeface="Cambria Math" panose="02040503050406030204" pitchFamily="18" charset="0"/>
                <a:ea typeface="Cambria Math" panose="02040503050406030204" pitchFamily="18" charset="0"/>
              </a:rPr>
              <a:t>⌴</a:t>
            </a:r>
            <a:r>
              <a:rPr lang="en-US" altLang="en-US" sz="2000" dirty="0"/>
              <a:t> from left, cross next </a:t>
            </a:r>
            <a:r>
              <a:rPr lang="en-US" altLang="en-US" sz="2000" dirty="0">
                <a:latin typeface="Cambria Math" panose="02040503050406030204" pitchFamily="18" charset="0"/>
                <a:ea typeface="Cambria Math" panose="02040503050406030204" pitchFamily="18" charset="0"/>
              </a:rPr>
              <a:t>0</a:t>
            </a:r>
            <a:r>
              <a:rPr lang="en-US" altLang="en-US" sz="2000" dirty="0"/>
              <a:t>, skip next </a:t>
            </a:r>
            <a:r>
              <a:rPr lang="en-US" altLang="en-US" sz="2000" dirty="0">
                <a:latin typeface="Cambria Math" panose="02040503050406030204" pitchFamily="18" charset="0"/>
                <a:ea typeface="Cambria Math" panose="02040503050406030204" pitchFamily="18" charset="0"/>
              </a:rPr>
              <a:t>0</a:t>
            </a:r>
            <a:r>
              <a:rPr lang="en-US" altLang="en-US" sz="2000" dirty="0"/>
              <a:t>, cross next </a:t>
            </a:r>
            <a:r>
              <a:rPr lang="en-US" altLang="en-US" sz="2000" dirty="0">
                <a:latin typeface="Cambria Math" panose="02040503050406030204" pitchFamily="18" charset="0"/>
                <a:ea typeface="Cambria Math" panose="02040503050406030204" pitchFamily="18" charset="0"/>
              </a:rPr>
              <a:t>0</a:t>
            </a:r>
            <a:r>
              <a:rPr lang="en-US" altLang="en-US" sz="2000" dirty="0"/>
              <a:t>, skip next </a:t>
            </a:r>
            <a:r>
              <a:rPr lang="en-US" altLang="en-US" sz="2000" dirty="0">
                <a:latin typeface="Cambria Math" panose="02040503050406030204" pitchFamily="18" charset="0"/>
                <a:ea typeface="Cambria Math" panose="02040503050406030204" pitchFamily="18" charset="0"/>
              </a:rPr>
              <a:t>0</a:t>
            </a:r>
            <a:r>
              <a:rPr lang="en-US" altLang="en-US" sz="2000" dirty="0"/>
              <a:t>, cross next </a:t>
            </a:r>
            <a:r>
              <a:rPr lang="en-US" altLang="en-US" sz="2000" dirty="0">
                <a:latin typeface="Cambria Math" panose="02040503050406030204" pitchFamily="18" charset="0"/>
                <a:ea typeface="Cambria Math" panose="02040503050406030204" pitchFamily="18" charset="0"/>
              </a:rPr>
              <a:t>0</a:t>
            </a:r>
            <a:r>
              <a:rPr lang="en-US" altLang="en-US" sz="2000" dirty="0"/>
              <a:t>, … and so on. Every skip must be followed by a cross.</a:t>
            </a:r>
          </a:p>
          <a:p>
            <a:pPr marL="517525" indent="-293688" algn="just">
              <a:buFont typeface="Wingdings" panose="05000000000000000000" pitchFamily="2" charset="2"/>
              <a:buAutoNum type="arabicPeriod"/>
            </a:pPr>
            <a:r>
              <a:rPr lang="en-US" altLang="en-US" sz="2000" dirty="0"/>
              <a:t>If no </a:t>
            </a:r>
            <a:r>
              <a:rPr lang="en-US" altLang="en-US" sz="2000" dirty="0">
                <a:latin typeface="Cambria Math" panose="02040503050406030204" pitchFamily="18" charset="0"/>
                <a:ea typeface="Cambria Math" panose="02040503050406030204" pitchFamily="18" charset="0"/>
              </a:rPr>
              <a:t>0</a:t>
            </a:r>
            <a:r>
              <a:rPr lang="en-US" altLang="en-US" sz="2000" dirty="0"/>
              <a:t>s are found to skip and cross in step 3 (means </a:t>
            </a:r>
            <a:r>
              <a:rPr lang="en-US" altLang="en-US" sz="2000" dirty="0">
                <a:latin typeface="Cambria Math" panose="02040503050406030204" pitchFamily="18" charset="0"/>
                <a:ea typeface="Cambria Math" panose="02040503050406030204" pitchFamily="18" charset="0"/>
              </a:rPr>
              <a:t>2</a:t>
            </a:r>
            <a:r>
              <a:rPr lang="en-US" altLang="en-US" sz="2000" baseline="30000" dirty="0">
                <a:latin typeface="Cambria Math" panose="02040503050406030204" pitchFamily="18" charset="0"/>
                <a:ea typeface="Cambria Math" panose="02040503050406030204" pitchFamily="18" charset="0"/>
              </a:rPr>
              <a:t>N</a:t>
            </a:r>
            <a:r>
              <a:rPr lang="en-US" altLang="en-US" sz="2000" dirty="0"/>
              <a:t> number of </a:t>
            </a:r>
            <a:r>
              <a:rPr lang="en-US" altLang="en-US" sz="2000" dirty="0">
                <a:latin typeface="Cambria Math" panose="02040503050406030204" pitchFamily="18" charset="0"/>
                <a:ea typeface="Cambria Math" panose="02040503050406030204" pitchFamily="18" charset="0"/>
              </a:rPr>
              <a:t>0</a:t>
            </a:r>
            <a:r>
              <a:rPr lang="en-US" altLang="en-US" sz="2000" dirty="0"/>
              <a:t>s), ACCEPT.</a:t>
            </a:r>
          </a:p>
          <a:p>
            <a:pPr marL="517525" indent="-293688" algn="just">
              <a:buFont typeface="Wingdings" panose="05000000000000000000" pitchFamily="2" charset="2"/>
              <a:buAutoNum type="arabicPeriod"/>
            </a:pPr>
            <a:r>
              <a:rPr lang="en-US" altLang="en-US" sz="2000" dirty="0"/>
              <a:t>If there is no 0 to cross after skipping a 0 (means odd number of </a:t>
            </a:r>
            <a:r>
              <a:rPr lang="en-US" altLang="en-US" sz="2000" dirty="0">
                <a:latin typeface="Cambria Math" panose="02040503050406030204" pitchFamily="18" charset="0"/>
                <a:ea typeface="Cambria Math" panose="02040503050406030204" pitchFamily="18" charset="0"/>
              </a:rPr>
              <a:t>0</a:t>
            </a:r>
            <a:r>
              <a:rPr lang="en-US" altLang="en-US" sz="2000" dirty="0"/>
              <a:t>s), REJECT.</a:t>
            </a:r>
          </a:p>
          <a:p>
            <a:pPr marL="517525" indent="-293688" algn="just">
              <a:buFont typeface="Wingdings" panose="05000000000000000000" pitchFamily="2" charset="2"/>
              <a:buAutoNum type="arabicPeriod"/>
            </a:pPr>
            <a:r>
              <a:rPr lang="en-US" altLang="en-US" sz="2000" dirty="0"/>
              <a:t>Otherwise MOVE to the left </a:t>
            </a:r>
            <a:r>
              <a:rPr lang="en-US" altLang="en-US" sz="2000" dirty="0">
                <a:latin typeface="Cambria Math" panose="02040503050406030204" pitchFamily="18" charset="0"/>
                <a:ea typeface="Cambria Math" panose="02040503050406030204" pitchFamily="18" charset="0"/>
              </a:rPr>
              <a:t>⌴</a:t>
            </a:r>
            <a:r>
              <a:rPr lang="en-US" altLang="en-US" sz="2000" dirty="0">
                <a:ea typeface="Cambria Math" panose="02040503050406030204" pitchFamily="18" charset="0"/>
              </a:rPr>
              <a:t>, continue step 2.</a:t>
            </a:r>
            <a:endParaRPr lang="en-US" altLang="en-US" sz="2000" dirty="0"/>
          </a:p>
          <a:p>
            <a:pPr marL="288925" indent="-288925">
              <a:lnSpc>
                <a:spcPct val="90000"/>
              </a:lnSpc>
              <a:spcAft>
                <a:spcPts val="600"/>
              </a:spcAft>
            </a:pPr>
            <a:r>
              <a:rPr lang="en-US" altLang="en-US" sz="2000" u="sng" dirty="0"/>
              <a:t>Implementation level simulation</a:t>
            </a:r>
            <a:r>
              <a:rPr lang="en-US" altLang="en-US" sz="2000" dirty="0"/>
              <a:t>:</a:t>
            </a:r>
          </a:p>
        </p:txBody>
      </p:sp>
      <p:graphicFrame>
        <p:nvGraphicFramePr>
          <p:cNvPr id="9" name="Table 5">
            <a:extLst>
              <a:ext uri="{FF2B5EF4-FFF2-40B4-BE49-F238E27FC236}">
                <a16:creationId xmlns:a16="http://schemas.microsoft.com/office/drawing/2014/main" id="{9F4097F5-A5C3-4774-9274-B0316BF02F4A}"/>
              </a:ext>
            </a:extLst>
          </p:cNvPr>
          <p:cNvGraphicFramePr>
            <a:graphicFrameLocks noGrp="1"/>
          </p:cNvGraphicFramePr>
          <p:nvPr>
            <p:extLst>
              <p:ext uri="{D42A27DB-BD31-4B8C-83A1-F6EECF244321}">
                <p14:modId xmlns:p14="http://schemas.microsoft.com/office/powerpoint/2010/main" val="1203351596"/>
              </p:ext>
            </p:extLst>
          </p:nvPr>
        </p:nvGraphicFramePr>
        <p:xfrm>
          <a:off x="137160" y="4572000"/>
          <a:ext cx="4876794" cy="396240"/>
        </p:xfrm>
        <a:graphic>
          <a:graphicData uri="http://schemas.openxmlformats.org/drawingml/2006/table">
            <a:tbl>
              <a:tblPr firstRow="1" bandRow="1">
                <a:tableStyleId>{5C22544A-7EE6-4342-B048-85BDC9FD1C3A}</a:tableStyleId>
              </a:tblPr>
              <a:tblGrid>
                <a:gridCol w="375138">
                  <a:extLst>
                    <a:ext uri="{9D8B030D-6E8A-4147-A177-3AD203B41FA5}">
                      <a16:colId xmlns:a16="http://schemas.microsoft.com/office/drawing/2014/main" val="1433473964"/>
                    </a:ext>
                  </a:extLst>
                </a:gridCol>
                <a:gridCol w="375138">
                  <a:extLst>
                    <a:ext uri="{9D8B030D-6E8A-4147-A177-3AD203B41FA5}">
                      <a16:colId xmlns:a16="http://schemas.microsoft.com/office/drawing/2014/main" val="3106930069"/>
                    </a:ext>
                  </a:extLst>
                </a:gridCol>
                <a:gridCol w="375138">
                  <a:extLst>
                    <a:ext uri="{9D8B030D-6E8A-4147-A177-3AD203B41FA5}">
                      <a16:colId xmlns:a16="http://schemas.microsoft.com/office/drawing/2014/main" val="2246574143"/>
                    </a:ext>
                  </a:extLst>
                </a:gridCol>
                <a:gridCol w="375138">
                  <a:extLst>
                    <a:ext uri="{9D8B030D-6E8A-4147-A177-3AD203B41FA5}">
                      <a16:colId xmlns:a16="http://schemas.microsoft.com/office/drawing/2014/main" val="2372538427"/>
                    </a:ext>
                  </a:extLst>
                </a:gridCol>
                <a:gridCol w="375138">
                  <a:extLst>
                    <a:ext uri="{9D8B030D-6E8A-4147-A177-3AD203B41FA5}">
                      <a16:colId xmlns:a16="http://schemas.microsoft.com/office/drawing/2014/main" val="4176767938"/>
                    </a:ext>
                  </a:extLst>
                </a:gridCol>
                <a:gridCol w="375138">
                  <a:extLst>
                    <a:ext uri="{9D8B030D-6E8A-4147-A177-3AD203B41FA5}">
                      <a16:colId xmlns:a16="http://schemas.microsoft.com/office/drawing/2014/main" val="3998419505"/>
                    </a:ext>
                  </a:extLst>
                </a:gridCol>
                <a:gridCol w="375138">
                  <a:extLst>
                    <a:ext uri="{9D8B030D-6E8A-4147-A177-3AD203B41FA5}">
                      <a16:colId xmlns:a16="http://schemas.microsoft.com/office/drawing/2014/main" val="789455426"/>
                    </a:ext>
                  </a:extLst>
                </a:gridCol>
                <a:gridCol w="375138">
                  <a:extLst>
                    <a:ext uri="{9D8B030D-6E8A-4147-A177-3AD203B41FA5}">
                      <a16:colId xmlns:a16="http://schemas.microsoft.com/office/drawing/2014/main" val="4024949074"/>
                    </a:ext>
                  </a:extLst>
                </a:gridCol>
                <a:gridCol w="375138">
                  <a:extLst>
                    <a:ext uri="{9D8B030D-6E8A-4147-A177-3AD203B41FA5}">
                      <a16:colId xmlns:a16="http://schemas.microsoft.com/office/drawing/2014/main" val="3446492690"/>
                    </a:ext>
                  </a:extLst>
                </a:gridCol>
                <a:gridCol w="375138">
                  <a:extLst>
                    <a:ext uri="{9D8B030D-6E8A-4147-A177-3AD203B41FA5}">
                      <a16:colId xmlns:a16="http://schemas.microsoft.com/office/drawing/2014/main" val="1417603456"/>
                    </a:ext>
                  </a:extLst>
                </a:gridCol>
                <a:gridCol w="375138">
                  <a:extLst>
                    <a:ext uri="{9D8B030D-6E8A-4147-A177-3AD203B41FA5}">
                      <a16:colId xmlns:a16="http://schemas.microsoft.com/office/drawing/2014/main" val="2242664779"/>
                    </a:ext>
                  </a:extLst>
                </a:gridCol>
                <a:gridCol w="375138">
                  <a:extLst>
                    <a:ext uri="{9D8B030D-6E8A-4147-A177-3AD203B41FA5}">
                      <a16:colId xmlns:a16="http://schemas.microsoft.com/office/drawing/2014/main" val="3532053307"/>
                    </a:ext>
                  </a:extLst>
                </a:gridCol>
                <a:gridCol w="375138">
                  <a:extLst>
                    <a:ext uri="{9D8B030D-6E8A-4147-A177-3AD203B41FA5}">
                      <a16:colId xmlns:a16="http://schemas.microsoft.com/office/drawing/2014/main" val="1882560824"/>
                    </a:ext>
                  </a:extLst>
                </a:gridCol>
              </a:tblGrid>
              <a:tr h="370840">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79779767"/>
                  </a:ext>
                </a:extLst>
              </a:tr>
            </a:tbl>
          </a:graphicData>
        </a:graphic>
      </p:graphicFrame>
      <p:graphicFrame>
        <p:nvGraphicFramePr>
          <p:cNvPr id="41" name="Table 5">
            <a:extLst>
              <a:ext uri="{FF2B5EF4-FFF2-40B4-BE49-F238E27FC236}">
                <a16:creationId xmlns:a16="http://schemas.microsoft.com/office/drawing/2014/main" id="{97B3D330-AC64-4502-B771-E57EF8F02229}"/>
              </a:ext>
            </a:extLst>
          </p:cNvPr>
          <p:cNvGraphicFramePr>
            <a:graphicFrameLocks noGrp="1"/>
          </p:cNvGraphicFramePr>
          <p:nvPr>
            <p:extLst>
              <p:ext uri="{D42A27DB-BD31-4B8C-83A1-F6EECF244321}">
                <p14:modId xmlns:p14="http://schemas.microsoft.com/office/powerpoint/2010/main" val="660362443"/>
              </p:ext>
            </p:extLst>
          </p:nvPr>
        </p:nvGraphicFramePr>
        <p:xfrm>
          <a:off x="137160" y="4572000"/>
          <a:ext cx="4876794" cy="396240"/>
        </p:xfrm>
        <a:graphic>
          <a:graphicData uri="http://schemas.openxmlformats.org/drawingml/2006/table">
            <a:tbl>
              <a:tblPr firstRow="1" bandRow="1">
                <a:tableStyleId>{5C22544A-7EE6-4342-B048-85BDC9FD1C3A}</a:tableStyleId>
              </a:tblPr>
              <a:tblGrid>
                <a:gridCol w="375138">
                  <a:extLst>
                    <a:ext uri="{9D8B030D-6E8A-4147-A177-3AD203B41FA5}">
                      <a16:colId xmlns:a16="http://schemas.microsoft.com/office/drawing/2014/main" val="1433473964"/>
                    </a:ext>
                  </a:extLst>
                </a:gridCol>
                <a:gridCol w="375138">
                  <a:extLst>
                    <a:ext uri="{9D8B030D-6E8A-4147-A177-3AD203B41FA5}">
                      <a16:colId xmlns:a16="http://schemas.microsoft.com/office/drawing/2014/main" val="3106930069"/>
                    </a:ext>
                  </a:extLst>
                </a:gridCol>
                <a:gridCol w="375138">
                  <a:extLst>
                    <a:ext uri="{9D8B030D-6E8A-4147-A177-3AD203B41FA5}">
                      <a16:colId xmlns:a16="http://schemas.microsoft.com/office/drawing/2014/main" val="2246574143"/>
                    </a:ext>
                  </a:extLst>
                </a:gridCol>
                <a:gridCol w="375138">
                  <a:extLst>
                    <a:ext uri="{9D8B030D-6E8A-4147-A177-3AD203B41FA5}">
                      <a16:colId xmlns:a16="http://schemas.microsoft.com/office/drawing/2014/main" val="2372538427"/>
                    </a:ext>
                  </a:extLst>
                </a:gridCol>
                <a:gridCol w="375138">
                  <a:extLst>
                    <a:ext uri="{9D8B030D-6E8A-4147-A177-3AD203B41FA5}">
                      <a16:colId xmlns:a16="http://schemas.microsoft.com/office/drawing/2014/main" val="4176767938"/>
                    </a:ext>
                  </a:extLst>
                </a:gridCol>
                <a:gridCol w="375138">
                  <a:extLst>
                    <a:ext uri="{9D8B030D-6E8A-4147-A177-3AD203B41FA5}">
                      <a16:colId xmlns:a16="http://schemas.microsoft.com/office/drawing/2014/main" val="3998419505"/>
                    </a:ext>
                  </a:extLst>
                </a:gridCol>
                <a:gridCol w="375138">
                  <a:extLst>
                    <a:ext uri="{9D8B030D-6E8A-4147-A177-3AD203B41FA5}">
                      <a16:colId xmlns:a16="http://schemas.microsoft.com/office/drawing/2014/main" val="789455426"/>
                    </a:ext>
                  </a:extLst>
                </a:gridCol>
                <a:gridCol w="375138">
                  <a:extLst>
                    <a:ext uri="{9D8B030D-6E8A-4147-A177-3AD203B41FA5}">
                      <a16:colId xmlns:a16="http://schemas.microsoft.com/office/drawing/2014/main" val="4024949074"/>
                    </a:ext>
                  </a:extLst>
                </a:gridCol>
                <a:gridCol w="375138">
                  <a:extLst>
                    <a:ext uri="{9D8B030D-6E8A-4147-A177-3AD203B41FA5}">
                      <a16:colId xmlns:a16="http://schemas.microsoft.com/office/drawing/2014/main" val="3446492690"/>
                    </a:ext>
                  </a:extLst>
                </a:gridCol>
                <a:gridCol w="375138">
                  <a:extLst>
                    <a:ext uri="{9D8B030D-6E8A-4147-A177-3AD203B41FA5}">
                      <a16:colId xmlns:a16="http://schemas.microsoft.com/office/drawing/2014/main" val="1417603456"/>
                    </a:ext>
                  </a:extLst>
                </a:gridCol>
                <a:gridCol w="375138">
                  <a:extLst>
                    <a:ext uri="{9D8B030D-6E8A-4147-A177-3AD203B41FA5}">
                      <a16:colId xmlns:a16="http://schemas.microsoft.com/office/drawing/2014/main" val="2242664779"/>
                    </a:ext>
                  </a:extLst>
                </a:gridCol>
                <a:gridCol w="375138">
                  <a:extLst>
                    <a:ext uri="{9D8B030D-6E8A-4147-A177-3AD203B41FA5}">
                      <a16:colId xmlns:a16="http://schemas.microsoft.com/office/drawing/2014/main" val="3532053307"/>
                    </a:ext>
                  </a:extLst>
                </a:gridCol>
                <a:gridCol w="375138">
                  <a:extLst>
                    <a:ext uri="{9D8B030D-6E8A-4147-A177-3AD203B41FA5}">
                      <a16:colId xmlns:a16="http://schemas.microsoft.com/office/drawing/2014/main" val="1882560824"/>
                    </a:ext>
                  </a:extLst>
                </a:gridCol>
              </a:tblGrid>
              <a:tr h="370840">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extLst>
                  <a:ext uri="{0D108BD9-81ED-4DB2-BD59-A6C34878D82A}">
                    <a16:rowId xmlns:a16="http://schemas.microsoft.com/office/drawing/2014/main" val="1179779767"/>
                  </a:ext>
                </a:extLst>
              </a:tr>
            </a:tbl>
          </a:graphicData>
        </a:graphic>
      </p:graphicFrame>
      <p:graphicFrame>
        <p:nvGraphicFramePr>
          <p:cNvPr id="49" name="Table 5">
            <a:extLst>
              <a:ext uri="{FF2B5EF4-FFF2-40B4-BE49-F238E27FC236}">
                <a16:creationId xmlns:a16="http://schemas.microsoft.com/office/drawing/2014/main" id="{3F778583-440D-4F29-A856-8B2F466DA8F2}"/>
              </a:ext>
            </a:extLst>
          </p:cNvPr>
          <p:cNvGraphicFramePr>
            <a:graphicFrameLocks noGrp="1"/>
          </p:cNvGraphicFramePr>
          <p:nvPr>
            <p:extLst>
              <p:ext uri="{D42A27DB-BD31-4B8C-83A1-F6EECF244321}">
                <p14:modId xmlns:p14="http://schemas.microsoft.com/office/powerpoint/2010/main" val="3314165275"/>
              </p:ext>
            </p:extLst>
          </p:nvPr>
        </p:nvGraphicFramePr>
        <p:xfrm>
          <a:off x="137160" y="4572000"/>
          <a:ext cx="4876794" cy="396240"/>
        </p:xfrm>
        <a:graphic>
          <a:graphicData uri="http://schemas.openxmlformats.org/drawingml/2006/table">
            <a:tbl>
              <a:tblPr firstRow="1" bandRow="1">
                <a:tableStyleId>{5C22544A-7EE6-4342-B048-85BDC9FD1C3A}</a:tableStyleId>
              </a:tblPr>
              <a:tblGrid>
                <a:gridCol w="375138">
                  <a:extLst>
                    <a:ext uri="{9D8B030D-6E8A-4147-A177-3AD203B41FA5}">
                      <a16:colId xmlns:a16="http://schemas.microsoft.com/office/drawing/2014/main" val="1433473964"/>
                    </a:ext>
                  </a:extLst>
                </a:gridCol>
                <a:gridCol w="375138">
                  <a:extLst>
                    <a:ext uri="{9D8B030D-6E8A-4147-A177-3AD203B41FA5}">
                      <a16:colId xmlns:a16="http://schemas.microsoft.com/office/drawing/2014/main" val="3106930069"/>
                    </a:ext>
                  </a:extLst>
                </a:gridCol>
                <a:gridCol w="375138">
                  <a:extLst>
                    <a:ext uri="{9D8B030D-6E8A-4147-A177-3AD203B41FA5}">
                      <a16:colId xmlns:a16="http://schemas.microsoft.com/office/drawing/2014/main" val="2246574143"/>
                    </a:ext>
                  </a:extLst>
                </a:gridCol>
                <a:gridCol w="375138">
                  <a:extLst>
                    <a:ext uri="{9D8B030D-6E8A-4147-A177-3AD203B41FA5}">
                      <a16:colId xmlns:a16="http://schemas.microsoft.com/office/drawing/2014/main" val="2372538427"/>
                    </a:ext>
                  </a:extLst>
                </a:gridCol>
                <a:gridCol w="375138">
                  <a:extLst>
                    <a:ext uri="{9D8B030D-6E8A-4147-A177-3AD203B41FA5}">
                      <a16:colId xmlns:a16="http://schemas.microsoft.com/office/drawing/2014/main" val="4176767938"/>
                    </a:ext>
                  </a:extLst>
                </a:gridCol>
                <a:gridCol w="375138">
                  <a:extLst>
                    <a:ext uri="{9D8B030D-6E8A-4147-A177-3AD203B41FA5}">
                      <a16:colId xmlns:a16="http://schemas.microsoft.com/office/drawing/2014/main" val="3998419505"/>
                    </a:ext>
                  </a:extLst>
                </a:gridCol>
                <a:gridCol w="375138">
                  <a:extLst>
                    <a:ext uri="{9D8B030D-6E8A-4147-A177-3AD203B41FA5}">
                      <a16:colId xmlns:a16="http://schemas.microsoft.com/office/drawing/2014/main" val="789455426"/>
                    </a:ext>
                  </a:extLst>
                </a:gridCol>
                <a:gridCol w="375138">
                  <a:extLst>
                    <a:ext uri="{9D8B030D-6E8A-4147-A177-3AD203B41FA5}">
                      <a16:colId xmlns:a16="http://schemas.microsoft.com/office/drawing/2014/main" val="4024949074"/>
                    </a:ext>
                  </a:extLst>
                </a:gridCol>
                <a:gridCol w="375138">
                  <a:extLst>
                    <a:ext uri="{9D8B030D-6E8A-4147-A177-3AD203B41FA5}">
                      <a16:colId xmlns:a16="http://schemas.microsoft.com/office/drawing/2014/main" val="3446492690"/>
                    </a:ext>
                  </a:extLst>
                </a:gridCol>
                <a:gridCol w="375138">
                  <a:extLst>
                    <a:ext uri="{9D8B030D-6E8A-4147-A177-3AD203B41FA5}">
                      <a16:colId xmlns:a16="http://schemas.microsoft.com/office/drawing/2014/main" val="1417603456"/>
                    </a:ext>
                  </a:extLst>
                </a:gridCol>
                <a:gridCol w="375138">
                  <a:extLst>
                    <a:ext uri="{9D8B030D-6E8A-4147-A177-3AD203B41FA5}">
                      <a16:colId xmlns:a16="http://schemas.microsoft.com/office/drawing/2014/main" val="2242664779"/>
                    </a:ext>
                  </a:extLst>
                </a:gridCol>
                <a:gridCol w="375138">
                  <a:extLst>
                    <a:ext uri="{9D8B030D-6E8A-4147-A177-3AD203B41FA5}">
                      <a16:colId xmlns:a16="http://schemas.microsoft.com/office/drawing/2014/main" val="3532053307"/>
                    </a:ext>
                  </a:extLst>
                </a:gridCol>
                <a:gridCol w="375138">
                  <a:extLst>
                    <a:ext uri="{9D8B030D-6E8A-4147-A177-3AD203B41FA5}">
                      <a16:colId xmlns:a16="http://schemas.microsoft.com/office/drawing/2014/main" val="1882560824"/>
                    </a:ext>
                  </a:extLst>
                </a:gridCol>
              </a:tblGrid>
              <a:tr h="370840">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79779767"/>
                  </a:ext>
                </a:extLst>
              </a:tr>
            </a:tbl>
          </a:graphicData>
        </a:graphic>
      </p:graphicFrame>
      <p:graphicFrame>
        <p:nvGraphicFramePr>
          <p:cNvPr id="53" name="Table 5">
            <a:extLst>
              <a:ext uri="{FF2B5EF4-FFF2-40B4-BE49-F238E27FC236}">
                <a16:creationId xmlns:a16="http://schemas.microsoft.com/office/drawing/2014/main" id="{1F11611D-5773-4DF3-81D1-8FA4260D7A9B}"/>
              </a:ext>
            </a:extLst>
          </p:cNvPr>
          <p:cNvGraphicFramePr>
            <a:graphicFrameLocks noGrp="1"/>
          </p:cNvGraphicFramePr>
          <p:nvPr>
            <p:extLst>
              <p:ext uri="{D42A27DB-BD31-4B8C-83A1-F6EECF244321}">
                <p14:modId xmlns:p14="http://schemas.microsoft.com/office/powerpoint/2010/main" val="1096417037"/>
              </p:ext>
            </p:extLst>
          </p:nvPr>
        </p:nvGraphicFramePr>
        <p:xfrm>
          <a:off x="137160" y="4572000"/>
          <a:ext cx="4876794" cy="396240"/>
        </p:xfrm>
        <a:graphic>
          <a:graphicData uri="http://schemas.openxmlformats.org/drawingml/2006/table">
            <a:tbl>
              <a:tblPr firstRow="1" bandRow="1">
                <a:tableStyleId>{5C22544A-7EE6-4342-B048-85BDC9FD1C3A}</a:tableStyleId>
              </a:tblPr>
              <a:tblGrid>
                <a:gridCol w="375138">
                  <a:extLst>
                    <a:ext uri="{9D8B030D-6E8A-4147-A177-3AD203B41FA5}">
                      <a16:colId xmlns:a16="http://schemas.microsoft.com/office/drawing/2014/main" val="1433473964"/>
                    </a:ext>
                  </a:extLst>
                </a:gridCol>
                <a:gridCol w="375138">
                  <a:extLst>
                    <a:ext uri="{9D8B030D-6E8A-4147-A177-3AD203B41FA5}">
                      <a16:colId xmlns:a16="http://schemas.microsoft.com/office/drawing/2014/main" val="3106930069"/>
                    </a:ext>
                  </a:extLst>
                </a:gridCol>
                <a:gridCol w="375138">
                  <a:extLst>
                    <a:ext uri="{9D8B030D-6E8A-4147-A177-3AD203B41FA5}">
                      <a16:colId xmlns:a16="http://schemas.microsoft.com/office/drawing/2014/main" val="2246574143"/>
                    </a:ext>
                  </a:extLst>
                </a:gridCol>
                <a:gridCol w="375138">
                  <a:extLst>
                    <a:ext uri="{9D8B030D-6E8A-4147-A177-3AD203B41FA5}">
                      <a16:colId xmlns:a16="http://schemas.microsoft.com/office/drawing/2014/main" val="2372538427"/>
                    </a:ext>
                  </a:extLst>
                </a:gridCol>
                <a:gridCol w="375138">
                  <a:extLst>
                    <a:ext uri="{9D8B030D-6E8A-4147-A177-3AD203B41FA5}">
                      <a16:colId xmlns:a16="http://schemas.microsoft.com/office/drawing/2014/main" val="4176767938"/>
                    </a:ext>
                  </a:extLst>
                </a:gridCol>
                <a:gridCol w="375138">
                  <a:extLst>
                    <a:ext uri="{9D8B030D-6E8A-4147-A177-3AD203B41FA5}">
                      <a16:colId xmlns:a16="http://schemas.microsoft.com/office/drawing/2014/main" val="3998419505"/>
                    </a:ext>
                  </a:extLst>
                </a:gridCol>
                <a:gridCol w="375138">
                  <a:extLst>
                    <a:ext uri="{9D8B030D-6E8A-4147-A177-3AD203B41FA5}">
                      <a16:colId xmlns:a16="http://schemas.microsoft.com/office/drawing/2014/main" val="789455426"/>
                    </a:ext>
                  </a:extLst>
                </a:gridCol>
                <a:gridCol w="375138">
                  <a:extLst>
                    <a:ext uri="{9D8B030D-6E8A-4147-A177-3AD203B41FA5}">
                      <a16:colId xmlns:a16="http://schemas.microsoft.com/office/drawing/2014/main" val="4024949074"/>
                    </a:ext>
                  </a:extLst>
                </a:gridCol>
                <a:gridCol w="375138">
                  <a:extLst>
                    <a:ext uri="{9D8B030D-6E8A-4147-A177-3AD203B41FA5}">
                      <a16:colId xmlns:a16="http://schemas.microsoft.com/office/drawing/2014/main" val="3446492690"/>
                    </a:ext>
                  </a:extLst>
                </a:gridCol>
                <a:gridCol w="375138">
                  <a:extLst>
                    <a:ext uri="{9D8B030D-6E8A-4147-A177-3AD203B41FA5}">
                      <a16:colId xmlns:a16="http://schemas.microsoft.com/office/drawing/2014/main" val="1417603456"/>
                    </a:ext>
                  </a:extLst>
                </a:gridCol>
                <a:gridCol w="375138">
                  <a:extLst>
                    <a:ext uri="{9D8B030D-6E8A-4147-A177-3AD203B41FA5}">
                      <a16:colId xmlns:a16="http://schemas.microsoft.com/office/drawing/2014/main" val="2242664779"/>
                    </a:ext>
                  </a:extLst>
                </a:gridCol>
                <a:gridCol w="375138">
                  <a:extLst>
                    <a:ext uri="{9D8B030D-6E8A-4147-A177-3AD203B41FA5}">
                      <a16:colId xmlns:a16="http://schemas.microsoft.com/office/drawing/2014/main" val="3532053307"/>
                    </a:ext>
                  </a:extLst>
                </a:gridCol>
                <a:gridCol w="375138">
                  <a:extLst>
                    <a:ext uri="{9D8B030D-6E8A-4147-A177-3AD203B41FA5}">
                      <a16:colId xmlns:a16="http://schemas.microsoft.com/office/drawing/2014/main" val="1882560824"/>
                    </a:ext>
                  </a:extLst>
                </a:gridCol>
              </a:tblGrid>
              <a:tr h="370840">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79779767"/>
                  </a:ext>
                </a:extLst>
              </a:tr>
            </a:tbl>
          </a:graphicData>
        </a:graphic>
      </p:graphicFrame>
      <p:graphicFrame>
        <p:nvGraphicFramePr>
          <p:cNvPr id="57" name="Table 5">
            <a:extLst>
              <a:ext uri="{FF2B5EF4-FFF2-40B4-BE49-F238E27FC236}">
                <a16:creationId xmlns:a16="http://schemas.microsoft.com/office/drawing/2014/main" id="{3D1C0CE0-E4ED-4852-93E4-F9664511A76B}"/>
              </a:ext>
            </a:extLst>
          </p:cNvPr>
          <p:cNvGraphicFramePr>
            <a:graphicFrameLocks noGrp="1"/>
          </p:cNvGraphicFramePr>
          <p:nvPr>
            <p:extLst>
              <p:ext uri="{D42A27DB-BD31-4B8C-83A1-F6EECF244321}">
                <p14:modId xmlns:p14="http://schemas.microsoft.com/office/powerpoint/2010/main" val="514712570"/>
              </p:ext>
            </p:extLst>
          </p:nvPr>
        </p:nvGraphicFramePr>
        <p:xfrm>
          <a:off x="137160" y="4572000"/>
          <a:ext cx="4876794" cy="396240"/>
        </p:xfrm>
        <a:graphic>
          <a:graphicData uri="http://schemas.openxmlformats.org/drawingml/2006/table">
            <a:tbl>
              <a:tblPr firstRow="1" bandRow="1">
                <a:tableStyleId>{5C22544A-7EE6-4342-B048-85BDC9FD1C3A}</a:tableStyleId>
              </a:tblPr>
              <a:tblGrid>
                <a:gridCol w="375138">
                  <a:extLst>
                    <a:ext uri="{9D8B030D-6E8A-4147-A177-3AD203B41FA5}">
                      <a16:colId xmlns:a16="http://schemas.microsoft.com/office/drawing/2014/main" val="1433473964"/>
                    </a:ext>
                  </a:extLst>
                </a:gridCol>
                <a:gridCol w="375138">
                  <a:extLst>
                    <a:ext uri="{9D8B030D-6E8A-4147-A177-3AD203B41FA5}">
                      <a16:colId xmlns:a16="http://schemas.microsoft.com/office/drawing/2014/main" val="3106930069"/>
                    </a:ext>
                  </a:extLst>
                </a:gridCol>
                <a:gridCol w="375138">
                  <a:extLst>
                    <a:ext uri="{9D8B030D-6E8A-4147-A177-3AD203B41FA5}">
                      <a16:colId xmlns:a16="http://schemas.microsoft.com/office/drawing/2014/main" val="2246574143"/>
                    </a:ext>
                  </a:extLst>
                </a:gridCol>
                <a:gridCol w="375138">
                  <a:extLst>
                    <a:ext uri="{9D8B030D-6E8A-4147-A177-3AD203B41FA5}">
                      <a16:colId xmlns:a16="http://schemas.microsoft.com/office/drawing/2014/main" val="2372538427"/>
                    </a:ext>
                  </a:extLst>
                </a:gridCol>
                <a:gridCol w="375138">
                  <a:extLst>
                    <a:ext uri="{9D8B030D-6E8A-4147-A177-3AD203B41FA5}">
                      <a16:colId xmlns:a16="http://schemas.microsoft.com/office/drawing/2014/main" val="4176767938"/>
                    </a:ext>
                  </a:extLst>
                </a:gridCol>
                <a:gridCol w="375138">
                  <a:extLst>
                    <a:ext uri="{9D8B030D-6E8A-4147-A177-3AD203B41FA5}">
                      <a16:colId xmlns:a16="http://schemas.microsoft.com/office/drawing/2014/main" val="3998419505"/>
                    </a:ext>
                  </a:extLst>
                </a:gridCol>
                <a:gridCol w="375138">
                  <a:extLst>
                    <a:ext uri="{9D8B030D-6E8A-4147-A177-3AD203B41FA5}">
                      <a16:colId xmlns:a16="http://schemas.microsoft.com/office/drawing/2014/main" val="789455426"/>
                    </a:ext>
                  </a:extLst>
                </a:gridCol>
                <a:gridCol w="375138">
                  <a:extLst>
                    <a:ext uri="{9D8B030D-6E8A-4147-A177-3AD203B41FA5}">
                      <a16:colId xmlns:a16="http://schemas.microsoft.com/office/drawing/2014/main" val="4024949074"/>
                    </a:ext>
                  </a:extLst>
                </a:gridCol>
                <a:gridCol w="375138">
                  <a:extLst>
                    <a:ext uri="{9D8B030D-6E8A-4147-A177-3AD203B41FA5}">
                      <a16:colId xmlns:a16="http://schemas.microsoft.com/office/drawing/2014/main" val="3446492690"/>
                    </a:ext>
                  </a:extLst>
                </a:gridCol>
                <a:gridCol w="375138">
                  <a:extLst>
                    <a:ext uri="{9D8B030D-6E8A-4147-A177-3AD203B41FA5}">
                      <a16:colId xmlns:a16="http://schemas.microsoft.com/office/drawing/2014/main" val="1417603456"/>
                    </a:ext>
                  </a:extLst>
                </a:gridCol>
                <a:gridCol w="375138">
                  <a:extLst>
                    <a:ext uri="{9D8B030D-6E8A-4147-A177-3AD203B41FA5}">
                      <a16:colId xmlns:a16="http://schemas.microsoft.com/office/drawing/2014/main" val="2242664779"/>
                    </a:ext>
                  </a:extLst>
                </a:gridCol>
                <a:gridCol w="375138">
                  <a:extLst>
                    <a:ext uri="{9D8B030D-6E8A-4147-A177-3AD203B41FA5}">
                      <a16:colId xmlns:a16="http://schemas.microsoft.com/office/drawing/2014/main" val="3532053307"/>
                    </a:ext>
                  </a:extLst>
                </a:gridCol>
                <a:gridCol w="375138">
                  <a:extLst>
                    <a:ext uri="{9D8B030D-6E8A-4147-A177-3AD203B41FA5}">
                      <a16:colId xmlns:a16="http://schemas.microsoft.com/office/drawing/2014/main" val="1882560824"/>
                    </a:ext>
                  </a:extLst>
                </a:gridCol>
              </a:tblGrid>
              <a:tr h="370840">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79779767"/>
                  </a:ext>
                </a:extLst>
              </a:tr>
            </a:tbl>
          </a:graphicData>
        </a:graphic>
      </p:graphicFrame>
      <p:graphicFrame>
        <p:nvGraphicFramePr>
          <p:cNvPr id="61" name="Table 5">
            <a:extLst>
              <a:ext uri="{FF2B5EF4-FFF2-40B4-BE49-F238E27FC236}">
                <a16:creationId xmlns:a16="http://schemas.microsoft.com/office/drawing/2014/main" id="{9BD4D6FD-E886-4739-988B-DCDA3AE117A6}"/>
              </a:ext>
            </a:extLst>
          </p:cNvPr>
          <p:cNvGraphicFramePr>
            <a:graphicFrameLocks noGrp="1"/>
          </p:cNvGraphicFramePr>
          <p:nvPr>
            <p:extLst>
              <p:ext uri="{D42A27DB-BD31-4B8C-83A1-F6EECF244321}">
                <p14:modId xmlns:p14="http://schemas.microsoft.com/office/powerpoint/2010/main" val="1296725273"/>
              </p:ext>
            </p:extLst>
          </p:nvPr>
        </p:nvGraphicFramePr>
        <p:xfrm>
          <a:off x="137160" y="4572000"/>
          <a:ext cx="4876794" cy="396240"/>
        </p:xfrm>
        <a:graphic>
          <a:graphicData uri="http://schemas.openxmlformats.org/drawingml/2006/table">
            <a:tbl>
              <a:tblPr firstRow="1" bandRow="1">
                <a:tableStyleId>{5C22544A-7EE6-4342-B048-85BDC9FD1C3A}</a:tableStyleId>
              </a:tblPr>
              <a:tblGrid>
                <a:gridCol w="375138">
                  <a:extLst>
                    <a:ext uri="{9D8B030D-6E8A-4147-A177-3AD203B41FA5}">
                      <a16:colId xmlns:a16="http://schemas.microsoft.com/office/drawing/2014/main" val="1433473964"/>
                    </a:ext>
                  </a:extLst>
                </a:gridCol>
                <a:gridCol w="375138">
                  <a:extLst>
                    <a:ext uri="{9D8B030D-6E8A-4147-A177-3AD203B41FA5}">
                      <a16:colId xmlns:a16="http://schemas.microsoft.com/office/drawing/2014/main" val="3106930069"/>
                    </a:ext>
                  </a:extLst>
                </a:gridCol>
                <a:gridCol w="375138">
                  <a:extLst>
                    <a:ext uri="{9D8B030D-6E8A-4147-A177-3AD203B41FA5}">
                      <a16:colId xmlns:a16="http://schemas.microsoft.com/office/drawing/2014/main" val="2246574143"/>
                    </a:ext>
                  </a:extLst>
                </a:gridCol>
                <a:gridCol w="375138">
                  <a:extLst>
                    <a:ext uri="{9D8B030D-6E8A-4147-A177-3AD203B41FA5}">
                      <a16:colId xmlns:a16="http://schemas.microsoft.com/office/drawing/2014/main" val="2372538427"/>
                    </a:ext>
                  </a:extLst>
                </a:gridCol>
                <a:gridCol w="375138">
                  <a:extLst>
                    <a:ext uri="{9D8B030D-6E8A-4147-A177-3AD203B41FA5}">
                      <a16:colId xmlns:a16="http://schemas.microsoft.com/office/drawing/2014/main" val="4176767938"/>
                    </a:ext>
                  </a:extLst>
                </a:gridCol>
                <a:gridCol w="375138">
                  <a:extLst>
                    <a:ext uri="{9D8B030D-6E8A-4147-A177-3AD203B41FA5}">
                      <a16:colId xmlns:a16="http://schemas.microsoft.com/office/drawing/2014/main" val="3998419505"/>
                    </a:ext>
                  </a:extLst>
                </a:gridCol>
                <a:gridCol w="375138">
                  <a:extLst>
                    <a:ext uri="{9D8B030D-6E8A-4147-A177-3AD203B41FA5}">
                      <a16:colId xmlns:a16="http://schemas.microsoft.com/office/drawing/2014/main" val="789455426"/>
                    </a:ext>
                  </a:extLst>
                </a:gridCol>
                <a:gridCol w="375138">
                  <a:extLst>
                    <a:ext uri="{9D8B030D-6E8A-4147-A177-3AD203B41FA5}">
                      <a16:colId xmlns:a16="http://schemas.microsoft.com/office/drawing/2014/main" val="4024949074"/>
                    </a:ext>
                  </a:extLst>
                </a:gridCol>
                <a:gridCol w="375138">
                  <a:extLst>
                    <a:ext uri="{9D8B030D-6E8A-4147-A177-3AD203B41FA5}">
                      <a16:colId xmlns:a16="http://schemas.microsoft.com/office/drawing/2014/main" val="3446492690"/>
                    </a:ext>
                  </a:extLst>
                </a:gridCol>
                <a:gridCol w="375138">
                  <a:extLst>
                    <a:ext uri="{9D8B030D-6E8A-4147-A177-3AD203B41FA5}">
                      <a16:colId xmlns:a16="http://schemas.microsoft.com/office/drawing/2014/main" val="1417603456"/>
                    </a:ext>
                  </a:extLst>
                </a:gridCol>
                <a:gridCol w="375138">
                  <a:extLst>
                    <a:ext uri="{9D8B030D-6E8A-4147-A177-3AD203B41FA5}">
                      <a16:colId xmlns:a16="http://schemas.microsoft.com/office/drawing/2014/main" val="2242664779"/>
                    </a:ext>
                  </a:extLst>
                </a:gridCol>
                <a:gridCol w="375138">
                  <a:extLst>
                    <a:ext uri="{9D8B030D-6E8A-4147-A177-3AD203B41FA5}">
                      <a16:colId xmlns:a16="http://schemas.microsoft.com/office/drawing/2014/main" val="3532053307"/>
                    </a:ext>
                  </a:extLst>
                </a:gridCol>
                <a:gridCol w="375138">
                  <a:extLst>
                    <a:ext uri="{9D8B030D-6E8A-4147-A177-3AD203B41FA5}">
                      <a16:colId xmlns:a16="http://schemas.microsoft.com/office/drawing/2014/main" val="1882560824"/>
                    </a:ext>
                  </a:extLst>
                </a:gridCol>
              </a:tblGrid>
              <a:tr h="370840">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79779767"/>
                  </a:ext>
                </a:extLst>
              </a:tr>
            </a:tbl>
          </a:graphicData>
        </a:graphic>
      </p:graphicFrame>
      <p:graphicFrame>
        <p:nvGraphicFramePr>
          <p:cNvPr id="65" name="Table 5">
            <a:extLst>
              <a:ext uri="{FF2B5EF4-FFF2-40B4-BE49-F238E27FC236}">
                <a16:creationId xmlns:a16="http://schemas.microsoft.com/office/drawing/2014/main" id="{743665A2-B431-41C2-81BA-E7C9ADF62C98}"/>
              </a:ext>
            </a:extLst>
          </p:cNvPr>
          <p:cNvGraphicFramePr>
            <a:graphicFrameLocks noGrp="1"/>
          </p:cNvGraphicFramePr>
          <p:nvPr>
            <p:extLst>
              <p:ext uri="{D42A27DB-BD31-4B8C-83A1-F6EECF244321}">
                <p14:modId xmlns:p14="http://schemas.microsoft.com/office/powerpoint/2010/main" val="1893319206"/>
              </p:ext>
            </p:extLst>
          </p:nvPr>
        </p:nvGraphicFramePr>
        <p:xfrm>
          <a:off x="137160" y="4572000"/>
          <a:ext cx="4876794" cy="396240"/>
        </p:xfrm>
        <a:graphic>
          <a:graphicData uri="http://schemas.openxmlformats.org/drawingml/2006/table">
            <a:tbl>
              <a:tblPr firstRow="1" bandRow="1">
                <a:tableStyleId>{5C22544A-7EE6-4342-B048-85BDC9FD1C3A}</a:tableStyleId>
              </a:tblPr>
              <a:tblGrid>
                <a:gridCol w="375138">
                  <a:extLst>
                    <a:ext uri="{9D8B030D-6E8A-4147-A177-3AD203B41FA5}">
                      <a16:colId xmlns:a16="http://schemas.microsoft.com/office/drawing/2014/main" val="1433473964"/>
                    </a:ext>
                  </a:extLst>
                </a:gridCol>
                <a:gridCol w="375138">
                  <a:extLst>
                    <a:ext uri="{9D8B030D-6E8A-4147-A177-3AD203B41FA5}">
                      <a16:colId xmlns:a16="http://schemas.microsoft.com/office/drawing/2014/main" val="3106930069"/>
                    </a:ext>
                  </a:extLst>
                </a:gridCol>
                <a:gridCol w="375138">
                  <a:extLst>
                    <a:ext uri="{9D8B030D-6E8A-4147-A177-3AD203B41FA5}">
                      <a16:colId xmlns:a16="http://schemas.microsoft.com/office/drawing/2014/main" val="2246574143"/>
                    </a:ext>
                  </a:extLst>
                </a:gridCol>
                <a:gridCol w="375138">
                  <a:extLst>
                    <a:ext uri="{9D8B030D-6E8A-4147-A177-3AD203B41FA5}">
                      <a16:colId xmlns:a16="http://schemas.microsoft.com/office/drawing/2014/main" val="2372538427"/>
                    </a:ext>
                  </a:extLst>
                </a:gridCol>
                <a:gridCol w="375138">
                  <a:extLst>
                    <a:ext uri="{9D8B030D-6E8A-4147-A177-3AD203B41FA5}">
                      <a16:colId xmlns:a16="http://schemas.microsoft.com/office/drawing/2014/main" val="4176767938"/>
                    </a:ext>
                  </a:extLst>
                </a:gridCol>
                <a:gridCol w="375138">
                  <a:extLst>
                    <a:ext uri="{9D8B030D-6E8A-4147-A177-3AD203B41FA5}">
                      <a16:colId xmlns:a16="http://schemas.microsoft.com/office/drawing/2014/main" val="3998419505"/>
                    </a:ext>
                  </a:extLst>
                </a:gridCol>
                <a:gridCol w="375138">
                  <a:extLst>
                    <a:ext uri="{9D8B030D-6E8A-4147-A177-3AD203B41FA5}">
                      <a16:colId xmlns:a16="http://schemas.microsoft.com/office/drawing/2014/main" val="789455426"/>
                    </a:ext>
                  </a:extLst>
                </a:gridCol>
                <a:gridCol w="375138">
                  <a:extLst>
                    <a:ext uri="{9D8B030D-6E8A-4147-A177-3AD203B41FA5}">
                      <a16:colId xmlns:a16="http://schemas.microsoft.com/office/drawing/2014/main" val="4024949074"/>
                    </a:ext>
                  </a:extLst>
                </a:gridCol>
                <a:gridCol w="375138">
                  <a:extLst>
                    <a:ext uri="{9D8B030D-6E8A-4147-A177-3AD203B41FA5}">
                      <a16:colId xmlns:a16="http://schemas.microsoft.com/office/drawing/2014/main" val="3446492690"/>
                    </a:ext>
                  </a:extLst>
                </a:gridCol>
                <a:gridCol w="375138">
                  <a:extLst>
                    <a:ext uri="{9D8B030D-6E8A-4147-A177-3AD203B41FA5}">
                      <a16:colId xmlns:a16="http://schemas.microsoft.com/office/drawing/2014/main" val="1417603456"/>
                    </a:ext>
                  </a:extLst>
                </a:gridCol>
                <a:gridCol w="375138">
                  <a:extLst>
                    <a:ext uri="{9D8B030D-6E8A-4147-A177-3AD203B41FA5}">
                      <a16:colId xmlns:a16="http://schemas.microsoft.com/office/drawing/2014/main" val="2242664779"/>
                    </a:ext>
                  </a:extLst>
                </a:gridCol>
                <a:gridCol w="375138">
                  <a:extLst>
                    <a:ext uri="{9D8B030D-6E8A-4147-A177-3AD203B41FA5}">
                      <a16:colId xmlns:a16="http://schemas.microsoft.com/office/drawing/2014/main" val="3532053307"/>
                    </a:ext>
                  </a:extLst>
                </a:gridCol>
                <a:gridCol w="375138">
                  <a:extLst>
                    <a:ext uri="{9D8B030D-6E8A-4147-A177-3AD203B41FA5}">
                      <a16:colId xmlns:a16="http://schemas.microsoft.com/office/drawing/2014/main" val="1882560824"/>
                    </a:ext>
                  </a:extLst>
                </a:gridCol>
              </a:tblGrid>
              <a:tr h="370840">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79779767"/>
                  </a:ext>
                </a:extLst>
              </a:tr>
            </a:tbl>
          </a:graphicData>
        </a:graphic>
      </p:graphicFrame>
      <p:graphicFrame>
        <p:nvGraphicFramePr>
          <p:cNvPr id="69" name="Table 5">
            <a:extLst>
              <a:ext uri="{FF2B5EF4-FFF2-40B4-BE49-F238E27FC236}">
                <a16:creationId xmlns:a16="http://schemas.microsoft.com/office/drawing/2014/main" id="{27BDFC57-7506-4147-88DA-10D8D6A616DB}"/>
              </a:ext>
            </a:extLst>
          </p:cNvPr>
          <p:cNvGraphicFramePr>
            <a:graphicFrameLocks noGrp="1"/>
          </p:cNvGraphicFramePr>
          <p:nvPr>
            <p:extLst>
              <p:ext uri="{D42A27DB-BD31-4B8C-83A1-F6EECF244321}">
                <p14:modId xmlns:p14="http://schemas.microsoft.com/office/powerpoint/2010/main" val="3582627923"/>
              </p:ext>
            </p:extLst>
          </p:nvPr>
        </p:nvGraphicFramePr>
        <p:xfrm>
          <a:off x="137160" y="4572000"/>
          <a:ext cx="4876794" cy="396240"/>
        </p:xfrm>
        <a:graphic>
          <a:graphicData uri="http://schemas.openxmlformats.org/drawingml/2006/table">
            <a:tbl>
              <a:tblPr firstRow="1" bandRow="1">
                <a:tableStyleId>{5C22544A-7EE6-4342-B048-85BDC9FD1C3A}</a:tableStyleId>
              </a:tblPr>
              <a:tblGrid>
                <a:gridCol w="375138">
                  <a:extLst>
                    <a:ext uri="{9D8B030D-6E8A-4147-A177-3AD203B41FA5}">
                      <a16:colId xmlns:a16="http://schemas.microsoft.com/office/drawing/2014/main" val="1433473964"/>
                    </a:ext>
                  </a:extLst>
                </a:gridCol>
                <a:gridCol w="375138">
                  <a:extLst>
                    <a:ext uri="{9D8B030D-6E8A-4147-A177-3AD203B41FA5}">
                      <a16:colId xmlns:a16="http://schemas.microsoft.com/office/drawing/2014/main" val="3106930069"/>
                    </a:ext>
                  </a:extLst>
                </a:gridCol>
                <a:gridCol w="375138">
                  <a:extLst>
                    <a:ext uri="{9D8B030D-6E8A-4147-A177-3AD203B41FA5}">
                      <a16:colId xmlns:a16="http://schemas.microsoft.com/office/drawing/2014/main" val="2246574143"/>
                    </a:ext>
                  </a:extLst>
                </a:gridCol>
                <a:gridCol w="375138">
                  <a:extLst>
                    <a:ext uri="{9D8B030D-6E8A-4147-A177-3AD203B41FA5}">
                      <a16:colId xmlns:a16="http://schemas.microsoft.com/office/drawing/2014/main" val="2372538427"/>
                    </a:ext>
                  </a:extLst>
                </a:gridCol>
                <a:gridCol w="375138">
                  <a:extLst>
                    <a:ext uri="{9D8B030D-6E8A-4147-A177-3AD203B41FA5}">
                      <a16:colId xmlns:a16="http://schemas.microsoft.com/office/drawing/2014/main" val="4176767938"/>
                    </a:ext>
                  </a:extLst>
                </a:gridCol>
                <a:gridCol w="375138">
                  <a:extLst>
                    <a:ext uri="{9D8B030D-6E8A-4147-A177-3AD203B41FA5}">
                      <a16:colId xmlns:a16="http://schemas.microsoft.com/office/drawing/2014/main" val="3998419505"/>
                    </a:ext>
                  </a:extLst>
                </a:gridCol>
                <a:gridCol w="375138">
                  <a:extLst>
                    <a:ext uri="{9D8B030D-6E8A-4147-A177-3AD203B41FA5}">
                      <a16:colId xmlns:a16="http://schemas.microsoft.com/office/drawing/2014/main" val="789455426"/>
                    </a:ext>
                  </a:extLst>
                </a:gridCol>
                <a:gridCol w="375138">
                  <a:extLst>
                    <a:ext uri="{9D8B030D-6E8A-4147-A177-3AD203B41FA5}">
                      <a16:colId xmlns:a16="http://schemas.microsoft.com/office/drawing/2014/main" val="4024949074"/>
                    </a:ext>
                  </a:extLst>
                </a:gridCol>
                <a:gridCol w="375138">
                  <a:extLst>
                    <a:ext uri="{9D8B030D-6E8A-4147-A177-3AD203B41FA5}">
                      <a16:colId xmlns:a16="http://schemas.microsoft.com/office/drawing/2014/main" val="3446492690"/>
                    </a:ext>
                  </a:extLst>
                </a:gridCol>
                <a:gridCol w="375138">
                  <a:extLst>
                    <a:ext uri="{9D8B030D-6E8A-4147-A177-3AD203B41FA5}">
                      <a16:colId xmlns:a16="http://schemas.microsoft.com/office/drawing/2014/main" val="1417603456"/>
                    </a:ext>
                  </a:extLst>
                </a:gridCol>
                <a:gridCol w="375138">
                  <a:extLst>
                    <a:ext uri="{9D8B030D-6E8A-4147-A177-3AD203B41FA5}">
                      <a16:colId xmlns:a16="http://schemas.microsoft.com/office/drawing/2014/main" val="2242664779"/>
                    </a:ext>
                  </a:extLst>
                </a:gridCol>
                <a:gridCol w="375138">
                  <a:extLst>
                    <a:ext uri="{9D8B030D-6E8A-4147-A177-3AD203B41FA5}">
                      <a16:colId xmlns:a16="http://schemas.microsoft.com/office/drawing/2014/main" val="3532053307"/>
                    </a:ext>
                  </a:extLst>
                </a:gridCol>
                <a:gridCol w="375138">
                  <a:extLst>
                    <a:ext uri="{9D8B030D-6E8A-4147-A177-3AD203B41FA5}">
                      <a16:colId xmlns:a16="http://schemas.microsoft.com/office/drawing/2014/main" val="1882560824"/>
                    </a:ext>
                  </a:extLst>
                </a:gridCol>
              </a:tblGrid>
              <a:tr h="370840">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extLst>
                  <a:ext uri="{0D108BD9-81ED-4DB2-BD59-A6C34878D82A}">
                    <a16:rowId xmlns:a16="http://schemas.microsoft.com/office/drawing/2014/main" val="1179779767"/>
                  </a:ext>
                </a:extLst>
              </a:tr>
            </a:tbl>
          </a:graphicData>
        </a:graphic>
      </p:graphicFrame>
      <p:graphicFrame>
        <p:nvGraphicFramePr>
          <p:cNvPr id="73" name="Table 5">
            <a:extLst>
              <a:ext uri="{FF2B5EF4-FFF2-40B4-BE49-F238E27FC236}">
                <a16:creationId xmlns:a16="http://schemas.microsoft.com/office/drawing/2014/main" id="{296A51E6-0944-4AC1-83B4-70C02262C046}"/>
              </a:ext>
            </a:extLst>
          </p:cNvPr>
          <p:cNvGraphicFramePr>
            <a:graphicFrameLocks noGrp="1"/>
          </p:cNvGraphicFramePr>
          <p:nvPr>
            <p:extLst>
              <p:ext uri="{D42A27DB-BD31-4B8C-83A1-F6EECF244321}">
                <p14:modId xmlns:p14="http://schemas.microsoft.com/office/powerpoint/2010/main" val="3204599762"/>
              </p:ext>
            </p:extLst>
          </p:nvPr>
        </p:nvGraphicFramePr>
        <p:xfrm>
          <a:off x="137160" y="4572000"/>
          <a:ext cx="4876794" cy="396240"/>
        </p:xfrm>
        <a:graphic>
          <a:graphicData uri="http://schemas.openxmlformats.org/drawingml/2006/table">
            <a:tbl>
              <a:tblPr firstRow="1" bandRow="1">
                <a:tableStyleId>{5C22544A-7EE6-4342-B048-85BDC9FD1C3A}</a:tableStyleId>
              </a:tblPr>
              <a:tblGrid>
                <a:gridCol w="375138">
                  <a:extLst>
                    <a:ext uri="{9D8B030D-6E8A-4147-A177-3AD203B41FA5}">
                      <a16:colId xmlns:a16="http://schemas.microsoft.com/office/drawing/2014/main" val="1433473964"/>
                    </a:ext>
                  </a:extLst>
                </a:gridCol>
                <a:gridCol w="375138">
                  <a:extLst>
                    <a:ext uri="{9D8B030D-6E8A-4147-A177-3AD203B41FA5}">
                      <a16:colId xmlns:a16="http://schemas.microsoft.com/office/drawing/2014/main" val="3106930069"/>
                    </a:ext>
                  </a:extLst>
                </a:gridCol>
                <a:gridCol w="375138">
                  <a:extLst>
                    <a:ext uri="{9D8B030D-6E8A-4147-A177-3AD203B41FA5}">
                      <a16:colId xmlns:a16="http://schemas.microsoft.com/office/drawing/2014/main" val="2246574143"/>
                    </a:ext>
                  </a:extLst>
                </a:gridCol>
                <a:gridCol w="375138">
                  <a:extLst>
                    <a:ext uri="{9D8B030D-6E8A-4147-A177-3AD203B41FA5}">
                      <a16:colId xmlns:a16="http://schemas.microsoft.com/office/drawing/2014/main" val="2372538427"/>
                    </a:ext>
                  </a:extLst>
                </a:gridCol>
                <a:gridCol w="375138">
                  <a:extLst>
                    <a:ext uri="{9D8B030D-6E8A-4147-A177-3AD203B41FA5}">
                      <a16:colId xmlns:a16="http://schemas.microsoft.com/office/drawing/2014/main" val="4176767938"/>
                    </a:ext>
                  </a:extLst>
                </a:gridCol>
                <a:gridCol w="375138">
                  <a:extLst>
                    <a:ext uri="{9D8B030D-6E8A-4147-A177-3AD203B41FA5}">
                      <a16:colId xmlns:a16="http://schemas.microsoft.com/office/drawing/2014/main" val="3998419505"/>
                    </a:ext>
                  </a:extLst>
                </a:gridCol>
                <a:gridCol w="375138">
                  <a:extLst>
                    <a:ext uri="{9D8B030D-6E8A-4147-A177-3AD203B41FA5}">
                      <a16:colId xmlns:a16="http://schemas.microsoft.com/office/drawing/2014/main" val="789455426"/>
                    </a:ext>
                  </a:extLst>
                </a:gridCol>
                <a:gridCol w="375138">
                  <a:extLst>
                    <a:ext uri="{9D8B030D-6E8A-4147-A177-3AD203B41FA5}">
                      <a16:colId xmlns:a16="http://schemas.microsoft.com/office/drawing/2014/main" val="4024949074"/>
                    </a:ext>
                  </a:extLst>
                </a:gridCol>
                <a:gridCol w="375138">
                  <a:extLst>
                    <a:ext uri="{9D8B030D-6E8A-4147-A177-3AD203B41FA5}">
                      <a16:colId xmlns:a16="http://schemas.microsoft.com/office/drawing/2014/main" val="3446492690"/>
                    </a:ext>
                  </a:extLst>
                </a:gridCol>
                <a:gridCol w="375138">
                  <a:extLst>
                    <a:ext uri="{9D8B030D-6E8A-4147-A177-3AD203B41FA5}">
                      <a16:colId xmlns:a16="http://schemas.microsoft.com/office/drawing/2014/main" val="1417603456"/>
                    </a:ext>
                  </a:extLst>
                </a:gridCol>
                <a:gridCol w="375138">
                  <a:extLst>
                    <a:ext uri="{9D8B030D-6E8A-4147-A177-3AD203B41FA5}">
                      <a16:colId xmlns:a16="http://schemas.microsoft.com/office/drawing/2014/main" val="2242664779"/>
                    </a:ext>
                  </a:extLst>
                </a:gridCol>
                <a:gridCol w="375138">
                  <a:extLst>
                    <a:ext uri="{9D8B030D-6E8A-4147-A177-3AD203B41FA5}">
                      <a16:colId xmlns:a16="http://schemas.microsoft.com/office/drawing/2014/main" val="3532053307"/>
                    </a:ext>
                  </a:extLst>
                </a:gridCol>
                <a:gridCol w="375138">
                  <a:extLst>
                    <a:ext uri="{9D8B030D-6E8A-4147-A177-3AD203B41FA5}">
                      <a16:colId xmlns:a16="http://schemas.microsoft.com/office/drawing/2014/main" val="1882560824"/>
                    </a:ext>
                  </a:extLst>
                </a:gridCol>
              </a:tblGrid>
              <a:tr h="370840">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79779767"/>
                  </a:ext>
                </a:extLst>
              </a:tr>
            </a:tbl>
          </a:graphicData>
        </a:graphic>
      </p:graphicFrame>
      <p:graphicFrame>
        <p:nvGraphicFramePr>
          <p:cNvPr id="76" name="Table 5">
            <a:extLst>
              <a:ext uri="{FF2B5EF4-FFF2-40B4-BE49-F238E27FC236}">
                <a16:creationId xmlns:a16="http://schemas.microsoft.com/office/drawing/2014/main" id="{13231B97-94E9-40B4-9A5E-9F309D289EE1}"/>
              </a:ext>
            </a:extLst>
          </p:cNvPr>
          <p:cNvGraphicFramePr>
            <a:graphicFrameLocks noGrp="1"/>
          </p:cNvGraphicFramePr>
          <p:nvPr>
            <p:extLst>
              <p:ext uri="{D42A27DB-BD31-4B8C-83A1-F6EECF244321}">
                <p14:modId xmlns:p14="http://schemas.microsoft.com/office/powerpoint/2010/main" val="2528646568"/>
              </p:ext>
            </p:extLst>
          </p:nvPr>
        </p:nvGraphicFramePr>
        <p:xfrm>
          <a:off x="137160" y="4572000"/>
          <a:ext cx="4876794" cy="396240"/>
        </p:xfrm>
        <a:graphic>
          <a:graphicData uri="http://schemas.openxmlformats.org/drawingml/2006/table">
            <a:tbl>
              <a:tblPr firstRow="1" bandRow="1">
                <a:tableStyleId>{5C22544A-7EE6-4342-B048-85BDC9FD1C3A}</a:tableStyleId>
              </a:tblPr>
              <a:tblGrid>
                <a:gridCol w="375138">
                  <a:extLst>
                    <a:ext uri="{9D8B030D-6E8A-4147-A177-3AD203B41FA5}">
                      <a16:colId xmlns:a16="http://schemas.microsoft.com/office/drawing/2014/main" val="1433473964"/>
                    </a:ext>
                  </a:extLst>
                </a:gridCol>
                <a:gridCol w="375138">
                  <a:extLst>
                    <a:ext uri="{9D8B030D-6E8A-4147-A177-3AD203B41FA5}">
                      <a16:colId xmlns:a16="http://schemas.microsoft.com/office/drawing/2014/main" val="3106930069"/>
                    </a:ext>
                  </a:extLst>
                </a:gridCol>
                <a:gridCol w="375138">
                  <a:extLst>
                    <a:ext uri="{9D8B030D-6E8A-4147-A177-3AD203B41FA5}">
                      <a16:colId xmlns:a16="http://schemas.microsoft.com/office/drawing/2014/main" val="2246574143"/>
                    </a:ext>
                  </a:extLst>
                </a:gridCol>
                <a:gridCol w="375138">
                  <a:extLst>
                    <a:ext uri="{9D8B030D-6E8A-4147-A177-3AD203B41FA5}">
                      <a16:colId xmlns:a16="http://schemas.microsoft.com/office/drawing/2014/main" val="2372538427"/>
                    </a:ext>
                  </a:extLst>
                </a:gridCol>
                <a:gridCol w="375138">
                  <a:extLst>
                    <a:ext uri="{9D8B030D-6E8A-4147-A177-3AD203B41FA5}">
                      <a16:colId xmlns:a16="http://schemas.microsoft.com/office/drawing/2014/main" val="4176767938"/>
                    </a:ext>
                  </a:extLst>
                </a:gridCol>
                <a:gridCol w="375138">
                  <a:extLst>
                    <a:ext uri="{9D8B030D-6E8A-4147-A177-3AD203B41FA5}">
                      <a16:colId xmlns:a16="http://schemas.microsoft.com/office/drawing/2014/main" val="3998419505"/>
                    </a:ext>
                  </a:extLst>
                </a:gridCol>
                <a:gridCol w="375138">
                  <a:extLst>
                    <a:ext uri="{9D8B030D-6E8A-4147-A177-3AD203B41FA5}">
                      <a16:colId xmlns:a16="http://schemas.microsoft.com/office/drawing/2014/main" val="789455426"/>
                    </a:ext>
                  </a:extLst>
                </a:gridCol>
                <a:gridCol w="375138">
                  <a:extLst>
                    <a:ext uri="{9D8B030D-6E8A-4147-A177-3AD203B41FA5}">
                      <a16:colId xmlns:a16="http://schemas.microsoft.com/office/drawing/2014/main" val="4024949074"/>
                    </a:ext>
                  </a:extLst>
                </a:gridCol>
                <a:gridCol w="375138">
                  <a:extLst>
                    <a:ext uri="{9D8B030D-6E8A-4147-A177-3AD203B41FA5}">
                      <a16:colId xmlns:a16="http://schemas.microsoft.com/office/drawing/2014/main" val="3446492690"/>
                    </a:ext>
                  </a:extLst>
                </a:gridCol>
                <a:gridCol w="375138">
                  <a:extLst>
                    <a:ext uri="{9D8B030D-6E8A-4147-A177-3AD203B41FA5}">
                      <a16:colId xmlns:a16="http://schemas.microsoft.com/office/drawing/2014/main" val="1417603456"/>
                    </a:ext>
                  </a:extLst>
                </a:gridCol>
                <a:gridCol w="375138">
                  <a:extLst>
                    <a:ext uri="{9D8B030D-6E8A-4147-A177-3AD203B41FA5}">
                      <a16:colId xmlns:a16="http://schemas.microsoft.com/office/drawing/2014/main" val="2242664779"/>
                    </a:ext>
                  </a:extLst>
                </a:gridCol>
                <a:gridCol w="375138">
                  <a:extLst>
                    <a:ext uri="{9D8B030D-6E8A-4147-A177-3AD203B41FA5}">
                      <a16:colId xmlns:a16="http://schemas.microsoft.com/office/drawing/2014/main" val="3532053307"/>
                    </a:ext>
                  </a:extLst>
                </a:gridCol>
                <a:gridCol w="375138">
                  <a:extLst>
                    <a:ext uri="{9D8B030D-6E8A-4147-A177-3AD203B41FA5}">
                      <a16:colId xmlns:a16="http://schemas.microsoft.com/office/drawing/2014/main" val="1882560824"/>
                    </a:ext>
                  </a:extLst>
                </a:gridCol>
              </a:tblGrid>
              <a:tr h="370840">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79779767"/>
                  </a:ext>
                </a:extLst>
              </a:tr>
            </a:tbl>
          </a:graphicData>
        </a:graphic>
      </p:graphicFrame>
      <p:graphicFrame>
        <p:nvGraphicFramePr>
          <p:cNvPr id="78" name="Table 5">
            <a:extLst>
              <a:ext uri="{FF2B5EF4-FFF2-40B4-BE49-F238E27FC236}">
                <a16:creationId xmlns:a16="http://schemas.microsoft.com/office/drawing/2014/main" id="{81199873-A4E5-4213-811A-46C9B710BAEF}"/>
              </a:ext>
            </a:extLst>
          </p:cNvPr>
          <p:cNvGraphicFramePr>
            <a:graphicFrameLocks noGrp="1"/>
          </p:cNvGraphicFramePr>
          <p:nvPr>
            <p:extLst>
              <p:ext uri="{D42A27DB-BD31-4B8C-83A1-F6EECF244321}">
                <p14:modId xmlns:p14="http://schemas.microsoft.com/office/powerpoint/2010/main" val="1451168354"/>
              </p:ext>
            </p:extLst>
          </p:nvPr>
        </p:nvGraphicFramePr>
        <p:xfrm>
          <a:off x="137160" y="4572000"/>
          <a:ext cx="4876794" cy="396240"/>
        </p:xfrm>
        <a:graphic>
          <a:graphicData uri="http://schemas.openxmlformats.org/drawingml/2006/table">
            <a:tbl>
              <a:tblPr firstRow="1" bandRow="1">
                <a:tableStyleId>{5C22544A-7EE6-4342-B048-85BDC9FD1C3A}</a:tableStyleId>
              </a:tblPr>
              <a:tblGrid>
                <a:gridCol w="375138">
                  <a:extLst>
                    <a:ext uri="{9D8B030D-6E8A-4147-A177-3AD203B41FA5}">
                      <a16:colId xmlns:a16="http://schemas.microsoft.com/office/drawing/2014/main" val="1433473964"/>
                    </a:ext>
                  </a:extLst>
                </a:gridCol>
                <a:gridCol w="375138">
                  <a:extLst>
                    <a:ext uri="{9D8B030D-6E8A-4147-A177-3AD203B41FA5}">
                      <a16:colId xmlns:a16="http://schemas.microsoft.com/office/drawing/2014/main" val="3106930069"/>
                    </a:ext>
                  </a:extLst>
                </a:gridCol>
                <a:gridCol w="375138">
                  <a:extLst>
                    <a:ext uri="{9D8B030D-6E8A-4147-A177-3AD203B41FA5}">
                      <a16:colId xmlns:a16="http://schemas.microsoft.com/office/drawing/2014/main" val="2246574143"/>
                    </a:ext>
                  </a:extLst>
                </a:gridCol>
                <a:gridCol w="375138">
                  <a:extLst>
                    <a:ext uri="{9D8B030D-6E8A-4147-A177-3AD203B41FA5}">
                      <a16:colId xmlns:a16="http://schemas.microsoft.com/office/drawing/2014/main" val="2372538427"/>
                    </a:ext>
                  </a:extLst>
                </a:gridCol>
                <a:gridCol w="375138">
                  <a:extLst>
                    <a:ext uri="{9D8B030D-6E8A-4147-A177-3AD203B41FA5}">
                      <a16:colId xmlns:a16="http://schemas.microsoft.com/office/drawing/2014/main" val="4176767938"/>
                    </a:ext>
                  </a:extLst>
                </a:gridCol>
                <a:gridCol w="375138">
                  <a:extLst>
                    <a:ext uri="{9D8B030D-6E8A-4147-A177-3AD203B41FA5}">
                      <a16:colId xmlns:a16="http://schemas.microsoft.com/office/drawing/2014/main" val="3998419505"/>
                    </a:ext>
                  </a:extLst>
                </a:gridCol>
                <a:gridCol w="375138">
                  <a:extLst>
                    <a:ext uri="{9D8B030D-6E8A-4147-A177-3AD203B41FA5}">
                      <a16:colId xmlns:a16="http://schemas.microsoft.com/office/drawing/2014/main" val="789455426"/>
                    </a:ext>
                  </a:extLst>
                </a:gridCol>
                <a:gridCol w="375138">
                  <a:extLst>
                    <a:ext uri="{9D8B030D-6E8A-4147-A177-3AD203B41FA5}">
                      <a16:colId xmlns:a16="http://schemas.microsoft.com/office/drawing/2014/main" val="4024949074"/>
                    </a:ext>
                  </a:extLst>
                </a:gridCol>
                <a:gridCol w="375138">
                  <a:extLst>
                    <a:ext uri="{9D8B030D-6E8A-4147-A177-3AD203B41FA5}">
                      <a16:colId xmlns:a16="http://schemas.microsoft.com/office/drawing/2014/main" val="3446492690"/>
                    </a:ext>
                  </a:extLst>
                </a:gridCol>
                <a:gridCol w="375138">
                  <a:extLst>
                    <a:ext uri="{9D8B030D-6E8A-4147-A177-3AD203B41FA5}">
                      <a16:colId xmlns:a16="http://schemas.microsoft.com/office/drawing/2014/main" val="1417603456"/>
                    </a:ext>
                  </a:extLst>
                </a:gridCol>
                <a:gridCol w="375138">
                  <a:extLst>
                    <a:ext uri="{9D8B030D-6E8A-4147-A177-3AD203B41FA5}">
                      <a16:colId xmlns:a16="http://schemas.microsoft.com/office/drawing/2014/main" val="2242664779"/>
                    </a:ext>
                  </a:extLst>
                </a:gridCol>
                <a:gridCol w="375138">
                  <a:extLst>
                    <a:ext uri="{9D8B030D-6E8A-4147-A177-3AD203B41FA5}">
                      <a16:colId xmlns:a16="http://schemas.microsoft.com/office/drawing/2014/main" val="3532053307"/>
                    </a:ext>
                  </a:extLst>
                </a:gridCol>
                <a:gridCol w="375138">
                  <a:extLst>
                    <a:ext uri="{9D8B030D-6E8A-4147-A177-3AD203B41FA5}">
                      <a16:colId xmlns:a16="http://schemas.microsoft.com/office/drawing/2014/main" val="1882560824"/>
                    </a:ext>
                  </a:extLst>
                </a:gridCol>
              </a:tblGrid>
              <a:tr h="370840">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extLst>
                  <a:ext uri="{0D108BD9-81ED-4DB2-BD59-A6C34878D82A}">
                    <a16:rowId xmlns:a16="http://schemas.microsoft.com/office/drawing/2014/main" val="1179779767"/>
                  </a:ext>
                </a:extLst>
              </a:tr>
            </a:tbl>
          </a:graphicData>
        </a:graphic>
      </p:graphicFrame>
      <p:graphicFrame>
        <p:nvGraphicFramePr>
          <p:cNvPr id="80" name="Table 5">
            <a:extLst>
              <a:ext uri="{FF2B5EF4-FFF2-40B4-BE49-F238E27FC236}">
                <a16:creationId xmlns:a16="http://schemas.microsoft.com/office/drawing/2014/main" id="{8CC3F6D6-EA56-4E27-8056-AF34120E2222}"/>
              </a:ext>
            </a:extLst>
          </p:cNvPr>
          <p:cNvGraphicFramePr>
            <a:graphicFrameLocks noGrp="1"/>
          </p:cNvGraphicFramePr>
          <p:nvPr>
            <p:extLst>
              <p:ext uri="{D42A27DB-BD31-4B8C-83A1-F6EECF244321}">
                <p14:modId xmlns:p14="http://schemas.microsoft.com/office/powerpoint/2010/main" val="737707945"/>
              </p:ext>
            </p:extLst>
          </p:nvPr>
        </p:nvGraphicFramePr>
        <p:xfrm>
          <a:off x="137160" y="4572000"/>
          <a:ext cx="4876794" cy="396240"/>
        </p:xfrm>
        <a:graphic>
          <a:graphicData uri="http://schemas.openxmlformats.org/drawingml/2006/table">
            <a:tbl>
              <a:tblPr firstRow="1" bandRow="1">
                <a:tableStyleId>{5C22544A-7EE6-4342-B048-85BDC9FD1C3A}</a:tableStyleId>
              </a:tblPr>
              <a:tblGrid>
                <a:gridCol w="375138">
                  <a:extLst>
                    <a:ext uri="{9D8B030D-6E8A-4147-A177-3AD203B41FA5}">
                      <a16:colId xmlns:a16="http://schemas.microsoft.com/office/drawing/2014/main" val="1433473964"/>
                    </a:ext>
                  </a:extLst>
                </a:gridCol>
                <a:gridCol w="375138">
                  <a:extLst>
                    <a:ext uri="{9D8B030D-6E8A-4147-A177-3AD203B41FA5}">
                      <a16:colId xmlns:a16="http://schemas.microsoft.com/office/drawing/2014/main" val="3106930069"/>
                    </a:ext>
                  </a:extLst>
                </a:gridCol>
                <a:gridCol w="375138">
                  <a:extLst>
                    <a:ext uri="{9D8B030D-6E8A-4147-A177-3AD203B41FA5}">
                      <a16:colId xmlns:a16="http://schemas.microsoft.com/office/drawing/2014/main" val="2246574143"/>
                    </a:ext>
                  </a:extLst>
                </a:gridCol>
                <a:gridCol w="375138">
                  <a:extLst>
                    <a:ext uri="{9D8B030D-6E8A-4147-A177-3AD203B41FA5}">
                      <a16:colId xmlns:a16="http://schemas.microsoft.com/office/drawing/2014/main" val="2372538427"/>
                    </a:ext>
                  </a:extLst>
                </a:gridCol>
                <a:gridCol w="375138">
                  <a:extLst>
                    <a:ext uri="{9D8B030D-6E8A-4147-A177-3AD203B41FA5}">
                      <a16:colId xmlns:a16="http://schemas.microsoft.com/office/drawing/2014/main" val="4176767938"/>
                    </a:ext>
                  </a:extLst>
                </a:gridCol>
                <a:gridCol w="375138">
                  <a:extLst>
                    <a:ext uri="{9D8B030D-6E8A-4147-A177-3AD203B41FA5}">
                      <a16:colId xmlns:a16="http://schemas.microsoft.com/office/drawing/2014/main" val="3998419505"/>
                    </a:ext>
                  </a:extLst>
                </a:gridCol>
                <a:gridCol w="375138">
                  <a:extLst>
                    <a:ext uri="{9D8B030D-6E8A-4147-A177-3AD203B41FA5}">
                      <a16:colId xmlns:a16="http://schemas.microsoft.com/office/drawing/2014/main" val="789455426"/>
                    </a:ext>
                  </a:extLst>
                </a:gridCol>
                <a:gridCol w="375138">
                  <a:extLst>
                    <a:ext uri="{9D8B030D-6E8A-4147-A177-3AD203B41FA5}">
                      <a16:colId xmlns:a16="http://schemas.microsoft.com/office/drawing/2014/main" val="4024949074"/>
                    </a:ext>
                  </a:extLst>
                </a:gridCol>
                <a:gridCol w="375138">
                  <a:extLst>
                    <a:ext uri="{9D8B030D-6E8A-4147-A177-3AD203B41FA5}">
                      <a16:colId xmlns:a16="http://schemas.microsoft.com/office/drawing/2014/main" val="3446492690"/>
                    </a:ext>
                  </a:extLst>
                </a:gridCol>
                <a:gridCol w="375138">
                  <a:extLst>
                    <a:ext uri="{9D8B030D-6E8A-4147-A177-3AD203B41FA5}">
                      <a16:colId xmlns:a16="http://schemas.microsoft.com/office/drawing/2014/main" val="1417603456"/>
                    </a:ext>
                  </a:extLst>
                </a:gridCol>
                <a:gridCol w="375138">
                  <a:extLst>
                    <a:ext uri="{9D8B030D-6E8A-4147-A177-3AD203B41FA5}">
                      <a16:colId xmlns:a16="http://schemas.microsoft.com/office/drawing/2014/main" val="2242664779"/>
                    </a:ext>
                  </a:extLst>
                </a:gridCol>
                <a:gridCol w="375138">
                  <a:extLst>
                    <a:ext uri="{9D8B030D-6E8A-4147-A177-3AD203B41FA5}">
                      <a16:colId xmlns:a16="http://schemas.microsoft.com/office/drawing/2014/main" val="3532053307"/>
                    </a:ext>
                  </a:extLst>
                </a:gridCol>
                <a:gridCol w="375138">
                  <a:extLst>
                    <a:ext uri="{9D8B030D-6E8A-4147-A177-3AD203B41FA5}">
                      <a16:colId xmlns:a16="http://schemas.microsoft.com/office/drawing/2014/main" val="1882560824"/>
                    </a:ext>
                  </a:extLst>
                </a:gridCol>
              </a:tblGrid>
              <a:tr h="370840">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extLst>
                  <a:ext uri="{0D108BD9-81ED-4DB2-BD59-A6C34878D82A}">
                    <a16:rowId xmlns:a16="http://schemas.microsoft.com/office/drawing/2014/main" val="1179779767"/>
                  </a:ext>
                </a:extLst>
              </a:tr>
            </a:tbl>
          </a:graphicData>
        </a:graphic>
      </p:graphicFrame>
      <p:graphicFrame>
        <p:nvGraphicFramePr>
          <p:cNvPr id="17" name="Table 5">
            <a:extLst>
              <a:ext uri="{FF2B5EF4-FFF2-40B4-BE49-F238E27FC236}">
                <a16:creationId xmlns:a16="http://schemas.microsoft.com/office/drawing/2014/main" id="{B91E6366-C00E-4382-B061-D53664B44C59}"/>
              </a:ext>
            </a:extLst>
          </p:cNvPr>
          <p:cNvGraphicFramePr>
            <a:graphicFrameLocks noGrp="1"/>
          </p:cNvGraphicFramePr>
          <p:nvPr>
            <p:extLst>
              <p:ext uri="{D42A27DB-BD31-4B8C-83A1-F6EECF244321}">
                <p14:modId xmlns:p14="http://schemas.microsoft.com/office/powerpoint/2010/main" val="2500891958"/>
              </p:ext>
            </p:extLst>
          </p:nvPr>
        </p:nvGraphicFramePr>
        <p:xfrm>
          <a:off x="137160" y="4572000"/>
          <a:ext cx="4876794" cy="396240"/>
        </p:xfrm>
        <a:graphic>
          <a:graphicData uri="http://schemas.openxmlformats.org/drawingml/2006/table">
            <a:tbl>
              <a:tblPr firstRow="1" bandRow="1">
                <a:tableStyleId>{5C22544A-7EE6-4342-B048-85BDC9FD1C3A}</a:tableStyleId>
              </a:tblPr>
              <a:tblGrid>
                <a:gridCol w="375138">
                  <a:extLst>
                    <a:ext uri="{9D8B030D-6E8A-4147-A177-3AD203B41FA5}">
                      <a16:colId xmlns:a16="http://schemas.microsoft.com/office/drawing/2014/main" val="1433473964"/>
                    </a:ext>
                  </a:extLst>
                </a:gridCol>
                <a:gridCol w="375138">
                  <a:extLst>
                    <a:ext uri="{9D8B030D-6E8A-4147-A177-3AD203B41FA5}">
                      <a16:colId xmlns:a16="http://schemas.microsoft.com/office/drawing/2014/main" val="3106930069"/>
                    </a:ext>
                  </a:extLst>
                </a:gridCol>
                <a:gridCol w="375138">
                  <a:extLst>
                    <a:ext uri="{9D8B030D-6E8A-4147-A177-3AD203B41FA5}">
                      <a16:colId xmlns:a16="http://schemas.microsoft.com/office/drawing/2014/main" val="2246574143"/>
                    </a:ext>
                  </a:extLst>
                </a:gridCol>
                <a:gridCol w="375138">
                  <a:extLst>
                    <a:ext uri="{9D8B030D-6E8A-4147-A177-3AD203B41FA5}">
                      <a16:colId xmlns:a16="http://schemas.microsoft.com/office/drawing/2014/main" val="2372538427"/>
                    </a:ext>
                  </a:extLst>
                </a:gridCol>
                <a:gridCol w="375138">
                  <a:extLst>
                    <a:ext uri="{9D8B030D-6E8A-4147-A177-3AD203B41FA5}">
                      <a16:colId xmlns:a16="http://schemas.microsoft.com/office/drawing/2014/main" val="4176767938"/>
                    </a:ext>
                  </a:extLst>
                </a:gridCol>
                <a:gridCol w="375138">
                  <a:extLst>
                    <a:ext uri="{9D8B030D-6E8A-4147-A177-3AD203B41FA5}">
                      <a16:colId xmlns:a16="http://schemas.microsoft.com/office/drawing/2014/main" val="3998419505"/>
                    </a:ext>
                  </a:extLst>
                </a:gridCol>
                <a:gridCol w="375138">
                  <a:extLst>
                    <a:ext uri="{9D8B030D-6E8A-4147-A177-3AD203B41FA5}">
                      <a16:colId xmlns:a16="http://schemas.microsoft.com/office/drawing/2014/main" val="789455426"/>
                    </a:ext>
                  </a:extLst>
                </a:gridCol>
                <a:gridCol w="375138">
                  <a:extLst>
                    <a:ext uri="{9D8B030D-6E8A-4147-A177-3AD203B41FA5}">
                      <a16:colId xmlns:a16="http://schemas.microsoft.com/office/drawing/2014/main" val="4024949074"/>
                    </a:ext>
                  </a:extLst>
                </a:gridCol>
                <a:gridCol w="375138">
                  <a:extLst>
                    <a:ext uri="{9D8B030D-6E8A-4147-A177-3AD203B41FA5}">
                      <a16:colId xmlns:a16="http://schemas.microsoft.com/office/drawing/2014/main" val="3446492690"/>
                    </a:ext>
                  </a:extLst>
                </a:gridCol>
                <a:gridCol w="375138">
                  <a:extLst>
                    <a:ext uri="{9D8B030D-6E8A-4147-A177-3AD203B41FA5}">
                      <a16:colId xmlns:a16="http://schemas.microsoft.com/office/drawing/2014/main" val="1417603456"/>
                    </a:ext>
                  </a:extLst>
                </a:gridCol>
                <a:gridCol w="375138">
                  <a:extLst>
                    <a:ext uri="{9D8B030D-6E8A-4147-A177-3AD203B41FA5}">
                      <a16:colId xmlns:a16="http://schemas.microsoft.com/office/drawing/2014/main" val="2242664779"/>
                    </a:ext>
                  </a:extLst>
                </a:gridCol>
                <a:gridCol w="375138">
                  <a:extLst>
                    <a:ext uri="{9D8B030D-6E8A-4147-A177-3AD203B41FA5}">
                      <a16:colId xmlns:a16="http://schemas.microsoft.com/office/drawing/2014/main" val="3532053307"/>
                    </a:ext>
                  </a:extLst>
                </a:gridCol>
                <a:gridCol w="375138">
                  <a:extLst>
                    <a:ext uri="{9D8B030D-6E8A-4147-A177-3AD203B41FA5}">
                      <a16:colId xmlns:a16="http://schemas.microsoft.com/office/drawing/2014/main" val="1882560824"/>
                    </a:ext>
                  </a:extLst>
                </a:gridCol>
              </a:tblGrid>
              <a:tr h="370840">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sym typeface="Symbol" panose="05050102010706020507" pitchFamily="18" charset="2"/>
                        </a:rPr>
                        <a:t>0</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79779767"/>
                  </a:ext>
                </a:extLst>
              </a:tr>
            </a:tbl>
          </a:graphicData>
        </a:graphic>
      </p:graphicFrame>
      <p:graphicFrame>
        <p:nvGraphicFramePr>
          <p:cNvPr id="18" name="Table 5">
            <a:extLst>
              <a:ext uri="{FF2B5EF4-FFF2-40B4-BE49-F238E27FC236}">
                <a16:creationId xmlns:a16="http://schemas.microsoft.com/office/drawing/2014/main" id="{0FDCE46A-F95A-4B10-972D-F0FED86542C7}"/>
              </a:ext>
            </a:extLst>
          </p:cNvPr>
          <p:cNvGraphicFramePr>
            <a:graphicFrameLocks noGrp="1"/>
          </p:cNvGraphicFramePr>
          <p:nvPr>
            <p:extLst>
              <p:ext uri="{D42A27DB-BD31-4B8C-83A1-F6EECF244321}">
                <p14:modId xmlns:p14="http://schemas.microsoft.com/office/powerpoint/2010/main" val="2279047814"/>
              </p:ext>
            </p:extLst>
          </p:nvPr>
        </p:nvGraphicFramePr>
        <p:xfrm>
          <a:off x="137160" y="4572000"/>
          <a:ext cx="4876794" cy="396240"/>
        </p:xfrm>
        <a:graphic>
          <a:graphicData uri="http://schemas.openxmlformats.org/drawingml/2006/table">
            <a:tbl>
              <a:tblPr firstRow="1" bandRow="1">
                <a:tableStyleId>{5C22544A-7EE6-4342-B048-85BDC9FD1C3A}</a:tableStyleId>
              </a:tblPr>
              <a:tblGrid>
                <a:gridCol w="375138">
                  <a:extLst>
                    <a:ext uri="{9D8B030D-6E8A-4147-A177-3AD203B41FA5}">
                      <a16:colId xmlns:a16="http://schemas.microsoft.com/office/drawing/2014/main" val="1433473964"/>
                    </a:ext>
                  </a:extLst>
                </a:gridCol>
                <a:gridCol w="375138">
                  <a:extLst>
                    <a:ext uri="{9D8B030D-6E8A-4147-A177-3AD203B41FA5}">
                      <a16:colId xmlns:a16="http://schemas.microsoft.com/office/drawing/2014/main" val="3106930069"/>
                    </a:ext>
                  </a:extLst>
                </a:gridCol>
                <a:gridCol w="375138">
                  <a:extLst>
                    <a:ext uri="{9D8B030D-6E8A-4147-A177-3AD203B41FA5}">
                      <a16:colId xmlns:a16="http://schemas.microsoft.com/office/drawing/2014/main" val="2246574143"/>
                    </a:ext>
                  </a:extLst>
                </a:gridCol>
                <a:gridCol w="375138">
                  <a:extLst>
                    <a:ext uri="{9D8B030D-6E8A-4147-A177-3AD203B41FA5}">
                      <a16:colId xmlns:a16="http://schemas.microsoft.com/office/drawing/2014/main" val="2372538427"/>
                    </a:ext>
                  </a:extLst>
                </a:gridCol>
                <a:gridCol w="375138">
                  <a:extLst>
                    <a:ext uri="{9D8B030D-6E8A-4147-A177-3AD203B41FA5}">
                      <a16:colId xmlns:a16="http://schemas.microsoft.com/office/drawing/2014/main" val="4176767938"/>
                    </a:ext>
                  </a:extLst>
                </a:gridCol>
                <a:gridCol w="375138">
                  <a:extLst>
                    <a:ext uri="{9D8B030D-6E8A-4147-A177-3AD203B41FA5}">
                      <a16:colId xmlns:a16="http://schemas.microsoft.com/office/drawing/2014/main" val="3998419505"/>
                    </a:ext>
                  </a:extLst>
                </a:gridCol>
                <a:gridCol w="375138">
                  <a:extLst>
                    <a:ext uri="{9D8B030D-6E8A-4147-A177-3AD203B41FA5}">
                      <a16:colId xmlns:a16="http://schemas.microsoft.com/office/drawing/2014/main" val="789455426"/>
                    </a:ext>
                  </a:extLst>
                </a:gridCol>
                <a:gridCol w="375138">
                  <a:extLst>
                    <a:ext uri="{9D8B030D-6E8A-4147-A177-3AD203B41FA5}">
                      <a16:colId xmlns:a16="http://schemas.microsoft.com/office/drawing/2014/main" val="4024949074"/>
                    </a:ext>
                  </a:extLst>
                </a:gridCol>
                <a:gridCol w="375138">
                  <a:extLst>
                    <a:ext uri="{9D8B030D-6E8A-4147-A177-3AD203B41FA5}">
                      <a16:colId xmlns:a16="http://schemas.microsoft.com/office/drawing/2014/main" val="3446492690"/>
                    </a:ext>
                  </a:extLst>
                </a:gridCol>
                <a:gridCol w="375138">
                  <a:extLst>
                    <a:ext uri="{9D8B030D-6E8A-4147-A177-3AD203B41FA5}">
                      <a16:colId xmlns:a16="http://schemas.microsoft.com/office/drawing/2014/main" val="1417603456"/>
                    </a:ext>
                  </a:extLst>
                </a:gridCol>
                <a:gridCol w="375138">
                  <a:extLst>
                    <a:ext uri="{9D8B030D-6E8A-4147-A177-3AD203B41FA5}">
                      <a16:colId xmlns:a16="http://schemas.microsoft.com/office/drawing/2014/main" val="2242664779"/>
                    </a:ext>
                  </a:extLst>
                </a:gridCol>
                <a:gridCol w="375138">
                  <a:extLst>
                    <a:ext uri="{9D8B030D-6E8A-4147-A177-3AD203B41FA5}">
                      <a16:colId xmlns:a16="http://schemas.microsoft.com/office/drawing/2014/main" val="3532053307"/>
                    </a:ext>
                  </a:extLst>
                </a:gridCol>
                <a:gridCol w="375138">
                  <a:extLst>
                    <a:ext uri="{9D8B030D-6E8A-4147-A177-3AD203B41FA5}">
                      <a16:colId xmlns:a16="http://schemas.microsoft.com/office/drawing/2014/main" val="1882560824"/>
                    </a:ext>
                  </a:extLst>
                </a:gridCol>
              </a:tblGrid>
              <a:tr h="370840">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79779767"/>
                  </a:ext>
                </a:extLst>
              </a:tr>
            </a:tbl>
          </a:graphicData>
        </a:graphic>
      </p:graphicFrame>
      <p:graphicFrame>
        <p:nvGraphicFramePr>
          <p:cNvPr id="19" name="Table 5">
            <a:extLst>
              <a:ext uri="{FF2B5EF4-FFF2-40B4-BE49-F238E27FC236}">
                <a16:creationId xmlns:a16="http://schemas.microsoft.com/office/drawing/2014/main" id="{4B12EE64-5D43-48DF-AE04-BE7A7BD58846}"/>
              </a:ext>
            </a:extLst>
          </p:cNvPr>
          <p:cNvGraphicFramePr>
            <a:graphicFrameLocks noGrp="1"/>
          </p:cNvGraphicFramePr>
          <p:nvPr>
            <p:extLst>
              <p:ext uri="{D42A27DB-BD31-4B8C-83A1-F6EECF244321}">
                <p14:modId xmlns:p14="http://schemas.microsoft.com/office/powerpoint/2010/main" val="2246349466"/>
              </p:ext>
            </p:extLst>
          </p:nvPr>
        </p:nvGraphicFramePr>
        <p:xfrm>
          <a:off x="137160" y="4572000"/>
          <a:ext cx="4876794" cy="396240"/>
        </p:xfrm>
        <a:graphic>
          <a:graphicData uri="http://schemas.openxmlformats.org/drawingml/2006/table">
            <a:tbl>
              <a:tblPr firstRow="1" bandRow="1">
                <a:tableStyleId>{5C22544A-7EE6-4342-B048-85BDC9FD1C3A}</a:tableStyleId>
              </a:tblPr>
              <a:tblGrid>
                <a:gridCol w="375138">
                  <a:extLst>
                    <a:ext uri="{9D8B030D-6E8A-4147-A177-3AD203B41FA5}">
                      <a16:colId xmlns:a16="http://schemas.microsoft.com/office/drawing/2014/main" val="1433473964"/>
                    </a:ext>
                  </a:extLst>
                </a:gridCol>
                <a:gridCol w="375138">
                  <a:extLst>
                    <a:ext uri="{9D8B030D-6E8A-4147-A177-3AD203B41FA5}">
                      <a16:colId xmlns:a16="http://schemas.microsoft.com/office/drawing/2014/main" val="3106930069"/>
                    </a:ext>
                  </a:extLst>
                </a:gridCol>
                <a:gridCol w="375138">
                  <a:extLst>
                    <a:ext uri="{9D8B030D-6E8A-4147-A177-3AD203B41FA5}">
                      <a16:colId xmlns:a16="http://schemas.microsoft.com/office/drawing/2014/main" val="2246574143"/>
                    </a:ext>
                  </a:extLst>
                </a:gridCol>
                <a:gridCol w="375138">
                  <a:extLst>
                    <a:ext uri="{9D8B030D-6E8A-4147-A177-3AD203B41FA5}">
                      <a16:colId xmlns:a16="http://schemas.microsoft.com/office/drawing/2014/main" val="2372538427"/>
                    </a:ext>
                  </a:extLst>
                </a:gridCol>
                <a:gridCol w="375138">
                  <a:extLst>
                    <a:ext uri="{9D8B030D-6E8A-4147-A177-3AD203B41FA5}">
                      <a16:colId xmlns:a16="http://schemas.microsoft.com/office/drawing/2014/main" val="4176767938"/>
                    </a:ext>
                  </a:extLst>
                </a:gridCol>
                <a:gridCol w="375138">
                  <a:extLst>
                    <a:ext uri="{9D8B030D-6E8A-4147-A177-3AD203B41FA5}">
                      <a16:colId xmlns:a16="http://schemas.microsoft.com/office/drawing/2014/main" val="3998419505"/>
                    </a:ext>
                  </a:extLst>
                </a:gridCol>
                <a:gridCol w="375138">
                  <a:extLst>
                    <a:ext uri="{9D8B030D-6E8A-4147-A177-3AD203B41FA5}">
                      <a16:colId xmlns:a16="http://schemas.microsoft.com/office/drawing/2014/main" val="789455426"/>
                    </a:ext>
                  </a:extLst>
                </a:gridCol>
                <a:gridCol w="375138">
                  <a:extLst>
                    <a:ext uri="{9D8B030D-6E8A-4147-A177-3AD203B41FA5}">
                      <a16:colId xmlns:a16="http://schemas.microsoft.com/office/drawing/2014/main" val="4024949074"/>
                    </a:ext>
                  </a:extLst>
                </a:gridCol>
                <a:gridCol w="375138">
                  <a:extLst>
                    <a:ext uri="{9D8B030D-6E8A-4147-A177-3AD203B41FA5}">
                      <a16:colId xmlns:a16="http://schemas.microsoft.com/office/drawing/2014/main" val="3446492690"/>
                    </a:ext>
                  </a:extLst>
                </a:gridCol>
                <a:gridCol w="375138">
                  <a:extLst>
                    <a:ext uri="{9D8B030D-6E8A-4147-A177-3AD203B41FA5}">
                      <a16:colId xmlns:a16="http://schemas.microsoft.com/office/drawing/2014/main" val="1417603456"/>
                    </a:ext>
                  </a:extLst>
                </a:gridCol>
                <a:gridCol w="375138">
                  <a:extLst>
                    <a:ext uri="{9D8B030D-6E8A-4147-A177-3AD203B41FA5}">
                      <a16:colId xmlns:a16="http://schemas.microsoft.com/office/drawing/2014/main" val="2242664779"/>
                    </a:ext>
                  </a:extLst>
                </a:gridCol>
                <a:gridCol w="375138">
                  <a:extLst>
                    <a:ext uri="{9D8B030D-6E8A-4147-A177-3AD203B41FA5}">
                      <a16:colId xmlns:a16="http://schemas.microsoft.com/office/drawing/2014/main" val="3532053307"/>
                    </a:ext>
                  </a:extLst>
                </a:gridCol>
                <a:gridCol w="375138">
                  <a:extLst>
                    <a:ext uri="{9D8B030D-6E8A-4147-A177-3AD203B41FA5}">
                      <a16:colId xmlns:a16="http://schemas.microsoft.com/office/drawing/2014/main" val="1882560824"/>
                    </a:ext>
                  </a:extLst>
                </a:gridCol>
              </a:tblGrid>
              <a:tr h="370840">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extLst>
                  <a:ext uri="{0D108BD9-81ED-4DB2-BD59-A6C34878D82A}">
                    <a16:rowId xmlns:a16="http://schemas.microsoft.com/office/drawing/2014/main" val="1179779767"/>
                  </a:ext>
                </a:extLst>
              </a:tr>
            </a:tbl>
          </a:graphicData>
        </a:graphic>
      </p:graphicFrame>
      <p:graphicFrame>
        <p:nvGraphicFramePr>
          <p:cNvPr id="20" name="Table 5">
            <a:extLst>
              <a:ext uri="{FF2B5EF4-FFF2-40B4-BE49-F238E27FC236}">
                <a16:creationId xmlns:a16="http://schemas.microsoft.com/office/drawing/2014/main" id="{75002391-DCA5-4462-A63A-F282985E4189}"/>
              </a:ext>
            </a:extLst>
          </p:cNvPr>
          <p:cNvGraphicFramePr>
            <a:graphicFrameLocks noGrp="1"/>
          </p:cNvGraphicFramePr>
          <p:nvPr>
            <p:extLst>
              <p:ext uri="{D42A27DB-BD31-4B8C-83A1-F6EECF244321}">
                <p14:modId xmlns:p14="http://schemas.microsoft.com/office/powerpoint/2010/main" val="1910227759"/>
              </p:ext>
            </p:extLst>
          </p:nvPr>
        </p:nvGraphicFramePr>
        <p:xfrm>
          <a:off x="137160" y="4572000"/>
          <a:ext cx="4876794" cy="396240"/>
        </p:xfrm>
        <a:graphic>
          <a:graphicData uri="http://schemas.openxmlformats.org/drawingml/2006/table">
            <a:tbl>
              <a:tblPr firstRow="1" bandRow="1">
                <a:tableStyleId>{5C22544A-7EE6-4342-B048-85BDC9FD1C3A}</a:tableStyleId>
              </a:tblPr>
              <a:tblGrid>
                <a:gridCol w="375138">
                  <a:extLst>
                    <a:ext uri="{9D8B030D-6E8A-4147-A177-3AD203B41FA5}">
                      <a16:colId xmlns:a16="http://schemas.microsoft.com/office/drawing/2014/main" val="1433473964"/>
                    </a:ext>
                  </a:extLst>
                </a:gridCol>
                <a:gridCol w="375138">
                  <a:extLst>
                    <a:ext uri="{9D8B030D-6E8A-4147-A177-3AD203B41FA5}">
                      <a16:colId xmlns:a16="http://schemas.microsoft.com/office/drawing/2014/main" val="3106930069"/>
                    </a:ext>
                  </a:extLst>
                </a:gridCol>
                <a:gridCol w="375138">
                  <a:extLst>
                    <a:ext uri="{9D8B030D-6E8A-4147-A177-3AD203B41FA5}">
                      <a16:colId xmlns:a16="http://schemas.microsoft.com/office/drawing/2014/main" val="2246574143"/>
                    </a:ext>
                  </a:extLst>
                </a:gridCol>
                <a:gridCol w="375138">
                  <a:extLst>
                    <a:ext uri="{9D8B030D-6E8A-4147-A177-3AD203B41FA5}">
                      <a16:colId xmlns:a16="http://schemas.microsoft.com/office/drawing/2014/main" val="2372538427"/>
                    </a:ext>
                  </a:extLst>
                </a:gridCol>
                <a:gridCol w="375138">
                  <a:extLst>
                    <a:ext uri="{9D8B030D-6E8A-4147-A177-3AD203B41FA5}">
                      <a16:colId xmlns:a16="http://schemas.microsoft.com/office/drawing/2014/main" val="4176767938"/>
                    </a:ext>
                  </a:extLst>
                </a:gridCol>
                <a:gridCol w="375138">
                  <a:extLst>
                    <a:ext uri="{9D8B030D-6E8A-4147-A177-3AD203B41FA5}">
                      <a16:colId xmlns:a16="http://schemas.microsoft.com/office/drawing/2014/main" val="3998419505"/>
                    </a:ext>
                  </a:extLst>
                </a:gridCol>
                <a:gridCol w="375138">
                  <a:extLst>
                    <a:ext uri="{9D8B030D-6E8A-4147-A177-3AD203B41FA5}">
                      <a16:colId xmlns:a16="http://schemas.microsoft.com/office/drawing/2014/main" val="789455426"/>
                    </a:ext>
                  </a:extLst>
                </a:gridCol>
                <a:gridCol w="375138">
                  <a:extLst>
                    <a:ext uri="{9D8B030D-6E8A-4147-A177-3AD203B41FA5}">
                      <a16:colId xmlns:a16="http://schemas.microsoft.com/office/drawing/2014/main" val="4024949074"/>
                    </a:ext>
                  </a:extLst>
                </a:gridCol>
                <a:gridCol w="375138">
                  <a:extLst>
                    <a:ext uri="{9D8B030D-6E8A-4147-A177-3AD203B41FA5}">
                      <a16:colId xmlns:a16="http://schemas.microsoft.com/office/drawing/2014/main" val="3446492690"/>
                    </a:ext>
                  </a:extLst>
                </a:gridCol>
                <a:gridCol w="375138">
                  <a:extLst>
                    <a:ext uri="{9D8B030D-6E8A-4147-A177-3AD203B41FA5}">
                      <a16:colId xmlns:a16="http://schemas.microsoft.com/office/drawing/2014/main" val="1417603456"/>
                    </a:ext>
                  </a:extLst>
                </a:gridCol>
                <a:gridCol w="375138">
                  <a:extLst>
                    <a:ext uri="{9D8B030D-6E8A-4147-A177-3AD203B41FA5}">
                      <a16:colId xmlns:a16="http://schemas.microsoft.com/office/drawing/2014/main" val="2242664779"/>
                    </a:ext>
                  </a:extLst>
                </a:gridCol>
                <a:gridCol w="375138">
                  <a:extLst>
                    <a:ext uri="{9D8B030D-6E8A-4147-A177-3AD203B41FA5}">
                      <a16:colId xmlns:a16="http://schemas.microsoft.com/office/drawing/2014/main" val="3532053307"/>
                    </a:ext>
                  </a:extLst>
                </a:gridCol>
                <a:gridCol w="375138">
                  <a:extLst>
                    <a:ext uri="{9D8B030D-6E8A-4147-A177-3AD203B41FA5}">
                      <a16:colId xmlns:a16="http://schemas.microsoft.com/office/drawing/2014/main" val="1882560824"/>
                    </a:ext>
                  </a:extLst>
                </a:gridCol>
              </a:tblGrid>
              <a:tr h="370840">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79779767"/>
                  </a:ext>
                </a:extLst>
              </a:tr>
            </a:tbl>
          </a:graphicData>
        </a:graphic>
      </p:graphicFrame>
      <p:graphicFrame>
        <p:nvGraphicFramePr>
          <p:cNvPr id="21" name="Table 6">
            <a:extLst>
              <a:ext uri="{FF2B5EF4-FFF2-40B4-BE49-F238E27FC236}">
                <a16:creationId xmlns:a16="http://schemas.microsoft.com/office/drawing/2014/main" id="{3ACF8747-7CD2-45A8-BF5F-D9A35FA59283}"/>
              </a:ext>
            </a:extLst>
          </p:cNvPr>
          <p:cNvGraphicFramePr>
            <a:graphicFrameLocks noGrp="1"/>
          </p:cNvGraphicFramePr>
          <p:nvPr>
            <p:extLst>
              <p:ext uri="{D42A27DB-BD31-4B8C-83A1-F6EECF244321}">
                <p14:modId xmlns:p14="http://schemas.microsoft.com/office/powerpoint/2010/main" val="2762432157"/>
              </p:ext>
            </p:extLst>
          </p:nvPr>
        </p:nvGraphicFramePr>
        <p:xfrm>
          <a:off x="137160" y="5293248"/>
          <a:ext cx="2872918" cy="741680"/>
        </p:xfrm>
        <a:graphic>
          <a:graphicData uri="http://schemas.openxmlformats.org/drawingml/2006/table">
            <a:tbl>
              <a:tblPr firstRow="1" bandRow="1">
                <a:tableStyleId>{073A0DAA-6AF3-43AB-8588-CEC1D06C72B9}</a:tableStyleId>
              </a:tblPr>
              <a:tblGrid>
                <a:gridCol w="396240">
                  <a:extLst>
                    <a:ext uri="{9D8B030D-6E8A-4147-A177-3AD203B41FA5}">
                      <a16:colId xmlns:a16="http://schemas.microsoft.com/office/drawing/2014/main" val="1168842053"/>
                    </a:ext>
                  </a:extLst>
                </a:gridCol>
                <a:gridCol w="2476678">
                  <a:extLst>
                    <a:ext uri="{9D8B030D-6E8A-4147-A177-3AD203B41FA5}">
                      <a16:colId xmlns:a16="http://schemas.microsoft.com/office/drawing/2014/main" val="230297493"/>
                    </a:ext>
                  </a:extLst>
                </a:gridCol>
              </a:tblGrid>
              <a:tr h="370840">
                <a:tc>
                  <a:txBody>
                    <a:bodyPr/>
                    <a:lstStyle/>
                    <a:p>
                      <a:endParaRPr lang="en-US" sz="18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r>
                        <a:rPr lang="en-US" sz="1800" b="1" dirty="0">
                          <a:solidFill>
                            <a:schemeClr val="tx1"/>
                          </a:solidFill>
                        </a:rPr>
                        <a:t>Previous Head Position</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249643888"/>
                  </a:ext>
                </a:extLst>
              </a:tr>
              <a:tr h="370840">
                <a:tc>
                  <a:txBody>
                    <a:bodyPr/>
                    <a:lstStyle/>
                    <a:p>
                      <a:endParaRPr lang="en-US" sz="18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r>
                        <a:rPr lang="en-US" sz="1800" b="1" dirty="0">
                          <a:solidFill>
                            <a:schemeClr val="tx1"/>
                          </a:solidFill>
                        </a:rPr>
                        <a:t>Current Head Position</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312424899"/>
                  </a:ext>
                </a:extLst>
              </a:tr>
            </a:tbl>
          </a:graphicData>
        </a:graphic>
      </p:graphicFrame>
      <p:sp>
        <p:nvSpPr>
          <p:cNvPr id="22" name="TextBox 21">
            <a:extLst>
              <a:ext uri="{FF2B5EF4-FFF2-40B4-BE49-F238E27FC236}">
                <a16:creationId xmlns:a16="http://schemas.microsoft.com/office/drawing/2014/main" id="{B7A7EAF8-D677-4867-AD40-50E7146682FF}"/>
              </a:ext>
            </a:extLst>
          </p:cNvPr>
          <p:cNvSpPr txBox="1"/>
          <p:nvPr/>
        </p:nvSpPr>
        <p:spPr>
          <a:xfrm>
            <a:off x="5227320" y="4537650"/>
            <a:ext cx="1328649" cy="400110"/>
          </a:xfrm>
          <a:prstGeom prst="rect">
            <a:avLst/>
          </a:prstGeom>
          <a:noFill/>
        </p:spPr>
        <p:txBody>
          <a:bodyPr wrap="square" rtlCol="0">
            <a:spAutoFit/>
          </a:bodyPr>
          <a:lstStyle/>
          <a:p>
            <a:r>
              <a:rPr lang="en-US" sz="2000" b="1" dirty="0">
                <a:solidFill>
                  <a:srgbClr val="FF0000"/>
                </a:solidFill>
              </a:rPr>
              <a:t>REJECTED</a:t>
            </a:r>
          </a:p>
        </p:txBody>
      </p:sp>
    </p:spTree>
    <p:extLst>
      <p:ext uri="{BB962C8B-B14F-4D97-AF65-F5344CB8AC3E}">
        <p14:creationId xmlns:p14="http://schemas.microsoft.com/office/powerpoint/2010/main" val="10001601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mph" presetSubtype="1" nodeType="withEffect">
                                  <p:stCondLst>
                                    <p:cond delay="0"/>
                                  </p:stCondLst>
                                  <p:childTnLst>
                                    <p:set>
                                      <p:cBhvr override="childStyle">
                                        <p:cTn id="6" dur="indefinite"/>
                                        <p:tgtEl>
                                          <p:spTgt spid="4">
                                            <p:txEl>
                                              <p:pRg st="1" end="1"/>
                                            </p:txEl>
                                          </p:spTgt>
                                        </p:tgtEl>
                                        <p:attrNameLst>
                                          <p:attrName>style.color</p:attrName>
                                        </p:attrNameLst>
                                      </p:cBhvr>
                                      <p:to>
                                        <p:clrVal>
                                          <a:srgbClr val="D8D8D8"/>
                                        </p:clrVal>
                                      </p:to>
                                    </p:set>
                                  </p:childTnLst>
                                </p:cTn>
                              </p:par>
                              <p:par>
                                <p:cTn id="7" presetID="3" presetClass="emph" presetSubtype="1" nodeType="withEffect">
                                  <p:stCondLst>
                                    <p:cond delay="0"/>
                                  </p:stCondLst>
                                  <p:childTnLst>
                                    <p:set>
                                      <p:cBhvr override="childStyle">
                                        <p:cTn id="8" dur="indefinite"/>
                                        <p:tgtEl>
                                          <p:spTgt spid="4">
                                            <p:txEl>
                                              <p:pRg st="2" end="2"/>
                                            </p:txEl>
                                          </p:spTgt>
                                        </p:tgtEl>
                                        <p:attrNameLst>
                                          <p:attrName>style.color</p:attrName>
                                        </p:attrNameLst>
                                      </p:cBhvr>
                                      <p:to>
                                        <p:clrVal>
                                          <a:srgbClr val="D8D8D8"/>
                                        </p:clrVal>
                                      </p:to>
                                    </p:set>
                                  </p:childTnLst>
                                </p:cTn>
                              </p:par>
                              <p:par>
                                <p:cTn id="9" presetID="3" presetClass="emph" presetSubtype="1" nodeType="withEffect">
                                  <p:stCondLst>
                                    <p:cond delay="0"/>
                                  </p:stCondLst>
                                  <p:childTnLst>
                                    <p:set>
                                      <p:cBhvr override="childStyle">
                                        <p:cTn id="10" dur="indefinite"/>
                                        <p:tgtEl>
                                          <p:spTgt spid="4">
                                            <p:txEl>
                                              <p:pRg st="4" end="4"/>
                                            </p:txEl>
                                          </p:spTgt>
                                        </p:tgtEl>
                                        <p:attrNameLst>
                                          <p:attrName>style.color</p:attrName>
                                        </p:attrNameLst>
                                      </p:cBhvr>
                                      <p:to>
                                        <p:clrVal>
                                          <a:srgbClr val="D8D8D8"/>
                                        </p:clrVal>
                                      </p:to>
                                    </p:set>
                                  </p:childTnLst>
                                </p:cTn>
                              </p:par>
                              <p:par>
                                <p:cTn id="11" presetID="3" presetClass="emph" presetSubtype="1" nodeType="withEffect">
                                  <p:stCondLst>
                                    <p:cond delay="0"/>
                                  </p:stCondLst>
                                  <p:childTnLst>
                                    <p:set>
                                      <p:cBhvr override="childStyle">
                                        <p:cTn id="12" dur="indefinite"/>
                                        <p:tgtEl>
                                          <p:spTgt spid="4">
                                            <p:txEl>
                                              <p:pRg st="3" end="3"/>
                                            </p:txEl>
                                          </p:spTgt>
                                        </p:tgtEl>
                                        <p:attrNameLst>
                                          <p:attrName>style.color</p:attrName>
                                        </p:attrNameLst>
                                      </p:cBhvr>
                                      <p:to>
                                        <p:clrVal>
                                          <a:srgbClr val="D8D8D8"/>
                                        </p:clrVal>
                                      </p:to>
                                    </p:set>
                                  </p:childTnLst>
                                </p:cTn>
                              </p:par>
                              <p:par>
                                <p:cTn id="13" presetID="3" presetClass="emph" presetSubtype="1" nodeType="withEffect">
                                  <p:stCondLst>
                                    <p:cond delay="0"/>
                                  </p:stCondLst>
                                  <p:childTnLst>
                                    <p:set>
                                      <p:cBhvr override="childStyle">
                                        <p:cTn id="14" dur="indefinite"/>
                                        <p:tgtEl>
                                          <p:spTgt spid="4">
                                            <p:txEl>
                                              <p:pRg st="5" end="5"/>
                                            </p:txEl>
                                          </p:spTgt>
                                        </p:tgtEl>
                                        <p:attrNameLst>
                                          <p:attrName>style.color</p:attrName>
                                        </p:attrNameLst>
                                      </p:cBhvr>
                                      <p:to>
                                        <p:clrVal>
                                          <a:srgbClr val="D8D8D8"/>
                                        </p:clrVal>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3" presetClass="emph" presetSubtype="1" nodeType="clickEffect">
                                  <p:stCondLst>
                                    <p:cond delay="0"/>
                                  </p:stCondLst>
                                  <p:childTnLst>
                                    <p:set>
                                      <p:cBhvr override="childStyle">
                                        <p:cTn id="24" dur="indefinite"/>
                                        <p:tgtEl>
                                          <p:spTgt spid="4">
                                            <p:txEl>
                                              <p:pRg st="1" end="1"/>
                                            </p:txEl>
                                          </p:spTgt>
                                        </p:tgtEl>
                                        <p:attrNameLst>
                                          <p:attrName>style.color</p:attrName>
                                        </p:attrNameLst>
                                      </p:cBhvr>
                                      <p:to>
                                        <p:clrVal>
                                          <a:srgbClr val="000000"/>
                                        </p:clrVal>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7"/>
                                        </p:tgtEl>
                                        <p:attrNameLst>
                                          <p:attrName>style.visibility</p:attrName>
                                        </p:attrNameLst>
                                      </p:cBhvr>
                                      <p:to>
                                        <p:strVal val="visible"/>
                                      </p:to>
                                    </p:set>
                                  </p:childTnLst>
                                </p:cTn>
                              </p:par>
                              <p:par>
                                <p:cTn id="29" presetID="1" presetClass="exit" presetSubtype="0" fill="hold" nodeType="withEffect">
                                  <p:stCondLst>
                                    <p:cond delay="0"/>
                                  </p:stCondLst>
                                  <p:childTnLst>
                                    <p:set>
                                      <p:cBhvr>
                                        <p:cTn id="30" dur="1" fill="hold">
                                          <p:stCondLst>
                                            <p:cond delay="0"/>
                                          </p:stCondLst>
                                        </p:cTn>
                                        <p:tgtEl>
                                          <p:spTgt spid="9"/>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3" presetClass="emph" presetSubtype="1" grpId="0" nodeType="clickEffect">
                                  <p:stCondLst>
                                    <p:cond delay="0"/>
                                  </p:stCondLst>
                                  <p:childTnLst>
                                    <p:set>
                                      <p:cBhvr override="childStyle">
                                        <p:cTn id="34" dur="indefinite"/>
                                        <p:tgtEl>
                                          <p:spTgt spid="4">
                                            <p:txEl>
                                              <p:pRg st="1" end="1"/>
                                            </p:txEl>
                                          </p:spTgt>
                                        </p:tgtEl>
                                        <p:attrNameLst>
                                          <p:attrName>style.color</p:attrName>
                                        </p:attrNameLst>
                                      </p:cBhvr>
                                      <p:to>
                                        <p:clrVal>
                                          <a:srgbClr val="D8D8D8"/>
                                        </p:clrVal>
                                      </p:to>
                                    </p:set>
                                  </p:childTnLst>
                                </p:cTn>
                              </p:par>
                              <p:par>
                                <p:cTn id="35" presetID="3" presetClass="emph" presetSubtype="1" nodeType="withEffect">
                                  <p:stCondLst>
                                    <p:cond delay="0"/>
                                  </p:stCondLst>
                                  <p:childTnLst>
                                    <p:set>
                                      <p:cBhvr override="childStyle">
                                        <p:cTn id="36" dur="indefinite"/>
                                        <p:tgtEl>
                                          <p:spTgt spid="4">
                                            <p:txEl>
                                              <p:pRg st="2" end="2"/>
                                            </p:txEl>
                                          </p:spTgt>
                                        </p:tgtEl>
                                        <p:attrNameLst>
                                          <p:attrName>style.color</p:attrName>
                                        </p:attrNameLst>
                                      </p:cBhvr>
                                      <p:to>
                                        <p:clrVal>
                                          <a:srgbClr val="000000"/>
                                        </p:clrVal>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49"/>
                                        </p:tgtEl>
                                        <p:attrNameLst>
                                          <p:attrName>style.visibility</p:attrName>
                                        </p:attrNameLst>
                                      </p:cBhvr>
                                      <p:to>
                                        <p:strVal val="visible"/>
                                      </p:to>
                                    </p:set>
                                  </p:childTnLst>
                                </p:cTn>
                              </p:par>
                              <p:par>
                                <p:cTn id="41" presetID="1" presetClass="exit" presetSubtype="0" fill="hold" nodeType="withEffect">
                                  <p:stCondLst>
                                    <p:cond delay="0"/>
                                  </p:stCondLst>
                                  <p:childTnLst>
                                    <p:set>
                                      <p:cBhvr>
                                        <p:cTn id="42" dur="1" fill="hold">
                                          <p:stCondLst>
                                            <p:cond delay="0"/>
                                          </p:stCondLst>
                                        </p:cTn>
                                        <p:tgtEl>
                                          <p:spTgt spid="17"/>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53"/>
                                        </p:tgtEl>
                                        <p:attrNameLst>
                                          <p:attrName>style.visibility</p:attrName>
                                        </p:attrNameLst>
                                      </p:cBhvr>
                                      <p:to>
                                        <p:strVal val="visible"/>
                                      </p:to>
                                    </p:set>
                                  </p:childTnLst>
                                </p:cTn>
                              </p:par>
                              <p:par>
                                <p:cTn id="47" presetID="1" presetClass="exit" presetSubtype="0" fill="hold" nodeType="withEffect">
                                  <p:stCondLst>
                                    <p:cond delay="0"/>
                                  </p:stCondLst>
                                  <p:childTnLst>
                                    <p:set>
                                      <p:cBhvr>
                                        <p:cTn id="48" dur="1" fill="hold">
                                          <p:stCondLst>
                                            <p:cond delay="0"/>
                                          </p:stCondLst>
                                        </p:cTn>
                                        <p:tgtEl>
                                          <p:spTgt spid="49"/>
                                        </p:tgtEl>
                                        <p:attrNameLst>
                                          <p:attrName>style.visibility</p:attrName>
                                        </p:attrNameLst>
                                      </p:cBhvr>
                                      <p:to>
                                        <p:strVal val="hidden"/>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57"/>
                                        </p:tgtEl>
                                        <p:attrNameLst>
                                          <p:attrName>style.visibility</p:attrName>
                                        </p:attrNameLst>
                                      </p:cBhvr>
                                      <p:to>
                                        <p:strVal val="visible"/>
                                      </p:to>
                                    </p:set>
                                  </p:childTnLst>
                                </p:cTn>
                              </p:par>
                              <p:par>
                                <p:cTn id="53" presetID="1" presetClass="exit" presetSubtype="0" fill="hold" nodeType="withEffect">
                                  <p:stCondLst>
                                    <p:cond delay="0"/>
                                  </p:stCondLst>
                                  <p:childTnLst>
                                    <p:set>
                                      <p:cBhvr>
                                        <p:cTn id="54" dur="1" fill="hold">
                                          <p:stCondLst>
                                            <p:cond delay="0"/>
                                          </p:stCondLst>
                                        </p:cTn>
                                        <p:tgtEl>
                                          <p:spTgt spid="53"/>
                                        </p:tgtEl>
                                        <p:attrNameLst>
                                          <p:attrName>style.visibility</p:attrName>
                                        </p:attrNameLst>
                                      </p:cBhvr>
                                      <p:to>
                                        <p:strVal val="hidden"/>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61"/>
                                        </p:tgtEl>
                                        <p:attrNameLst>
                                          <p:attrName>style.visibility</p:attrName>
                                        </p:attrNameLst>
                                      </p:cBhvr>
                                      <p:to>
                                        <p:strVal val="visible"/>
                                      </p:to>
                                    </p:set>
                                  </p:childTnLst>
                                </p:cTn>
                              </p:par>
                              <p:par>
                                <p:cTn id="59" presetID="1" presetClass="exit" presetSubtype="0" fill="hold" nodeType="withEffect">
                                  <p:stCondLst>
                                    <p:cond delay="0"/>
                                  </p:stCondLst>
                                  <p:childTnLst>
                                    <p:set>
                                      <p:cBhvr>
                                        <p:cTn id="60" dur="1" fill="hold">
                                          <p:stCondLst>
                                            <p:cond delay="0"/>
                                          </p:stCondLst>
                                        </p:cTn>
                                        <p:tgtEl>
                                          <p:spTgt spid="57"/>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65"/>
                                        </p:tgtEl>
                                        <p:attrNameLst>
                                          <p:attrName>style.visibility</p:attrName>
                                        </p:attrNameLst>
                                      </p:cBhvr>
                                      <p:to>
                                        <p:strVal val="visible"/>
                                      </p:to>
                                    </p:set>
                                  </p:childTnLst>
                                </p:cTn>
                              </p:par>
                              <p:par>
                                <p:cTn id="65" presetID="1" presetClass="exit" presetSubtype="0" fill="hold" nodeType="withEffect">
                                  <p:stCondLst>
                                    <p:cond delay="0"/>
                                  </p:stCondLst>
                                  <p:childTnLst>
                                    <p:set>
                                      <p:cBhvr>
                                        <p:cTn id="66" dur="1" fill="hold">
                                          <p:stCondLst>
                                            <p:cond delay="0"/>
                                          </p:stCondLst>
                                        </p:cTn>
                                        <p:tgtEl>
                                          <p:spTgt spid="61"/>
                                        </p:tgtEl>
                                        <p:attrNameLst>
                                          <p:attrName>style.visibility</p:attrName>
                                        </p:attrNameLst>
                                      </p:cBhvr>
                                      <p:to>
                                        <p:strVal val="hidden"/>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69"/>
                                        </p:tgtEl>
                                        <p:attrNameLst>
                                          <p:attrName>style.visibility</p:attrName>
                                        </p:attrNameLst>
                                      </p:cBhvr>
                                      <p:to>
                                        <p:strVal val="visible"/>
                                      </p:to>
                                    </p:set>
                                  </p:childTnLst>
                                </p:cTn>
                              </p:par>
                              <p:par>
                                <p:cTn id="71" presetID="1" presetClass="exit" presetSubtype="0" fill="hold" nodeType="withEffect">
                                  <p:stCondLst>
                                    <p:cond delay="0"/>
                                  </p:stCondLst>
                                  <p:childTnLst>
                                    <p:set>
                                      <p:cBhvr>
                                        <p:cTn id="72" dur="1" fill="hold">
                                          <p:stCondLst>
                                            <p:cond delay="0"/>
                                          </p:stCondLst>
                                        </p:cTn>
                                        <p:tgtEl>
                                          <p:spTgt spid="65"/>
                                        </p:tgtEl>
                                        <p:attrNameLst>
                                          <p:attrName>style.visibility</p:attrName>
                                        </p:attrNameLst>
                                      </p:cBhvr>
                                      <p:to>
                                        <p:strVal val="hidden"/>
                                      </p:to>
                                    </p:set>
                                  </p:childTnLst>
                                </p:cTn>
                              </p:par>
                            </p:childTnLst>
                          </p:cTn>
                        </p:par>
                      </p:childTnLst>
                    </p:cTn>
                  </p:par>
                  <p:par>
                    <p:cTn id="73" fill="hold">
                      <p:stCondLst>
                        <p:cond delay="indefinite"/>
                      </p:stCondLst>
                      <p:childTnLst>
                        <p:par>
                          <p:cTn id="74" fill="hold">
                            <p:stCondLst>
                              <p:cond delay="0"/>
                            </p:stCondLst>
                            <p:childTnLst>
                              <p:par>
                                <p:cTn id="75" presetID="3" presetClass="emph" presetSubtype="1" nodeType="clickEffect">
                                  <p:stCondLst>
                                    <p:cond delay="0"/>
                                  </p:stCondLst>
                                  <p:childTnLst>
                                    <p:set>
                                      <p:cBhvr override="childStyle">
                                        <p:cTn id="76" dur="indefinite"/>
                                        <p:tgtEl>
                                          <p:spTgt spid="4">
                                            <p:txEl>
                                              <p:pRg st="2" end="2"/>
                                            </p:txEl>
                                          </p:spTgt>
                                        </p:tgtEl>
                                        <p:attrNameLst>
                                          <p:attrName>style.color</p:attrName>
                                        </p:attrNameLst>
                                      </p:cBhvr>
                                      <p:to>
                                        <p:clrVal>
                                          <a:srgbClr val="D8D8D8"/>
                                        </p:clrVal>
                                      </p:to>
                                    </p:set>
                                  </p:childTnLst>
                                </p:cTn>
                              </p:par>
                              <p:par>
                                <p:cTn id="77" presetID="3" presetClass="emph" presetSubtype="1" nodeType="withEffect">
                                  <p:stCondLst>
                                    <p:cond delay="0"/>
                                  </p:stCondLst>
                                  <p:childTnLst>
                                    <p:set>
                                      <p:cBhvr override="childStyle">
                                        <p:cTn id="78" dur="indefinite"/>
                                        <p:tgtEl>
                                          <p:spTgt spid="4">
                                            <p:txEl>
                                              <p:pRg st="3" end="3"/>
                                            </p:txEl>
                                          </p:spTgt>
                                        </p:tgtEl>
                                        <p:attrNameLst>
                                          <p:attrName>style.color</p:attrName>
                                        </p:attrNameLst>
                                      </p:cBhvr>
                                      <p:to>
                                        <p:clrVal>
                                          <a:srgbClr val="000000"/>
                                        </p:clrVal>
                                      </p:to>
                                    </p:set>
                                  </p:childTnLst>
                                </p:cTn>
                              </p:par>
                            </p:childTnLst>
                          </p:cTn>
                        </p:par>
                      </p:childTnLst>
                    </p:cTn>
                  </p:par>
                  <p:par>
                    <p:cTn id="79" fill="hold">
                      <p:stCondLst>
                        <p:cond delay="indefinite"/>
                      </p:stCondLst>
                      <p:childTnLst>
                        <p:par>
                          <p:cTn id="80" fill="hold">
                            <p:stCondLst>
                              <p:cond delay="0"/>
                            </p:stCondLst>
                            <p:childTnLst>
                              <p:par>
                                <p:cTn id="81" presetID="3" presetClass="emph" presetSubtype="1" grpId="1" nodeType="clickEffect">
                                  <p:stCondLst>
                                    <p:cond delay="0"/>
                                  </p:stCondLst>
                                  <p:childTnLst>
                                    <p:set>
                                      <p:cBhvr override="childStyle">
                                        <p:cTn id="82" dur="indefinite"/>
                                        <p:tgtEl>
                                          <p:spTgt spid="4">
                                            <p:txEl>
                                              <p:pRg st="3" end="3"/>
                                            </p:txEl>
                                          </p:spTgt>
                                        </p:tgtEl>
                                        <p:attrNameLst>
                                          <p:attrName>style.color</p:attrName>
                                        </p:attrNameLst>
                                      </p:cBhvr>
                                      <p:to>
                                        <p:clrVal>
                                          <a:srgbClr val="D8D8D8"/>
                                        </p:clrVal>
                                      </p:to>
                                    </p:set>
                                  </p:childTnLst>
                                </p:cTn>
                              </p:par>
                              <p:par>
                                <p:cTn id="83" presetID="3" presetClass="emph" presetSubtype="1" nodeType="withEffect">
                                  <p:stCondLst>
                                    <p:cond delay="0"/>
                                  </p:stCondLst>
                                  <p:childTnLst>
                                    <p:set>
                                      <p:cBhvr override="childStyle">
                                        <p:cTn id="84" dur="indefinite"/>
                                        <p:tgtEl>
                                          <p:spTgt spid="4">
                                            <p:txEl>
                                              <p:pRg st="4" end="4"/>
                                            </p:txEl>
                                          </p:spTgt>
                                        </p:tgtEl>
                                        <p:attrNameLst>
                                          <p:attrName>style.color</p:attrName>
                                        </p:attrNameLst>
                                      </p:cBhvr>
                                      <p:to>
                                        <p:clrVal>
                                          <a:srgbClr val="000000"/>
                                        </p:clrVal>
                                      </p:to>
                                    </p:set>
                                  </p:childTnLst>
                                </p:cTn>
                              </p:par>
                            </p:childTnLst>
                          </p:cTn>
                        </p:par>
                      </p:childTnLst>
                    </p:cTn>
                  </p:par>
                  <p:par>
                    <p:cTn id="85" fill="hold">
                      <p:stCondLst>
                        <p:cond delay="indefinite"/>
                      </p:stCondLst>
                      <p:childTnLst>
                        <p:par>
                          <p:cTn id="86" fill="hold">
                            <p:stCondLst>
                              <p:cond delay="0"/>
                            </p:stCondLst>
                            <p:childTnLst>
                              <p:par>
                                <p:cTn id="87" presetID="3" presetClass="emph" presetSubtype="1" grpId="1" nodeType="clickEffect">
                                  <p:stCondLst>
                                    <p:cond delay="0"/>
                                  </p:stCondLst>
                                  <p:childTnLst>
                                    <p:set>
                                      <p:cBhvr override="childStyle">
                                        <p:cTn id="88" dur="indefinite"/>
                                        <p:tgtEl>
                                          <p:spTgt spid="4">
                                            <p:txEl>
                                              <p:pRg st="4" end="4"/>
                                            </p:txEl>
                                          </p:spTgt>
                                        </p:tgtEl>
                                        <p:attrNameLst>
                                          <p:attrName>style.color</p:attrName>
                                        </p:attrNameLst>
                                      </p:cBhvr>
                                      <p:to>
                                        <p:clrVal>
                                          <a:srgbClr val="D8D8D8"/>
                                        </p:clrVal>
                                      </p:to>
                                    </p:set>
                                  </p:childTnLst>
                                </p:cTn>
                              </p:par>
                              <p:par>
                                <p:cTn id="89" presetID="3" presetClass="emph" presetSubtype="1" nodeType="withEffect">
                                  <p:stCondLst>
                                    <p:cond delay="0"/>
                                  </p:stCondLst>
                                  <p:childTnLst>
                                    <p:set>
                                      <p:cBhvr override="childStyle">
                                        <p:cTn id="90" dur="indefinite"/>
                                        <p:tgtEl>
                                          <p:spTgt spid="4">
                                            <p:txEl>
                                              <p:pRg st="5" end="5"/>
                                            </p:txEl>
                                          </p:spTgt>
                                        </p:tgtEl>
                                        <p:attrNameLst>
                                          <p:attrName>style.color</p:attrName>
                                        </p:attrNameLst>
                                      </p:cBhvr>
                                      <p:to>
                                        <p:clrVal>
                                          <a:srgbClr val="000000"/>
                                        </p:clrVal>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nodeType="clickEffect">
                                  <p:stCondLst>
                                    <p:cond delay="0"/>
                                  </p:stCondLst>
                                  <p:childTnLst>
                                    <p:set>
                                      <p:cBhvr>
                                        <p:cTn id="94" dur="1" fill="hold">
                                          <p:stCondLst>
                                            <p:cond delay="0"/>
                                          </p:stCondLst>
                                        </p:cTn>
                                        <p:tgtEl>
                                          <p:spTgt spid="41"/>
                                        </p:tgtEl>
                                        <p:attrNameLst>
                                          <p:attrName>style.visibility</p:attrName>
                                        </p:attrNameLst>
                                      </p:cBhvr>
                                      <p:to>
                                        <p:strVal val="visible"/>
                                      </p:to>
                                    </p:set>
                                  </p:childTnLst>
                                </p:cTn>
                              </p:par>
                              <p:par>
                                <p:cTn id="95" presetID="1" presetClass="exit" presetSubtype="0" fill="hold" nodeType="withEffect">
                                  <p:stCondLst>
                                    <p:cond delay="0"/>
                                  </p:stCondLst>
                                  <p:childTnLst>
                                    <p:set>
                                      <p:cBhvr>
                                        <p:cTn id="96" dur="1" fill="hold">
                                          <p:stCondLst>
                                            <p:cond delay="0"/>
                                          </p:stCondLst>
                                        </p:cTn>
                                        <p:tgtEl>
                                          <p:spTgt spid="69"/>
                                        </p:tgtEl>
                                        <p:attrNameLst>
                                          <p:attrName>style.visibility</p:attrName>
                                        </p:attrNameLst>
                                      </p:cBhvr>
                                      <p:to>
                                        <p:strVal val="hidden"/>
                                      </p:to>
                                    </p:set>
                                  </p:childTnLst>
                                </p:cTn>
                              </p:par>
                            </p:childTnLst>
                          </p:cTn>
                        </p:par>
                      </p:childTnLst>
                    </p:cTn>
                  </p:par>
                  <p:par>
                    <p:cTn id="97" fill="hold">
                      <p:stCondLst>
                        <p:cond delay="indefinite"/>
                      </p:stCondLst>
                      <p:childTnLst>
                        <p:par>
                          <p:cTn id="98" fill="hold">
                            <p:stCondLst>
                              <p:cond delay="0"/>
                            </p:stCondLst>
                            <p:childTnLst>
                              <p:par>
                                <p:cTn id="99" presetID="3" presetClass="emph" presetSubtype="1" grpId="2" nodeType="clickEffect">
                                  <p:stCondLst>
                                    <p:cond delay="0"/>
                                  </p:stCondLst>
                                  <p:childTnLst>
                                    <p:set>
                                      <p:cBhvr override="childStyle">
                                        <p:cTn id="100" dur="indefinite"/>
                                        <p:tgtEl>
                                          <p:spTgt spid="4">
                                            <p:txEl>
                                              <p:pRg st="2" end="2"/>
                                            </p:txEl>
                                          </p:spTgt>
                                        </p:tgtEl>
                                        <p:attrNameLst>
                                          <p:attrName>style.color</p:attrName>
                                        </p:attrNameLst>
                                      </p:cBhvr>
                                      <p:to>
                                        <p:clrVal>
                                          <a:srgbClr val="000000"/>
                                        </p:clrVal>
                                      </p:to>
                                    </p:set>
                                  </p:childTnLst>
                                </p:cTn>
                              </p:par>
                              <p:par>
                                <p:cTn id="101" presetID="3" presetClass="emph" presetSubtype="1" grpId="2" nodeType="withEffect">
                                  <p:stCondLst>
                                    <p:cond delay="0"/>
                                  </p:stCondLst>
                                  <p:childTnLst>
                                    <p:set>
                                      <p:cBhvr override="childStyle">
                                        <p:cTn id="102" dur="indefinite"/>
                                        <p:tgtEl>
                                          <p:spTgt spid="4">
                                            <p:txEl>
                                              <p:pRg st="5" end="5"/>
                                            </p:txEl>
                                          </p:spTgt>
                                        </p:tgtEl>
                                        <p:attrNameLst>
                                          <p:attrName>style.color</p:attrName>
                                        </p:attrNameLst>
                                      </p:cBhvr>
                                      <p:to>
                                        <p:clrVal>
                                          <a:srgbClr val="D8D8D8"/>
                                        </p:clrVal>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nodeType="clickEffect">
                                  <p:stCondLst>
                                    <p:cond delay="0"/>
                                  </p:stCondLst>
                                  <p:childTnLst>
                                    <p:set>
                                      <p:cBhvr>
                                        <p:cTn id="106" dur="1" fill="hold">
                                          <p:stCondLst>
                                            <p:cond delay="0"/>
                                          </p:stCondLst>
                                        </p:cTn>
                                        <p:tgtEl>
                                          <p:spTgt spid="18"/>
                                        </p:tgtEl>
                                        <p:attrNameLst>
                                          <p:attrName>style.visibility</p:attrName>
                                        </p:attrNameLst>
                                      </p:cBhvr>
                                      <p:to>
                                        <p:strVal val="visible"/>
                                      </p:to>
                                    </p:set>
                                  </p:childTnLst>
                                </p:cTn>
                              </p:par>
                              <p:par>
                                <p:cTn id="107" presetID="1" presetClass="exit" presetSubtype="0" fill="hold" nodeType="withEffect">
                                  <p:stCondLst>
                                    <p:cond delay="0"/>
                                  </p:stCondLst>
                                  <p:childTnLst>
                                    <p:set>
                                      <p:cBhvr>
                                        <p:cTn id="108" dur="1" fill="hold">
                                          <p:stCondLst>
                                            <p:cond delay="0"/>
                                          </p:stCondLst>
                                        </p:cTn>
                                        <p:tgtEl>
                                          <p:spTgt spid="41"/>
                                        </p:tgtEl>
                                        <p:attrNameLst>
                                          <p:attrName>style.visibility</p:attrName>
                                        </p:attrNameLst>
                                      </p:cBhvr>
                                      <p:to>
                                        <p:strVal val="hidden"/>
                                      </p:to>
                                    </p:set>
                                  </p:childTnLst>
                                </p:cTn>
                              </p:par>
                            </p:childTnLst>
                          </p:cTn>
                        </p:par>
                      </p:childTnLst>
                    </p:cTn>
                  </p:par>
                  <p:par>
                    <p:cTn id="109" fill="hold">
                      <p:stCondLst>
                        <p:cond delay="indefinite"/>
                      </p:stCondLst>
                      <p:childTnLst>
                        <p:par>
                          <p:cTn id="110" fill="hold">
                            <p:stCondLst>
                              <p:cond delay="0"/>
                            </p:stCondLst>
                            <p:childTnLst>
                              <p:par>
                                <p:cTn id="111" presetID="1" presetClass="entr" presetSubtype="0" fill="hold" nodeType="clickEffect">
                                  <p:stCondLst>
                                    <p:cond delay="0"/>
                                  </p:stCondLst>
                                  <p:childTnLst>
                                    <p:set>
                                      <p:cBhvr>
                                        <p:cTn id="112" dur="1" fill="hold">
                                          <p:stCondLst>
                                            <p:cond delay="0"/>
                                          </p:stCondLst>
                                        </p:cTn>
                                        <p:tgtEl>
                                          <p:spTgt spid="73"/>
                                        </p:tgtEl>
                                        <p:attrNameLst>
                                          <p:attrName>style.visibility</p:attrName>
                                        </p:attrNameLst>
                                      </p:cBhvr>
                                      <p:to>
                                        <p:strVal val="visible"/>
                                      </p:to>
                                    </p:set>
                                  </p:childTnLst>
                                </p:cTn>
                              </p:par>
                              <p:par>
                                <p:cTn id="113" presetID="1" presetClass="exit" presetSubtype="0" fill="hold" nodeType="withEffect">
                                  <p:stCondLst>
                                    <p:cond delay="0"/>
                                  </p:stCondLst>
                                  <p:childTnLst>
                                    <p:set>
                                      <p:cBhvr>
                                        <p:cTn id="114" dur="1" fill="hold">
                                          <p:stCondLst>
                                            <p:cond delay="0"/>
                                          </p:stCondLst>
                                        </p:cTn>
                                        <p:tgtEl>
                                          <p:spTgt spid="18"/>
                                        </p:tgtEl>
                                        <p:attrNameLst>
                                          <p:attrName>style.visibility</p:attrName>
                                        </p:attrNameLst>
                                      </p:cBhvr>
                                      <p:to>
                                        <p:strVal val="hidden"/>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nodeType="clickEffect">
                                  <p:stCondLst>
                                    <p:cond delay="0"/>
                                  </p:stCondLst>
                                  <p:childTnLst>
                                    <p:set>
                                      <p:cBhvr>
                                        <p:cTn id="118" dur="1" fill="hold">
                                          <p:stCondLst>
                                            <p:cond delay="0"/>
                                          </p:stCondLst>
                                        </p:cTn>
                                        <p:tgtEl>
                                          <p:spTgt spid="76"/>
                                        </p:tgtEl>
                                        <p:attrNameLst>
                                          <p:attrName>style.visibility</p:attrName>
                                        </p:attrNameLst>
                                      </p:cBhvr>
                                      <p:to>
                                        <p:strVal val="visible"/>
                                      </p:to>
                                    </p:set>
                                  </p:childTnLst>
                                </p:cTn>
                              </p:par>
                              <p:par>
                                <p:cTn id="119" presetID="1" presetClass="exit" presetSubtype="0" fill="hold" nodeType="withEffect">
                                  <p:stCondLst>
                                    <p:cond delay="0"/>
                                  </p:stCondLst>
                                  <p:childTnLst>
                                    <p:set>
                                      <p:cBhvr>
                                        <p:cTn id="120" dur="1" fill="hold">
                                          <p:stCondLst>
                                            <p:cond delay="0"/>
                                          </p:stCondLst>
                                        </p:cTn>
                                        <p:tgtEl>
                                          <p:spTgt spid="73"/>
                                        </p:tgtEl>
                                        <p:attrNameLst>
                                          <p:attrName>style.visibility</p:attrName>
                                        </p:attrNameLst>
                                      </p:cBhvr>
                                      <p:to>
                                        <p:strVal val="hidden"/>
                                      </p:to>
                                    </p:set>
                                  </p:childTnLst>
                                </p:cTn>
                              </p:par>
                            </p:childTnLst>
                          </p:cTn>
                        </p:par>
                      </p:childTnLst>
                    </p:cTn>
                  </p:par>
                  <p:par>
                    <p:cTn id="121" fill="hold">
                      <p:stCondLst>
                        <p:cond delay="indefinite"/>
                      </p:stCondLst>
                      <p:childTnLst>
                        <p:par>
                          <p:cTn id="122" fill="hold">
                            <p:stCondLst>
                              <p:cond delay="0"/>
                            </p:stCondLst>
                            <p:childTnLst>
                              <p:par>
                                <p:cTn id="123" presetID="1" presetClass="entr" presetSubtype="0" fill="hold" nodeType="clickEffect">
                                  <p:stCondLst>
                                    <p:cond delay="0"/>
                                  </p:stCondLst>
                                  <p:childTnLst>
                                    <p:set>
                                      <p:cBhvr>
                                        <p:cTn id="124" dur="1" fill="hold">
                                          <p:stCondLst>
                                            <p:cond delay="0"/>
                                          </p:stCondLst>
                                        </p:cTn>
                                        <p:tgtEl>
                                          <p:spTgt spid="78"/>
                                        </p:tgtEl>
                                        <p:attrNameLst>
                                          <p:attrName>style.visibility</p:attrName>
                                        </p:attrNameLst>
                                      </p:cBhvr>
                                      <p:to>
                                        <p:strVal val="visible"/>
                                      </p:to>
                                    </p:set>
                                  </p:childTnLst>
                                </p:cTn>
                              </p:par>
                              <p:par>
                                <p:cTn id="125" presetID="1" presetClass="exit" presetSubtype="0" fill="hold" nodeType="withEffect">
                                  <p:stCondLst>
                                    <p:cond delay="0"/>
                                  </p:stCondLst>
                                  <p:childTnLst>
                                    <p:set>
                                      <p:cBhvr>
                                        <p:cTn id="126" dur="1" fill="hold">
                                          <p:stCondLst>
                                            <p:cond delay="0"/>
                                          </p:stCondLst>
                                        </p:cTn>
                                        <p:tgtEl>
                                          <p:spTgt spid="76"/>
                                        </p:tgtEl>
                                        <p:attrNameLst>
                                          <p:attrName>style.visibility</p:attrName>
                                        </p:attrNameLst>
                                      </p:cBhvr>
                                      <p:to>
                                        <p:strVal val="hidden"/>
                                      </p:to>
                                    </p:set>
                                  </p:childTnLst>
                                </p:cTn>
                              </p:par>
                            </p:childTnLst>
                          </p:cTn>
                        </p:par>
                      </p:childTnLst>
                    </p:cTn>
                  </p:par>
                  <p:par>
                    <p:cTn id="127" fill="hold">
                      <p:stCondLst>
                        <p:cond delay="indefinite"/>
                      </p:stCondLst>
                      <p:childTnLst>
                        <p:par>
                          <p:cTn id="128" fill="hold">
                            <p:stCondLst>
                              <p:cond delay="0"/>
                            </p:stCondLst>
                            <p:childTnLst>
                              <p:par>
                                <p:cTn id="129" presetID="3" presetClass="emph" presetSubtype="1" nodeType="clickEffect">
                                  <p:stCondLst>
                                    <p:cond delay="0"/>
                                  </p:stCondLst>
                                  <p:childTnLst>
                                    <p:set>
                                      <p:cBhvr override="childStyle">
                                        <p:cTn id="130" dur="indefinite"/>
                                        <p:tgtEl>
                                          <p:spTgt spid="4">
                                            <p:txEl>
                                              <p:pRg st="2" end="2"/>
                                            </p:txEl>
                                          </p:spTgt>
                                        </p:tgtEl>
                                        <p:attrNameLst>
                                          <p:attrName>style.color</p:attrName>
                                        </p:attrNameLst>
                                      </p:cBhvr>
                                      <p:to>
                                        <p:clrVal>
                                          <a:srgbClr val="D8D8D8"/>
                                        </p:clrVal>
                                      </p:to>
                                    </p:set>
                                  </p:childTnLst>
                                </p:cTn>
                              </p:par>
                              <p:par>
                                <p:cTn id="131" presetID="3" presetClass="emph" presetSubtype="1" nodeType="withEffect">
                                  <p:stCondLst>
                                    <p:cond delay="0"/>
                                  </p:stCondLst>
                                  <p:childTnLst>
                                    <p:set>
                                      <p:cBhvr override="childStyle">
                                        <p:cTn id="132" dur="indefinite"/>
                                        <p:tgtEl>
                                          <p:spTgt spid="4">
                                            <p:txEl>
                                              <p:pRg st="3" end="3"/>
                                            </p:txEl>
                                          </p:spTgt>
                                        </p:tgtEl>
                                        <p:attrNameLst>
                                          <p:attrName>style.color</p:attrName>
                                        </p:attrNameLst>
                                      </p:cBhvr>
                                      <p:to>
                                        <p:clrVal>
                                          <a:srgbClr val="000000"/>
                                        </p:clrVal>
                                      </p:to>
                                    </p:set>
                                  </p:childTnLst>
                                </p:cTn>
                              </p:par>
                            </p:childTnLst>
                          </p:cTn>
                        </p:par>
                      </p:childTnLst>
                    </p:cTn>
                  </p:par>
                  <p:par>
                    <p:cTn id="133" fill="hold">
                      <p:stCondLst>
                        <p:cond delay="indefinite"/>
                      </p:stCondLst>
                      <p:childTnLst>
                        <p:par>
                          <p:cTn id="134" fill="hold">
                            <p:stCondLst>
                              <p:cond delay="0"/>
                            </p:stCondLst>
                            <p:childTnLst>
                              <p:par>
                                <p:cTn id="135" presetID="3" presetClass="emph" presetSubtype="1" nodeType="clickEffect">
                                  <p:stCondLst>
                                    <p:cond delay="0"/>
                                  </p:stCondLst>
                                  <p:childTnLst>
                                    <p:set>
                                      <p:cBhvr override="childStyle">
                                        <p:cTn id="136" dur="indefinite"/>
                                        <p:tgtEl>
                                          <p:spTgt spid="4">
                                            <p:txEl>
                                              <p:pRg st="3" end="3"/>
                                            </p:txEl>
                                          </p:spTgt>
                                        </p:tgtEl>
                                        <p:attrNameLst>
                                          <p:attrName>style.color</p:attrName>
                                        </p:attrNameLst>
                                      </p:cBhvr>
                                      <p:to>
                                        <p:clrVal>
                                          <a:srgbClr val="D8D8D8"/>
                                        </p:clrVal>
                                      </p:to>
                                    </p:set>
                                  </p:childTnLst>
                                </p:cTn>
                              </p:par>
                              <p:par>
                                <p:cTn id="137" presetID="3" presetClass="emph" presetSubtype="1" nodeType="withEffect">
                                  <p:stCondLst>
                                    <p:cond delay="0"/>
                                  </p:stCondLst>
                                  <p:childTnLst>
                                    <p:set>
                                      <p:cBhvr override="childStyle">
                                        <p:cTn id="138" dur="indefinite"/>
                                        <p:tgtEl>
                                          <p:spTgt spid="4">
                                            <p:txEl>
                                              <p:pRg st="4" end="4"/>
                                            </p:txEl>
                                          </p:spTgt>
                                        </p:tgtEl>
                                        <p:attrNameLst>
                                          <p:attrName>style.color</p:attrName>
                                        </p:attrNameLst>
                                      </p:cBhvr>
                                      <p:to>
                                        <p:clrVal>
                                          <a:srgbClr val="000000"/>
                                        </p:clrVal>
                                      </p:to>
                                    </p:set>
                                  </p:childTnLst>
                                </p:cTn>
                              </p:par>
                            </p:childTnLst>
                          </p:cTn>
                        </p:par>
                      </p:childTnLst>
                    </p:cTn>
                  </p:par>
                  <p:par>
                    <p:cTn id="139" fill="hold">
                      <p:stCondLst>
                        <p:cond delay="indefinite"/>
                      </p:stCondLst>
                      <p:childTnLst>
                        <p:par>
                          <p:cTn id="140" fill="hold">
                            <p:stCondLst>
                              <p:cond delay="0"/>
                            </p:stCondLst>
                            <p:childTnLst>
                              <p:par>
                                <p:cTn id="141" presetID="3" presetClass="emph" presetSubtype="1" nodeType="clickEffect">
                                  <p:stCondLst>
                                    <p:cond delay="0"/>
                                  </p:stCondLst>
                                  <p:childTnLst>
                                    <p:set>
                                      <p:cBhvr override="childStyle">
                                        <p:cTn id="142" dur="indefinite"/>
                                        <p:tgtEl>
                                          <p:spTgt spid="4">
                                            <p:txEl>
                                              <p:pRg st="4" end="4"/>
                                            </p:txEl>
                                          </p:spTgt>
                                        </p:tgtEl>
                                        <p:attrNameLst>
                                          <p:attrName>style.color</p:attrName>
                                        </p:attrNameLst>
                                      </p:cBhvr>
                                      <p:to>
                                        <p:clrVal>
                                          <a:srgbClr val="D8D8D8"/>
                                        </p:clrVal>
                                      </p:to>
                                    </p:set>
                                  </p:childTnLst>
                                </p:cTn>
                              </p:par>
                              <p:par>
                                <p:cTn id="143" presetID="3" presetClass="emph" presetSubtype="1" nodeType="withEffect">
                                  <p:stCondLst>
                                    <p:cond delay="0"/>
                                  </p:stCondLst>
                                  <p:childTnLst>
                                    <p:set>
                                      <p:cBhvr override="childStyle">
                                        <p:cTn id="144" dur="indefinite"/>
                                        <p:tgtEl>
                                          <p:spTgt spid="4">
                                            <p:txEl>
                                              <p:pRg st="5" end="5"/>
                                            </p:txEl>
                                          </p:spTgt>
                                        </p:tgtEl>
                                        <p:attrNameLst>
                                          <p:attrName>style.color</p:attrName>
                                        </p:attrNameLst>
                                      </p:cBhvr>
                                      <p:to>
                                        <p:clrVal>
                                          <a:srgbClr val="000000"/>
                                        </p:clrVal>
                                      </p:to>
                                    </p:set>
                                  </p:childTnLst>
                                </p:cTn>
                              </p:par>
                            </p:childTnLst>
                          </p:cTn>
                        </p:par>
                      </p:childTnLst>
                    </p:cTn>
                  </p:par>
                  <p:par>
                    <p:cTn id="145" fill="hold">
                      <p:stCondLst>
                        <p:cond delay="indefinite"/>
                      </p:stCondLst>
                      <p:childTnLst>
                        <p:par>
                          <p:cTn id="146" fill="hold">
                            <p:stCondLst>
                              <p:cond delay="0"/>
                            </p:stCondLst>
                            <p:childTnLst>
                              <p:par>
                                <p:cTn id="147" presetID="1" presetClass="entr" presetSubtype="0" fill="hold" nodeType="clickEffect">
                                  <p:stCondLst>
                                    <p:cond delay="0"/>
                                  </p:stCondLst>
                                  <p:childTnLst>
                                    <p:set>
                                      <p:cBhvr>
                                        <p:cTn id="148" dur="1" fill="hold">
                                          <p:stCondLst>
                                            <p:cond delay="0"/>
                                          </p:stCondLst>
                                        </p:cTn>
                                        <p:tgtEl>
                                          <p:spTgt spid="19"/>
                                        </p:tgtEl>
                                        <p:attrNameLst>
                                          <p:attrName>style.visibility</p:attrName>
                                        </p:attrNameLst>
                                      </p:cBhvr>
                                      <p:to>
                                        <p:strVal val="visible"/>
                                      </p:to>
                                    </p:set>
                                  </p:childTnLst>
                                </p:cTn>
                              </p:par>
                              <p:par>
                                <p:cTn id="149" presetID="1" presetClass="exit" presetSubtype="0" fill="hold" nodeType="withEffect">
                                  <p:stCondLst>
                                    <p:cond delay="0"/>
                                  </p:stCondLst>
                                  <p:childTnLst>
                                    <p:set>
                                      <p:cBhvr>
                                        <p:cTn id="150" dur="1" fill="hold">
                                          <p:stCondLst>
                                            <p:cond delay="0"/>
                                          </p:stCondLst>
                                        </p:cTn>
                                        <p:tgtEl>
                                          <p:spTgt spid="78"/>
                                        </p:tgtEl>
                                        <p:attrNameLst>
                                          <p:attrName>style.visibility</p:attrName>
                                        </p:attrNameLst>
                                      </p:cBhvr>
                                      <p:to>
                                        <p:strVal val="hidden"/>
                                      </p:to>
                                    </p:set>
                                  </p:childTnLst>
                                </p:cTn>
                              </p:par>
                            </p:childTnLst>
                          </p:cTn>
                        </p:par>
                      </p:childTnLst>
                    </p:cTn>
                  </p:par>
                  <p:par>
                    <p:cTn id="151" fill="hold">
                      <p:stCondLst>
                        <p:cond delay="indefinite"/>
                      </p:stCondLst>
                      <p:childTnLst>
                        <p:par>
                          <p:cTn id="152" fill="hold">
                            <p:stCondLst>
                              <p:cond delay="0"/>
                            </p:stCondLst>
                            <p:childTnLst>
                              <p:par>
                                <p:cTn id="153" presetID="3" presetClass="emph" presetSubtype="1" nodeType="clickEffect">
                                  <p:stCondLst>
                                    <p:cond delay="0"/>
                                  </p:stCondLst>
                                  <p:childTnLst>
                                    <p:set>
                                      <p:cBhvr override="childStyle">
                                        <p:cTn id="154" dur="indefinite"/>
                                        <p:tgtEl>
                                          <p:spTgt spid="4">
                                            <p:txEl>
                                              <p:pRg st="2" end="2"/>
                                            </p:txEl>
                                          </p:spTgt>
                                        </p:tgtEl>
                                        <p:attrNameLst>
                                          <p:attrName>style.color</p:attrName>
                                        </p:attrNameLst>
                                      </p:cBhvr>
                                      <p:to>
                                        <p:clrVal>
                                          <a:srgbClr val="000000"/>
                                        </p:clrVal>
                                      </p:to>
                                    </p:set>
                                  </p:childTnLst>
                                </p:cTn>
                              </p:par>
                              <p:par>
                                <p:cTn id="155" presetID="3" presetClass="emph" presetSubtype="1" nodeType="withEffect">
                                  <p:stCondLst>
                                    <p:cond delay="0"/>
                                  </p:stCondLst>
                                  <p:childTnLst>
                                    <p:set>
                                      <p:cBhvr override="childStyle">
                                        <p:cTn id="156" dur="indefinite"/>
                                        <p:tgtEl>
                                          <p:spTgt spid="4">
                                            <p:txEl>
                                              <p:pRg st="5" end="5"/>
                                            </p:txEl>
                                          </p:spTgt>
                                        </p:tgtEl>
                                        <p:attrNameLst>
                                          <p:attrName>style.color</p:attrName>
                                        </p:attrNameLst>
                                      </p:cBhvr>
                                      <p:to>
                                        <p:clrVal>
                                          <a:srgbClr val="D8D8D8"/>
                                        </p:clrVal>
                                      </p:to>
                                    </p:set>
                                  </p:childTnLst>
                                </p:cTn>
                              </p:par>
                            </p:childTnLst>
                          </p:cTn>
                        </p:par>
                      </p:childTnLst>
                    </p:cTn>
                  </p:par>
                  <p:par>
                    <p:cTn id="157" fill="hold">
                      <p:stCondLst>
                        <p:cond delay="indefinite"/>
                      </p:stCondLst>
                      <p:childTnLst>
                        <p:par>
                          <p:cTn id="158" fill="hold">
                            <p:stCondLst>
                              <p:cond delay="0"/>
                            </p:stCondLst>
                            <p:childTnLst>
                              <p:par>
                                <p:cTn id="159" presetID="1" presetClass="entr" presetSubtype="0" fill="hold" nodeType="clickEffect">
                                  <p:stCondLst>
                                    <p:cond delay="0"/>
                                  </p:stCondLst>
                                  <p:childTnLst>
                                    <p:set>
                                      <p:cBhvr>
                                        <p:cTn id="160" dur="1" fill="hold">
                                          <p:stCondLst>
                                            <p:cond delay="0"/>
                                          </p:stCondLst>
                                        </p:cTn>
                                        <p:tgtEl>
                                          <p:spTgt spid="20"/>
                                        </p:tgtEl>
                                        <p:attrNameLst>
                                          <p:attrName>style.visibility</p:attrName>
                                        </p:attrNameLst>
                                      </p:cBhvr>
                                      <p:to>
                                        <p:strVal val="visible"/>
                                      </p:to>
                                    </p:set>
                                  </p:childTnLst>
                                </p:cTn>
                              </p:par>
                              <p:par>
                                <p:cTn id="161" presetID="1" presetClass="exit" presetSubtype="0" fill="hold" nodeType="withEffect">
                                  <p:stCondLst>
                                    <p:cond delay="0"/>
                                  </p:stCondLst>
                                  <p:childTnLst>
                                    <p:set>
                                      <p:cBhvr>
                                        <p:cTn id="162" dur="1" fill="hold">
                                          <p:stCondLst>
                                            <p:cond delay="0"/>
                                          </p:stCondLst>
                                        </p:cTn>
                                        <p:tgtEl>
                                          <p:spTgt spid="19"/>
                                        </p:tgtEl>
                                        <p:attrNameLst>
                                          <p:attrName>style.visibility</p:attrName>
                                        </p:attrNameLst>
                                      </p:cBhvr>
                                      <p:to>
                                        <p:strVal val="hidden"/>
                                      </p:to>
                                    </p:set>
                                  </p:childTnLst>
                                </p:cTn>
                              </p:par>
                            </p:childTnLst>
                          </p:cTn>
                        </p:par>
                      </p:childTnLst>
                    </p:cTn>
                  </p:par>
                  <p:par>
                    <p:cTn id="163" fill="hold">
                      <p:stCondLst>
                        <p:cond delay="indefinite"/>
                      </p:stCondLst>
                      <p:childTnLst>
                        <p:par>
                          <p:cTn id="164" fill="hold">
                            <p:stCondLst>
                              <p:cond delay="0"/>
                            </p:stCondLst>
                            <p:childTnLst>
                              <p:par>
                                <p:cTn id="165" presetID="1" presetClass="entr" presetSubtype="0" fill="hold" nodeType="clickEffect">
                                  <p:stCondLst>
                                    <p:cond delay="0"/>
                                  </p:stCondLst>
                                  <p:childTnLst>
                                    <p:set>
                                      <p:cBhvr>
                                        <p:cTn id="166" dur="1" fill="hold">
                                          <p:stCondLst>
                                            <p:cond delay="0"/>
                                          </p:stCondLst>
                                        </p:cTn>
                                        <p:tgtEl>
                                          <p:spTgt spid="80"/>
                                        </p:tgtEl>
                                        <p:attrNameLst>
                                          <p:attrName>style.visibility</p:attrName>
                                        </p:attrNameLst>
                                      </p:cBhvr>
                                      <p:to>
                                        <p:strVal val="visible"/>
                                      </p:to>
                                    </p:set>
                                  </p:childTnLst>
                                </p:cTn>
                              </p:par>
                              <p:par>
                                <p:cTn id="167" presetID="1" presetClass="exit" presetSubtype="0" fill="hold" nodeType="withEffect">
                                  <p:stCondLst>
                                    <p:cond delay="0"/>
                                  </p:stCondLst>
                                  <p:childTnLst>
                                    <p:set>
                                      <p:cBhvr>
                                        <p:cTn id="168" dur="1" fill="hold">
                                          <p:stCondLst>
                                            <p:cond delay="0"/>
                                          </p:stCondLst>
                                        </p:cTn>
                                        <p:tgtEl>
                                          <p:spTgt spid="20"/>
                                        </p:tgtEl>
                                        <p:attrNameLst>
                                          <p:attrName>style.visibility</p:attrName>
                                        </p:attrNameLst>
                                      </p:cBhvr>
                                      <p:to>
                                        <p:strVal val="hidden"/>
                                      </p:to>
                                    </p:set>
                                  </p:childTnLst>
                                </p:cTn>
                              </p:par>
                            </p:childTnLst>
                          </p:cTn>
                        </p:par>
                      </p:childTnLst>
                    </p:cTn>
                  </p:par>
                  <p:par>
                    <p:cTn id="169" fill="hold">
                      <p:stCondLst>
                        <p:cond delay="indefinite"/>
                      </p:stCondLst>
                      <p:childTnLst>
                        <p:par>
                          <p:cTn id="170" fill="hold">
                            <p:stCondLst>
                              <p:cond delay="0"/>
                            </p:stCondLst>
                            <p:childTnLst>
                              <p:par>
                                <p:cTn id="171" presetID="3" presetClass="emph" presetSubtype="1" nodeType="clickEffect">
                                  <p:stCondLst>
                                    <p:cond delay="0"/>
                                  </p:stCondLst>
                                  <p:childTnLst>
                                    <p:set>
                                      <p:cBhvr override="childStyle">
                                        <p:cTn id="172" dur="indefinite"/>
                                        <p:tgtEl>
                                          <p:spTgt spid="4">
                                            <p:txEl>
                                              <p:pRg st="2" end="2"/>
                                            </p:txEl>
                                          </p:spTgt>
                                        </p:tgtEl>
                                        <p:attrNameLst>
                                          <p:attrName>style.color</p:attrName>
                                        </p:attrNameLst>
                                      </p:cBhvr>
                                      <p:to>
                                        <p:clrVal>
                                          <a:srgbClr val="D8D8D8"/>
                                        </p:clrVal>
                                      </p:to>
                                    </p:set>
                                  </p:childTnLst>
                                </p:cTn>
                              </p:par>
                              <p:par>
                                <p:cTn id="173" presetID="3" presetClass="emph" presetSubtype="1" nodeType="withEffect">
                                  <p:stCondLst>
                                    <p:cond delay="0"/>
                                  </p:stCondLst>
                                  <p:childTnLst>
                                    <p:set>
                                      <p:cBhvr override="childStyle">
                                        <p:cTn id="174" dur="indefinite"/>
                                        <p:tgtEl>
                                          <p:spTgt spid="4">
                                            <p:txEl>
                                              <p:pRg st="3" end="3"/>
                                            </p:txEl>
                                          </p:spTgt>
                                        </p:tgtEl>
                                        <p:attrNameLst>
                                          <p:attrName>style.color</p:attrName>
                                        </p:attrNameLst>
                                      </p:cBhvr>
                                      <p:to>
                                        <p:clrVal>
                                          <a:srgbClr val="000000"/>
                                        </p:clrVal>
                                      </p:to>
                                    </p:set>
                                  </p:childTnLst>
                                </p:cTn>
                              </p:par>
                            </p:childTnLst>
                          </p:cTn>
                        </p:par>
                      </p:childTnLst>
                    </p:cTn>
                  </p:par>
                  <p:par>
                    <p:cTn id="175" fill="hold">
                      <p:stCondLst>
                        <p:cond delay="indefinite"/>
                      </p:stCondLst>
                      <p:childTnLst>
                        <p:par>
                          <p:cTn id="176" fill="hold">
                            <p:stCondLst>
                              <p:cond delay="0"/>
                            </p:stCondLst>
                            <p:childTnLst>
                              <p:par>
                                <p:cTn id="177" presetID="3" presetClass="emph" presetSubtype="1" nodeType="clickEffect">
                                  <p:stCondLst>
                                    <p:cond delay="0"/>
                                  </p:stCondLst>
                                  <p:childTnLst>
                                    <p:set>
                                      <p:cBhvr override="childStyle">
                                        <p:cTn id="178" dur="indefinite"/>
                                        <p:tgtEl>
                                          <p:spTgt spid="4">
                                            <p:txEl>
                                              <p:pRg st="3" end="3"/>
                                            </p:txEl>
                                          </p:spTgt>
                                        </p:tgtEl>
                                        <p:attrNameLst>
                                          <p:attrName>style.color</p:attrName>
                                        </p:attrNameLst>
                                      </p:cBhvr>
                                      <p:to>
                                        <p:clrVal>
                                          <a:srgbClr val="D8D8D8"/>
                                        </p:clrVal>
                                      </p:to>
                                    </p:set>
                                  </p:childTnLst>
                                </p:cTn>
                              </p:par>
                              <p:par>
                                <p:cTn id="179" presetID="3" presetClass="emph" presetSubtype="1" nodeType="withEffect">
                                  <p:stCondLst>
                                    <p:cond delay="0"/>
                                  </p:stCondLst>
                                  <p:childTnLst>
                                    <p:set>
                                      <p:cBhvr override="childStyle">
                                        <p:cTn id="180" dur="indefinite"/>
                                        <p:tgtEl>
                                          <p:spTgt spid="4">
                                            <p:txEl>
                                              <p:pRg st="4" end="4"/>
                                            </p:txEl>
                                          </p:spTgt>
                                        </p:tgtEl>
                                        <p:attrNameLst>
                                          <p:attrName>style.color</p:attrName>
                                        </p:attrNameLst>
                                      </p:cBhvr>
                                      <p:to>
                                        <p:clrVal>
                                          <a:srgbClr val="000000"/>
                                        </p:clrVal>
                                      </p:to>
                                    </p:set>
                                  </p:childTnLst>
                                </p:cTn>
                              </p:par>
                            </p:childTnLst>
                          </p:cTn>
                        </p:par>
                      </p:childTnLst>
                    </p:cTn>
                  </p:par>
                  <p:par>
                    <p:cTn id="181" fill="hold">
                      <p:stCondLst>
                        <p:cond delay="indefinite"/>
                      </p:stCondLst>
                      <p:childTnLst>
                        <p:par>
                          <p:cTn id="182" fill="hold">
                            <p:stCondLst>
                              <p:cond delay="0"/>
                            </p:stCondLst>
                            <p:childTnLst>
                              <p:par>
                                <p:cTn id="183" presetID="22" presetClass="entr" presetSubtype="8" fill="hold" grpId="0" nodeType="clickEffect">
                                  <p:stCondLst>
                                    <p:cond delay="0"/>
                                  </p:stCondLst>
                                  <p:iterate type="lt">
                                    <p:tmPct val="10000"/>
                                  </p:iterate>
                                  <p:childTnLst>
                                    <p:set>
                                      <p:cBhvr>
                                        <p:cTn id="184" dur="1" fill="hold">
                                          <p:stCondLst>
                                            <p:cond delay="0"/>
                                          </p:stCondLst>
                                        </p:cTn>
                                        <p:tgtEl>
                                          <p:spTgt spid="22"/>
                                        </p:tgtEl>
                                        <p:attrNameLst>
                                          <p:attrName>style.visibility</p:attrName>
                                        </p:attrNameLst>
                                      </p:cBhvr>
                                      <p:to>
                                        <p:strVal val="visible"/>
                                      </p:to>
                                    </p:set>
                                    <p:animEffect transition="in" filter="wipe(left)">
                                      <p:cBhvr>
                                        <p:cTn id="185"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allAtOnce"/>
      <p:bldP spid="4" grpId="1" uiExpand="1" build="allAtOnce"/>
      <p:bldP spid="4" grpId="2" uiExpand="1" build="allAtOnce"/>
      <p:bldP spid="2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DF38F49-FA79-4D1C-94C2-BACB19628B89}"/>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09A6D2E5-BCA6-47A2-BA36-38E450068412}"/>
              </a:ext>
            </a:extLst>
          </p:cNvPr>
          <p:cNvSpPr>
            <a:spLocks noGrp="1"/>
          </p:cNvSpPr>
          <p:nvPr>
            <p:ph type="body" sz="quarter" idx="12"/>
          </p:nvPr>
        </p:nvSpPr>
        <p:spPr/>
        <p:txBody>
          <a:bodyPr/>
          <a:lstStyle/>
          <a:p>
            <a:r>
              <a:rPr lang="en-US" altLang="en-US" dirty="0"/>
              <a:t>State Diagram: </a:t>
            </a:r>
            <a:r>
              <a:rPr lang="en-US" altLang="en-US" dirty="0">
                <a:latin typeface="Cambria Math" panose="02040503050406030204" pitchFamily="18" charset="0"/>
                <a:ea typeface="Cambria Math" panose="02040503050406030204" pitchFamily="18" charset="0"/>
              </a:rPr>
              <a:t>A = { 0</a:t>
            </a:r>
            <a:r>
              <a:rPr lang="en-US" altLang="en-US" baseline="30000" dirty="0">
                <a:latin typeface="Cambria Math" panose="02040503050406030204" pitchFamily="18" charset="0"/>
                <a:ea typeface="Cambria Math" panose="02040503050406030204" pitchFamily="18" charset="0"/>
              </a:rPr>
              <a:t>j</a:t>
            </a:r>
            <a:r>
              <a:rPr lang="en-US" altLang="en-US" dirty="0">
                <a:latin typeface="Cambria Math" panose="02040503050406030204" pitchFamily="18" charset="0"/>
                <a:ea typeface="Cambria Math" panose="02040503050406030204" pitchFamily="18" charset="0"/>
              </a:rPr>
              <a:t> | j=2</a:t>
            </a:r>
            <a:r>
              <a:rPr lang="en-US" altLang="en-US" baseline="30000" dirty="0">
                <a:latin typeface="Cambria Math" panose="02040503050406030204" pitchFamily="18" charset="0"/>
                <a:ea typeface="Cambria Math" panose="02040503050406030204" pitchFamily="18" charset="0"/>
              </a:rPr>
              <a:t>n</a:t>
            </a:r>
            <a:r>
              <a:rPr lang="en-US" altLang="en-US" dirty="0">
                <a:latin typeface="Cambria Math" panose="02040503050406030204" pitchFamily="18" charset="0"/>
                <a:ea typeface="Cambria Math" panose="02040503050406030204" pitchFamily="18" charset="0"/>
              </a:rPr>
              <a:t> }</a:t>
            </a:r>
            <a:endParaRPr lang="en-US" dirty="0">
              <a:latin typeface="Cambria Math" panose="02040503050406030204" pitchFamily="18" charset="0"/>
              <a:ea typeface="Cambria Math" panose="02040503050406030204" pitchFamily="18" charset="0"/>
            </a:endParaRPr>
          </a:p>
        </p:txBody>
      </p:sp>
      <p:sp>
        <p:nvSpPr>
          <p:cNvPr id="4" name="Subtitle 2">
            <a:extLst>
              <a:ext uri="{FF2B5EF4-FFF2-40B4-BE49-F238E27FC236}">
                <a16:creationId xmlns:a16="http://schemas.microsoft.com/office/drawing/2014/main" id="{C9FA0795-13EE-4F07-AA18-9B2DA43641F8}"/>
              </a:ext>
            </a:extLst>
          </p:cNvPr>
          <p:cNvSpPr txBox="1">
            <a:spLocks/>
          </p:cNvSpPr>
          <p:nvPr/>
        </p:nvSpPr>
        <p:spPr>
          <a:xfrm>
            <a:off x="19587" y="823072"/>
            <a:ext cx="8951676" cy="2453528"/>
          </a:xfrm>
          <a:prstGeom prst="rect">
            <a:avLst/>
          </a:prstGeom>
        </p:spPr>
        <p:txBody>
          <a:bodyPr/>
          <a:lstStyle>
            <a:lvl1pPr marL="282575" indent="-282575" algn="l" defTabSz="514350" rtl="0" eaLnBrk="1" latinLnBrk="0" hangingPunct="1">
              <a:spcBef>
                <a:spcPts val="6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514350" indent="-285750" algn="l" defTabSz="51435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739775" indent="-282575" algn="l" defTabSz="51435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860425" indent="-228600" algn="l" defTabSz="514350" rtl="0" eaLnBrk="1" latinLnBrk="0" hangingPunct="1">
              <a:spcBef>
                <a:spcPts val="600"/>
              </a:spcBef>
              <a:buClr>
                <a:schemeClr val="tx1">
                  <a:lumMod val="75000"/>
                  <a:lumOff val="25000"/>
                </a:schemeClr>
              </a:buClr>
              <a:buSzPct val="90000"/>
              <a:buFont typeface="Wingdings" pitchFamily="2" charset="2"/>
              <a:buChar char=""/>
              <a:defRPr sz="1900" kern="1200">
                <a:solidFill>
                  <a:schemeClr val="tx1">
                    <a:lumMod val="85000"/>
                    <a:lumOff val="15000"/>
                  </a:schemeClr>
                </a:solidFill>
                <a:latin typeface="+mn-lt"/>
                <a:ea typeface="+mn-ea"/>
                <a:cs typeface="+mn-cs"/>
              </a:defRPr>
            </a:lvl4pPr>
            <a:lvl5pPr marL="1033463" indent="-228600" algn="l" defTabSz="51435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1288554"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6pPr>
            <a:lvl7pPr marL="1476971"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7pPr>
            <a:lvl8pPr marL="1670745"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8pPr>
            <a:lvl9pPr marL="1863626"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a:solidFill>
                  <a:schemeClr val="tx1">
                    <a:lumMod val="85000"/>
                    <a:lumOff val="15000"/>
                  </a:schemeClr>
                </a:solidFill>
                <a:latin typeface="+mn-lt"/>
                <a:ea typeface="+mn-ea"/>
                <a:cs typeface="+mn-cs"/>
              </a:defRPr>
            </a:lvl9pPr>
          </a:lstStyle>
          <a:p>
            <a:pPr marL="288925" indent="-288925">
              <a:lnSpc>
                <a:spcPct val="90000"/>
              </a:lnSpc>
              <a:spcAft>
                <a:spcPts val="600"/>
              </a:spcAft>
            </a:pPr>
            <a:r>
              <a:rPr lang="en-US" altLang="en-US" sz="2000" u="sng" dirty="0"/>
              <a:t>Implementation level description</a:t>
            </a:r>
            <a:r>
              <a:rPr lang="en-US" altLang="en-US" sz="2000" dirty="0"/>
              <a:t>:</a:t>
            </a:r>
          </a:p>
          <a:p>
            <a:pPr marL="288925" indent="-288925" algn="just">
              <a:spcBef>
                <a:spcPts val="0"/>
              </a:spcBef>
              <a:buFont typeface="Wingdings" panose="05000000000000000000" pitchFamily="2" charset="2"/>
              <a:buAutoNum type="arabicPeriod"/>
            </a:pPr>
            <a:r>
              <a:rPr lang="en-US" altLang="en-US" sz="1800" dirty="0"/>
              <a:t>Replace the leftmost zero by </a:t>
            </a:r>
            <a:r>
              <a:rPr lang="en-US" altLang="en-US" sz="1800" dirty="0">
                <a:latin typeface="Cambria Math" panose="02040503050406030204" pitchFamily="18" charset="0"/>
                <a:ea typeface="Cambria Math" panose="02040503050406030204" pitchFamily="18" charset="0"/>
              </a:rPr>
              <a:t>⌴</a:t>
            </a:r>
            <a:endParaRPr lang="en-US" altLang="en-US" sz="1800" dirty="0"/>
          </a:p>
          <a:p>
            <a:pPr marL="288925" indent="-288925" algn="just">
              <a:spcBef>
                <a:spcPts val="0"/>
              </a:spcBef>
              <a:buFont typeface="Wingdings" panose="05000000000000000000" pitchFamily="2" charset="2"/>
              <a:buAutoNum type="arabicPeriod"/>
            </a:pPr>
            <a:r>
              <a:rPr lang="en-US" altLang="en-US" sz="1800" dirty="0"/>
              <a:t>Cross (</a:t>
            </a:r>
            <a:r>
              <a:rPr lang="en-US" altLang="en-US" sz="1800" dirty="0">
                <a:latin typeface="Cambria Math" panose="02040503050406030204" pitchFamily="18" charset="0"/>
                <a:ea typeface="Cambria Math" panose="02040503050406030204" pitchFamily="18" charset="0"/>
                <a:sym typeface="Symbol" panose="05050102010706020507" pitchFamily="18" charset="2"/>
              </a:rPr>
              <a:t></a:t>
            </a:r>
            <a:r>
              <a:rPr lang="en-US" altLang="en-US" sz="1800" dirty="0"/>
              <a:t>) every second </a:t>
            </a:r>
            <a:r>
              <a:rPr lang="en-US" altLang="en-US" sz="1800" dirty="0">
                <a:latin typeface="Cambria Math" panose="02040503050406030204" pitchFamily="18" charset="0"/>
                <a:ea typeface="Cambria Math" panose="02040503050406030204" pitchFamily="18" charset="0"/>
              </a:rPr>
              <a:t>0</a:t>
            </a:r>
            <a:r>
              <a:rPr lang="en-US" altLang="en-US" sz="1800" dirty="0"/>
              <a:t> from left to right. Skip </a:t>
            </a:r>
            <a:r>
              <a:rPr lang="en-US" altLang="en-US" sz="1800" dirty="0">
                <a:latin typeface="Cambria Math" panose="02040503050406030204" pitchFamily="18" charset="0"/>
                <a:ea typeface="Cambria Math" panose="02040503050406030204" pitchFamily="18" charset="0"/>
              </a:rPr>
              <a:t>⌴</a:t>
            </a:r>
            <a:r>
              <a:rPr lang="en-US" altLang="en-US" sz="1800" dirty="0"/>
              <a:t> from left, cross next </a:t>
            </a:r>
            <a:r>
              <a:rPr lang="en-US" altLang="en-US" sz="1800" dirty="0">
                <a:latin typeface="Cambria Math" panose="02040503050406030204" pitchFamily="18" charset="0"/>
                <a:ea typeface="Cambria Math" panose="02040503050406030204" pitchFamily="18" charset="0"/>
              </a:rPr>
              <a:t>0</a:t>
            </a:r>
            <a:r>
              <a:rPr lang="en-US" altLang="en-US" sz="1800" dirty="0"/>
              <a:t>, skip next </a:t>
            </a:r>
            <a:r>
              <a:rPr lang="en-US" altLang="en-US" sz="1800" dirty="0">
                <a:latin typeface="Cambria Math" panose="02040503050406030204" pitchFamily="18" charset="0"/>
                <a:ea typeface="Cambria Math" panose="02040503050406030204" pitchFamily="18" charset="0"/>
              </a:rPr>
              <a:t>0</a:t>
            </a:r>
            <a:r>
              <a:rPr lang="en-US" altLang="en-US" sz="1800" dirty="0"/>
              <a:t>, cross next </a:t>
            </a:r>
            <a:r>
              <a:rPr lang="en-US" altLang="en-US" sz="1800" dirty="0">
                <a:latin typeface="Cambria Math" panose="02040503050406030204" pitchFamily="18" charset="0"/>
                <a:ea typeface="Cambria Math" panose="02040503050406030204" pitchFamily="18" charset="0"/>
              </a:rPr>
              <a:t>0</a:t>
            </a:r>
            <a:r>
              <a:rPr lang="en-US" altLang="en-US" sz="1800" dirty="0"/>
              <a:t>, skip next </a:t>
            </a:r>
            <a:r>
              <a:rPr lang="en-US" altLang="en-US" sz="1800" dirty="0">
                <a:latin typeface="Cambria Math" panose="02040503050406030204" pitchFamily="18" charset="0"/>
                <a:ea typeface="Cambria Math" panose="02040503050406030204" pitchFamily="18" charset="0"/>
              </a:rPr>
              <a:t>0</a:t>
            </a:r>
            <a:r>
              <a:rPr lang="en-US" altLang="en-US" sz="1800" dirty="0"/>
              <a:t>, cross next </a:t>
            </a:r>
            <a:r>
              <a:rPr lang="en-US" altLang="en-US" sz="1800" dirty="0">
                <a:latin typeface="Cambria Math" panose="02040503050406030204" pitchFamily="18" charset="0"/>
                <a:ea typeface="Cambria Math" panose="02040503050406030204" pitchFamily="18" charset="0"/>
              </a:rPr>
              <a:t>0</a:t>
            </a:r>
            <a:r>
              <a:rPr lang="en-US" altLang="en-US" sz="1800" dirty="0"/>
              <a:t>, … and so on. Every skip must be followed by a cross.</a:t>
            </a:r>
          </a:p>
          <a:p>
            <a:pPr marL="288925" indent="-288925" algn="just">
              <a:spcBef>
                <a:spcPts val="0"/>
              </a:spcBef>
              <a:buFont typeface="Wingdings" panose="05000000000000000000" pitchFamily="2" charset="2"/>
              <a:buAutoNum type="arabicPeriod"/>
            </a:pPr>
            <a:r>
              <a:rPr lang="en-US" altLang="en-US" sz="1800" dirty="0"/>
              <a:t>If no </a:t>
            </a:r>
            <a:r>
              <a:rPr lang="en-US" altLang="en-US" sz="1800" dirty="0">
                <a:latin typeface="Cambria Math" panose="02040503050406030204" pitchFamily="18" charset="0"/>
                <a:ea typeface="Cambria Math" panose="02040503050406030204" pitchFamily="18" charset="0"/>
              </a:rPr>
              <a:t>0</a:t>
            </a:r>
            <a:r>
              <a:rPr lang="en-US" altLang="en-US" sz="1800" dirty="0"/>
              <a:t>s are found to skip and cross in step 3 (means </a:t>
            </a:r>
            <a:r>
              <a:rPr lang="en-US" altLang="en-US" sz="1800" dirty="0">
                <a:latin typeface="Cambria Math" panose="02040503050406030204" pitchFamily="18" charset="0"/>
                <a:ea typeface="Cambria Math" panose="02040503050406030204" pitchFamily="18" charset="0"/>
              </a:rPr>
              <a:t>2</a:t>
            </a:r>
            <a:r>
              <a:rPr lang="en-US" altLang="en-US" sz="1800" baseline="30000" dirty="0">
                <a:latin typeface="Cambria Math" panose="02040503050406030204" pitchFamily="18" charset="0"/>
                <a:ea typeface="Cambria Math" panose="02040503050406030204" pitchFamily="18" charset="0"/>
              </a:rPr>
              <a:t>N</a:t>
            </a:r>
            <a:r>
              <a:rPr lang="en-US" altLang="en-US" sz="1800" dirty="0"/>
              <a:t> number of </a:t>
            </a:r>
            <a:r>
              <a:rPr lang="en-US" altLang="en-US" sz="1800" dirty="0">
                <a:latin typeface="Cambria Math" panose="02040503050406030204" pitchFamily="18" charset="0"/>
                <a:ea typeface="Cambria Math" panose="02040503050406030204" pitchFamily="18" charset="0"/>
              </a:rPr>
              <a:t>0</a:t>
            </a:r>
            <a:r>
              <a:rPr lang="en-US" altLang="en-US" sz="1800" dirty="0"/>
              <a:t>s), ACCEPT.</a:t>
            </a:r>
          </a:p>
          <a:p>
            <a:pPr marL="288925" indent="-288925" algn="just">
              <a:spcBef>
                <a:spcPts val="0"/>
              </a:spcBef>
              <a:buFont typeface="Wingdings" panose="05000000000000000000" pitchFamily="2" charset="2"/>
              <a:buAutoNum type="arabicPeriod"/>
            </a:pPr>
            <a:r>
              <a:rPr lang="en-US" altLang="en-US" sz="1800" dirty="0"/>
              <a:t>If there is no 0 to cross after skipping a 0 (means odd number of </a:t>
            </a:r>
            <a:r>
              <a:rPr lang="en-US" altLang="en-US" sz="1800" dirty="0">
                <a:latin typeface="Cambria Math" panose="02040503050406030204" pitchFamily="18" charset="0"/>
                <a:ea typeface="Cambria Math" panose="02040503050406030204" pitchFamily="18" charset="0"/>
              </a:rPr>
              <a:t>0</a:t>
            </a:r>
            <a:r>
              <a:rPr lang="en-US" altLang="en-US" sz="1800" dirty="0"/>
              <a:t>s), REJECT.</a:t>
            </a:r>
          </a:p>
          <a:p>
            <a:pPr marL="288925" indent="-288925" algn="just">
              <a:spcBef>
                <a:spcPts val="0"/>
              </a:spcBef>
              <a:buFont typeface="Wingdings" panose="05000000000000000000" pitchFamily="2" charset="2"/>
              <a:buAutoNum type="arabicPeriod"/>
            </a:pPr>
            <a:r>
              <a:rPr lang="en-US" altLang="en-US" sz="1800" dirty="0"/>
              <a:t>Otherwise MOVE to the left </a:t>
            </a:r>
            <a:r>
              <a:rPr lang="en-US" altLang="en-US" sz="1800" dirty="0">
                <a:latin typeface="Cambria Math" panose="02040503050406030204" pitchFamily="18" charset="0"/>
                <a:ea typeface="Cambria Math" panose="02040503050406030204" pitchFamily="18" charset="0"/>
              </a:rPr>
              <a:t>⌴</a:t>
            </a:r>
            <a:r>
              <a:rPr lang="en-US" altLang="en-US" sz="1800" dirty="0">
                <a:ea typeface="Cambria Math" panose="02040503050406030204" pitchFamily="18" charset="0"/>
              </a:rPr>
              <a:t>, continue step 2.</a:t>
            </a:r>
            <a:endParaRPr lang="en-US" altLang="en-US" sz="1800" dirty="0"/>
          </a:p>
          <a:p>
            <a:pPr marL="288925" indent="-288925">
              <a:lnSpc>
                <a:spcPct val="90000"/>
              </a:lnSpc>
              <a:spcAft>
                <a:spcPts val="600"/>
              </a:spcAft>
            </a:pPr>
            <a:r>
              <a:rPr lang="en-US" altLang="en-US" sz="2000" u="sng" dirty="0"/>
              <a:t>Low level Description</a:t>
            </a:r>
            <a:r>
              <a:rPr lang="en-US" altLang="en-US" sz="2000" dirty="0"/>
              <a:t>: State Diagram</a:t>
            </a:r>
          </a:p>
        </p:txBody>
      </p:sp>
      <p:sp>
        <p:nvSpPr>
          <p:cNvPr id="5" name="Oval 4">
            <a:extLst>
              <a:ext uri="{FF2B5EF4-FFF2-40B4-BE49-F238E27FC236}">
                <a16:creationId xmlns:a16="http://schemas.microsoft.com/office/drawing/2014/main" id="{4E9C24FF-2F29-4E96-8012-26E11C338BFB}"/>
              </a:ext>
            </a:extLst>
          </p:cNvPr>
          <p:cNvSpPr/>
          <p:nvPr/>
        </p:nvSpPr>
        <p:spPr>
          <a:xfrm>
            <a:off x="5486400" y="2749354"/>
            <a:ext cx="548640" cy="548640"/>
          </a:xfrm>
          <a:prstGeom prst="ellipse">
            <a:avLst/>
          </a:prstGeom>
          <a:noFill/>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err="1">
                <a:latin typeface="Arial Narrow" panose="020B0606020202030204" pitchFamily="34" charset="0"/>
              </a:rPr>
              <a:t>q</a:t>
            </a:r>
            <a:r>
              <a:rPr lang="en-US" b="1" baseline="-25000" dirty="0" err="1">
                <a:latin typeface="Arial Narrow" panose="020B0606020202030204" pitchFamily="34" charset="0"/>
              </a:rPr>
              <a:t>A</a:t>
            </a:r>
            <a:endParaRPr lang="en-US" b="1" baseline="-25000" dirty="0">
              <a:latin typeface="Arial Narrow" panose="020B0606020202030204" pitchFamily="34" charset="0"/>
            </a:endParaRPr>
          </a:p>
        </p:txBody>
      </p:sp>
      <p:sp>
        <p:nvSpPr>
          <p:cNvPr id="7" name="Oval 6">
            <a:extLst>
              <a:ext uri="{FF2B5EF4-FFF2-40B4-BE49-F238E27FC236}">
                <a16:creationId xmlns:a16="http://schemas.microsoft.com/office/drawing/2014/main" id="{3A7FBC72-5F89-4A4A-B7EC-9C1EB5365140}"/>
              </a:ext>
            </a:extLst>
          </p:cNvPr>
          <p:cNvSpPr/>
          <p:nvPr/>
        </p:nvSpPr>
        <p:spPr>
          <a:xfrm>
            <a:off x="7376160" y="2749354"/>
            <a:ext cx="548640" cy="548640"/>
          </a:xfrm>
          <a:prstGeom prst="ellipse">
            <a:avLst/>
          </a:prstGeom>
          <a:noFill/>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rPr>
              <a:t>q</a:t>
            </a:r>
            <a:r>
              <a:rPr lang="en-US" b="1" baseline="-25000" dirty="0">
                <a:latin typeface="Arial Narrow" panose="020B0606020202030204" pitchFamily="34" charset="0"/>
              </a:rPr>
              <a:t>4</a:t>
            </a:r>
          </a:p>
        </p:txBody>
      </p:sp>
      <p:sp>
        <p:nvSpPr>
          <p:cNvPr id="9" name="Oval 8">
            <a:extLst>
              <a:ext uri="{FF2B5EF4-FFF2-40B4-BE49-F238E27FC236}">
                <a16:creationId xmlns:a16="http://schemas.microsoft.com/office/drawing/2014/main" id="{AA36B0CB-F029-4F93-887B-76481DFF6434}"/>
              </a:ext>
            </a:extLst>
          </p:cNvPr>
          <p:cNvSpPr/>
          <p:nvPr/>
        </p:nvSpPr>
        <p:spPr>
          <a:xfrm>
            <a:off x="5486400" y="4110085"/>
            <a:ext cx="548640" cy="548640"/>
          </a:xfrm>
          <a:prstGeom prst="ellipse">
            <a:avLst/>
          </a:prstGeom>
          <a:noFill/>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rPr>
              <a:t>q</a:t>
            </a:r>
            <a:r>
              <a:rPr lang="en-US" b="1" baseline="-25000" dirty="0">
                <a:latin typeface="Arial Narrow" panose="020B0606020202030204" pitchFamily="34" charset="0"/>
              </a:rPr>
              <a:t>1</a:t>
            </a:r>
          </a:p>
        </p:txBody>
      </p:sp>
      <p:sp>
        <p:nvSpPr>
          <p:cNvPr id="11" name="Oval 10">
            <a:extLst>
              <a:ext uri="{FF2B5EF4-FFF2-40B4-BE49-F238E27FC236}">
                <a16:creationId xmlns:a16="http://schemas.microsoft.com/office/drawing/2014/main" id="{CF4C3AB8-34BF-4DEC-9B92-4B04AE891A72}"/>
              </a:ext>
            </a:extLst>
          </p:cNvPr>
          <p:cNvSpPr/>
          <p:nvPr/>
        </p:nvSpPr>
        <p:spPr>
          <a:xfrm>
            <a:off x="7376160" y="5470816"/>
            <a:ext cx="548640" cy="548640"/>
          </a:xfrm>
          <a:prstGeom prst="ellipse">
            <a:avLst/>
          </a:prstGeom>
          <a:noFill/>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rPr>
              <a:t>q</a:t>
            </a:r>
            <a:r>
              <a:rPr lang="en-US" b="1" baseline="-25000" dirty="0">
                <a:latin typeface="Arial Narrow" panose="020B0606020202030204" pitchFamily="34" charset="0"/>
              </a:rPr>
              <a:t>3</a:t>
            </a:r>
          </a:p>
        </p:txBody>
      </p:sp>
      <p:sp>
        <p:nvSpPr>
          <p:cNvPr id="13" name="Oval 12">
            <a:extLst>
              <a:ext uri="{FF2B5EF4-FFF2-40B4-BE49-F238E27FC236}">
                <a16:creationId xmlns:a16="http://schemas.microsoft.com/office/drawing/2014/main" id="{5BFC3E7B-0190-45D0-9D6C-C3072DB5D8B6}"/>
              </a:ext>
            </a:extLst>
          </p:cNvPr>
          <p:cNvSpPr/>
          <p:nvPr/>
        </p:nvSpPr>
        <p:spPr>
          <a:xfrm>
            <a:off x="7376160" y="4110085"/>
            <a:ext cx="548640" cy="548640"/>
          </a:xfrm>
          <a:prstGeom prst="ellipse">
            <a:avLst/>
          </a:prstGeom>
          <a:noFill/>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rPr>
              <a:t>q</a:t>
            </a:r>
            <a:r>
              <a:rPr lang="en-US" b="1" baseline="-25000" dirty="0">
                <a:latin typeface="Arial Narrow" panose="020B0606020202030204" pitchFamily="34" charset="0"/>
              </a:rPr>
              <a:t>2</a:t>
            </a:r>
          </a:p>
        </p:txBody>
      </p:sp>
      <p:sp>
        <p:nvSpPr>
          <p:cNvPr id="15" name="Oval 14">
            <a:extLst>
              <a:ext uri="{FF2B5EF4-FFF2-40B4-BE49-F238E27FC236}">
                <a16:creationId xmlns:a16="http://schemas.microsoft.com/office/drawing/2014/main" id="{257A24E7-093F-4AAE-B474-B4501E62E196}"/>
              </a:ext>
            </a:extLst>
          </p:cNvPr>
          <p:cNvSpPr/>
          <p:nvPr/>
        </p:nvSpPr>
        <p:spPr>
          <a:xfrm>
            <a:off x="3596640" y="5470816"/>
            <a:ext cx="548640" cy="548640"/>
          </a:xfrm>
          <a:prstGeom prst="ellipse">
            <a:avLst/>
          </a:prstGeom>
          <a:noFill/>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err="1">
                <a:latin typeface="Arial Narrow" panose="020B0606020202030204" pitchFamily="34" charset="0"/>
              </a:rPr>
              <a:t>q</a:t>
            </a:r>
            <a:r>
              <a:rPr lang="en-US" b="1" baseline="-25000" dirty="0" err="1">
                <a:latin typeface="Arial Narrow" panose="020B0606020202030204" pitchFamily="34" charset="0"/>
              </a:rPr>
              <a:t>R</a:t>
            </a:r>
            <a:endParaRPr lang="en-US" b="1" baseline="-25000" dirty="0">
              <a:latin typeface="Arial Narrow" panose="020B0606020202030204" pitchFamily="34" charset="0"/>
            </a:endParaRPr>
          </a:p>
        </p:txBody>
      </p:sp>
      <p:sp>
        <p:nvSpPr>
          <p:cNvPr id="17" name="Oval 16">
            <a:extLst>
              <a:ext uri="{FF2B5EF4-FFF2-40B4-BE49-F238E27FC236}">
                <a16:creationId xmlns:a16="http://schemas.microsoft.com/office/drawing/2014/main" id="{0EC09E85-EC6F-4328-B30E-E71F1F63FDC9}"/>
              </a:ext>
            </a:extLst>
          </p:cNvPr>
          <p:cNvSpPr/>
          <p:nvPr/>
        </p:nvSpPr>
        <p:spPr>
          <a:xfrm>
            <a:off x="3596640" y="4114628"/>
            <a:ext cx="548640" cy="548640"/>
          </a:xfrm>
          <a:prstGeom prst="ellipse">
            <a:avLst/>
          </a:prstGeom>
          <a:noFill/>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rPr>
              <a:t>q</a:t>
            </a:r>
            <a:r>
              <a:rPr lang="en-US" b="1" baseline="-25000" dirty="0">
                <a:latin typeface="Arial Narrow" panose="020B0606020202030204" pitchFamily="34" charset="0"/>
              </a:rPr>
              <a:t>0</a:t>
            </a:r>
          </a:p>
        </p:txBody>
      </p:sp>
      <p:cxnSp>
        <p:nvCxnSpPr>
          <p:cNvPr id="19" name="Straight Arrow Connector 18">
            <a:extLst>
              <a:ext uri="{FF2B5EF4-FFF2-40B4-BE49-F238E27FC236}">
                <a16:creationId xmlns:a16="http://schemas.microsoft.com/office/drawing/2014/main" id="{34AF2E4A-BC52-4CDB-B8FC-4882E75DA213}"/>
              </a:ext>
            </a:extLst>
          </p:cNvPr>
          <p:cNvCxnSpPr>
            <a:cxnSpLocks/>
            <a:endCxn id="17" idx="0"/>
          </p:cNvCxnSpPr>
          <p:nvPr/>
        </p:nvCxnSpPr>
        <p:spPr>
          <a:xfrm>
            <a:off x="3870960" y="3523886"/>
            <a:ext cx="0" cy="590742"/>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21" name="Straight Arrow Connector 20">
            <a:extLst>
              <a:ext uri="{FF2B5EF4-FFF2-40B4-BE49-F238E27FC236}">
                <a16:creationId xmlns:a16="http://schemas.microsoft.com/office/drawing/2014/main" id="{013FC922-687C-4411-8C56-76D78F747D4B}"/>
              </a:ext>
            </a:extLst>
          </p:cNvPr>
          <p:cNvCxnSpPr>
            <a:stCxn id="17" idx="6"/>
            <a:endCxn id="9" idx="2"/>
          </p:cNvCxnSpPr>
          <p:nvPr/>
        </p:nvCxnSpPr>
        <p:spPr>
          <a:xfrm flipV="1">
            <a:off x="4145280" y="4384405"/>
            <a:ext cx="1341120" cy="4543"/>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23" name="Straight Arrow Connector 22">
            <a:extLst>
              <a:ext uri="{FF2B5EF4-FFF2-40B4-BE49-F238E27FC236}">
                <a16:creationId xmlns:a16="http://schemas.microsoft.com/office/drawing/2014/main" id="{58A2121C-A241-4B70-AD57-90167A7B04E4}"/>
              </a:ext>
            </a:extLst>
          </p:cNvPr>
          <p:cNvCxnSpPr>
            <a:stCxn id="9" idx="6"/>
            <a:endCxn id="13" idx="2"/>
          </p:cNvCxnSpPr>
          <p:nvPr/>
        </p:nvCxnSpPr>
        <p:spPr>
          <a:xfrm>
            <a:off x="6035040" y="4384405"/>
            <a:ext cx="1341120" cy="0"/>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25" name="Straight Arrow Connector 24">
            <a:extLst>
              <a:ext uri="{FF2B5EF4-FFF2-40B4-BE49-F238E27FC236}">
                <a16:creationId xmlns:a16="http://schemas.microsoft.com/office/drawing/2014/main" id="{ACD99889-906C-4972-88B1-75C05B555BB3}"/>
              </a:ext>
            </a:extLst>
          </p:cNvPr>
          <p:cNvCxnSpPr>
            <a:stCxn id="13" idx="0"/>
            <a:endCxn id="7" idx="4"/>
          </p:cNvCxnSpPr>
          <p:nvPr/>
        </p:nvCxnSpPr>
        <p:spPr>
          <a:xfrm flipV="1">
            <a:off x="7650480" y="3297994"/>
            <a:ext cx="0" cy="812091"/>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27" name="Straight Arrow Connector 26">
            <a:extLst>
              <a:ext uri="{FF2B5EF4-FFF2-40B4-BE49-F238E27FC236}">
                <a16:creationId xmlns:a16="http://schemas.microsoft.com/office/drawing/2014/main" id="{0AAB61A1-22B8-4835-A567-0DE407DFB166}"/>
              </a:ext>
            </a:extLst>
          </p:cNvPr>
          <p:cNvCxnSpPr>
            <a:stCxn id="9" idx="0"/>
            <a:endCxn id="5" idx="4"/>
          </p:cNvCxnSpPr>
          <p:nvPr/>
        </p:nvCxnSpPr>
        <p:spPr>
          <a:xfrm flipV="1">
            <a:off x="5760720" y="3297994"/>
            <a:ext cx="0" cy="812091"/>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29" name="Straight Arrow Connector 28">
            <a:extLst>
              <a:ext uri="{FF2B5EF4-FFF2-40B4-BE49-F238E27FC236}">
                <a16:creationId xmlns:a16="http://schemas.microsoft.com/office/drawing/2014/main" id="{8663E56D-10A3-4920-834E-966ECBEABF50}"/>
              </a:ext>
            </a:extLst>
          </p:cNvPr>
          <p:cNvCxnSpPr>
            <a:stCxn id="7" idx="3"/>
            <a:endCxn id="9" idx="7"/>
          </p:cNvCxnSpPr>
          <p:nvPr/>
        </p:nvCxnSpPr>
        <p:spPr>
          <a:xfrm flipH="1">
            <a:off x="5954694" y="3217648"/>
            <a:ext cx="1501812" cy="972783"/>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31" name="Straight Arrow Connector 30">
            <a:extLst>
              <a:ext uri="{FF2B5EF4-FFF2-40B4-BE49-F238E27FC236}">
                <a16:creationId xmlns:a16="http://schemas.microsoft.com/office/drawing/2014/main" id="{FB871436-086A-44D6-8B31-37D9F3E14DB3}"/>
              </a:ext>
            </a:extLst>
          </p:cNvPr>
          <p:cNvCxnSpPr>
            <a:stCxn id="17" idx="4"/>
            <a:endCxn id="15" idx="0"/>
          </p:cNvCxnSpPr>
          <p:nvPr/>
        </p:nvCxnSpPr>
        <p:spPr>
          <a:xfrm>
            <a:off x="3870960" y="4663268"/>
            <a:ext cx="0" cy="807548"/>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33" name="Straight Arrow Connector 32">
            <a:extLst>
              <a:ext uri="{FF2B5EF4-FFF2-40B4-BE49-F238E27FC236}">
                <a16:creationId xmlns:a16="http://schemas.microsoft.com/office/drawing/2014/main" id="{0D96D9A5-9D26-441B-A9ED-FAB07C5EA361}"/>
              </a:ext>
            </a:extLst>
          </p:cNvPr>
          <p:cNvCxnSpPr>
            <a:stCxn id="11" idx="2"/>
            <a:endCxn id="15" idx="6"/>
          </p:cNvCxnSpPr>
          <p:nvPr/>
        </p:nvCxnSpPr>
        <p:spPr>
          <a:xfrm flipH="1">
            <a:off x="4145280" y="5745136"/>
            <a:ext cx="3230880" cy="0"/>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35" name="Connector: Curved 34">
            <a:extLst>
              <a:ext uri="{FF2B5EF4-FFF2-40B4-BE49-F238E27FC236}">
                <a16:creationId xmlns:a16="http://schemas.microsoft.com/office/drawing/2014/main" id="{1C4D0976-3B8A-4E09-83C1-FA712ECF100E}"/>
              </a:ext>
            </a:extLst>
          </p:cNvPr>
          <p:cNvCxnSpPr>
            <a:cxnSpLocks/>
            <a:stCxn id="13" idx="7"/>
            <a:endCxn id="13" idx="5"/>
          </p:cNvCxnSpPr>
          <p:nvPr/>
        </p:nvCxnSpPr>
        <p:spPr>
          <a:xfrm rot="16200000" flipH="1">
            <a:off x="7650480" y="4384405"/>
            <a:ext cx="387948" cy="12700"/>
          </a:xfrm>
          <a:prstGeom prst="curvedConnector5">
            <a:avLst>
              <a:gd name="adj1" fmla="val -7856"/>
              <a:gd name="adj2" fmla="val 2727354"/>
              <a:gd name="adj3" fmla="val 111785"/>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44" name="Connector: Curved 43">
            <a:extLst>
              <a:ext uri="{FF2B5EF4-FFF2-40B4-BE49-F238E27FC236}">
                <a16:creationId xmlns:a16="http://schemas.microsoft.com/office/drawing/2014/main" id="{D6C318D4-0C45-481D-AD46-EBAE47DB0F48}"/>
              </a:ext>
            </a:extLst>
          </p:cNvPr>
          <p:cNvCxnSpPr>
            <a:cxnSpLocks/>
            <a:stCxn id="11" idx="7"/>
            <a:endCxn id="11" idx="5"/>
          </p:cNvCxnSpPr>
          <p:nvPr/>
        </p:nvCxnSpPr>
        <p:spPr>
          <a:xfrm rot="16200000" flipH="1">
            <a:off x="7650480" y="5745136"/>
            <a:ext cx="387948" cy="12700"/>
          </a:xfrm>
          <a:prstGeom prst="curvedConnector5">
            <a:avLst>
              <a:gd name="adj1" fmla="val -11785"/>
              <a:gd name="adj2" fmla="val 2847354"/>
              <a:gd name="adj3" fmla="val 107856"/>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50" name="Connector: Curved 49">
            <a:extLst>
              <a:ext uri="{FF2B5EF4-FFF2-40B4-BE49-F238E27FC236}">
                <a16:creationId xmlns:a16="http://schemas.microsoft.com/office/drawing/2014/main" id="{B10B2BAB-347D-4ACE-8CB8-4150DBA834DD}"/>
              </a:ext>
            </a:extLst>
          </p:cNvPr>
          <p:cNvCxnSpPr>
            <a:cxnSpLocks/>
            <a:stCxn id="7" idx="5"/>
            <a:endCxn id="7" idx="7"/>
          </p:cNvCxnSpPr>
          <p:nvPr/>
        </p:nvCxnSpPr>
        <p:spPr>
          <a:xfrm rot="5400000" flipH="1">
            <a:off x="7650480" y="3023674"/>
            <a:ext cx="387948" cy="12700"/>
          </a:xfrm>
          <a:prstGeom prst="curvedConnector5">
            <a:avLst>
              <a:gd name="adj1" fmla="val -7856"/>
              <a:gd name="adj2" fmla="val -2367354"/>
              <a:gd name="adj3" fmla="val 111785"/>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63" name="Connector: Curved 62">
            <a:extLst>
              <a:ext uri="{FF2B5EF4-FFF2-40B4-BE49-F238E27FC236}">
                <a16:creationId xmlns:a16="http://schemas.microsoft.com/office/drawing/2014/main" id="{E3EC654D-643B-44DF-B7FF-A5CCA033E358}"/>
              </a:ext>
            </a:extLst>
          </p:cNvPr>
          <p:cNvCxnSpPr>
            <a:cxnSpLocks/>
            <a:stCxn id="9" idx="3"/>
            <a:endCxn id="9" idx="5"/>
          </p:cNvCxnSpPr>
          <p:nvPr/>
        </p:nvCxnSpPr>
        <p:spPr>
          <a:xfrm rot="16200000" flipH="1">
            <a:off x="5760720" y="4384405"/>
            <a:ext cx="12700" cy="387948"/>
          </a:xfrm>
          <a:prstGeom prst="curvedConnector3">
            <a:avLst>
              <a:gd name="adj1" fmla="val 2672646"/>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68" name="Straight Arrow Connector 67">
            <a:extLst>
              <a:ext uri="{FF2B5EF4-FFF2-40B4-BE49-F238E27FC236}">
                <a16:creationId xmlns:a16="http://schemas.microsoft.com/office/drawing/2014/main" id="{9288D1C5-8ADC-4670-81DC-A7B387B30385}"/>
              </a:ext>
            </a:extLst>
          </p:cNvPr>
          <p:cNvCxnSpPr>
            <a:stCxn id="13" idx="4"/>
            <a:endCxn id="11" idx="0"/>
          </p:cNvCxnSpPr>
          <p:nvPr/>
        </p:nvCxnSpPr>
        <p:spPr>
          <a:xfrm>
            <a:off x="7650480" y="4658725"/>
            <a:ext cx="0" cy="812091"/>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73" name="Straight Arrow Connector 72">
            <a:extLst>
              <a:ext uri="{FF2B5EF4-FFF2-40B4-BE49-F238E27FC236}">
                <a16:creationId xmlns:a16="http://schemas.microsoft.com/office/drawing/2014/main" id="{2A8EFC99-527C-4216-A4E5-5F4F3FC0366A}"/>
              </a:ext>
            </a:extLst>
          </p:cNvPr>
          <p:cNvCxnSpPr>
            <a:stCxn id="11" idx="1"/>
            <a:endCxn id="13" idx="3"/>
          </p:cNvCxnSpPr>
          <p:nvPr/>
        </p:nvCxnSpPr>
        <p:spPr>
          <a:xfrm flipV="1">
            <a:off x="7456506" y="4578379"/>
            <a:ext cx="0" cy="972783"/>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sp>
        <p:nvSpPr>
          <p:cNvPr id="74" name="Rectangle 73">
            <a:extLst>
              <a:ext uri="{FF2B5EF4-FFF2-40B4-BE49-F238E27FC236}">
                <a16:creationId xmlns:a16="http://schemas.microsoft.com/office/drawing/2014/main" id="{773BDB00-8612-4CCD-9481-C6D57E463BD4}"/>
              </a:ext>
            </a:extLst>
          </p:cNvPr>
          <p:cNvSpPr/>
          <p:nvPr/>
        </p:nvSpPr>
        <p:spPr>
          <a:xfrm rot="19648296">
            <a:off x="6014093" y="3355614"/>
            <a:ext cx="1314445" cy="36512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ea typeface="Cambria Math" panose="02040503050406030204" pitchFamily="18" charset="0"/>
                <a:sym typeface="Symbol" panose="05050102010706020507" pitchFamily="18" charset="2"/>
              </a:rPr>
              <a:t>⌴ </a:t>
            </a:r>
            <a:r>
              <a:rPr lang="en-US" b="1" dirty="0">
                <a:latin typeface="Arial Narrow" panose="020B0606020202030204" pitchFamily="34" charset="0"/>
                <a:ea typeface="Cambria Math" panose="02040503050406030204" pitchFamily="18" charset="0"/>
                <a:sym typeface="Wingdings" panose="05000000000000000000" pitchFamily="2" charset="2"/>
              </a:rPr>
              <a:t> R</a:t>
            </a:r>
            <a:endParaRPr lang="en-US" b="1" dirty="0">
              <a:latin typeface="Arial Narrow" panose="020B0606020202030204" pitchFamily="34" charset="0"/>
            </a:endParaRPr>
          </a:p>
        </p:txBody>
      </p:sp>
      <p:sp>
        <p:nvSpPr>
          <p:cNvPr id="76" name="Rectangle 75">
            <a:extLst>
              <a:ext uri="{FF2B5EF4-FFF2-40B4-BE49-F238E27FC236}">
                <a16:creationId xmlns:a16="http://schemas.microsoft.com/office/drawing/2014/main" id="{B166369B-95C0-4C76-9B4F-D8AC74354572}"/>
              </a:ext>
            </a:extLst>
          </p:cNvPr>
          <p:cNvSpPr/>
          <p:nvPr/>
        </p:nvSpPr>
        <p:spPr>
          <a:xfrm>
            <a:off x="7376160" y="3489758"/>
            <a:ext cx="1314445" cy="36512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ea typeface="Cambria Math" panose="02040503050406030204" pitchFamily="18" charset="0"/>
                <a:sym typeface="Symbol" panose="05050102010706020507" pitchFamily="18" charset="2"/>
              </a:rPr>
              <a:t>⌴ </a:t>
            </a:r>
            <a:r>
              <a:rPr lang="en-US" b="1" dirty="0">
                <a:latin typeface="Arial Narrow" panose="020B0606020202030204" pitchFamily="34" charset="0"/>
                <a:ea typeface="Cambria Math" panose="02040503050406030204" pitchFamily="18" charset="0"/>
                <a:sym typeface="Wingdings" panose="05000000000000000000" pitchFamily="2" charset="2"/>
              </a:rPr>
              <a:t> L</a:t>
            </a:r>
            <a:endParaRPr lang="en-US" b="1" dirty="0">
              <a:latin typeface="Arial Narrow" panose="020B0606020202030204" pitchFamily="34" charset="0"/>
            </a:endParaRPr>
          </a:p>
        </p:txBody>
      </p:sp>
      <p:sp>
        <p:nvSpPr>
          <p:cNvPr id="78" name="Rectangle 77">
            <a:extLst>
              <a:ext uri="{FF2B5EF4-FFF2-40B4-BE49-F238E27FC236}">
                <a16:creationId xmlns:a16="http://schemas.microsoft.com/office/drawing/2014/main" id="{1D976A18-FA09-420A-A292-904199A6CB2D}"/>
              </a:ext>
            </a:extLst>
          </p:cNvPr>
          <p:cNvSpPr/>
          <p:nvPr/>
        </p:nvSpPr>
        <p:spPr>
          <a:xfrm>
            <a:off x="4720595" y="3459620"/>
            <a:ext cx="1314445" cy="36512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ea typeface="Cambria Math" panose="02040503050406030204" pitchFamily="18" charset="0"/>
                <a:sym typeface="Symbol" panose="05050102010706020507" pitchFamily="18" charset="2"/>
              </a:rPr>
              <a:t>⌴ </a:t>
            </a:r>
            <a:r>
              <a:rPr lang="en-US" b="1" dirty="0">
                <a:latin typeface="Arial Narrow" panose="020B0606020202030204" pitchFamily="34" charset="0"/>
                <a:ea typeface="Cambria Math" panose="02040503050406030204" pitchFamily="18" charset="0"/>
                <a:sym typeface="Wingdings" panose="05000000000000000000" pitchFamily="2" charset="2"/>
              </a:rPr>
              <a:t> R</a:t>
            </a:r>
            <a:endParaRPr lang="en-US" b="1" dirty="0">
              <a:latin typeface="Arial Narrow" panose="020B0606020202030204" pitchFamily="34" charset="0"/>
            </a:endParaRPr>
          </a:p>
        </p:txBody>
      </p:sp>
      <p:sp>
        <p:nvSpPr>
          <p:cNvPr id="80" name="Rectangle 79">
            <a:extLst>
              <a:ext uri="{FF2B5EF4-FFF2-40B4-BE49-F238E27FC236}">
                <a16:creationId xmlns:a16="http://schemas.microsoft.com/office/drawing/2014/main" id="{3E1A6879-63E6-4887-97EC-99296FA84820}"/>
              </a:ext>
            </a:extLst>
          </p:cNvPr>
          <p:cNvSpPr/>
          <p:nvPr/>
        </p:nvSpPr>
        <p:spPr>
          <a:xfrm>
            <a:off x="3596640" y="4793013"/>
            <a:ext cx="1314445" cy="36512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ea typeface="Cambria Math" panose="02040503050406030204" pitchFamily="18" charset="0"/>
                <a:sym typeface="Symbol" panose="05050102010706020507" pitchFamily="18" charset="2"/>
              </a:rPr>
              <a:t>⌴ </a:t>
            </a:r>
            <a:r>
              <a:rPr lang="en-US" b="1" dirty="0">
                <a:latin typeface="Arial Narrow" panose="020B0606020202030204" pitchFamily="34" charset="0"/>
                <a:ea typeface="Cambria Math" panose="02040503050406030204" pitchFamily="18" charset="0"/>
                <a:sym typeface="Wingdings" panose="05000000000000000000" pitchFamily="2" charset="2"/>
              </a:rPr>
              <a:t> R</a:t>
            </a:r>
            <a:endParaRPr lang="en-US" b="1" dirty="0">
              <a:latin typeface="Arial Narrow" panose="020B0606020202030204" pitchFamily="34" charset="0"/>
            </a:endParaRPr>
          </a:p>
        </p:txBody>
      </p:sp>
      <p:sp>
        <p:nvSpPr>
          <p:cNvPr id="82" name="Rectangle 81">
            <a:extLst>
              <a:ext uri="{FF2B5EF4-FFF2-40B4-BE49-F238E27FC236}">
                <a16:creationId xmlns:a16="http://schemas.microsoft.com/office/drawing/2014/main" id="{1EAA7940-3774-47E9-AD87-67F302AB88A3}"/>
              </a:ext>
            </a:extLst>
          </p:cNvPr>
          <p:cNvSpPr/>
          <p:nvPr/>
        </p:nvSpPr>
        <p:spPr>
          <a:xfrm>
            <a:off x="7285998" y="4968439"/>
            <a:ext cx="1314445" cy="36512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sym typeface="Symbol" panose="05050102010706020507" pitchFamily="18" charset="2"/>
              </a:rPr>
              <a:t>0</a:t>
            </a:r>
            <a:r>
              <a:rPr lang="en-US" b="1" dirty="0">
                <a:latin typeface="Arial Narrow" panose="020B0606020202030204" pitchFamily="34" charset="0"/>
                <a:sym typeface="Wingdings" panose="05000000000000000000" pitchFamily="2" charset="2"/>
              </a:rPr>
              <a:t> R</a:t>
            </a:r>
            <a:endParaRPr lang="en-US" b="1" dirty="0">
              <a:latin typeface="Arial Narrow" panose="020B0606020202030204" pitchFamily="34" charset="0"/>
            </a:endParaRPr>
          </a:p>
        </p:txBody>
      </p:sp>
      <p:sp>
        <p:nvSpPr>
          <p:cNvPr id="84" name="Rectangle 83">
            <a:extLst>
              <a:ext uri="{FF2B5EF4-FFF2-40B4-BE49-F238E27FC236}">
                <a16:creationId xmlns:a16="http://schemas.microsoft.com/office/drawing/2014/main" id="{4A207CFF-4CDC-4770-998A-CB1D4AEFB2C9}"/>
              </a:ext>
            </a:extLst>
          </p:cNvPr>
          <p:cNvSpPr/>
          <p:nvPr/>
        </p:nvSpPr>
        <p:spPr>
          <a:xfrm>
            <a:off x="6336035" y="4743458"/>
            <a:ext cx="1314445" cy="36512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sym typeface="Symbol" panose="05050102010706020507" pitchFamily="18" charset="2"/>
              </a:rPr>
              <a:t>0 </a:t>
            </a:r>
            <a:r>
              <a:rPr lang="en-US" b="1" dirty="0">
                <a:latin typeface="Arial Narrow" panose="020B0606020202030204" pitchFamily="34" charset="0"/>
                <a:sym typeface="Wingdings" panose="05000000000000000000" pitchFamily="2" charset="2"/>
              </a:rPr>
              <a:t></a:t>
            </a:r>
            <a:r>
              <a:rPr lang="en-US" b="1" dirty="0">
                <a:latin typeface="Arial Narrow" panose="020B0606020202030204" pitchFamily="34" charset="0"/>
                <a:sym typeface="Symbol" panose="05050102010706020507" pitchFamily="18" charset="2"/>
              </a:rPr>
              <a:t> ,</a:t>
            </a:r>
            <a:r>
              <a:rPr lang="en-US" b="1" dirty="0">
                <a:latin typeface="Arial Narrow" panose="020B0606020202030204" pitchFamily="34" charset="0"/>
                <a:sym typeface="Wingdings" panose="05000000000000000000" pitchFamily="2" charset="2"/>
              </a:rPr>
              <a:t> R</a:t>
            </a:r>
            <a:endParaRPr lang="en-US" b="1" dirty="0">
              <a:latin typeface="Arial Narrow" panose="020B0606020202030204" pitchFamily="34" charset="0"/>
            </a:endParaRPr>
          </a:p>
        </p:txBody>
      </p:sp>
      <p:sp>
        <p:nvSpPr>
          <p:cNvPr id="86" name="Rectangle 85">
            <a:extLst>
              <a:ext uri="{FF2B5EF4-FFF2-40B4-BE49-F238E27FC236}">
                <a16:creationId xmlns:a16="http://schemas.microsoft.com/office/drawing/2014/main" id="{6D4AF2D1-F380-4D47-8BD1-FF6258BF2A72}"/>
              </a:ext>
            </a:extLst>
          </p:cNvPr>
          <p:cNvSpPr/>
          <p:nvPr/>
        </p:nvSpPr>
        <p:spPr>
          <a:xfrm>
            <a:off x="6224768" y="3991072"/>
            <a:ext cx="1059197" cy="33592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sym typeface="Symbol" panose="05050102010706020507" pitchFamily="18" charset="2"/>
              </a:rPr>
              <a:t>0 </a:t>
            </a:r>
            <a:r>
              <a:rPr lang="en-US" b="1" dirty="0">
                <a:latin typeface="Arial Narrow" panose="020B0606020202030204" pitchFamily="34" charset="0"/>
                <a:sym typeface="Wingdings" panose="05000000000000000000" pitchFamily="2" charset="2"/>
              </a:rPr>
              <a:t></a:t>
            </a:r>
            <a:r>
              <a:rPr lang="en-US" b="1" dirty="0">
                <a:latin typeface="Arial Narrow" panose="020B0606020202030204" pitchFamily="34" charset="0"/>
                <a:sym typeface="Symbol" panose="05050102010706020507" pitchFamily="18" charset="2"/>
              </a:rPr>
              <a:t> ,</a:t>
            </a:r>
            <a:r>
              <a:rPr lang="en-US" b="1" dirty="0">
                <a:latin typeface="Arial Narrow" panose="020B0606020202030204" pitchFamily="34" charset="0"/>
                <a:sym typeface="Wingdings" panose="05000000000000000000" pitchFamily="2" charset="2"/>
              </a:rPr>
              <a:t> R</a:t>
            </a:r>
            <a:endParaRPr lang="en-US" b="1" dirty="0">
              <a:latin typeface="Arial Narrow" panose="020B0606020202030204" pitchFamily="34" charset="0"/>
            </a:endParaRPr>
          </a:p>
        </p:txBody>
      </p:sp>
      <p:sp>
        <p:nvSpPr>
          <p:cNvPr id="88" name="Rectangle 87">
            <a:extLst>
              <a:ext uri="{FF2B5EF4-FFF2-40B4-BE49-F238E27FC236}">
                <a16:creationId xmlns:a16="http://schemas.microsoft.com/office/drawing/2014/main" id="{5241C029-D085-4603-96AC-5F58A223EC9F}"/>
              </a:ext>
            </a:extLst>
          </p:cNvPr>
          <p:cNvSpPr/>
          <p:nvPr/>
        </p:nvSpPr>
        <p:spPr>
          <a:xfrm>
            <a:off x="7933179" y="2499331"/>
            <a:ext cx="1057774" cy="36512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sym typeface="Symbol" panose="05050102010706020507" pitchFamily="18" charset="2"/>
              </a:rPr>
              <a:t>, 0 </a:t>
            </a:r>
            <a:r>
              <a:rPr lang="en-US" b="1" dirty="0">
                <a:latin typeface="Arial Narrow" panose="020B0606020202030204" pitchFamily="34" charset="0"/>
                <a:sym typeface="Wingdings" panose="05000000000000000000" pitchFamily="2" charset="2"/>
              </a:rPr>
              <a:t> R</a:t>
            </a:r>
            <a:endParaRPr lang="en-US" b="1" dirty="0">
              <a:latin typeface="Arial Narrow" panose="020B0606020202030204" pitchFamily="34" charset="0"/>
            </a:endParaRPr>
          </a:p>
        </p:txBody>
      </p:sp>
      <p:sp>
        <p:nvSpPr>
          <p:cNvPr id="90" name="Rectangle 89">
            <a:extLst>
              <a:ext uri="{FF2B5EF4-FFF2-40B4-BE49-F238E27FC236}">
                <a16:creationId xmlns:a16="http://schemas.microsoft.com/office/drawing/2014/main" id="{604E6430-9CD5-41A8-AB07-E568F1520B1A}"/>
              </a:ext>
            </a:extLst>
          </p:cNvPr>
          <p:cNvSpPr/>
          <p:nvPr/>
        </p:nvSpPr>
        <p:spPr>
          <a:xfrm>
            <a:off x="8170934" y="4176106"/>
            <a:ext cx="827272" cy="36512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sym typeface="Symbol" panose="05050102010706020507" pitchFamily="18" charset="2"/>
              </a:rPr>
              <a:t> </a:t>
            </a:r>
            <a:r>
              <a:rPr lang="en-US" b="1" dirty="0">
                <a:latin typeface="Arial Narrow" panose="020B0606020202030204" pitchFamily="34" charset="0"/>
                <a:sym typeface="Wingdings" panose="05000000000000000000" pitchFamily="2" charset="2"/>
              </a:rPr>
              <a:t> R</a:t>
            </a:r>
            <a:endParaRPr lang="en-US" b="1" dirty="0">
              <a:latin typeface="Arial Narrow" panose="020B0606020202030204" pitchFamily="34" charset="0"/>
            </a:endParaRPr>
          </a:p>
        </p:txBody>
      </p:sp>
      <p:sp>
        <p:nvSpPr>
          <p:cNvPr id="92" name="Rectangle 91">
            <a:extLst>
              <a:ext uri="{FF2B5EF4-FFF2-40B4-BE49-F238E27FC236}">
                <a16:creationId xmlns:a16="http://schemas.microsoft.com/office/drawing/2014/main" id="{E7DF89AE-0C6D-43CA-AB0D-FB91EBE83A4B}"/>
              </a:ext>
            </a:extLst>
          </p:cNvPr>
          <p:cNvSpPr/>
          <p:nvPr/>
        </p:nvSpPr>
        <p:spPr>
          <a:xfrm>
            <a:off x="8170934" y="5490361"/>
            <a:ext cx="820019" cy="38794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sym typeface="Symbol" panose="05050102010706020507" pitchFamily="18" charset="2"/>
              </a:rPr>
              <a:t></a:t>
            </a:r>
            <a:r>
              <a:rPr lang="en-US" b="1" dirty="0">
                <a:latin typeface="Arial Narrow" panose="020B0606020202030204" pitchFamily="34" charset="0"/>
                <a:ea typeface="Cambria Math" panose="02040503050406030204" pitchFamily="18" charset="0"/>
                <a:sym typeface="Symbol" panose="05050102010706020507" pitchFamily="18" charset="2"/>
              </a:rPr>
              <a:t> </a:t>
            </a:r>
            <a:r>
              <a:rPr lang="en-US" b="1" dirty="0">
                <a:latin typeface="Arial Narrow" panose="020B0606020202030204" pitchFamily="34" charset="0"/>
                <a:ea typeface="Cambria Math" panose="02040503050406030204" pitchFamily="18" charset="0"/>
                <a:sym typeface="Wingdings" panose="05000000000000000000" pitchFamily="2" charset="2"/>
              </a:rPr>
              <a:t></a:t>
            </a:r>
            <a:r>
              <a:rPr lang="en-US" b="1" dirty="0">
                <a:latin typeface="Arial Narrow" panose="020B0606020202030204" pitchFamily="34" charset="0"/>
                <a:ea typeface="Cambria Math" panose="02040503050406030204" pitchFamily="18" charset="0"/>
                <a:sym typeface="Symbol" panose="05050102010706020507" pitchFamily="18" charset="2"/>
              </a:rPr>
              <a:t> R</a:t>
            </a:r>
            <a:endParaRPr lang="en-US" b="1" dirty="0">
              <a:latin typeface="Arial Narrow" panose="020B0606020202030204" pitchFamily="34" charset="0"/>
            </a:endParaRPr>
          </a:p>
        </p:txBody>
      </p:sp>
      <p:sp>
        <p:nvSpPr>
          <p:cNvPr id="94" name="Rectangle 93">
            <a:extLst>
              <a:ext uri="{FF2B5EF4-FFF2-40B4-BE49-F238E27FC236}">
                <a16:creationId xmlns:a16="http://schemas.microsoft.com/office/drawing/2014/main" id="{4AC0FD76-5E1F-4EC1-9BA8-501315286CD4}"/>
              </a:ext>
            </a:extLst>
          </p:cNvPr>
          <p:cNvSpPr/>
          <p:nvPr/>
        </p:nvSpPr>
        <p:spPr>
          <a:xfrm>
            <a:off x="5128431" y="4831054"/>
            <a:ext cx="1314445" cy="36512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sym typeface="Symbol" panose="05050102010706020507" pitchFamily="18" charset="2"/>
              </a:rPr>
              <a:t></a:t>
            </a:r>
            <a:r>
              <a:rPr lang="en-US" b="1" dirty="0">
                <a:latin typeface="Arial Narrow" panose="020B0606020202030204" pitchFamily="34" charset="0"/>
                <a:ea typeface="Cambria Math" panose="02040503050406030204" pitchFamily="18" charset="0"/>
                <a:sym typeface="Symbol" panose="05050102010706020507" pitchFamily="18" charset="2"/>
              </a:rPr>
              <a:t> </a:t>
            </a:r>
            <a:r>
              <a:rPr lang="en-US" b="1" dirty="0">
                <a:latin typeface="Arial Narrow" panose="020B0606020202030204" pitchFamily="34" charset="0"/>
                <a:ea typeface="Cambria Math" panose="02040503050406030204" pitchFamily="18" charset="0"/>
                <a:sym typeface="Wingdings" panose="05000000000000000000" pitchFamily="2" charset="2"/>
              </a:rPr>
              <a:t></a:t>
            </a:r>
            <a:r>
              <a:rPr lang="en-US" b="1" dirty="0">
                <a:latin typeface="Arial Narrow" panose="020B0606020202030204" pitchFamily="34" charset="0"/>
                <a:ea typeface="Cambria Math" panose="02040503050406030204" pitchFamily="18" charset="0"/>
                <a:sym typeface="Symbol" panose="05050102010706020507" pitchFamily="18" charset="2"/>
              </a:rPr>
              <a:t> R</a:t>
            </a:r>
            <a:endParaRPr lang="en-US" b="1" dirty="0">
              <a:latin typeface="Arial Narrow" panose="020B0606020202030204" pitchFamily="34" charset="0"/>
            </a:endParaRPr>
          </a:p>
        </p:txBody>
      </p:sp>
      <p:sp>
        <p:nvSpPr>
          <p:cNvPr id="96" name="Rectangle 95">
            <a:extLst>
              <a:ext uri="{FF2B5EF4-FFF2-40B4-BE49-F238E27FC236}">
                <a16:creationId xmlns:a16="http://schemas.microsoft.com/office/drawing/2014/main" id="{EF4973A1-DF75-411F-B29B-D38A29F881E1}"/>
              </a:ext>
            </a:extLst>
          </p:cNvPr>
          <p:cNvSpPr/>
          <p:nvPr/>
        </p:nvSpPr>
        <p:spPr>
          <a:xfrm>
            <a:off x="4093853" y="4020990"/>
            <a:ext cx="1314445" cy="36512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sym typeface="Symbol" panose="05050102010706020507" pitchFamily="18" charset="2"/>
              </a:rPr>
              <a:t>0 </a:t>
            </a:r>
            <a:r>
              <a:rPr lang="en-US" b="1" dirty="0">
                <a:latin typeface="Arial Narrow" panose="020B0606020202030204" pitchFamily="34" charset="0"/>
                <a:sym typeface="Wingdings" panose="05000000000000000000" pitchFamily="2" charset="2"/>
              </a:rPr>
              <a:t> </a:t>
            </a:r>
            <a:r>
              <a:rPr lang="en-US" b="1" dirty="0">
                <a:latin typeface="Arial Narrow" panose="020B0606020202030204" pitchFamily="34" charset="0"/>
                <a:ea typeface="Cambria Math" panose="02040503050406030204" pitchFamily="18" charset="0"/>
                <a:sym typeface="Symbol" panose="05050102010706020507" pitchFamily="18" charset="2"/>
              </a:rPr>
              <a:t>⌴, R</a:t>
            </a:r>
            <a:endParaRPr lang="en-US" b="1" dirty="0">
              <a:latin typeface="Arial Narrow" panose="020B0606020202030204" pitchFamily="34" charset="0"/>
            </a:endParaRPr>
          </a:p>
        </p:txBody>
      </p:sp>
      <p:sp>
        <p:nvSpPr>
          <p:cNvPr id="98" name="Rectangle 97">
            <a:extLst>
              <a:ext uri="{FF2B5EF4-FFF2-40B4-BE49-F238E27FC236}">
                <a16:creationId xmlns:a16="http://schemas.microsoft.com/office/drawing/2014/main" id="{D82635E1-CF48-4934-AD9D-5D75A48857B5}"/>
              </a:ext>
            </a:extLst>
          </p:cNvPr>
          <p:cNvSpPr/>
          <p:nvPr/>
        </p:nvSpPr>
        <p:spPr>
          <a:xfrm>
            <a:off x="4915873" y="5700050"/>
            <a:ext cx="1314445" cy="36512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ea typeface="Cambria Math" panose="02040503050406030204" pitchFamily="18" charset="0"/>
                <a:sym typeface="Symbol" panose="05050102010706020507" pitchFamily="18" charset="2"/>
              </a:rPr>
              <a:t>⌴ </a:t>
            </a:r>
            <a:r>
              <a:rPr lang="en-US" b="1" dirty="0">
                <a:latin typeface="Arial Narrow" panose="020B0606020202030204" pitchFamily="34" charset="0"/>
                <a:ea typeface="Cambria Math" panose="02040503050406030204" pitchFamily="18" charset="0"/>
                <a:sym typeface="Wingdings" panose="05000000000000000000" pitchFamily="2" charset="2"/>
              </a:rPr>
              <a:t> R</a:t>
            </a:r>
            <a:endParaRPr lang="en-US" b="1" dirty="0">
              <a:latin typeface="Arial Narrow" panose="020B0606020202030204" pitchFamily="34" charset="0"/>
            </a:endParaRPr>
          </a:p>
        </p:txBody>
      </p:sp>
    </p:spTree>
    <p:extLst>
      <p:ext uri="{BB962C8B-B14F-4D97-AF65-F5344CB8AC3E}">
        <p14:creationId xmlns:p14="http://schemas.microsoft.com/office/powerpoint/2010/main" val="42038893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mph" presetSubtype="1" nodeType="withEffect">
                                  <p:stCondLst>
                                    <p:cond delay="0"/>
                                  </p:stCondLst>
                                  <p:childTnLst>
                                    <p:set>
                                      <p:cBhvr override="childStyle">
                                        <p:cTn id="6" dur="indefinite"/>
                                        <p:tgtEl>
                                          <p:spTgt spid="4">
                                            <p:txEl>
                                              <p:pRg st="1" end="1"/>
                                            </p:txEl>
                                          </p:spTgt>
                                        </p:tgtEl>
                                        <p:attrNameLst>
                                          <p:attrName>style.color</p:attrName>
                                        </p:attrNameLst>
                                      </p:cBhvr>
                                      <p:to>
                                        <p:clrVal>
                                          <a:srgbClr val="D8D8D8"/>
                                        </p:clrVal>
                                      </p:to>
                                    </p:set>
                                  </p:childTnLst>
                                </p:cTn>
                              </p:par>
                              <p:par>
                                <p:cTn id="7" presetID="3" presetClass="emph" presetSubtype="1" nodeType="withEffect">
                                  <p:stCondLst>
                                    <p:cond delay="0"/>
                                  </p:stCondLst>
                                  <p:childTnLst>
                                    <p:set>
                                      <p:cBhvr override="childStyle">
                                        <p:cTn id="8" dur="indefinite"/>
                                        <p:tgtEl>
                                          <p:spTgt spid="4">
                                            <p:txEl>
                                              <p:pRg st="2" end="2"/>
                                            </p:txEl>
                                          </p:spTgt>
                                        </p:tgtEl>
                                        <p:attrNameLst>
                                          <p:attrName>style.color</p:attrName>
                                        </p:attrNameLst>
                                      </p:cBhvr>
                                      <p:to>
                                        <p:clrVal>
                                          <a:srgbClr val="D8D8D8"/>
                                        </p:clrVal>
                                      </p:to>
                                    </p:set>
                                  </p:childTnLst>
                                </p:cTn>
                              </p:par>
                              <p:par>
                                <p:cTn id="9" presetID="3" presetClass="emph" presetSubtype="1" nodeType="withEffect">
                                  <p:stCondLst>
                                    <p:cond delay="0"/>
                                  </p:stCondLst>
                                  <p:childTnLst>
                                    <p:set>
                                      <p:cBhvr override="childStyle">
                                        <p:cTn id="10" dur="indefinite"/>
                                        <p:tgtEl>
                                          <p:spTgt spid="4">
                                            <p:txEl>
                                              <p:pRg st="3" end="3"/>
                                            </p:txEl>
                                          </p:spTgt>
                                        </p:tgtEl>
                                        <p:attrNameLst>
                                          <p:attrName>style.color</p:attrName>
                                        </p:attrNameLst>
                                      </p:cBhvr>
                                      <p:to>
                                        <p:clrVal>
                                          <a:srgbClr val="D8D8D8"/>
                                        </p:clrVal>
                                      </p:to>
                                    </p:set>
                                  </p:childTnLst>
                                </p:cTn>
                              </p:par>
                              <p:par>
                                <p:cTn id="11" presetID="3" presetClass="emph" presetSubtype="1" nodeType="withEffect">
                                  <p:stCondLst>
                                    <p:cond delay="0"/>
                                  </p:stCondLst>
                                  <p:childTnLst>
                                    <p:set>
                                      <p:cBhvr override="childStyle">
                                        <p:cTn id="12" dur="indefinite"/>
                                        <p:tgtEl>
                                          <p:spTgt spid="4">
                                            <p:txEl>
                                              <p:pRg st="4" end="4"/>
                                            </p:txEl>
                                          </p:spTgt>
                                        </p:tgtEl>
                                        <p:attrNameLst>
                                          <p:attrName>style.color</p:attrName>
                                        </p:attrNameLst>
                                      </p:cBhvr>
                                      <p:to>
                                        <p:clrVal>
                                          <a:srgbClr val="D8D8D8"/>
                                        </p:clrVal>
                                      </p:to>
                                    </p:set>
                                  </p:childTnLst>
                                </p:cTn>
                              </p:par>
                              <p:par>
                                <p:cTn id="13" presetID="3" presetClass="emph" presetSubtype="1" nodeType="withEffect">
                                  <p:stCondLst>
                                    <p:cond delay="0"/>
                                  </p:stCondLst>
                                  <p:childTnLst>
                                    <p:set>
                                      <p:cBhvr override="childStyle">
                                        <p:cTn id="14" dur="indefinite"/>
                                        <p:tgtEl>
                                          <p:spTgt spid="4">
                                            <p:txEl>
                                              <p:pRg st="5" end="5"/>
                                            </p:txEl>
                                          </p:spTgt>
                                        </p:tgtEl>
                                        <p:attrNameLst>
                                          <p:attrName>style.color</p:attrName>
                                        </p:attrNameLst>
                                      </p:cBhvr>
                                      <p:to>
                                        <p:clrVal>
                                          <a:srgbClr val="D8D8D8"/>
                                        </p:clrVal>
                                      </p:to>
                                    </p:set>
                                  </p:childTnLst>
                                </p:cTn>
                              </p:par>
                            </p:childTnLst>
                          </p:cTn>
                        </p:par>
                      </p:childTnLst>
                    </p:cTn>
                  </p:par>
                  <p:par>
                    <p:cTn id="15" fill="hold">
                      <p:stCondLst>
                        <p:cond delay="indefinite"/>
                      </p:stCondLst>
                      <p:childTnLst>
                        <p:par>
                          <p:cTn id="16" fill="hold">
                            <p:stCondLst>
                              <p:cond delay="0"/>
                            </p:stCondLst>
                            <p:childTnLst>
                              <p:par>
                                <p:cTn id="17" presetID="2" presetClass="entr" presetSubtype="1" fill="hold" nodeType="clickEffect">
                                  <p:stCondLst>
                                    <p:cond delay="0"/>
                                  </p:stCondLst>
                                  <p:childTnLst>
                                    <p:set>
                                      <p:cBhvr>
                                        <p:cTn id="18" dur="1" fill="hold">
                                          <p:stCondLst>
                                            <p:cond delay="0"/>
                                          </p:stCondLst>
                                        </p:cTn>
                                        <p:tgtEl>
                                          <p:spTgt spid="19"/>
                                        </p:tgtEl>
                                        <p:attrNameLst>
                                          <p:attrName>style.visibility</p:attrName>
                                        </p:attrNameLst>
                                      </p:cBhvr>
                                      <p:to>
                                        <p:strVal val="visible"/>
                                      </p:to>
                                    </p:set>
                                    <p:anim calcmode="lin" valueType="num">
                                      <p:cBhvr additive="base">
                                        <p:cTn id="19" dur="500" fill="hold"/>
                                        <p:tgtEl>
                                          <p:spTgt spid="19"/>
                                        </p:tgtEl>
                                        <p:attrNameLst>
                                          <p:attrName>ppt_x</p:attrName>
                                        </p:attrNameLst>
                                      </p:cBhvr>
                                      <p:tavLst>
                                        <p:tav tm="0">
                                          <p:val>
                                            <p:strVal val="#ppt_x"/>
                                          </p:val>
                                        </p:tav>
                                        <p:tav tm="100000">
                                          <p:val>
                                            <p:strVal val="#ppt_x"/>
                                          </p:val>
                                        </p:tav>
                                      </p:tavLst>
                                    </p:anim>
                                    <p:anim calcmode="lin" valueType="num">
                                      <p:cBhvr additive="base">
                                        <p:cTn id="20" dur="500" fill="hold"/>
                                        <p:tgtEl>
                                          <p:spTgt spid="19"/>
                                        </p:tgtEl>
                                        <p:attrNameLst>
                                          <p:attrName>ppt_y</p:attrName>
                                        </p:attrNameLst>
                                      </p:cBhvr>
                                      <p:tavLst>
                                        <p:tav tm="0">
                                          <p:val>
                                            <p:strVal val="0-#ppt_h/2"/>
                                          </p:val>
                                        </p:tav>
                                        <p:tav tm="100000">
                                          <p:val>
                                            <p:strVal val="#ppt_y"/>
                                          </p:val>
                                        </p:tav>
                                      </p:tavLst>
                                    </p:anim>
                                  </p:childTnLst>
                                </p:cTn>
                              </p:par>
                              <p:par>
                                <p:cTn id="21" presetID="21" presetClass="entr" presetSubtype="8" fill="hold" grpId="0" nodeType="withEffect">
                                  <p:stCondLst>
                                    <p:cond delay="0"/>
                                  </p:stCondLst>
                                  <p:childTnLst>
                                    <p:set>
                                      <p:cBhvr>
                                        <p:cTn id="22" dur="1" fill="hold">
                                          <p:stCondLst>
                                            <p:cond delay="0"/>
                                          </p:stCondLst>
                                        </p:cTn>
                                        <p:tgtEl>
                                          <p:spTgt spid="17"/>
                                        </p:tgtEl>
                                        <p:attrNameLst>
                                          <p:attrName>style.visibility</p:attrName>
                                        </p:attrNameLst>
                                      </p:cBhvr>
                                      <p:to>
                                        <p:strVal val="visible"/>
                                      </p:to>
                                    </p:set>
                                    <p:animEffect transition="in" filter="wheel(8)">
                                      <p:cBhvr>
                                        <p:cTn id="23" dur="500"/>
                                        <p:tgtEl>
                                          <p:spTgt spid="17"/>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mph" presetSubtype="1" nodeType="clickEffect">
                                  <p:stCondLst>
                                    <p:cond delay="0"/>
                                  </p:stCondLst>
                                  <p:childTnLst>
                                    <p:set>
                                      <p:cBhvr override="childStyle">
                                        <p:cTn id="27" dur="indefinite"/>
                                        <p:tgtEl>
                                          <p:spTgt spid="4">
                                            <p:txEl>
                                              <p:pRg st="1" end="1"/>
                                            </p:txEl>
                                          </p:spTgt>
                                        </p:tgtEl>
                                        <p:attrNameLst>
                                          <p:attrName>style.color</p:attrName>
                                        </p:attrNameLst>
                                      </p:cBhvr>
                                      <p:to>
                                        <p:clrVal>
                                          <a:srgbClr val="000000"/>
                                        </p:clrVal>
                                      </p:to>
                                    </p:se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21"/>
                                        </p:tgtEl>
                                        <p:attrNameLst>
                                          <p:attrName>style.visibility</p:attrName>
                                        </p:attrNameLst>
                                      </p:cBhvr>
                                      <p:to>
                                        <p:strVal val="visible"/>
                                      </p:to>
                                    </p:set>
                                    <p:animEffect transition="in" filter="wipe(left)">
                                      <p:cBhvr>
                                        <p:cTn id="32" dur="500"/>
                                        <p:tgtEl>
                                          <p:spTgt spid="21"/>
                                        </p:tgtEl>
                                      </p:cBhvr>
                                    </p:animEffect>
                                  </p:childTnLst>
                                </p:cTn>
                              </p:par>
                            </p:childTnLst>
                          </p:cTn>
                        </p:par>
                        <p:par>
                          <p:cTn id="33" fill="hold">
                            <p:stCondLst>
                              <p:cond delay="500"/>
                            </p:stCondLst>
                            <p:childTnLst>
                              <p:par>
                                <p:cTn id="34" presetID="21" presetClass="entr" presetSubtype="8" fill="hold" grpId="0" nodeType="afterEffect">
                                  <p:stCondLst>
                                    <p:cond delay="0"/>
                                  </p:stCondLst>
                                  <p:childTnLst>
                                    <p:set>
                                      <p:cBhvr>
                                        <p:cTn id="35" dur="1" fill="hold">
                                          <p:stCondLst>
                                            <p:cond delay="0"/>
                                          </p:stCondLst>
                                        </p:cTn>
                                        <p:tgtEl>
                                          <p:spTgt spid="9"/>
                                        </p:tgtEl>
                                        <p:attrNameLst>
                                          <p:attrName>style.visibility</p:attrName>
                                        </p:attrNameLst>
                                      </p:cBhvr>
                                      <p:to>
                                        <p:strVal val="visible"/>
                                      </p:to>
                                    </p:set>
                                    <p:animEffect transition="in" filter="wheel(8)">
                                      <p:cBhvr>
                                        <p:cTn id="36" dur="500"/>
                                        <p:tgtEl>
                                          <p:spTgt spid="9"/>
                                        </p:tgtEl>
                                      </p:cBhvr>
                                    </p:animEffect>
                                  </p:childTnLst>
                                </p:cTn>
                              </p:par>
                            </p:childTnLst>
                          </p:cTn>
                        </p:par>
                        <p:par>
                          <p:cTn id="37" fill="hold">
                            <p:stCondLst>
                              <p:cond delay="1000"/>
                            </p:stCondLst>
                            <p:childTnLst>
                              <p:par>
                                <p:cTn id="38" presetID="1" presetClass="entr" presetSubtype="0" fill="hold" grpId="0" nodeType="afterEffect">
                                  <p:stCondLst>
                                    <p:cond delay="0"/>
                                  </p:stCondLst>
                                  <p:childTnLst>
                                    <p:set>
                                      <p:cBhvr>
                                        <p:cTn id="39" dur="1" fill="hold">
                                          <p:stCondLst>
                                            <p:cond delay="0"/>
                                          </p:stCondLst>
                                        </p:cTn>
                                        <p:tgtEl>
                                          <p:spTgt spid="96"/>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3" presetClass="emph" presetSubtype="1" nodeType="clickEffect">
                                  <p:stCondLst>
                                    <p:cond delay="0"/>
                                  </p:stCondLst>
                                  <p:childTnLst>
                                    <p:set>
                                      <p:cBhvr override="childStyle">
                                        <p:cTn id="43" dur="indefinite"/>
                                        <p:tgtEl>
                                          <p:spTgt spid="4">
                                            <p:txEl>
                                              <p:pRg st="2" end="2"/>
                                            </p:txEl>
                                          </p:spTgt>
                                        </p:tgtEl>
                                        <p:attrNameLst>
                                          <p:attrName>style.color</p:attrName>
                                        </p:attrNameLst>
                                      </p:cBhvr>
                                      <p:to>
                                        <p:clrVal>
                                          <a:srgbClr val="000000"/>
                                        </p:clrVal>
                                      </p:to>
                                    </p:set>
                                  </p:childTnLst>
                                </p:cTn>
                              </p:par>
                              <p:par>
                                <p:cTn id="44" presetID="3" presetClass="emph" presetSubtype="1" nodeType="withEffect">
                                  <p:stCondLst>
                                    <p:cond delay="0"/>
                                  </p:stCondLst>
                                  <p:childTnLst>
                                    <p:set>
                                      <p:cBhvr override="childStyle">
                                        <p:cTn id="45" dur="indefinite"/>
                                        <p:tgtEl>
                                          <p:spTgt spid="4">
                                            <p:txEl>
                                              <p:pRg st="1" end="1"/>
                                            </p:txEl>
                                          </p:spTgt>
                                        </p:tgtEl>
                                        <p:attrNameLst>
                                          <p:attrName>style.color</p:attrName>
                                        </p:attrNameLst>
                                      </p:cBhvr>
                                      <p:to>
                                        <p:clrVal>
                                          <a:srgbClr val="D8D8D8"/>
                                        </p:clrVal>
                                      </p:to>
                                    </p:se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nodeType="clickEffect">
                                  <p:stCondLst>
                                    <p:cond delay="0"/>
                                  </p:stCondLst>
                                  <p:childTnLst>
                                    <p:set>
                                      <p:cBhvr>
                                        <p:cTn id="49" dur="1" fill="hold">
                                          <p:stCondLst>
                                            <p:cond delay="0"/>
                                          </p:stCondLst>
                                        </p:cTn>
                                        <p:tgtEl>
                                          <p:spTgt spid="23"/>
                                        </p:tgtEl>
                                        <p:attrNameLst>
                                          <p:attrName>style.visibility</p:attrName>
                                        </p:attrNameLst>
                                      </p:cBhvr>
                                      <p:to>
                                        <p:strVal val="visible"/>
                                      </p:to>
                                    </p:set>
                                    <p:animEffect transition="in" filter="wipe(left)">
                                      <p:cBhvr>
                                        <p:cTn id="50" dur="500"/>
                                        <p:tgtEl>
                                          <p:spTgt spid="23"/>
                                        </p:tgtEl>
                                      </p:cBhvr>
                                    </p:animEffect>
                                  </p:childTnLst>
                                </p:cTn>
                              </p:par>
                            </p:childTnLst>
                          </p:cTn>
                        </p:par>
                        <p:par>
                          <p:cTn id="51" fill="hold">
                            <p:stCondLst>
                              <p:cond delay="500"/>
                            </p:stCondLst>
                            <p:childTnLst>
                              <p:par>
                                <p:cTn id="52" presetID="21" presetClass="entr" presetSubtype="8" fill="hold" grpId="0" nodeType="afterEffect">
                                  <p:stCondLst>
                                    <p:cond delay="0"/>
                                  </p:stCondLst>
                                  <p:childTnLst>
                                    <p:set>
                                      <p:cBhvr>
                                        <p:cTn id="53" dur="1" fill="hold">
                                          <p:stCondLst>
                                            <p:cond delay="0"/>
                                          </p:stCondLst>
                                        </p:cTn>
                                        <p:tgtEl>
                                          <p:spTgt spid="13"/>
                                        </p:tgtEl>
                                        <p:attrNameLst>
                                          <p:attrName>style.visibility</p:attrName>
                                        </p:attrNameLst>
                                      </p:cBhvr>
                                      <p:to>
                                        <p:strVal val="visible"/>
                                      </p:to>
                                    </p:set>
                                    <p:animEffect transition="in" filter="wheel(8)">
                                      <p:cBhvr>
                                        <p:cTn id="54" dur="500"/>
                                        <p:tgtEl>
                                          <p:spTgt spid="13"/>
                                        </p:tgtEl>
                                      </p:cBhvr>
                                    </p:animEffect>
                                  </p:childTnLst>
                                </p:cTn>
                              </p:par>
                            </p:childTnLst>
                          </p:cTn>
                        </p:par>
                        <p:par>
                          <p:cTn id="55" fill="hold">
                            <p:stCondLst>
                              <p:cond delay="1000"/>
                            </p:stCondLst>
                            <p:childTnLst>
                              <p:par>
                                <p:cTn id="56" presetID="1" presetClass="entr" presetSubtype="0" fill="hold" grpId="0" nodeType="afterEffect">
                                  <p:stCondLst>
                                    <p:cond delay="0"/>
                                  </p:stCondLst>
                                  <p:childTnLst>
                                    <p:set>
                                      <p:cBhvr>
                                        <p:cTn id="57" dur="1" fill="hold">
                                          <p:stCondLst>
                                            <p:cond delay="0"/>
                                          </p:stCondLst>
                                        </p:cTn>
                                        <p:tgtEl>
                                          <p:spTgt spid="86"/>
                                        </p:tgtEl>
                                        <p:attrNameLst>
                                          <p:attrName>style.visibility</p:attrName>
                                        </p:attrNameLst>
                                      </p:cBhvr>
                                      <p:to>
                                        <p:strVal val="visible"/>
                                      </p:to>
                                    </p:set>
                                  </p:childTnLst>
                                </p:cTn>
                              </p:par>
                            </p:childTnLst>
                          </p:cTn>
                        </p:par>
                      </p:childTnLst>
                    </p:cTn>
                  </p:par>
                  <p:par>
                    <p:cTn id="58" fill="hold">
                      <p:stCondLst>
                        <p:cond delay="indefinite"/>
                      </p:stCondLst>
                      <p:childTnLst>
                        <p:par>
                          <p:cTn id="59" fill="hold">
                            <p:stCondLst>
                              <p:cond delay="0"/>
                            </p:stCondLst>
                            <p:childTnLst>
                              <p:par>
                                <p:cTn id="60" presetID="22" presetClass="entr" presetSubtype="1" fill="hold" nodeType="clickEffect">
                                  <p:stCondLst>
                                    <p:cond delay="0"/>
                                  </p:stCondLst>
                                  <p:childTnLst>
                                    <p:set>
                                      <p:cBhvr>
                                        <p:cTn id="61" dur="1" fill="hold">
                                          <p:stCondLst>
                                            <p:cond delay="0"/>
                                          </p:stCondLst>
                                        </p:cTn>
                                        <p:tgtEl>
                                          <p:spTgt spid="68"/>
                                        </p:tgtEl>
                                        <p:attrNameLst>
                                          <p:attrName>style.visibility</p:attrName>
                                        </p:attrNameLst>
                                      </p:cBhvr>
                                      <p:to>
                                        <p:strVal val="visible"/>
                                      </p:to>
                                    </p:set>
                                    <p:animEffect transition="in" filter="wipe(up)">
                                      <p:cBhvr>
                                        <p:cTn id="62" dur="500"/>
                                        <p:tgtEl>
                                          <p:spTgt spid="68"/>
                                        </p:tgtEl>
                                      </p:cBhvr>
                                    </p:animEffect>
                                  </p:childTnLst>
                                </p:cTn>
                              </p:par>
                            </p:childTnLst>
                          </p:cTn>
                        </p:par>
                        <p:par>
                          <p:cTn id="63" fill="hold">
                            <p:stCondLst>
                              <p:cond delay="500"/>
                            </p:stCondLst>
                            <p:childTnLst>
                              <p:par>
                                <p:cTn id="64" presetID="21" presetClass="entr" presetSubtype="8" fill="hold" grpId="0" nodeType="afterEffect">
                                  <p:stCondLst>
                                    <p:cond delay="0"/>
                                  </p:stCondLst>
                                  <p:childTnLst>
                                    <p:set>
                                      <p:cBhvr>
                                        <p:cTn id="65" dur="1" fill="hold">
                                          <p:stCondLst>
                                            <p:cond delay="0"/>
                                          </p:stCondLst>
                                        </p:cTn>
                                        <p:tgtEl>
                                          <p:spTgt spid="11"/>
                                        </p:tgtEl>
                                        <p:attrNameLst>
                                          <p:attrName>style.visibility</p:attrName>
                                        </p:attrNameLst>
                                      </p:cBhvr>
                                      <p:to>
                                        <p:strVal val="visible"/>
                                      </p:to>
                                    </p:set>
                                    <p:animEffect transition="in" filter="wheel(8)">
                                      <p:cBhvr>
                                        <p:cTn id="66" dur="500"/>
                                        <p:tgtEl>
                                          <p:spTgt spid="11"/>
                                        </p:tgtEl>
                                      </p:cBhvr>
                                    </p:animEffect>
                                  </p:childTnLst>
                                </p:cTn>
                              </p:par>
                            </p:childTnLst>
                          </p:cTn>
                        </p:par>
                        <p:par>
                          <p:cTn id="67" fill="hold">
                            <p:stCondLst>
                              <p:cond delay="1000"/>
                            </p:stCondLst>
                            <p:childTnLst>
                              <p:par>
                                <p:cTn id="68" presetID="1" presetClass="entr" presetSubtype="0" fill="hold" grpId="0" nodeType="afterEffect">
                                  <p:stCondLst>
                                    <p:cond delay="0"/>
                                  </p:stCondLst>
                                  <p:childTnLst>
                                    <p:set>
                                      <p:cBhvr>
                                        <p:cTn id="69" dur="1" fill="hold">
                                          <p:stCondLst>
                                            <p:cond delay="0"/>
                                          </p:stCondLst>
                                        </p:cTn>
                                        <p:tgtEl>
                                          <p:spTgt spid="82"/>
                                        </p:tgtEl>
                                        <p:attrNameLst>
                                          <p:attrName>style.visibility</p:attrName>
                                        </p:attrNameLst>
                                      </p:cBhvr>
                                      <p:to>
                                        <p:strVal val="visible"/>
                                      </p:to>
                                    </p:set>
                                  </p:childTnLst>
                                </p:cTn>
                              </p:par>
                            </p:childTnLst>
                          </p:cTn>
                        </p:par>
                      </p:childTnLst>
                    </p:cTn>
                  </p:par>
                  <p:par>
                    <p:cTn id="70" fill="hold">
                      <p:stCondLst>
                        <p:cond delay="indefinite"/>
                      </p:stCondLst>
                      <p:childTnLst>
                        <p:par>
                          <p:cTn id="71" fill="hold">
                            <p:stCondLst>
                              <p:cond delay="0"/>
                            </p:stCondLst>
                            <p:childTnLst>
                              <p:par>
                                <p:cTn id="72" presetID="22" presetClass="entr" presetSubtype="4" fill="hold" nodeType="clickEffect">
                                  <p:stCondLst>
                                    <p:cond delay="0"/>
                                  </p:stCondLst>
                                  <p:childTnLst>
                                    <p:set>
                                      <p:cBhvr>
                                        <p:cTn id="73" dur="1" fill="hold">
                                          <p:stCondLst>
                                            <p:cond delay="0"/>
                                          </p:stCondLst>
                                        </p:cTn>
                                        <p:tgtEl>
                                          <p:spTgt spid="73"/>
                                        </p:tgtEl>
                                        <p:attrNameLst>
                                          <p:attrName>style.visibility</p:attrName>
                                        </p:attrNameLst>
                                      </p:cBhvr>
                                      <p:to>
                                        <p:strVal val="visible"/>
                                      </p:to>
                                    </p:set>
                                    <p:animEffect transition="in" filter="wipe(down)">
                                      <p:cBhvr>
                                        <p:cTn id="74" dur="500"/>
                                        <p:tgtEl>
                                          <p:spTgt spid="73"/>
                                        </p:tgtEl>
                                      </p:cBhvr>
                                    </p:animEffect>
                                  </p:childTnLst>
                                </p:cTn>
                              </p:par>
                            </p:childTnLst>
                          </p:cTn>
                        </p:par>
                        <p:par>
                          <p:cTn id="75" fill="hold">
                            <p:stCondLst>
                              <p:cond delay="500"/>
                            </p:stCondLst>
                            <p:childTnLst>
                              <p:par>
                                <p:cTn id="76" presetID="1" presetClass="entr" presetSubtype="0" fill="hold" grpId="0" nodeType="afterEffect">
                                  <p:stCondLst>
                                    <p:cond delay="0"/>
                                  </p:stCondLst>
                                  <p:childTnLst>
                                    <p:set>
                                      <p:cBhvr>
                                        <p:cTn id="77" dur="1" fill="hold">
                                          <p:stCondLst>
                                            <p:cond delay="0"/>
                                          </p:stCondLst>
                                        </p:cTn>
                                        <p:tgtEl>
                                          <p:spTgt spid="84"/>
                                        </p:tgtEl>
                                        <p:attrNameLst>
                                          <p:attrName>style.visibility</p:attrName>
                                        </p:attrNameLst>
                                      </p:cBhvr>
                                      <p:to>
                                        <p:strVal val="visible"/>
                                      </p:to>
                                    </p:set>
                                  </p:childTnLst>
                                </p:cTn>
                              </p:par>
                            </p:childTnLst>
                          </p:cTn>
                        </p:par>
                      </p:childTnLst>
                    </p:cTn>
                  </p:par>
                  <p:par>
                    <p:cTn id="78" fill="hold">
                      <p:stCondLst>
                        <p:cond delay="indefinite"/>
                      </p:stCondLst>
                      <p:childTnLst>
                        <p:par>
                          <p:cTn id="79" fill="hold">
                            <p:stCondLst>
                              <p:cond delay="0"/>
                            </p:stCondLst>
                            <p:childTnLst>
                              <p:par>
                                <p:cTn id="80" presetID="22" presetClass="entr" presetSubtype="4" fill="hold" nodeType="clickEffect">
                                  <p:stCondLst>
                                    <p:cond delay="0"/>
                                  </p:stCondLst>
                                  <p:childTnLst>
                                    <p:set>
                                      <p:cBhvr>
                                        <p:cTn id="81" dur="1" fill="hold">
                                          <p:stCondLst>
                                            <p:cond delay="0"/>
                                          </p:stCondLst>
                                        </p:cTn>
                                        <p:tgtEl>
                                          <p:spTgt spid="25"/>
                                        </p:tgtEl>
                                        <p:attrNameLst>
                                          <p:attrName>style.visibility</p:attrName>
                                        </p:attrNameLst>
                                      </p:cBhvr>
                                      <p:to>
                                        <p:strVal val="visible"/>
                                      </p:to>
                                    </p:set>
                                    <p:animEffect transition="in" filter="wipe(down)">
                                      <p:cBhvr>
                                        <p:cTn id="82" dur="500"/>
                                        <p:tgtEl>
                                          <p:spTgt spid="25"/>
                                        </p:tgtEl>
                                      </p:cBhvr>
                                    </p:animEffect>
                                  </p:childTnLst>
                                </p:cTn>
                              </p:par>
                            </p:childTnLst>
                          </p:cTn>
                        </p:par>
                        <p:par>
                          <p:cTn id="83" fill="hold">
                            <p:stCondLst>
                              <p:cond delay="500"/>
                            </p:stCondLst>
                            <p:childTnLst>
                              <p:par>
                                <p:cTn id="84" presetID="21" presetClass="entr" presetSubtype="8" fill="hold" grpId="0" nodeType="afterEffect">
                                  <p:stCondLst>
                                    <p:cond delay="0"/>
                                  </p:stCondLst>
                                  <p:childTnLst>
                                    <p:set>
                                      <p:cBhvr>
                                        <p:cTn id="85" dur="1" fill="hold">
                                          <p:stCondLst>
                                            <p:cond delay="0"/>
                                          </p:stCondLst>
                                        </p:cTn>
                                        <p:tgtEl>
                                          <p:spTgt spid="7"/>
                                        </p:tgtEl>
                                        <p:attrNameLst>
                                          <p:attrName>style.visibility</p:attrName>
                                        </p:attrNameLst>
                                      </p:cBhvr>
                                      <p:to>
                                        <p:strVal val="visible"/>
                                      </p:to>
                                    </p:set>
                                    <p:animEffect transition="in" filter="wheel(8)">
                                      <p:cBhvr>
                                        <p:cTn id="86" dur="500"/>
                                        <p:tgtEl>
                                          <p:spTgt spid="7"/>
                                        </p:tgtEl>
                                      </p:cBhvr>
                                    </p:animEffect>
                                  </p:childTnLst>
                                </p:cTn>
                              </p:par>
                            </p:childTnLst>
                          </p:cTn>
                        </p:par>
                        <p:par>
                          <p:cTn id="87" fill="hold">
                            <p:stCondLst>
                              <p:cond delay="1000"/>
                            </p:stCondLst>
                            <p:childTnLst>
                              <p:par>
                                <p:cTn id="88" presetID="1" presetClass="entr" presetSubtype="0" fill="hold" grpId="0" nodeType="afterEffect">
                                  <p:stCondLst>
                                    <p:cond delay="0"/>
                                  </p:stCondLst>
                                  <p:childTnLst>
                                    <p:set>
                                      <p:cBhvr>
                                        <p:cTn id="89" dur="1" fill="hold">
                                          <p:stCondLst>
                                            <p:cond delay="0"/>
                                          </p:stCondLst>
                                        </p:cTn>
                                        <p:tgtEl>
                                          <p:spTgt spid="76"/>
                                        </p:tgtEl>
                                        <p:attrNameLst>
                                          <p:attrName>style.visibility</p:attrName>
                                        </p:attrNameLst>
                                      </p:cBhvr>
                                      <p:to>
                                        <p:strVal val="visible"/>
                                      </p:to>
                                    </p:set>
                                  </p:childTnLst>
                                </p:cTn>
                              </p:par>
                            </p:childTnLst>
                          </p:cTn>
                        </p:par>
                      </p:childTnLst>
                    </p:cTn>
                  </p:par>
                  <p:par>
                    <p:cTn id="90" fill="hold">
                      <p:stCondLst>
                        <p:cond delay="indefinite"/>
                      </p:stCondLst>
                      <p:childTnLst>
                        <p:par>
                          <p:cTn id="91" fill="hold">
                            <p:stCondLst>
                              <p:cond delay="0"/>
                            </p:stCondLst>
                            <p:childTnLst>
                              <p:par>
                                <p:cTn id="92" presetID="3" presetClass="emph" presetSubtype="1" nodeType="clickEffect">
                                  <p:stCondLst>
                                    <p:cond delay="0"/>
                                  </p:stCondLst>
                                  <p:childTnLst>
                                    <p:set>
                                      <p:cBhvr override="childStyle">
                                        <p:cTn id="93" dur="indefinite"/>
                                        <p:tgtEl>
                                          <p:spTgt spid="4">
                                            <p:txEl>
                                              <p:pRg st="5" end="5"/>
                                            </p:txEl>
                                          </p:spTgt>
                                        </p:tgtEl>
                                        <p:attrNameLst>
                                          <p:attrName>style.color</p:attrName>
                                        </p:attrNameLst>
                                      </p:cBhvr>
                                      <p:to>
                                        <p:clrVal>
                                          <a:srgbClr val="000000"/>
                                        </p:clrVal>
                                      </p:to>
                                    </p:set>
                                  </p:childTnLst>
                                </p:cTn>
                              </p:par>
                              <p:par>
                                <p:cTn id="94" presetID="3" presetClass="emph" presetSubtype="1" nodeType="withEffect">
                                  <p:stCondLst>
                                    <p:cond delay="0"/>
                                  </p:stCondLst>
                                  <p:childTnLst>
                                    <p:set>
                                      <p:cBhvr override="childStyle">
                                        <p:cTn id="95" dur="indefinite"/>
                                        <p:tgtEl>
                                          <p:spTgt spid="4">
                                            <p:txEl>
                                              <p:pRg st="2" end="2"/>
                                            </p:txEl>
                                          </p:spTgt>
                                        </p:tgtEl>
                                        <p:attrNameLst>
                                          <p:attrName>style.color</p:attrName>
                                        </p:attrNameLst>
                                      </p:cBhvr>
                                      <p:to>
                                        <p:clrVal>
                                          <a:srgbClr val="D8D8D8"/>
                                        </p:clrVal>
                                      </p:to>
                                    </p:set>
                                  </p:childTnLst>
                                </p:cTn>
                              </p:par>
                            </p:childTnLst>
                          </p:cTn>
                        </p:par>
                      </p:childTnLst>
                    </p:cTn>
                  </p:par>
                  <p:par>
                    <p:cTn id="96" fill="hold">
                      <p:stCondLst>
                        <p:cond delay="indefinite"/>
                      </p:stCondLst>
                      <p:childTnLst>
                        <p:par>
                          <p:cTn id="97" fill="hold">
                            <p:stCondLst>
                              <p:cond delay="0"/>
                            </p:stCondLst>
                            <p:childTnLst>
                              <p:par>
                                <p:cTn id="98" presetID="22" presetClass="entr" presetSubtype="4" fill="hold" nodeType="clickEffect">
                                  <p:stCondLst>
                                    <p:cond delay="0"/>
                                  </p:stCondLst>
                                  <p:childTnLst>
                                    <p:set>
                                      <p:cBhvr>
                                        <p:cTn id="99" dur="1" fill="hold">
                                          <p:stCondLst>
                                            <p:cond delay="0"/>
                                          </p:stCondLst>
                                        </p:cTn>
                                        <p:tgtEl>
                                          <p:spTgt spid="50"/>
                                        </p:tgtEl>
                                        <p:attrNameLst>
                                          <p:attrName>style.visibility</p:attrName>
                                        </p:attrNameLst>
                                      </p:cBhvr>
                                      <p:to>
                                        <p:strVal val="visible"/>
                                      </p:to>
                                    </p:set>
                                    <p:animEffect transition="in" filter="wipe(down)">
                                      <p:cBhvr>
                                        <p:cTn id="100" dur="500"/>
                                        <p:tgtEl>
                                          <p:spTgt spid="50"/>
                                        </p:tgtEl>
                                      </p:cBhvr>
                                    </p:animEffect>
                                  </p:childTnLst>
                                </p:cTn>
                              </p:par>
                            </p:childTnLst>
                          </p:cTn>
                        </p:par>
                        <p:par>
                          <p:cTn id="101" fill="hold">
                            <p:stCondLst>
                              <p:cond delay="500"/>
                            </p:stCondLst>
                            <p:childTnLst>
                              <p:par>
                                <p:cTn id="102" presetID="1" presetClass="entr" presetSubtype="0" fill="hold" grpId="0" nodeType="afterEffect">
                                  <p:stCondLst>
                                    <p:cond delay="0"/>
                                  </p:stCondLst>
                                  <p:childTnLst>
                                    <p:set>
                                      <p:cBhvr>
                                        <p:cTn id="103" dur="1" fill="hold">
                                          <p:stCondLst>
                                            <p:cond delay="0"/>
                                          </p:stCondLst>
                                        </p:cTn>
                                        <p:tgtEl>
                                          <p:spTgt spid="88"/>
                                        </p:tgtEl>
                                        <p:attrNameLst>
                                          <p:attrName>style.visibility</p:attrName>
                                        </p:attrNameLst>
                                      </p:cBhvr>
                                      <p:to>
                                        <p:strVal val="visible"/>
                                      </p:to>
                                    </p:set>
                                  </p:childTnLst>
                                </p:cTn>
                              </p:par>
                            </p:childTnLst>
                          </p:cTn>
                        </p:par>
                      </p:childTnLst>
                    </p:cTn>
                  </p:par>
                  <p:par>
                    <p:cTn id="104" fill="hold">
                      <p:stCondLst>
                        <p:cond delay="indefinite"/>
                      </p:stCondLst>
                      <p:childTnLst>
                        <p:par>
                          <p:cTn id="105" fill="hold">
                            <p:stCondLst>
                              <p:cond delay="0"/>
                            </p:stCondLst>
                            <p:childTnLst>
                              <p:par>
                                <p:cTn id="106" presetID="22" presetClass="entr" presetSubtype="2" fill="hold" nodeType="clickEffect">
                                  <p:stCondLst>
                                    <p:cond delay="0"/>
                                  </p:stCondLst>
                                  <p:childTnLst>
                                    <p:set>
                                      <p:cBhvr>
                                        <p:cTn id="107" dur="1" fill="hold">
                                          <p:stCondLst>
                                            <p:cond delay="0"/>
                                          </p:stCondLst>
                                        </p:cTn>
                                        <p:tgtEl>
                                          <p:spTgt spid="29"/>
                                        </p:tgtEl>
                                        <p:attrNameLst>
                                          <p:attrName>style.visibility</p:attrName>
                                        </p:attrNameLst>
                                      </p:cBhvr>
                                      <p:to>
                                        <p:strVal val="visible"/>
                                      </p:to>
                                    </p:set>
                                    <p:animEffect transition="in" filter="wipe(right)">
                                      <p:cBhvr>
                                        <p:cTn id="108" dur="500"/>
                                        <p:tgtEl>
                                          <p:spTgt spid="29"/>
                                        </p:tgtEl>
                                      </p:cBhvr>
                                    </p:animEffect>
                                  </p:childTnLst>
                                </p:cTn>
                              </p:par>
                            </p:childTnLst>
                          </p:cTn>
                        </p:par>
                        <p:par>
                          <p:cTn id="109" fill="hold">
                            <p:stCondLst>
                              <p:cond delay="500"/>
                            </p:stCondLst>
                            <p:childTnLst>
                              <p:par>
                                <p:cTn id="110" presetID="1" presetClass="entr" presetSubtype="0" fill="hold" grpId="0" nodeType="afterEffect">
                                  <p:stCondLst>
                                    <p:cond delay="0"/>
                                  </p:stCondLst>
                                  <p:childTnLst>
                                    <p:set>
                                      <p:cBhvr>
                                        <p:cTn id="111" dur="1" fill="hold">
                                          <p:stCondLst>
                                            <p:cond delay="0"/>
                                          </p:stCondLst>
                                        </p:cTn>
                                        <p:tgtEl>
                                          <p:spTgt spid="74"/>
                                        </p:tgtEl>
                                        <p:attrNameLst>
                                          <p:attrName>style.visibility</p:attrName>
                                        </p:attrNameLst>
                                      </p:cBhvr>
                                      <p:to>
                                        <p:strVal val="visible"/>
                                      </p:to>
                                    </p:set>
                                  </p:childTnLst>
                                </p:cTn>
                              </p:par>
                            </p:childTnLst>
                          </p:cTn>
                        </p:par>
                      </p:childTnLst>
                    </p:cTn>
                  </p:par>
                  <p:par>
                    <p:cTn id="112" fill="hold">
                      <p:stCondLst>
                        <p:cond delay="indefinite"/>
                      </p:stCondLst>
                      <p:childTnLst>
                        <p:par>
                          <p:cTn id="113" fill="hold">
                            <p:stCondLst>
                              <p:cond delay="0"/>
                            </p:stCondLst>
                            <p:childTnLst>
                              <p:par>
                                <p:cTn id="114" presetID="22" presetClass="entr" presetSubtype="8" fill="hold" nodeType="clickEffect">
                                  <p:stCondLst>
                                    <p:cond delay="0"/>
                                  </p:stCondLst>
                                  <p:childTnLst>
                                    <p:set>
                                      <p:cBhvr>
                                        <p:cTn id="115" dur="1" fill="hold">
                                          <p:stCondLst>
                                            <p:cond delay="0"/>
                                          </p:stCondLst>
                                        </p:cTn>
                                        <p:tgtEl>
                                          <p:spTgt spid="63"/>
                                        </p:tgtEl>
                                        <p:attrNameLst>
                                          <p:attrName>style.visibility</p:attrName>
                                        </p:attrNameLst>
                                      </p:cBhvr>
                                      <p:to>
                                        <p:strVal val="visible"/>
                                      </p:to>
                                    </p:set>
                                    <p:animEffect transition="in" filter="wipe(left)">
                                      <p:cBhvr>
                                        <p:cTn id="116" dur="500"/>
                                        <p:tgtEl>
                                          <p:spTgt spid="63"/>
                                        </p:tgtEl>
                                      </p:cBhvr>
                                    </p:animEffect>
                                  </p:childTnLst>
                                </p:cTn>
                              </p:par>
                            </p:childTnLst>
                          </p:cTn>
                        </p:par>
                        <p:par>
                          <p:cTn id="117" fill="hold">
                            <p:stCondLst>
                              <p:cond delay="500"/>
                            </p:stCondLst>
                            <p:childTnLst>
                              <p:par>
                                <p:cTn id="118" presetID="1" presetClass="entr" presetSubtype="0" fill="hold" grpId="0" nodeType="afterEffect">
                                  <p:stCondLst>
                                    <p:cond delay="0"/>
                                  </p:stCondLst>
                                  <p:childTnLst>
                                    <p:set>
                                      <p:cBhvr>
                                        <p:cTn id="119" dur="1" fill="hold">
                                          <p:stCondLst>
                                            <p:cond delay="0"/>
                                          </p:stCondLst>
                                        </p:cTn>
                                        <p:tgtEl>
                                          <p:spTgt spid="94"/>
                                        </p:tgtEl>
                                        <p:attrNameLst>
                                          <p:attrName>style.visibility</p:attrName>
                                        </p:attrNameLst>
                                      </p:cBhvr>
                                      <p:to>
                                        <p:strVal val="visible"/>
                                      </p:to>
                                    </p:set>
                                  </p:childTnLst>
                                </p:cTn>
                              </p:par>
                            </p:childTnLst>
                          </p:cTn>
                        </p:par>
                      </p:childTnLst>
                    </p:cTn>
                  </p:par>
                  <p:par>
                    <p:cTn id="120" fill="hold">
                      <p:stCondLst>
                        <p:cond delay="indefinite"/>
                      </p:stCondLst>
                      <p:childTnLst>
                        <p:par>
                          <p:cTn id="121" fill="hold">
                            <p:stCondLst>
                              <p:cond delay="0"/>
                            </p:stCondLst>
                            <p:childTnLst>
                              <p:par>
                                <p:cTn id="122" presetID="22" presetClass="entr" presetSubtype="1" fill="hold" nodeType="clickEffect">
                                  <p:stCondLst>
                                    <p:cond delay="0"/>
                                  </p:stCondLst>
                                  <p:childTnLst>
                                    <p:set>
                                      <p:cBhvr>
                                        <p:cTn id="123" dur="1" fill="hold">
                                          <p:stCondLst>
                                            <p:cond delay="0"/>
                                          </p:stCondLst>
                                        </p:cTn>
                                        <p:tgtEl>
                                          <p:spTgt spid="35"/>
                                        </p:tgtEl>
                                        <p:attrNameLst>
                                          <p:attrName>style.visibility</p:attrName>
                                        </p:attrNameLst>
                                      </p:cBhvr>
                                      <p:to>
                                        <p:strVal val="visible"/>
                                      </p:to>
                                    </p:set>
                                    <p:animEffect transition="in" filter="wipe(up)">
                                      <p:cBhvr>
                                        <p:cTn id="124" dur="500"/>
                                        <p:tgtEl>
                                          <p:spTgt spid="35"/>
                                        </p:tgtEl>
                                      </p:cBhvr>
                                    </p:animEffect>
                                  </p:childTnLst>
                                </p:cTn>
                              </p:par>
                            </p:childTnLst>
                          </p:cTn>
                        </p:par>
                        <p:par>
                          <p:cTn id="125" fill="hold">
                            <p:stCondLst>
                              <p:cond delay="500"/>
                            </p:stCondLst>
                            <p:childTnLst>
                              <p:par>
                                <p:cTn id="126" presetID="1" presetClass="entr" presetSubtype="0" fill="hold" grpId="0" nodeType="afterEffect">
                                  <p:stCondLst>
                                    <p:cond delay="0"/>
                                  </p:stCondLst>
                                  <p:childTnLst>
                                    <p:set>
                                      <p:cBhvr>
                                        <p:cTn id="127" dur="1" fill="hold">
                                          <p:stCondLst>
                                            <p:cond delay="0"/>
                                          </p:stCondLst>
                                        </p:cTn>
                                        <p:tgtEl>
                                          <p:spTgt spid="90"/>
                                        </p:tgtEl>
                                        <p:attrNameLst>
                                          <p:attrName>style.visibility</p:attrName>
                                        </p:attrNameLst>
                                      </p:cBhvr>
                                      <p:to>
                                        <p:strVal val="visible"/>
                                      </p:to>
                                    </p:set>
                                  </p:childTnLst>
                                </p:cTn>
                              </p:par>
                            </p:childTnLst>
                          </p:cTn>
                        </p:par>
                      </p:childTnLst>
                    </p:cTn>
                  </p:par>
                  <p:par>
                    <p:cTn id="128" fill="hold">
                      <p:stCondLst>
                        <p:cond delay="indefinite"/>
                      </p:stCondLst>
                      <p:childTnLst>
                        <p:par>
                          <p:cTn id="129" fill="hold">
                            <p:stCondLst>
                              <p:cond delay="0"/>
                            </p:stCondLst>
                            <p:childTnLst>
                              <p:par>
                                <p:cTn id="130" presetID="22" presetClass="entr" presetSubtype="1" fill="hold" nodeType="clickEffect">
                                  <p:stCondLst>
                                    <p:cond delay="0"/>
                                  </p:stCondLst>
                                  <p:childTnLst>
                                    <p:set>
                                      <p:cBhvr>
                                        <p:cTn id="131" dur="1" fill="hold">
                                          <p:stCondLst>
                                            <p:cond delay="0"/>
                                          </p:stCondLst>
                                        </p:cTn>
                                        <p:tgtEl>
                                          <p:spTgt spid="44"/>
                                        </p:tgtEl>
                                        <p:attrNameLst>
                                          <p:attrName>style.visibility</p:attrName>
                                        </p:attrNameLst>
                                      </p:cBhvr>
                                      <p:to>
                                        <p:strVal val="visible"/>
                                      </p:to>
                                    </p:set>
                                    <p:animEffect transition="in" filter="wipe(up)">
                                      <p:cBhvr>
                                        <p:cTn id="132" dur="500"/>
                                        <p:tgtEl>
                                          <p:spTgt spid="44"/>
                                        </p:tgtEl>
                                      </p:cBhvr>
                                    </p:animEffect>
                                  </p:childTnLst>
                                </p:cTn>
                              </p:par>
                            </p:childTnLst>
                          </p:cTn>
                        </p:par>
                        <p:par>
                          <p:cTn id="133" fill="hold">
                            <p:stCondLst>
                              <p:cond delay="500"/>
                            </p:stCondLst>
                            <p:childTnLst>
                              <p:par>
                                <p:cTn id="134" presetID="1" presetClass="entr" presetSubtype="0" fill="hold" grpId="0" nodeType="afterEffect">
                                  <p:stCondLst>
                                    <p:cond delay="0"/>
                                  </p:stCondLst>
                                  <p:childTnLst>
                                    <p:set>
                                      <p:cBhvr>
                                        <p:cTn id="135" dur="1" fill="hold">
                                          <p:stCondLst>
                                            <p:cond delay="0"/>
                                          </p:stCondLst>
                                        </p:cTn>
                                        <p:tgtEl>
                                          <p:spTgt spid="92"/>
                                        </p:tgtEl>
                                        <p:attrNameLst>
                                          <p:attrName>style.visibility</p:attrName>
                                        </p:attrNameLst>
                                      </p:cBhvr>
                                      <p:to>
                                        <p:strVal val="visible"/>
                                      </p:to>
                                    </p:set>
                                  </p:childTnLst>
                                </p:cTn>
                              </p:par>
                            </p:childTnLst>
                          </p:cTn>
                        </p:par>
                      </p:childTnLst>
                    </p:cTn>
                  </p:par>
                  <p:par>
                    <p:cTn id="136" fill="hold">
                      <p:stCondLst>
                        <p:cond delay="indefinite"/>
                      </p:stCondLst>
                      <p:childTnLst>
                        <p:par>
                          <p:cTn id="137" fill="hold">
                            <p:stCondLst>
                              <p:cond delay="0"/>
                            </p:stCondLst>
                            <p:childTnLst>
                              <p:par>
                                <p:cTn id="138" presetID="3" presetClass="emph" presetSubtype="1" nodeType="clickEffect">
                                  <p:stCondLst>
                                    <p:cond delay="0"/>
                                  </p:stCondLst>
                                  <p:childTnLst>
                                    <p:set>
                                      <p:cBhvr override="childStyle">
                                        <p:cTn id="139" dur="indefinite"/>
                                        <p:tgtEl>
                                          <p:spTgt spid="4">
                                            <p:txEl>
                                              <p:pRg st="4" end="4"/>
                                            </p:txEl>
                                          </p:spTgt>
                                        </p:tgtEl>
                                        <p:attrNameLst>
                                          <p:attrName>style.color</p:attrName>
                                        </p:attrNameLst>
                                      </p:cBhvr>
                                      <p:to>
                                        <p:clrVal>
                                          <a:srgbClr val="000000"/>
                                        </p:clrVal>
                                      </p:to>
                                    </p:set>
                                  </p:childTnLst>
                                </p:cTn>
                              </p:par>
                              <p:par>
                                <p:cTn id="140" presetID="3" presetClass="emph" presetSubtype="1" nodeType="withEffect">
                                  <p:stCondLst>
                                    <p:cond delay="0"/>
                                  </p:stCondLst>
                                  <p:childTnLst>
                                    <p:set>
                                      <p:cBhvr override="childStyle">
                                        <p:cTn id="141" dur="indefinite"/>
                                        <p:tgtEl>
                                          <p:spTgt spid="4">
                                            <p:txEl>
                                              <p:pRg st="5" end="5"/>
                                            </p:txEl>
                                          </p:spTgt>
                                        </p:tgtEl>
                                        <p:attrNameLst>
                                          <p:attrName>style.color</p:attrName>
                                        </p:attrNameLst>
                                      </p:cBhvr>
                                      <p:to>
                                        <p:clrVal>
                                          <a:srgbClr val="D8D8D8"/>
                                        </p:clrVal>
                                      </p:to>
                                    </p:set>
                                  </p:childTnLst>
                                </p:cTn>
                              </p:par>
                            </p:childTnLst>
                          </p:cTn>
                        </p:par>
                      </p:childTnLst>
                    </p:cTn>
                  </p:par>
                  <p:par>
                    <p:cTn id="142" fill="hold">
                      <p:stCondLst>
                        <p:cond delay="indefinite"/>
                      </p:stCondLst>
                      <p:childTnLst>
                        <p:par>
                          <p:cTn id="143" fill="hold">
                            <p:stCondLst>
                              <p:cond delay="0"/>
                            </p:stCondLst>
                            <p:childTnLst>
                              <p:par>
                                <p:cTn id="144" presetID="22" presetClass="entr" presetSubtype="2" fill="hold" nodeType="clickEffect">
                                  <p:stCondLst>
                                    <p:cond delay="0"/>
                                  </p:stCondLst>
                                  <p:childTnLst>
                                    <p:set>
                                      <p:cBhvr>
                                        <p:cTn id="145" dur="1" fill="hold">
                                          <p:stCondLst>
                                            <p:cond delay="0"/>
                                          </p:stCondLst>
                                        </p:cTn>
                                        <p:tgtEl>
                                          <p:spTgt spid="33"/>
                                        </p:tgtEl>
                                        <p:attrNameLst>
                                          <p:attrName>style.visibility</p:attrName>
                                        </p:attrNameLst>
                                      </p:cBhvr>
                                      <p:to>
                                        <p:strVal val="visible"/>
                                      </p:to>
                                    </p:set>
                                    <p:animEffect transition="in" filter="wipe(right)">
                                      <p:cBhvr>
                                        <p:cTn id="146" dur="500"/>
                                        <p:tgtEl>
                                          <p:spTgt spid="33"/>
                                        </p:tgtEl>
                                      </p:cBhvr>
                                    </p:animEffect>
                                  </p:childTnLst>
                                </p:cTn>
                              </p:par>
                            </p:childTnLst>
                          </p:cTn>
                        </p:par>
                        <p:par>
                          <p:cTn id="147" fill="hold">
                            <p:stCondLst>
                              <p:cond delay="500"/>
                            </p:stCondLst>
                            <p:childTnLst>
                              <p:par>
                                <p:cTn id="148" presetID="21" presetClass="entr" presetSubtype="8" fill="hold" grpId="0" nodeType="afterEffect">
                                  <p:stCondLst>
                                    <p:cond delay="0"/>
                                  </p:stCondLst>
                                  <p:childTnLst>
                                    <p:set>
                                      <p:cBhvr>
                                        <p:cTn id="149" dur="1" fill="hold">
                                          <p:stCondLst>
                                            <p:cond delay="0"/>
                                          </p:stCondLst>
                                        </p:cTn>
                                        <p:tgtEl>
                                          <p:spTgt spid="15"/>
                                        </p:tgtEl>
                                        <p:attrNameLst>
                                          <p:attrName>style.visibility</p:attrName>
                                        </p:attrNameLst>
                                      </p:cBhvr>
                                      <p:to>
                                        <p:strVal val="visible"/>
                                      </p:to>
                                    </p:set>
                                    <p:animEffect transition="in" filter="wheel(8)">
                                      <p:cBhvr>
                                        <p:cTn id="150" dur="500"/>
                                        <p:tgtEl>
                                          <p:spTgt spid="15"/>
                                        </p:tgtEl>
                                      </p:cBhvr>
                                    </p:animEffect>
                                  </p:childTnLst>
                                </p:cTn>
                              </p:par>
                            </p:childTnLst>
                          </p:cTn>
                        </p:par>
                        <p:par>
                          <p:cTn id="151" fill="hold">
                            <p:stCondLst>
                              <p:cond delay="1000"/>
                            </p:stCondLst>
                            <p:childTnLst>
                              <p:par>
                                <p:cTn id="152" presetID="1" presetClass="entr" presetSubtype="0" fill="hold" grpId="0" nodeType="afterEffect">
                                  <p:stCondLst>
                                    <p:cond delay="0"/>
                                  </p:stCondLst>
                                  <p:childTnLst>
                                    <p:set>
                                      <p:cBhvr>
                                        <p:cTn id="153" dur="1" fill="hold">
                                          <p:stCondLst>
                                            <p:cond delay="0"/>
                                          </p:stCondLst>
                                        </p:cTn>
                                        <p:tgtEl>
                                          <p:spTgt spid="98"/>
                                        </p:tgtEl>
                                        <p:attrNameLst>
                                          <p:attrName>style.visibility</p:attrName>
                                        </p:attrNameLst>
                                      </p:cBhvr>
                                      <p:to>
                                        <p:strVal val="visible"/>
                                      </p:to>
                                    </p:set>
                                  </p:childTnLst>
                                </p:cTn>
                              </p:par>
                            </p:childTnLst>
                          </p:cTn>
                        </p:par>
                      </p:childTnLst>
                    </p:cTn>
                  </p:par>
                  <p:par>
                    <p:cTn id="154" fill="hold">
                      <p:stCondLst>
                        <p:cond delay="indefinite"/>
                      </p:stCondLst>
                      <p:childTnLst>
                        <p:par>
                          <p:cTn id="155" fill="hold">
                            <p:stCondLst>
                              <p:cond delay="0"/>
                            </p:stCondLst>
                            <p:childTnLst>
                              <p:par>
                                <p:cTn id="156" presetID="22" presetClass="entr" presetSubtype="1" fill="hold" nodeType="clickEffect">
                                  <p:stCondLst>
                                    <p:cond delay="0"/>
                                  </p:stCondLst>
                                  <p:childTnLst>
                                    <p:set>
                                      <p:cBhvr>
                                        <p:cTn id="157" dur="1" fill="hold">
                                          <p:stCondLst>
                                            <p:cond delay="0"/>
                                          </p:stCondLst>
                                        </p:cTn>
                                        <p:tgtEl>
                                          <p:spTgt spid="31"/>
                                        </p:tgtEl>
                                        <p:attrNameLst>
                                          <p:attrName>style.visibility</p:attrName>
                                        </p:attrNameLst>
                                      </p:cBhvr>
                                      <p:to>
                                        <p:strVal val="visible"/>
                                      </p:to>
                                    </p:set>
                                    <p:animEffect transition="in" filter="wipe(up)">
                                      <p:cBhvr>
                                        <p:cTn id="158" dur="500"/>
                                        <p:tgtEl>
                                          <p:spTgt spid="31"/>
                                        </p:tgtEl>
                                      </p:cBhvr>
                                    </p:animEffect>
                                  </p:childTnLst>
                                </p:cTn>
                              </p:par>
                            </p:childTnLst>
                          </p:cTn>
                        </p:par>
                        <p:par>
                          <p:cTn id="159" fill="hold">
                            <p:stCondLst>
                              <p:cond delay="500"/>
                            </p:stCondLst>
                            <p:childTnLst>
                              <p:par>
                                <p:cTn id="160" presetID="1" presetClass="entr" presetSubtype="0" fill="hold" grpId="0" nodeType="afterEffect">
                                  <p:stCondLst>
                                    <p:cond delay="0"/>
                                  </p:stCondLst>
                                  <p:childTnLst>
                                    <p:set>
                                      <p:cBhvr>
                                        <p:cTn id="161" dur="1" fill="hold">
                                          <p:stCondLst>
                                            <p:cond delay="0"/>
                                          </p:stCondLst>
                                        </p:cTn>
                                        <p:tgtEl>
                                          <p:spTgt spid="80"/>
                                        </p:tgtEl>
                                        <p:attrNameLst>
                                          <p:attrName>style.visibility</p:attrName>
                                        </p:attrNameLst>
                                      </p:cBhvr>
                                      <p:to>
                                        <p:strVal val="visible"/>
                                      </p:to>
                                    </p:set>
                                  </p:childTnLst>
                                </p:cTn>
                              </p:par>
                            </p:childTnLst>
                          </p:cTn>
                        </p:par>
                      </p:childTnLst>
                    </p:cTn>
                  </p:par>
                  <p:par>
                    <p:cTn id="162" fill="hold">
                      <p:stCondLst>
                        <p:cond delay="indefinite"/>
                      </p:stCondLst>
                      <p:childTnLst>
                        <p:par>
                          <p:cTn id="163" fill="hold">
                            <p:stCondLst>
                              <p:cond delay="0"/>
                            </p:stCondLst>
                            <p:childTnLst>
                              <p:par>
                                <p:cTn id="164" presetID="3" presetClass="emph" presetSubtype="1" nodeType="clickEffect">
                                  <p:stCondLst>
                                    <p:cond delay="0"/>
                                  </p:stCondLst>
                                  <p:childTnLst>
                                    <p:set>
                                      <p:cBhvr override="childStyle">
                                        <p:cTn id="165" dur="indefinite"/>
                                        <p:tgtEl>
                                          <p:spTgt spid="4">
                                            <p:txEl>
                                              <p:pRg st="3" end="3"/>
                                            </p:txEl>
                                          </p:spTgt>
                                        </p:tgtEl>
                                        <p:attrNameLst>
                                          <p:attrName>style.color</p:attrName>
                                        </p:attrNameLst>
                                      </p:cBhvr>
                                      <p:to>
                                        <p:clrVal>
                                          <a:srgbClr val="000000"/>
                                        </p:clrVal>
                                      </p:to>
                                    </p:set>
                                  </p:childTnLst>
                                </p:cTn>
                              </p:par>
                              <p:par>
                                <p:cTn id="166" presetID="3" presetClass="emph" presetSubtype="1" nodeType="withEffect">
                                  <p:stCondLst>
                                    <p:cond delay="0"/>
                                  </p:stCondLst>
                                  <p:childTnLst>
                                    <p:set>
                                      <p:cBhvr override="childStyle">
                                        <p:cTn id="167" dur="indefinite"/>
                                        <p:tgtEl>
                                          <p:spTgt spid="4">
                                            <p:txEl>
                                              <p:pRg st="4" end="4"/>
                                            </p:txEl>
                                          </p:spTgt>
                                        </p:tgtEl>
                                        <p:attrNameLst>
                                          <p:attrName>style.color</p:attrName>
                                        </p:attrNameLst>
                                      </p:cBhvr>
                                      <p:to>
                                        <p:clrVal>
                                          <a:srgbClr val="D8D8D8"/>
                                        </p:clrVal>
                                      </p:to>
                                    </p:set>
                                  </p:childTnLst>
                                </p:cTn>
                              </p:par>
                            </p:childTnLst>
                          </p:cTn>
                        </p:par>
                      </p:childTnLst>
                    </p:cTn>
                  </p:par>
                  <p:par>
                    <p:cTn id="168" fill="hold">
                      <p:stCondLst>
                        <p:cond delay="indefinite"/>
                      </p:stCondLst>
                      <p:childTnLst>
                        <p:par>
                          <p:cTn id="169" fill="hold">
                            <p:stCondLst>
                              <p:cond delay="0"/>
                            </p:stCondLst>
                            <p:childTnLst>
                              <p:par>
                                <p:cTn id="170" presetID="22" presetClass="entr" presetSubtype="4" fill="hold" nodeType="clickEffect">
                                  <p:stCondLst>
                                    <p:cond delay="0"/>
                                  </p:stCondLst>
                                  <p:childTnLst>
                                    <p:set>
                                      <p:cBhvr>
                                        <p:cTn id="171" dur="1" fill="hold">
                                          <p:stCondLst>
                                            <p:cond delay="0"/>
                                          </p:stCondLst>
                                        </p:cTn>
                                        <p:tgtEl>
                                          <p:spTgt spid="27"/>
                                        </p:tgtEl>
                                        <p:attrNameLst>
                                          <p:attrName>style.visibility</p:attrName>
                                        </p:attrNameLst>
                                      </p:cBhvr>
                                      <p:to>
                                        <p:strVal val="visible"/>
                                      </p:to>
                                    </p:set>
                                    <p:animEffect transition="in" filter="wipe(down)">
                                      <p:cBhvr>
                                        <p:cTn id="172" dur="500"/>
                                        <p:tgtEl>
                                          <p:spTgt spid="27"/>
                                        </p:tgtEl>
                                      </p:cBhvr>
                                    </p:animEffect>
                                  </p:childTnLst>
                                </p:cTn>
                              </p:par>
                            </p:childTnLst>
                          </p:cTn>
                        </p:par>
                        <p:par>
                          <p:cTn id="173" fill="hold">
                            <p:stCondLst>
                              <p:cond delay="500"/>
                            </p:stCondLst>
                            <p:childTnLst>
                              <p:par>
                                <p:cTn id="174" presetID="21" presetClass="entr" presetSubtype="8" fill="hold" grpId="0" nodeType="afterEffect">
                                  <p:stCondLst>
                                    <p:cond delay="0"/>
                                  </p:stCondLst>
                                  <p:childTnLst>
                                    <p:set>
                                      <p:cBhvr>
                                        <p:cTn id="175" dur="1" fill="hold">
                                          <p:stCondLst>
                                            <p:cond delay="0"/>
                                          </p:stCondLst>
                                        </p:cTn>
                                        <p:tgtEl>
                                          <p:spTgt spid="5"/>
                                        </p:tgtEl>
                                        <p:attrNameLst>
                                          <p:attrName>style.visibility</p:attrName>
                                        </p:attrNameLst>
                                      </p:cBhvr>
                                      <p:to>
                                        <p:strVal val="visible"/>
                                      </p:to>
                                    </p:set>
                                    <p:animEffect transition="in" filter="wheel(8)">
                                      <p:cBhvr>
                                        <p:cTn id="176" dur="500"/>
                                        <p:tgtEl>
                                          <p:spTgt spid="5"/>
                                        </p:tgtEl>
                                      </p:cBhvr>
                                    </p:animEffect>
                                  </p:childTnLst>
                                </p:cTn>
                              </p:par>
                            </p:childTnLst>
                          </p:cTn>
                        </p:par>
                        <p:par>
                          <p:cTn id="177" fill="hold">
                            <p:stCondLst>
                              <p:cond delay="1000"/>
                            </p:stCondLst>
                            <p:childTnLst>
                              <p:par>
                                <p:cTn id="178" presetID="1" presetClass="entr" presetSubtype="0" fill="hold" grpId="0" nodeType="afterEffect">
                                  <p:stCondLst>
                                    <p:cond delay="0"/>
                                  </p:stCondLst>
                                  <p:childTnLst>
                                    <p:set>
                                      <p:cBhvr>
                                        <p:cTn id="179" dur="1" fill="hold">
                                          <p:stCondLst>
                                            <p:cond delay="0"/>
                                          </p:stCondLst>
                                        </p:cTn>
                                        <p:tgtEl>
                                          <p:spTgt spid="7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9" grpId="0" animBg="1"/>
      <p:bldP spid="11" grpId="0" animBg="1"/>
      <p:bldP spid="13" grpId="0" animBg="1"/>
      <p:bldP spid="15" grpId="0" animBg="1"/>
      <p:bldP spid="17" grpId="0" animBg="1"/>
      <p:bldP spid="74" grpId="0"/>
      <p:bldP spid="76" grpId="0"/>
      <p:bldP spid="78" grpId="0"/>
      <p:bldP spid="80" grpId="0"/>
      <p:bldP spid="82" grpId="0"/>
      <p:bldP spid="84" grpId="0"/>
      <p:bldP spid="86" grpId="0"/>
      <p:bldP spid="88" grpId="0"/>
      <p:bldP spid="90" grpId="0"/>
      <p:bldP spid="92" grpId="0"/>
      <p:bldP spid="94" grpId="0"/>
      <p:bldP spid="96" grpId="0"/>
      <p:bldP spid="9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E73A703-49C4-467B-B2B8-EB568F7E69D9}"/>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8ADE5C2B-6A92-413C-AEB7-43804C01DE72}"/>
              </a:ext>
            </a:extLst>
          </p:cNvPr>
          <p:cNvSpPr>
            <a:spLocks noGrp="1"/>
          </p:cNvSpPr>
          <p:nvPr>
            <p:ph type="body" sz="quarter" idx="12"/>
          </p:nvPr>
        </p:nvSpPr>
        <p:spPr/>
        <p:txBody>
          <a:bodyPr/>
          <a:lstStyle/>
          <a:p>
            <a:r>
              <a:rPr lang="en-US" dirty="0"/>
              <a:t>Example 2: Idea</a:t>
            </a:r>
          </a:p>
        </p:txBody>
      </p:sp>
      <p:sp>
        <p:nvSpPr>
          <p:cNvPr id="4" name="Text Placeholder 3">
            <a:extLst>
              <a:ext uri="{FF2B5EF4-FFF2-40B4-BE49-F238E27FC236}">
                <a16:creationId xmlns:a16="http://schemas.microsoft.com/office/drawing/2014/main" id="{0B6CE81E-B5DF-4D36-81ED-A0FEF4E79F18}"/>
              </a:ext>
            </a:extLst>
          </p:cNvPr>
          <p:cNvSpPr>
            <a:spLocks noGrp="1"/>
          </p:cNvSpPr>
          <p:nvPr>
            <p:ph type="body" sz="quarter" idx="13"/>
          </p:nvPr>
        </p:nvSpPr>
        <p:spPr/>
        <p:txBody>
          <a:bodyPr>
            <a:normAutofit/>
          </a:bodyPr>
          <a:lstStyle/>
          <a:p>
            <a:pPr marL="0" indent="0" algn="ctr">
              <a:buNone/>
            </a:pPr>
            <a:r>
              <a:rPr lang="en-US" altLang="en-US" sz="4400" b="1" dirty="0">
                <a:latin typeface="Cambria Math" panose="02040503050406030204" pitchFamily="18" charset="0"/>
                <a:ea typeface="Cambria Math" panose="02040503050406030204" pitchFamily="18" charset="0"/>
              </a:rPr>
              <a:t>T = {</a:t>
            </a:r>
            <a:r>
              <a:rPr lang="en-US" altLang="en-US" sz="4400" b="1" dirty="0" err="1">
                <a:latin typeface="Cambria Math" panose="02040503050406030204" pitchFamily="18" charset="0"/>
                <a:ea typeface="Cambria Math" panose="02040503050406030204" pitchFamily="18" charset="0"/>
              </a:rPr>
              <a:t>a</a:t>
            </a:r>
            <a:r>
              <a:rPr lang="en-US" altLang="en-US" sz="4400" b="1" baseline="30000" dirty="0" err="1">
                <a:latin typeface="Cambria Math" panose="02040503050406030204" pitchFamily="18" charset="0"/>
                <a:ea typeface="Cambria Math" panose="02040503050406030204" pitchFamily="18" charset="0"/>
              </a:rPr>
              <a:t>i</a:t>
            </a:r>
            <a:r>
              <a:rPr lang="en-US" altLang="en-US" sz="4400" b="1" dirty="0" err="1">
                <a:latin typeface="Cambria Math" panose="02040503050406030204" pitchFamily="18" charset="0"/>
                <a:ea typeface="Cambria Math" panose="02040503050406030204" pitchFamily="18" charset="0"/>
              </a:rPr>
              <a:t>b</a:t>
            </a:r>
            <a:r>
              <a:rPr lang="en-US" altLang="en-US" sz="4400" b="1" baseline="30000" dirty="0" err="1">
                <a:latin typeface="Cambria Math" panose="02040503050406030204" pitchFamily="18" charset="0"/>
                <a:ea typeface="Cambria Math" panose="02040503050406030204" pitchFamily="18" charset="0"/>
              </a:rPr>
              <a:t>j</a:t>
            </a:r>
            <a:r>
              <a:rPr lang="en-US" altLang="en-US" sz="4400" b="1" dirty="0" err="1">
                <a:latin typeface="Cambria Math" panose="02040503050406030204" pitchFamily="18" charset="0"/>
                <a:ea typeface="Cambria Math" panose="02040503050406030204" pitchFamily="18" charset="0"/>
              </a:rPr>
              <a:t>c</a:t>
            </a:r>
            <a:r>
              <a:rPr lang="en-US" altLang="en-US" sz="4400" b="1" baseline="30000" dirty="0" err="1">
                <a:latin typeface="Cambria Math" panose="02040503050406030204" pitchFamily="18" charset="0"/>
                <a:ea typeface="Cambria Math" panose="02040503050406030204" pitchFamily="18" charset="0"/>
              </a:rPr>
              <a:t>k</a:t>
            </a:r>
            <a:r>
              <a:rPr lang="en-US" altLang="en-US" sz="4400" b="1" dirty="0">
                <a:latin typeface="Cambria Math" panose="02040503050406030204" pitchFamily="18" charset="0"/>
                <a:ea typeface="Cambria Math" panose="02040503050406030204" pitchFamily="18" charset="0"/>
              </a:rPr>
              <a:t> | </a:t>
            </a:r>
            <a:r>
              <a:rPr lang="en-US" altLang="en-US" sz="4400" b="1" dirty="0" err="1">
                <a:latin typeface="Cambria Math" panose="02040503050406030204" pitchFamily="18" charset="0"/>
                <a:ea typeface="Cambria Math" panose="02040503050406030204" pitchFamily="18" charset="0"/>
              </a:rPr>
              <a:t>i</a:t>
            </a:r>
            <a:r>
              <a:rPr lang="en-US" altLang="en-US" sz="4400" b="1" dirty="0">
                <a:latin typeface="Cambria Math" panose="02040503050406030204" pitchFamily="18" charset="0"/>
                <a:ea typeface="Cambria Math" panose="02040503050406030204" pitchFamily="18" charset="0"/>
              </a:rPr>
              <a:t> </a:t>
            </a:r>
            <a:r>
              <a:rPr lang="en-US" altLang="en-US" sz="4400" b="1" dirty="0">
                <a:latin typeface="Cambria Math" panose="02040503050406030204" pitchFamily="18" charset="0"/>
                <a:ea typeface="Cambria Math" panose="02040503050406030204" pitchFamily="18" charset="0"/>
                <a:sym typeface="Symbol" panose="05050102010706020507" pitchFamily="18" charset="2"/>
              </a:rPr>
              <a:t> </a:t>
            </a:r>
            <a:r>
              <a:rPr lang="en-US" altLang="en-US" sz="4400" b="1" dirty="0">
                <a:latin typeface="Cambria Math" panose="02040503050406030204" pitchFamily="18" charset="0"/>
                <a:ea typeface="Cambria Math" panose="02040503050406030204" pitchFamily="18" charset="0"/>
              </a:rPr>
              <a:t>j = k and </a:t>
            </a:r>
            <a:r>
              <a:rPr lang="en-US" altLang="en-US" sz="4400" b="1" dirty="0" err="1">
                <a:latin typeface="Cambria Math" panose="02040503050406030204" pitchFamily="18" charset="0"/>
                <a:ea typeface="Cambria Math" panose="02040503050406030204" pitchFamily="18" charset="0"/>
              </a:rPr>
              <a:t>i</a:t>
            </a:r>
            <a:r>
              <a:rPr lang="en-US" altLang="en-US" sz="4400" b="1" dirty="0">
                <a:latin typeface="Cambria Math" panose="02040503050406030204" pitchFamily="18" charset="0"/>
                <a:ea typeface="Cambria Math" panose="02040503050406030204" pitchFamily="18" charset="0"/>
              </a:rPr>
              <a:t>, j, k </a:t>
            </a:r>
            <a:r>
              <a:rPr lang="en-US" altLang="en-US" sz="4400" b="1" dirty="0">
                <a:latin typeface="Cambria Math" panose="02040503050406030204" pitchFamily="18" charset="0"/>
                <a:ea typeface="Cambria Math" panose="02040503050406030204" pitchFamily="18" charset="0"/>
                <a:cs typeface="Arial" panose="020B0604020202020204" pitchFamily="34" charset="0"/>
              </a:rPr>
              <a:t>≥ 1}</a:t>
            </a:r>
          </a:p>
          <a:p>
            <a:pPr marL="0" indent="0" algn="ctr">
              <a:buNone/>
            </a:pPr>
            <a:endParaRPr lang="en-US" sz="4400" dirty="0">
              <a:latin typeface="Courier New" panose="02070309020205020404" pitchFamily="49" charset="0"/>
              <a:cs typeface="Courier New" panose="02070309020205020404" pitchFamily="49" charset="0"/>
            </a:endParaRPr>
          </a:p>
          <a:p>
            <a:pPr marL="0" indent="0" algn="ctr">
              <a:buNone/>
            </a:pPr>
            <a:endParaRPr lang="en-US" sz="4400" dirty="0">
              <a:latin typeface="Courier New" panose="02070309020205020404" pitchFamily="49" charset="0"/>
              <a:cs typeface="Courier New" panose="02070309020205020404" pitchFamily="49" charset="0"/>
            </a:endParaRPr>
          </a:p>
          <a:p>
            <a:pPr marL="0" indent="0" algn="ctr">
              <a:buNone/>
            </a:pPr>
            <a:endParaRPr lang="en-US" sz="4400" dirty="0">
              <a:latin typeface="Courier New" panose="02070309020205020404" pitchFamily="49" charset="0"/>
              <a:cs typeface="Courier New" panose="02070309020205020404" pitchFamily="49" charset="0"/>
            </a:endParaRPr>
          </a:p>
        </p:txBody>
      </p:sp>
      <p:graphicFrame>
        <p:nvGraphicFramePr>
          <p:cNvPr id="5" name="Table 4">
            <a:extLst>
              <a:ext uri="{FF2B5EF4-FFF2-40B4-BE49-F238E27FC236}">
                <a16:creationId xmlns:a16="http://schemas.microsoft.com/office/drawing/2014/main" id="{E4DA6DCB-128C-47FD-9E1E-81FCAB5AB4CC}"/>
              </a:ext>
            </a:extLst>
          </p:cNvPr>
          <p:cNvGraphicFramePr>
            <a:graphicFrameLocks noGrp="1"/>
          </p:cNvGraphicFramePr>
          <p:nvPr>
            <p:extLst>
              <p:ext uri="{D42A27DB-BD31-4B8C-83A1-F6EECF244321}">
                <p14:modId xmlns:p14="http://schemas.microsoft.com/office/powerpoint/2010/main" val="2751203061"/>
              </p:ext>
            </p:extLst>
          </p:nvPr>
        </p:nvGraphicFramePr>
        <p:xfrm>
          <a:off x="659405" y="1896537"/>
          <a:ext cx="2810929" cy="426720"/>
        </p:xfrm>
        <a:graphic>
          <a:graphicData uri="http://schemas.openxmlformats.org/drawingml/2006/table">
            <a:tbl>
              <a:tblPr firstRow="1" bandRow="1">
                <a:tableStyleId>{073A0DAA-6AF3-43AB-8588-CEC1D06C72B9}</a:tableStyleId>
              </a:tblPr>
              <a:tblGrid>
                <a:gridCol w="255539">
                  <a:extLst>
                    <a:ext uri="{9D8B030D-6E8A-4147-A177-3AD203B41FA5}">
                      <a16:colId xmlns:a16="http://schemas.microsoft.com/office/drawing/2014/main" val="3324836042"/>
                    </a:ext>
                  </a:extLst>
                </a:gridCol>
                <a:gridCol w="255539">
                  <a:extLst>
                    <a:ext uri="{9D8B030D-6E8A-4147-A177-3AD203B41FA5}">
                      <a16:colId xmlns:a16="http://schemas.microsoft.com/office/drawing/2014/main" val="3549117588"/>
                    </a:ext>
                  </a:extLst>
                </a:gridCol>
                <a:gridCol w="255539">
                  <a:extLst>
                    <a:ext uri="{9D8B030D-6E8A-4147-A177-3AD203B41FA5}">
                      <a16:colId xmlns:a16="http://schemas.microsoft.com/office/drawing/2014/main" val="1991005611"/>
                    </a:ext>
                  </a:extLst>
                </a:gridCol>
                <a:gridCol w="255539">
                  <a:extLst>
                    <a:ext uri="{9D8B030D-6E8A-4147-A177-3AD203B41FA5}">
                      <a16:colId xmlns:a16="http://schemas.microsoft.com/office/drawing/2014/main" val="3560605470"/>
                    </a:ext>
                  </a:extLst>
                </a:gridCol>
                <a:gridCol w="255539">
                  <a:extLst>
                    <a:ext uri="{9D8B030D-6E8A-4147-A177-3AD203B41FA5}">
                      <a16:colId xmlns:a16="http://schemas.microsoft.com/office/drawing/2014/main" val="3696562959"/>
                    </a:ext>
                  </a:extLst>
                </a:gridCol>
                <a:gridCol w="255539">
                  <a:extLst>
                    <a:ext uri="{9D8B030D-6E8A-4147-A177-3AD203B41FA5}">
                      <a16:colId xmlns:a16="http://schemas.microsoft.com/office/drawing/2014/main" val="3484640039"/>
                    </a:ext>
                  </a:extLst>
                </a:gridCol>
                <a:gridCol w="255539">
                  <a:extLst>
                    <a:ext uri="{9D8B030D-6E8A-4147-A177-3AD203B41FA5}">
                      <a16:colId xmlns:a16="http://schemas.microsoft.com/office/drawing/2014/main" val="192293020"/>
                    </a:ext>
                  </a:extLst>
                </a:gridCol>
                <a:gridCol w="255539">
                  <a:extLst>
                    <a:ext uri="{9D8B030D-6E8A-4147-A177-3AD203B41FA5}">
                      <a16:colId xmlns:a16="http://schemas.microsoft.com/office/drawing/2014/main" val="3695641358"/>
                    </a:ext>
                  </a:extLst>
                </a:gridCol>
                <a:gridCol w="255539">
                  <a:extLst>
                    <a:ext uri="{9D8B030D-6E8A-4147-A177-3AD203B41FA5}">
                      <a16:colId xmlns:a16="http://schemas.microsoft.com/office/drawing/2014/main" val="1944277825"/>
                    </a:ext>
                  </a:extLst>
                </a:gridCol>
                <a:gridCol w="255539">
                  <a:extLst>
                    <a:ext uri="{9D8B030D-6E8A-4147-A177-3AD203B41FA5}">
                      <a16:colId xmlns:a16="http://schemas.microsoft.com/office/drawing/2014/main" val="631124091"/>
                    </a:ext>
                  </a:extLst>
                </a:gridCol>
                <a:gridCol w="255539">
                  <a:extLst>
                    <a:ext uri="{9D8B030D-6E8A-4147-A177-3AD203B41FA5}">
                      <a16:colId xmlns:a16="http://schemas.microsoft.com/office/drawing/2014/main" val="2206072182"/>
                    </a:ext>
                  </a:extLst>
                </a:gridCol>
              </a:tblGrid>
              <a:tr h="365125">
                <a:tc>
                  <a:txBody>
                    <a:bodyPr/>
                    <a:lstStyle/>
                    <a:p>
                      <a:pPr algn="ctr"/>
                      <a:r>
                        <a:rPr lang="en-US" sz="2800" dirty="0">
                          <a:solidFill>
                            <a:schemeClr val="tx1"/>
                          </a:solidFill>
                          <a:latin typeface="Courier New" panose="02070309020205020404" pitchFamily="49" charset="0"/>
                          <a:cs typeface="Courier New" panose="02070309020205020404" pitchFamily="49" charset="0"/>
                        </a:rPr>
                        <a:t>a</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a</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b</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b</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b</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c</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c</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c</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c</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c</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c</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98665619"/>
                  </a:ext>
                </a:extLst>
              </a:tr>
            </a:tbl>
          </a:graphicData>
        </a:graphic>
      </p:graphicFrame>
      <p:graphicFrame>
        <p:nvGraphicFramePr>
          <p:cNvPr id="6" name="Table 4">
            <a:extLst>
              <a:ext uri="{FF2B5EF4-FFF2-40B4-BE49-F238E27FC236}">
                <a16:creationId xmlns:a16="http://schemas.microsoft.com/office/drawing/2014/main" id="{C1AA3276-0D69-4794-8396-61EB244BED51}"/>
              </a:ext>
            </a:extLst>
          </p:cNvPr>
          <p:cNvGraphicFramePr>
            <a:graphicFrameLocks noGrp="1"/>
          </p:cNvGraphicFramePr>
          <p:nvPr>
            <p:extLst>
              <p:ext uri="{D42A27DB-BD31-4B8C-83A1-F6EECF244321}">
                <p14:modId xmlns:p14="http://schemas.microsoft.com/office/powerpoint/2010/main" val="4199500101"/>
              </p:ext>
            </p:extLst>
          </p:nvPr>
        </p:nvGraphicFramePr>
        <p:xfrm>
          <a:off x="659404" y="3004544"/>
          <a:ext cx="2810929" cy="426720"/>
        </p:xfrm>
        <a:graphic>
          <a:graphicData uri="http://schemas.openxmlformats.org/drawingml/2006/table">
            <a:tbl>
              <a:tblPr firstRow="1" bandRow="1">
                <a:tableStyleId>{073A0DAA-6AF3-43AB-8588-CEC1D06C72B9}</a:tableStyleId>
              </a:tblPr>
              <a:tblGrid>
                <a:gridCol w="255539">
                  <a:extLst>
                    <a:ext uri="{9D8B030D-6E8A-4147-A177-3AD203B41FA5}">
                      <a16:colId xmlns:a16="http://schemas.microsoft.com/office/drawing/2014/main" val="3324836042"/>
                    </a:ext>
                  </a:extLst>
                </a:gridCol>
                <a:gridCol w="255539">
                  <a:extLst>
                    <a:ext uri="{9D8B030D-6E8A-4147-A177-3AD203B41FA5}">
                      <a16:colId xmlns:a16="http://schemas.microsoft.com/office/drawing/2014/main" val="3549117588"/>
                    </a:ext>
                  </a:extLst>
                </a:gridCol>
                <a:gridCol w="255539">
                  <a:extLst>
                    <a:ext uri="{9D8B030D-6E8A-4147-A177-3AD203B41FA5}">
                      <a16:colId xmlns:a16="http://schemas.microsoft.com/office/drawing/2014/main" val="1991005611"/>
                    </a:ext>
                  </a:extLst>
                </a:gridCol>
                <a:gridCol w="255539">
                  <a:extLst>
                    <a:ext uri="{9D8B030D-6E8A-4147-A177-3AD203B41FA5}">
                      <a16:colId xmlns:a16="http://schemas.microsoft.com/office/drawing/2014/main" val="3560605470"/>
                    </a:ext>
                  </a:extLst>
                </a:gridCol>
                <a:gridCol w="255539">
                  <a:extLst>
                    <a:ext uri="{9D8B030D-6E8A-4147-A177-3AD203B41FA5}">
                      <a16:colId xmlns:a16="http://schemas.microsoft.com/office/drawing/2014/main" val="3696562959"/>
                    </a:ext>
                  </a:extLst>
                </a:gridCol>
                <a:gridCol w="255539">
                  <a:extLst>
                    <a:ext uri="{9D8B030D-6E8A-4147-A177-3AD203B41FA5}">
                      <a16:colId xmlns:a16="http://schemas.microsoft.com/office/drawing/2014/main" val="3484640039"/>
                    </a:ext>
                  </a:extLst>
                </a:gridCol>
                <a:gridCol w="255539">
                  <a:extLst>
                    <a:ext uri="{9D8B030D-6E8A-4147-A177-3AD203B41FA5}">
                      <a16:colId xmlns:a16="http://schemas.microsoft.com/office/drawing/2014/main" val="192293020"/>
                    </a:ext>
                  </a:extLst>
                </a:gridCol>
                <a:gridCol w="255539">
                  <a:extLst>
                    <a:ext uri="{9D8B030D-6E8A-4147-A177-3AD203B41FA5}">
                      <a16:colId xmlns:a16="http://schemas.microsoft.com/office/drawing/2014/main" val="3695641358"/>
                    </a:ext>
                  </a:extLst>
                </a:gridCol>
                <a:gridCol w="255539">
                  <a:extLst>
                    <a:ext uri="{9D8B030D-6E8A-4147-A177-3AD203B41FA5}">
                      <a16:colId xmlns:a16="http://schemas.microsoft.com/office/drawing/2014/main" val="1944277825"/>
                    </a:ext>
                  </a:extLst>
                </a:gridCol>
                <a:gridCol w="255539">
                  <a:extLst>
                    <a:ext uri="{9D8B030D-6E8A-4147-A177-3AD203B41FA5}">
                      <a16:colId xmlns:a16="http://schemas.microsoft.com/office/drawing/2014/main" val="631124091"/>
                    </a:ext>
                  </a:extLst>
                </a:gridCol>
                <a:gridCol w="255539">
                  <a:extLst>
                    <a:ext uri="{9D8B030D-6E8A-4147-A177-3AD203B41FA5}">
                      <a16:colId xmlns:a16="http://schemas.microsoft.com/office/drawing/2014/main" val="2206072182"/>
                    </a:ext>
                  </a:extLst>
                </a:gridCol>
              </a:tblGrid>
              <a:tr h="365125">
                <a:tc>
                  <a:txBody>
                    <a:bodyPr/>
                    <a:lstStyle/>
                    <a:p>
                      <a:pPr algn="ctr"/>
                      <a:r>
                        <a:rPr lang="en-US" sz="2800" dirty="0">
                          <a:solidFill>
                            <a:srgbClr val="FF0000"/>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a</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0070C0"/>
                          </a:solidFill>
                          <a:latin typeface="Courier New" panose="02070309020205020404" pitchFamily="49" charset="0"/>
                          <a:cs typeface="Courier New" panose="02070309020205020404" pitchFamily="49" charset="0"/>
                        </a:rPr>
                        <a:t>Y</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b</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b</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00B050"/>
                          </a:solidFill>
                          <a:latin typeface="Courier New" panose="02070309020205020404" pitchFamily="49" charset="0"/>
                          <a:cs typeface="Courier New" panose="02070309020205020404" pitchFamily="49" charset="0"/>
                        </a:rPr>
                        <a:t>Z</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c</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c</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c</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c</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c</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98665619"/>
                  </a:ext>
                </a:extLst>
              </a:tr>
            </a:tbl>
          </a:graphicData>
        </a:graphic>
      </p:graphicFrame>
      <p:graphicFrame>
        <p:nvGraphicFramePr>
          <p:cNvPr id="7" name="Table 4">
            <a:extLst>
              <a:ext uri="{FF2B5EF4-FFF2-40B4-BE49-F238E27FC236}">
                <a16:creationId xmlns:a16="http://schemas.microsoft.com/office/drawing/2014/main" id="{2A770FBD-88E2-483C-9000-ECB3189196CF}"/>
              </a:ext>
            </a:extLst>
          </p:cNvPr>
          <p:cNvGraphicFramePr>
            <a:graphicFrameLocks noGrp="1"/>
          </p:cNvGraphicFramePr>
          <p:nvPr>
            <p:extLst>
              <p:ext uri="{D42A27DB-BD31-4B8C-83A1-F6EECF244321}">
                <p14:modId xmlns:p14="http://schemas.microsoft.com/office/powerpoint/2010/main" val="3801566834"/>
              </p:ext>
            </p:extLst>
          </p:nvPr>
        </p:nvGraphicFramePr>
        <p:xfrm>
          <a:off x="659404" y="3004544"/>
          <a:ext cx="2810929" cy="426720"/>
        </p:xfrm>
        <a:graphic>
          <a:graphicData uri="http://schemas.openxmlformats.org/drawingml/2006/table">
            <a:tbl>
              <a:tblPr firstRow="1" bandRow="1">
                <a:tableStyleId>{073A0DAA-6AF3-43AB-8588-CEC1D06C72B9}</a:tableStyleId>
              </a:tblPr>
              <a:tblGrid>
                <a:gridCol w="255539">
                  <a:extLst>
                    <a:ext uri="{9D8B030D-6E8A-4147-A177-3AD203B41FA5}">
                      <a16:colId xmlns:a16="http://schemas.microsoft.com/office/drawing/2014/main" val="3324836042"/>
                    </a:ext>
                  </a:extLst>
                </a:gridCol>
                <a:gridCol w="255539">
                  <a:extLst>
                    <a:ext uri="{9D8B030D-6E8A-4147-A177-3AD203B41FA5}">
                      <a16:colId xmlns:a16="http://schemas.microsoft.com/office/drawing/2014/main" val="3549117588"/>
                    </a:ext>
                  </a:extLst>
                </a:gridCol>
                <a:gridCol w="255539">
                  <a:extLst>
                    <a:ext uri="{9D8B030D-6E8A-4147-A177-3AD203B41FA5}">
                      <a16:colId xmlns:a16="http://schemas.microsoft.com/office/drawing/2014/main" val="1991005611"/>
                    </a:ext>
                  </a:extLst>
                </a:gridCol>
                <a:gridCol w="255539">
                  <a:extLst>
                    <a:ext uri="{9D8B030D-6E8A-4147-A177-3AD203B41FA5}">
                      <a16:colId xmlns:a16="http://schemas.microsoft.com/office/drawing/2014/main" val="3560605470"/>
                    </a:ext>
                  </a:extLst>
                </a:gridCol>
                <a:gridCol w="255539">
                  <a:extLst>
                    <a:ext uri="{9D8B030D-6E8A-4147-A177-3AD203B41FA5}">
                      <a16:colId xmlns:a16="http://schemas.microsoft.com/office/drawing/2014/main" val="3696562959"/>
                    </a:ext>
                  </a:extLst>
                </a:gridCol>
                <a:gridCol w="255539">
                  <a:extLst>
                    <a:ext uri="{9D8B030D-6E8A-4147-A177-3AD203B41FA5}">
                      <a16:colId xmlns:a16="http://schemas.microsoft.com/office/drawing/2014/main" val="3484640039"/>
                    </a:ext>
                  </a:extLst>
                </a:gridCol>
                <a:gridCol w="255539">
                  <a:extLst>
                    <a:ext uri="{9D8B030D-6E8A-4147-A177-3AD203B41FA5}">
                      <a16:colId xmlns:a16="http://schemas.microsoft.com/office/drawing/2014/main" val="192293020"/>
                    </a:ext>
                  </a:extLst>
                </a:gridCol>
                <a:gridCol w="255539">
                  <a:extLst>
                    <a:ext uri="{9D8B030D-6E8A-4147-A177-3AD203B41FA5}">
                      <a16:colId xmlns:a16="http://schemas.microsoft.com/office/drawing/2014/main" val="3695641358"/>
                    </a:ext>
                  </a:extLst>
                </a:gridCol>
                <a:gridCol w="255539">
                  <a:extLst>
                    <a:ext uri="{9D8B030D-6E8A-4147-A177-3AD203B41FA5}">
                      <a16:colId xmlns:a16="http://schemas.microsoft.com/office/drawing/2014/main" val="1944277825"/>
                    </a:ext>
                  </a:extLst>
                </a:gridCol>
                <a:gridCol w="255539">
                  <a:extLst>
                    <a:ext uri="{9D8B030D-6E8A-4147-A177-3AD203B41FA5}">
                      <a16:colId xmlns:a16="http://schemas.microsoft.com/office/drawing/2014/main" val="631124091"/>
                    </a:ext>
                  </a:extLst>
                </a:gridCol>
                <a:gridCol w="255539">
                  <a:extLst>
                    <a:ext uri="{9D8B030D-6E8A-4147-A177-3AD203B41FA5}">
                      <a16:colId xmlns:a16="http://schemas.microsoft.com/office/drawing/2014/main" val="2206072182"/>
                    </a:ext>
                  </a:extLst>
                </a:gridCol>
              </a:tblGrid>
              <a:tr h="365125">
                <a:tc>
                  <a:txBody>
                    <a:bodyPr/>
                    <a:lstStyle/>
                    <a:p>
                      <a:pPr algn="ctr"/>
                      <a:r>
                        <a:rPr lang="en-US" sz="2800" dirty="0">
                          <a:solidFill>
                            <a:srgbClr val="FF0000"/>
                          </a:solidFill>
                          <a:latin typeface="Courier New" panose="02070309020205020404" pitchFamily="49" charset="0"/>
                          <a:cs typeface="Courier New" panose="02070309020205020404" pitchFamily="49" charset="0"/>
                        </a:rPr>
                        <a:t>X</a:t>
                      </a:r>
                      <a:endParaRPr lang="en-US" sz="2800" dirty="0">
                        <a:solidFill>
                          <a:schemeClr val="tx1"/>
                        </a:solidFill>
                        <a:latin typeface="Courier New" panose="02070309020205020404" pitchFamily="49"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a</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0070C0"/>
                          </a:solidFill>
                          <a:latin typeface="Courier New" panose="02070309020205020404" pitchFamily="49" charset="0"/>
                          <a:cs typeface="Courier New" panose="02070309020205020404" pitchFamily="49" charset="0"/>
                        </a:rPr>
                        <a:t>Y</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0070C0"/>
                          </a:solidFill>
                          <a:latin typeface="Courier New" panose="02070309020205020404" pitchFamily="49" charset="0"/>
                          <a:cs typeface="Courier New" panose="02070309020205020404" pitchFamily="49" charset="0"/>
                        </a:rPr>
                        <a:t>Y</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b</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00B050"/>
                          </a:solidFill>
                          <a:latin typeface="Courier New" panose="02070309020205020404" pitchFamily="49" charset="0"/>
                          <a:cs typeface="Courier New" panose="02070309020205020404" pitchFamily="49" charset="0"/>
                        </a:rPr>
                        <a:t>Z</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00B050"/>
                          </a:solidFill>
                          <a:latin typeface="Courier New" panose="02070309020205020404" pitchFamily="49" charset="0"/>
                          <a:cs typeface="Courier New" panose="02070309020205020404" pitchFamily="49" charset="0"/>
                        </a:rPr>
                        <a:t>Z</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c</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c</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c</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c</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98665619"/>
                  </a:ext>
                </a:extLst>
              </a:tr>
            </a:tbl>
          </a:graphicData>
        </a:graphic>
      </p:graphicFrame>
      <p:graphicFrame>
        <p:nvGraphicFramePr>
          <p:cNvPr id="8" name="Table 4">
            <a:extLst>
              <a:ext uri="{FF2B5EF4-FFF2-40B4-BE49-F238E27FC236}">
                <a16:creationId xmlns:a16="http://schemas.microsoft.com/office/drawing/2014/main" id="{95B6CC92-B747-42F0-A4C0-5BE224C44F61}"/>
              </a:ext>
            </a:extLst>
          </p:cNvPr>
          <p:cNvGraphicFramePr>
            <a:graphicFrameLocks noGrp="1"/>
          </p:cNvGraphicFramePr>
          <p:nvPr>
            <p:extLst>
              <p:ext uri="{D42A27DB-BD31-4B8C-83A1-F6EECF244321}">
                <p14:modId xmlns:p14="http://schemas.microsoft.com/office/powerpoint/2010/main" val="3801238483"/>
              </p:ext>
            </p:extLst>
          </p:nvPr>
        </p:nvGraphicFramePr>
        <p:xfrm>
          <a:off x="659404" y="3004544"/>
          <a:ext cx="2810929" cy="426720"/>
        </p:xfrm>
        <a:graphic>
          <a:graphicData uri="http://schemas.openxmlformats.org/drawingml/2006/table">
            <a:tbl>
              <a:tblPr firstRow="1" bandRow="1">
                <a:tableStyleId>{073A0DAA-6AF3-43AB-8588-CEC1D06C72B9}</a:tableStyleId>
              </a:tblPr>
              <a:tblGrid>
                <a:gridCol w="255539">
                  <a:extLst>
                    <a:ext uri="{9D8B030D-6E8A-4147-A177-3AD203B41FA5}">
                      <a16:colId xmlns:a16="http://schemas.microsoft.com/office/drawing/2014/main" val="3324836042"/>
                    </a:ext>
                  </a:extLst>
                </a:gridCol>
                <a:gridCol w="255539">
                  <a:extLst>
                    <a:ext uri="{9D8B030D-6E8A-4147-A177-3AD203B41FA5}">
                      <a16:colId xmlns:a16="http://schemas.microsoft.com/office/drawing/2014/main" val="3549117588"/>
                    </a:ext>
                  </a:extLst>
                </a:gridCol>
                <a:gridCol w="255539">
                  <a:extLst>
                    <a:ext uri="{9D8B030D-6E8A-4147-A177-3AD203B41FA5}">
                      <a16:colId xmlns:a16="http://schemas.microsoft.com/office/drawing/2014/main" val="1991005611"/>
                    </a:ext>
                  </a:extLst>
                </a:gridCol>
                <a:gridCol w="255539">
                  <a:extLst>
                    <a:ext uri="{9D8B030D-6E8A-4147-A177-3AD203B41FA5}">
                      <a16:colId xmlns:a16="http://schemas.microsoft.com/office/drawing/2014/main" val="3560605470"/>
                    </a:ext>
                  </a:extLst>
                </a:gridCol>
                <a:gridCol w="255539">
                  <a:extLst>
                    <a:ext uri="{9D8B030D-6E8A-4147-A177-3AD203B41FA5}">
                      <a16:colId xmlns:a16="http://schemas.microsoft.com/office/drawing/2014/main" val="3696562959"/>
                    </a:ext>
                  </a:extLst>
                </a:gridCol>
                <a:gridCol w="255539">
                  <a:extLst>
                    <a:ext uri="{9D8B030D-6E8A-4147-A177-3AD203B41FA5}">
                      <a16:colId xmlns:a16="http://schemas.microsoft.com/office/drawing/2014/main" val="3484640039"/>
                    </a:ext>
                  </a:extLst>
                </a:gridCol>
                <a:gridCol w="255539">
                  <a:extLst>
                    <a:ext uri="{9D8B030D-6E8A-4147-A177-3AD203B41FA5}">
                      <a16:colId xmlns:a16="http://schemas.microsoft.com/office/drawing/2014/main" val="192293020"/>
                    </a:ext>
                  </a:extLst>
                </a:gridCol>
                <a:gridCol w="255539">
                  <a:extLst>
                    <a:ext uri="{9D8B030D-6E8A-4147-A177-3AD203B41FA5}">
                      <a16:colId xmlns:a16="http://schemas.microsoft.com/office/drawing/2014/main" val="3695641358"/>
                    </a:ext>
                  </a:extLst>
                </a:gridCol>
                <a:gridCol w="255539">
                  <a:extLst>
                    <a:ext uri="{9D8B030D-6E8A-4147-A177-3AD203B41FA5}">
                      <a16:colId xmlns:a16="http://schemas.microsoft.com/office/drawing/2014/main" val="1944277825"/>
                    </a:ext>
                  </a:extLst>
                </a:gridCol>
                <a:gridCol w="255539">
                  <a:extLst>
                    <a:ext uri="{9D8B030D-6E8A-4147-A177-3AD203B41FA5}">
                      <a16:colId xmlns:a16="http://schemas.microsoft.com/office/drawing/2014/main" val="631124091"/>
                    </a:ext>
                  </a:extLst>
                </a:gridCol>
                <a:gridCol w="255539">
                  <a:extLst>
                    <a:ext uri="{9D8B030D-6E8A-4147-A177-3AD203B41FA5}">
                      <a16:colId xmlns:a16="http://schemas.microsoft.com/office/drawing/2014/main" val="2206072182"/>
                    </a:ext>
                  </a:extLst>
                </a:gridCol>
              </a:tblGrid>
              <a:tr h="365125">
                <a:tc>
                  <a:txBody>
                    <a:bodyPr/>
                    <a:lstStyle/>
                    <a:p>
                      <a:pPr algn="ctr"/>
                      <a:r>
                        <a:rPr lang="en-US" sz="2800" dirty="0">
                          <a:solidFill>
                            <a:srgbClr val="FF0000"/>
                          </a:solidFill>
                          <a:latin typeface="Courier New" panose="02070309020205020404" pitchFamily="49" charset="0"/>
                          <a:cs typeface="Courier New" panose="02070309020205020404" pitchFamily="49" charset="0"/>
                        </a:rPr>
                        <a:t>X</a:t>
                      </a:r>
                      <a:endParaRPr lang="en-US" sz="2800" dirty="0">
                        <a:solidFill>
                          <a:schemeClr val="tx1"/>
                        </a:solidFill>
                        <a:latin typeface="Courier New" panose="02070309020205020404" pitchFamily="49"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a</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0070C0"/>
                          </a:solidFill>
                          <a:latin typeface="Courier New" panose="02070309020205020404" pitchFamily="49" charset="0"/>
                          <a:cs typeface="Courier New" panose="02070309020205020404" pitchFamily="49" charset="0"/>
                        </a:rPr>
                        <a:t>Y</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0070C0"/>
                          </a:solidFill>
                          <a:latin typeface="Courier New" panose="02070309020205020404" pitchFamily="49" charset="0"/>
                          <a:cs typeface="Courier New" panose="02070309020205020404" pitchFamily="49" charset="0"/>
                        </a:rPr>
                        <a:t>Y</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0070C0"/>
                          </a:solidFill>
                          <a:latin typeface="Courier New" panose="02070309020205020404" pitchFamily="49" charset="0"/>
                          <a:cs typeface="Courier New" panose="02070309020205020404" pitchFamily="49" charset="0"/>
                        </a:rPr>
                        <a:t>Y</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00B050"/>
                          </a:solidFill>
                          <a:latin typeface="Courier New" panose="02070309020205020404" pitchFamily="49" charset="0"/>
                          <a:cs typeface="Courier New" panose="02070309020205020404" pitchFamily="49" charset="0"/>
                        </a:rPr>
                        <a:t>Z</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00B050"/>
                          </a:solidFill>
                          <a:latin typeface="Courier New" panose="02070309020205020404" pitchFamily="49" charset="0"/>
                          <a:cs typeface="Courier New" panose="02070309020205020404" pitchFamily="49" charset="0"/>
                        </a:rPr>
                        <a:t>Z</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00B050"/>
                          </a:solidFill>
                          <a:latin typeface="Courier New" panose="02070309020205020404" pitchFamily="49" charset="0"/>
                          <a:cs typeface="Courier New" panose="02070309020205020404" pitchFamily="49" charset="0"/>
                        </a:rPr>
                        <a:t>Z</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c</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c</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c</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98665619"/>
                  </a:ext>
                </a:extLst>
              </a:tr>
            </a:tbl>
          </a:graphicData>
        </a:graphic>
      </p:graphicFrame>
      <p:graphicFrame>
        <p:nvGraphicFramePr>
          <p:cNvPr id="9" name="Table 4">
            <a:extLst>
              <a:ext uri="{FF2B5EF4-FFF2-40B4-BE49-F238E27FC236}">
                <a16:creationId xmlns:a16="http://schemas.microsoft.com/office/drawing/2014/main" id="{28FD23F9-FC71-42A5-9B82-DB948A4BA178}"/>
              </a:ext>
            </a:extLst>
          </p:cNvPr>
          <p:cNvGraphicFramePr>
            <a:graphicFrameLocks noGrp="1"/>
          </p:cNvGraphicFramePr>
          <p:nvPr>
            <p:extLst>
              <p:ext uri="{D42A27DB-BD31-4B8C-83A1-F6EECF244321}">
                <p14:modId xmlns:p14="http://schemas.microsoft.com/office/powerpoint/2010/main" val="3823188443"/>
              </p:ext>
            </p:extLst>
          </p:nvPr>
        </p:nvGraphicFramePr>
        <p:xfrm>
          <a:off x="659405" y="3576746"/>
          <a:ext cx="2810929" cy="426720"/>
        </p:xfrm>
        <a:graphic>
          <a:graphicData uri="http://schemas.openxmlformats.org/drawingml/2006/table">
            <a:tbl>
              <a:tblPr firstRow="1" bandRow="1">
                <a:tableStyleId>{073A0DAA-6AF3-43AB-8588-CEC1D06C72B9}</a:tableStyleId>
              </a:tblPr>
              <a:tblGrid>
                <a:gridCol w="255539">
                  <a:extLst>
                    <a:ext uri="{9D8B030D-6E8A-4147-A177-3AD203B41FA5}">
                      <a16:colId xmlns:a16="http://schemas.microsoft.com/office/drawing/2014/main" val="3324836042"/>
                    </a:ext>
                  </a:extLst>
                </a:gridCol>
                <a:gridCol w="255539">
                  <a:extLst>
                    <a:ext uri="{9D8B030D-6E8A-4147-A177-3AD203B41FA5}">
                      <a16:colId xmlns:a16="http://schemas.microsoft.com/office/drawing/2014/main" val="3549117588"/>
                    </a:ext>
                  </a:extLst>
                </a:gridCol>
                <a:gridCol w="255539">
                  <a:extLst>
                    <a:ext uri="{9D8B030D-6E8A-4147-A177-3AD203B41FA5}">
                      <a16:colId xmlns:a16="http://schemas.microsoft.com/office/drawing/2014/main" val="1991005611"/>
                    </a:ext>
                  </a:extLst>
                </a:gridCol>
                <a:gridCol w="255539">
                  <a:extLst>
                    <a:ext uri="{9D8B030D-6E8A-4147-A177-3AD203B41FA5}">
                      <a16:colId xmlns:a16="http://schemas.microsoft.com/office/drawing/2014/main" val="3560605470"/>
                    </a:ext>
                  </a:extLst>
                </a:gridCol>
                <a:gridCol w="255539">
                  <a:extLst>
                    <a:ext uri="{9D8B030D-6E8A-4147-A177-3AD203B41FA5}">
                      <a16:colId xmlns:a16="http://schemas.microsoft.com/office/drawing/2014/main" val="3696562959"/>
                    </a:ext>
                  </a:extLst>
                </a:gridCol>
                <a:gridCol w="255539">
                  <a:extLst>
                    <a:ext uri="{9D8B030D-6E8A-4147-A177-3AD203B41FA5}">
                      <a16:colId xmlns:a16="http://schemas.microsoft.com/office/drawing/2014/main" val="3484640039"/>
                    </a:ext>
                  </a:extLst>
                </a:gridCol>
                <a:gridCol w="255539">
                  <a:extLst>
                    <a:ext uri="{9D8B030D-6E8A-4147-A177-3AD203B41FA5}">
                      <a16:colId xmlns:a16="http://schemas.microsoft.com/office/drawing/2014/main" val="192293020"/>
                    </a:ext>
                  </a:extLst>
                </a:gridCol>
                <a:gridCol w="255539">
                  <a:extLst>
                    <a:ext uri="{9D8B030D-6E8A-4147-A177-3AD203B41FA5}">
                      <a16:colId xmlns:a16="http://schemas.microsoft.com/office/drawing/2014/main" val="3695641358"/>
                    </a:ext>
                  </a:extLst>
                </a:gridCol>
                <a:gridCol w="255539">
                  <a:extLst>
                    <a:ext uri="{9D8B030D-6E8A-4147-A177-3AD203B41FA5}">
                      <a16:colId xmlns:a16="http://schemas.microsoft.com/office/drawing/2014/main" val="1944277825"/>
                    </a:ext>
                  </a:extLst>
                </a:gridCol>
                <a:gridCol w="255539">
                  <a:extLst>
                    <a:ext uri="{9D8B030D-6E8A-4147-A177-3AD203B41FA5}">
                      <a16:colId xmlns:a16="http://schemas.microsoft.com/office/drawing/2014/main" val="631124091"/>
                    </a:ext>
                  </a:extLst>
                </a:gridCol>
                <a:gridCol w="255539">
                  <a:extLst>
                    <a:ext uri="{9D8B030D-6E8A-4147-A177-3AD203B41FA5}">
                      <a16:colId xmlns:a16="http://schemas.microsoft.com/office/drawing/2014/main" val="2206072182"/>
                    </a:ext>
                  </a:extLst>
                </a:gridCol>
              </a:tblGrid>
              <a:tr h="365125">
                <a:tc>
                  <a:txBody>
                    <a:bodyPr/>
                    <a:lstStyle/>
                    <a:p>
                      <a:pPr algn="ctr"/>
                      <a:r>
                        <a:rPr lang="en-US" sz="2800" dirty="0">
                          <a:solidFill>
                            <a:srgbClr val="FF0000"/>
                          </a:solidFill>
                          <a:latin typeface="Courier New" panose="02070309020205020404" pitchFamily="49" charset="0"/>
                          <a:cs typeface="Courier New" panose="02070309020205020404" pitchFamily="49" charset="0"/>
                        </a:rPr>
                        <a:t>X</a:t>
                      </a:r>
                      <a:endParaRPr lang="en-US" sz="2800" dirty="0">
                        <a:solidFill>
                          <a:schemeClr val="tx1"/>
                        </a:solidFill>
                        <a:latin typeface="Courier New" panose="02070309020205020404" pitchFamily="49"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a</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0070C0"/>
                          </a:solidFill>
                          <a:latin typeface="Courier New" panose="02070309020205020404" pitchFamily="49" charset="0"/>
                          <a:cs typeface="Courier New" panose="02070309020205020404" pitchFamily="49" charset="0"/>
                        </a:rPr>
                        <a:t>Y</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0070C0"/>
                          </a:solidFill>
                          <a:latin typeface="Courier New" panose="02070309020205020404" pitchFamily="49" charset="0"/>
                          <a:cs typeface="Courier New" panose="02070309020205020404" pitchFamily="49" charset="0"/>
                        </a:rPr>
                        <a:t>Y</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7030A0"/>
                          </a:solidFill>
                          <a:latin typeface="Courier New" panose="02070309020205020404" pitchFamily="49" charset="0"/>
                          <a:cs typeface="Courier New" panose="02070309020205020404" pitchFamily="49" charset="0"/>
                        </a:rPr>
                        <a:t>b</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Z</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Z</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Z</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c</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c</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c</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98665619"/>
                  </a:ext>
                </a:extLst>
              </a:tr>
            </a:tbl>
          </a:graphicData>
        </a:graphic>
      </p:graphicFrame>
      <p:graphicFrame>
        <p:nvGraphicFramePr>
          <p:cNvPr id="10" name="Table 4">
            <a:extLst>
              <a:ext uri="{FF2B5EF4-FFF2-40B4-BE49-F238E27FC236}">
                <a16:creationId xmlns:a16="http://schemas.microsoft.com/office/drawing/2014/main" id="{EE7B3E01-E858-4B16-84BF-5F7F479A0F7F}"/>
              </a:ext>
            </a:extLst>
          </p:cNvPr>
          <p:cNvGraphicFramePr>
            <a:graphicFrameLocks noGrp="1"/>
          </p:cNvGraphicFramePr>
          <p:nvPr>
            <p:extLst>
              <p:ext uri="{D42A27DB-BD31-4B8C-83A1-F6EECF244321}">
                <p14:modId xmlns:p14="http://schemas.microsoft.com/office/powerpoint/2010/main" val="2465010733"/>
              </p:ext>
            </p:extLst>
          </p:nvPr>
        </p:nvGraphicFramePr>
        <p:xfrm>
          <a:off x="659405" y="4127154"/>
          <a:ext cx="2810929" cy="426720"/>
        </p:xfrm>
        <a:graphic>
          <a:graphicData uri="http://schemas.openxmlformats.org/drawingml/2006/table">
            <a:tbl>
              <a:tblPr firstRow="1" bandRow="1">
                <a:tableStyleId>{073A0DAA-6AF3-43AB-8588-CEC1D06C72B9}</a:tableStyleId>
              </a:tblPr>
              <a:tblGrid>
                <a:gridCol w="255539">
                  <a:extLst>
                    <a:ext uri="{9D8B030D-6E8A-4147-A177-3AD203B41FA5}">
                      <a16:colId xmlns:a16="http://schemas.microsoft.com/office/drawing/2014/main" val="3324836042"/>
                    </a:ext>
                  </a:extLst>
                </a:gridCol>
                <a:gridCol w="255539">
                  <a:extLst>
                    <a:ext uri="{9D8B030D-6E8A-4147-A177-3AD203B41FA5}">
                      <a16:colId xmlns:a16="http://schemas.microsoft.com/office/drawing/2014/main" val="3549117588"/>
                    </a:ext>
                  </a:extLst>
                </a:gridCol>
                <a:gridCol w="255539">
                  <a:extLst>
                    <a:ext uri="{9D8B030D-6E8A-4147-A177-3AD203B41FA5}">
                      <a16:colId xmlns:a16="http://schemas.microsoft.com/office/drawing/2014/main" val="1991005611"/>
                    </a:ext>
                  </a:extLst>
                </a:gridCol>
                <a:gridCol w="255539">
                  <a:extLst>
                    <a:ext uri="{9D8B030D-6E8A-4147-A177-3AD203B41FA5}">
                      <a16:colId xmlns:a16="http://schemas.microsoft.com/office/drawing/2014/main" val="3560605470"/>
                    </a:ext>
                  </a:extLst>
                </a:gridCol>
                <a:gridCol w="255539">
                  <a:extLst>
                    <a:ext uri="{9D8B030D-6E8A-4147-A177-3AD203B41FA5}">
                      <a16:colId xmlns:a16="http://schemas.microsoft.com/office/drawing/2014/main" val="3696562959"/>
                    </a:ext>
                  </a:extLst>
                </a:gridCol>
                <a:gridCol w="255539">
                  <a:extLst>
                    <a:ext uri="{9D8B030D-6E8A-4147-A177-3AD203B41FA5}">
                      <a16:colId xmlns:a16="http://schemas.microsoft.com/office/drawing/2014/main" val="3484640039"/>
                    </a:ext>
                  </a:extLst>
                </a:gridCol>
                <a:gridCol w="255539">
                  <a:extLst>
                    <a:ext uri="{9D8B030D-6E8A-4147-A177-3AD203B41FA5}">
                      <a16:colId xmlns:a16="http://schemas.microsoft.com/office/drawing/2014/main" val="192293020"/>
                    </a:ext>
                  </a:extLst>
                </a:gridCol>
                <a:gridCol w="255539">
                  <a:extLst>
                    <a:ext uri="{9D8B030D-6E8A-4147-A177-3AD203B41FA5}">
                      <a16:colId xmlns:a16="http://schemas.microsoft.com/office/drawing/2014/main" val="3695641358"/>
                    </a:ext>
                  </a:extLst>
                </a:gridCol>
                <a:gridCol w="255539">
                  <a:extLst>
                    <a:ext uri="{9D8B030D-6E8A-4147-A177-3AD203B41FA5}">
                      <a16:colId xmlns:a16="http://schemas.microsoft.com/office/drawing/2014/main" val="1944277825"/>
                    </a:ext>
                  </a:extLst>
                </a:gridCol>
                <a:gridCol w="255539">
                  <a:extLst>
                    <a:ext uri="{9D8B030D-6E8A-4147-A177-3AD203B41FA5}">
                      <a16:colId xmlns:a16="http://schemas.microsoft.com/office/drawing/2014/main" val="631124091"/>
                    </a:ext>
                  </a:extLst>
                </a:gridCol>
                <a:gridCol w="255539">
                  <a:extLst>
                    <a:ext uri="{9D8B030D-6E8A-4147-A177-3AD203B41FA5}">
                      <a16:colId xmlns:a16="http://schemas.microsoft.com/office/drawing/2014/main" val="2206072182"/>
                    </a:ext>
                  </a:extLst>
                </a:gridCol>
              </a:tblGrid>
              <a:tr h="365125">
                <a:tc>
                  <a:txBody>
                    <a:bodyPr/>
                    <a:lstStyle/>
                    <a:p>
                      <a:pPr algn="ctr"/>
                      <a:r>
                        <a:rPr lang="en-US" sz="2800" dirty="0">
                          <a:solidFill>
                            <a:schemeClr val="tx1"/>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FF0000"/>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0070C0"/>
                          </a:solidFill>
                          <a:latin typeface="Courier New" panose="02070309020205020404" pitchFamily="49" charset="0"/>
                          <a:cs typeface="Courier New" panose="02070309020205020404" pitchFamily="49" charset="0"/>
                        </a:rPr>
                        <a:t>Y</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srgbClr val="7030A0"/>
                          </a:solidFill>
                          <a:effectLst/>
                          <a:uLnTx/>
                          <a:uFillTx/>
                          <a:latin typeface="Courier New" panose="02070309020205020404" pitchFamily="49" charset="0"/>
                          <a:ea typeface="+mn-ea"/>
                          <a:cs typeface="Courier New" panose="02070309020205020404" pitchFamily="49" charset="0"/>
                        </a:rPr>
                        <a:t>b</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srgbClr val="7030A0"/>
                          </a:solidFill>
                          <a:effectLst/>
                          <a:uLnTx/>
                          <a:uFillTx/>
                          <a:latin typeface="Courier New" panose="02070309020205020404" pitchFamily="49" charset="0"/>
                          <a:ea typeface="+mn-ea"/>
                          <a:cs typeface="Courier New" panose="02070309020205020404" pitchFamily="49" charset="0"/>
                        </a:rPr>
                        <a:t>b</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Z</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Z</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Z</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00B050"/>
                          </a:solidFill>
                          <a:latin typeface="Courier New" panose="02070309020205020404" pitchFamily="49" charset="0"/>
                          <a:cs typeface="Courier New" panose="02070309020205020404" pitchFamily="49" charset="0"/>
                        </a:rPr>
                        <a:t>Z</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c</a:t>
                      </a:r>
                      <a:endParaRPr lang="en-US" sz="2800" dirty="0">
                        <a:solidFill>
                          <a:srgbClr val="00B050"/>
                        </a:solidFill>
                        <a:latin typeface="Courier New" panose="02070309020205020404" pitchFamily="49"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c</a:t>
                      </a:r>
                      <a:endParaRPr lang="en-US" sz="2800" dirty="0">
                        <a:solidFill>
                          <a:srgbClr val="00B050"/>
                        </a:solidFill>
                        <a:latin typeface="Courier New" panose="02070309020205020404" pitchFamily="49"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98665619"/>
                  </a:ext>
                </a:extLst>
              </a:tr>
            </a:tbl>
          </a:graphicData>
        </a:graphic>
      </p:graphicFrame>
      <p:graphicFrame>
        <p:nvGraphicFramePr>
          <p:cNvPr id="11" name="Table 4">
            <a:extLst>
              <a:ext uri="{FF2B5EF4-FFF2-40B4-BE49-F238E27FC236}">
                <a16:creationId xmlns:a16="http://schemas.microsoft.com/office/drawing/2014/main" id="{83605E87-21EC-4E2E-80D0-A2D0C9512D36}"/>
              </a:ext>
            </a:extLst>
          </p:cNvPr>
          <p:cNvGraphicFramePr>
            <a:graphicFrameLocks noGrp="1"/>
          </p:cNvGraphicFramePr>
          <p:nvPr>
            <p:extLst>
              <p:ext uri="{D42A27DB-BD31-4B8C-83A1-F6EECF244321}">
                <p14:modId xmlns:p14="http://schemas.microsoft.com/office/powerpoint/2010/main" val="3926569558"/>
              </p:ext>
            </p:extLst>
          </p:nvPr>
        </p:nvGraphicFramePr>
        <p:xfrm>
          <a:off x="659404" y="2430579"/>
          <a:ext cx="2810929" cy="426720"/>
        </p:xfrm>
        <a:graphic>
          <a:graphicData uri="http://schemas.openxmlformats.org/drawingml/2006/table">
            <a:tbl>
              <a:tblPr firstRow="1" bandRow="1">
                <a:tableStyleId>{073A0DAA-6AF3-43AB-8588-CEC1D06C72B9}</a:tableStyleId>
              </a:tblPr>
              <a:tblGrid>
                <a:gridCol w="255539">
                  <a:extLst>
                    <a:ext uri="{9D8B030D-6E8A-4147-A177-3AD203B41FA5}">
                      <a16:colId xmlns:a16="http://schemas.microsoft.com/office/drawing/2014/main" val="3324836042"/>
                    </a:ext>
                  </a:extLst>
                </a:gridCol>
                <a:gridCol w="255539">
                  <a:extLst>
                    <a:ext uri="{9D8B030D-6E8A-4147-A177-3AD203B41FA5}">
                      <a16:colId xmlns:a16="http://schemas.microsoft.com/office/drawing/2014/main" val="3549117588"/>
                    </a:ext>
                  </a:extLst>
                </a:gridCol>
                <a:gridCol w="255539">
                  <a:extLst>
                    <a:ext uri="{9D8B030D-6E8A-4147-A177-3AD203B41FA5}">
                      <a16:colId xmlns:a16="http://schemas.microsoft.com/office/drawing/2014/main" val="1991005611"/>
                    </a:ext>
                  </a:extLst>
                </a:gridCol>
                <a:gridCol w="255539">
                  <a:extLst>
                    <a:ext uri="{9D8B030D-6E8A-4147-A177-3AD203B41FA5}">
                      <a16:colId xmlns:a16="http://schemas.microsoft.com/office/drawing/2014/main" val="3560605470"/>
                    </a:ext>
                  </a:extLst>
                </a:gridCol>
                <a:gridCol w="255539">
                  <a:extLst>
                    <a:ext uri="{9D8B030D-6E8A-4147-A177-3AD203B41FA5}">
                      <a16:colId xmlns:a16="http://schemas.microsoft.com/office/drawing/2014/main" val="3696562959"/>
                    </a:ext>
                  </a:extLst>
                </a:gridCol>
                <a:gridCol w="255539">
                  <a:extLst>
                    <a:ext uri="{9D8B030D-6E8A-4147-A177-3AD203B41FA5}">
                      <a16:colId xmlns:a16="http://schemas.microsoft.com/office/drawing/2014/main" val="3484640039"/>
                    </a:ext>
                  </a:extLst>
                </a:gridCol>
                <a:gridCol w="255539">
                  <a:extLst>
                    <a:ext uri="{9D8B030D-6E8A-4147-A177-3AD203B41FA5}">
                      <a16:colId xmlns:a16="http://schemas.microsoft.com/office/drawing/2014/main" val="192293020"/>
                    </a:ext>
                  </a:extLst>
                </a:gridCol>
                <a:gridCol w="255539">
                  <a:extLst>
                    <a:ext uri="{9D8B030D-6E8A-4147-A177-3AD203B41FA5}">
                      <a16:colId xmlns:a16="http://schemas.microsoft.com/office/drawing/2014/main" val="3695641358"/>
                    </a:ext>
                  </a:extLst>
                </a:gridCol>
                <a:gridCol w="255539">
                  <a:extLst>
                    <a:ext uri="{9D8B030D-6E8A-4147-A177-3AD203B41FA5}">
                      <a16:colId xmlns:a16="http://schemas.microsoft.com/office/drawing/2014/main" val="1944277825"/>
                    </a:ext>
                  </a:extLst>
                </a:gridCol>
                <a:gridCol w="255539">
                  <a:extLst>
                    <a:ext uri="{9D8B030D-6E8A-4147-A177-3AD203B41FA5}">
                      <a16:colId xmlns:a16="http://schemas.microsoft.com/office/drawing/2014/main" val="631124091"/>
                    </a:ext>
                  </a:extLst>
                </a:gridCol>
                <a:gridCol w="255539">
                  <a:extLst>
                    <a:ext uri="{9D8B030D-6E8A-4147-A177-3AD203B41FA5}">
                      <a16:colId xmlns:a16="http://schemas.microsoft.com/office/drawing/2014/main" val="2206072182"/>
                    </a:ext>
                  </a:extLst>
                </a:gridCol>
              </a:tblGrid>
              <a:tr h="365125">
                <a:tc>
                  <a:txBody>
                    <a:bodyPr/>
                    <a:lstStyle/>
                    <a:p>
                      <a:pPr algn="ctr"/>
                      <a:r>
                        <a:rPr lang="en-US" sz="2800" dirty="0">
                          <a:solidFill>
                            <a:srgbClr val="FF0000"/>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a</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b</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b</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b</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c</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c</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c</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c</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c</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c</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98665619"/>
                  </a:ext>
                </a:extLst>
              </a:tr>
            </a:tbl>
          </a:graphicData>
        </a:graphic>
      </p:graphicFrame>
      <p:graphicFrame>
        <p:nvGraphicFramePr>
          <p:cNvPr id="12" name="Table 4">
            <a:extLst>
              <a:ext uri="{FF2B5EF4-FFF2-40B4-BE49-F238E27FC236}">
                <a16:creationId xmlns:a16="http://schemas.microsoft.com/office/drawing/2014/main" id="{B7A32A2C-4169-4F0D-89C2-551A849F7BA5}"/>
              </a:ext>
            </a:extLst>
          </p:cNvPr>
          <p:cNvGraphicFramePr>
            <a:graphicFrameLocks noGrp="1"/>
          </p:cNvGraphicFramePr>
          <p:nvPr>
            <p:extLst>
              <p:ext uri="{D42A27DB-BD31-4B8C-83A1-F6EECF244321}">
                <p14:modId xmlns:p14="http://schemas.microsoft.com/office/powerpoint/2010/main" val="373398720"/>
              </p:ext>
            </p:extLst>
          </p:nvPr>
        </p:nvGraphicFramePr>
        <p:xfrm>
          <a:off x="659404" y="4123653"/>
          <a:ext cx="2810929" cy="426720"/>
        </p:xfrm>
        <a:graphic>
          <a:graphicData uri="http://schemas.openxmlformats.org/drawingml/2006/table">
            <a:tbl>
              <a:tblPr firstRow="1" bandRow="1">
                <a:tableStyleId>{073A0DAA-6AF3-43AB-8588-CEC1D06C72B9}</a:tableStyleId>
              </a:tblPr>
              <a:tblGrid>
                <a:gridCol w="255539">
                  <a:extLst>
                    <a:ext uri="{9D8B030D-6E8A-4147-A177-3AD203B41FA5}">
                      <a16:colId xmlns:a16="http://schemas.microsoft.com/office/drawing/2014/main" val="3324836042"/>
                    </a:ext>
                  </a:extLst>
                </a:gridCol>
                <a:gridCol w="255539">
                  <a:extLst>
                    <a:ext uri="{9D8B030D-6E8A-4147-A177-3AD203B41FA5}">
                      <a16:colId xmlns:a16="http://schemas.microsoft.com/office/drawing/2014/main" val="3549117588"/>
                    </a:ext>
                  </a:extLst>
                </a:gridCol>
                <a:gridCol w="255539">
                  <a:extLst>
                    <a:ext uri="{9D8B030D-6E8A-4147-A177-3AD203B41FA5}">
                      <a16:colId xmlns:a16="http://schemas.microsoft.com/office/drawing/2014/main" val="1991005611"/>
                    </a:ext>
                  </a:extLst>
                </a:gridCol>
                <a:gridCol w="255539">
                  <a:extLst>
                    <a:ext uri="{9D8B030D-6E8A-4147-A177-3AD203B41FA5}">
                      <a16:colId xmlns:a16="http://schemas.microsoft.com/office/drawing/2014/main" val="3560605470"/>
                    </a:ext>
                  </a:extLst>
                </a:gridCol>
                <a:gridCol w="255539">
                  <a:extLst>
                    <a:ext uri="{9D8B030D-6E8A-4147-A177-3AD203B41FA5}">
                      <a16:colId xmlns:a16="http://schemas.microsoft.com/office/drawing/2014/main" val="3696562959"/>
                    </a:ext>
                  </a:extLst>
                </a:gridCol>
                <a:gridCol w="255539">
                  <a:extLst>
                    <a:ext uri="{9D8B030D-6E8A-4147-A177-3AD203B41FA5}">
                      <a16:colId xmlns:a16="http://schemas.microsoft.com/office/drawing/2014/main" val="3484640039"/>
                    </a:ext>
                  </a:extLst>
                </a:gridCol>
                <a:gridCol w="255539">
                  <a:extLst>
                    <a:ext uri="{9D8B030D-6E8A-4147-A177-3AD203B41FA5}">
                      <a16:colId xmlns:a16="http://schemas.microsoft.com/office/drawing/2014/main" val="192293020"/>
                    </a:ext>
                  </a:extLst>
                </a:gridCol>
                <a:gridCol w="255539">
                  <a:extLst>
                    <a:ext uri="{9D8B030D-6E8A-4147-A177-3AD203B41FA5}">
                      <a16:colId xmlns:a16="http://schemas.microsoft.com/office/drawing/2014/main" val="3695641358"/>
                    </a:ext>
                  </a:extLst>
                </a:gridCol>
                <a:gridCol w="255539">
                  <a:extLst>
                    <a:ext uri="{9D8B030D-6E8A-4147-A177-3AD203B41FA5}">
                      <a16:colId xmlns:a16="http://schemas.microsoft.com/office/drawing/2014/main" val="1944277825"/>
                    </a:ext>
                  </a:extLst>
                </a:gridCol>
                <a:gridCol w="255539">
                  <a:extLst>
                    <a:ext uri="{9D8B030D-6E8A-4147-A177-3AD203B41FA5}">
                      <a16:colId xmlns:a16="http://schemas.microsoft.com/office/drawing/2014/main" val="631124091"/>
                    </a:ext>
                  </a:extLst>
                </a:gridCol>
                <a:gridCol w="255539">
                  <a:extLst>
                    <a:ext uri="{9D8B030D-6E8A-4147-A177-3AD203B41FA5}">
                      <a16:colId xmlns:a16="http://schemas.microsoft.com/office/drawing/2014/main" val="2206072182"/>
                    </a:ext>
                  </a:extLst>
                </a:gridCol>
              </a:tblGrid>
              <a:tr h="365125">
                <a:tc>
                  <a:txBody>
                    <a:bodyPr/>
                    <a:lstStyle/>
                    <a:p>
                      <a:pPr algn="ctr"/>
                      <a:r>
                        <a:rPr lang="en-US" sz="2800" dirty="0">
                          <a:solidFill>
                            <a:schemeClr val="tx1"/>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FF0000"/>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0070C0"/>
                          </a:solidFill>
                          <a:latin typeface="Courier New" panose="02070309020205020404" pitchFamily="49" charset="0"/>
                          <a:cs typeface="Courier New" panose="02070309020205020404" pitchFamily="49" charset="0"/>
                        </a:rPr>
                        <a:t>Y</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0070C0"/>
                          </a:solidFill>
                          <a:latin typeface="Courier New" panose="02070309020205020404" pitchFamily="49" charset="0"/>
                          <a:cs typeface="Courier New" panose="02070309020205020404" pitchFamily="49" charset="0"/>
                        </a:rPr>
                        <a:t>Y</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0" lang="en-US" sz="2800" b="1" i="0" u="none" strike="noStrike" kern="1200" cap="none" spc="0" normalizeH="0" baseline="0" noProof="0" dirty="0">
                          <a:ln>
                            <a:noFill/>
                          </a:ln>
                          <a:solidFill>
                            <a:srgbClr val="7030A0"/>
                          </a:solidFill>
                          <a:effectLst/>
                          <a:uLnTx/>
                          <a:uFillTx/>
                          <a:latin typeface="Courier New" panose="02070309020205020404" pitchFamily="49" charset="0"/>
                          <a:ea typeface="+mn-ea"/>
                          <a:cs typeface="Courier New" panose="02070309020205020404" pitchFamily="49" charset="0"/>
                        </a:rPr>
                        <a:t>b</a:t>
                      </a:r>
                      <a:endParaRPr lang="en-US" sz="2800" dirty="0">
                        <a:solidFill>
                          <a:srgbClr val="0070C0"/>
                        </a:solidFill>
                        <a:latin typeface="Courier New" panose="02070309020205020404" pitchFamily="49"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Z</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Z</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Z</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00B050"/>
                          </a:solidFill>
                          <a:latin typeface="Courier New" panose="02070309020205020404" pitchFamily="49" charset="0"/>
                          <a:cs typeface="Courier New" panose="02070309020205020404" pitchFamily="49" charset="0"/>
                        </a:rPr>
                        <a:t>Z</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00B050"/>
                          </a:solidFill>
                          <a:latin typeface="Courier New" panose="02070309020205020404" pitchFamily="49" charset="0"/>
                          <a:cs typeface="Courier New" panose="02070309020205020404" pitchFamily="49" charset="0"/>
                        </a:rPr>
                        <a:t>Z</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c</a:t>
                      </a:r>
                      <a:endParaRPr lang="en-US" sz="2800" dirty="0">
                        <a:solidFill>
                          <a:srgbClr val="00B050"/>
                        </a:solidFill>
                        <a:latin typeface="Courier New" panose="02070309020205020404" pitchFamily="49"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98665619"/>
                  </a:ext>
                </a:extLst>
              </a:tr>
            </a:tbl>
          </a:graphicData>
        </a:graphic>
      </p:graphicFrame>
      <p:graphicFrame>
        <p:nvGraphicFramePr>
          <p:cNvPr id="13" name="Table 4">
            <a:extLst>
              <a:ext uri="{FF2B5EF4-FFF2-40B4-BE49-F238E27FC236}">
                <a16:creationId xmlns:a16="http://schemas.microsoft.com/office/drawing/2014/main" id="{C5AA97A2-4A76-4D5D-9331-3693FA2F652D}"/>
              </a:ext>
            </a:extLst>
          </p:cNvPr>
          <p:cNvGraphicFramePr>
            <a:graphicFrameLocks noGrp="1"/>
          </p:cNvGraphicFramePr>
          <p:nvPr>
            <p:extLst>
              <p:ext uri="{D42A27DB-BD31-4B8C-83A1-F6EECF244321}">
                <p14:modId xmlns:p14="http://schemas.microsoft.com/office/powerpoint/2010/main" val="4060914163"/>
              </p:ext>
            </p:extLst>
          </p:nvPr>
        </p:nvGraphicFramePr>
        <p:xfrm>
          <a:off x="659404" y="4123653"/>
          <a:ext cx="2810929" cy="426720"/>
        </p:xfrm>
        <a:graphic>
          <a:graphicData uri="http://schemas.openxmlformats.org/drawingml/2006/table">
            <a:tbl>
              <a:tblPr firstRow="1" bandRow="1">
                <a:tableStyleId>{073A0DAA-6AF3-43AB-8588-CEC1D06C72B9}</a:tableStyleId>
              </a:tblPr>
              <a:tblGrid>
                <a:gridCol w="255539">
                  <a:extLst>
                    <a:ext uri="{9D8B030D-6E8A-4147-A177-3AD203B41FA5}">
                      <a16:colId xmlns:a16="http://schemas.microsoft.com/office/drawing/2014/main" val="3324836042"/>
                    </a:ext>
                  </a:extLst>
                </a:gridCol>
                <a:gridCol w="255539">
                  <a:extLst>
                    <a:ext uri="{9D8B030D-6E8A-4147-A177-3AD203B41FA5}">
                      <a16:colId xmlns:a16="http://schemas.microsoft.com/office/drawing/2014/main" val="3549117588"/>
                    </a:ext>
                  </a:extLst>
                </a:gridCol>
                <a:gridCol w="255539">
                  <a:extLst>
                    <a:ext uri="{9D8B030D-6E8A-4147-A177-3AD203B41FA5}">
                      <a16:colId xmlns:a16="http://schemas.microsoft.com/office/drawing/2014/main" val="1991005611"/>
                    </a:ext>
                  </a:extLst>
                </a:gridCol>
                <a:gridCol w="255539">
                  <a:extLst>
                    <a:ext uri="{9D8B030D-6E8A-4147-A177-3AD203B41FA5}">
                      <a16:colId xmlns:a16="http://schemas.microsoft.com/office/drawing/2014/main" val="3560605470"/>
                    </a:ext>
                  </a:extLst>
                </a:gridCol>
                <a:gridCol w="255539">
                  <a:extLst>
                    <a:ext uri="{9D8B030D-6E8A-4147-A177-3AD203B41FA5}">
                      <a16:colId xmlns:a16="http://schemas.microsoft.com/office/drawing/2014/main" val="3696562959"/>
                    </a:ext>
                  </a:extLst>
                </a:gridCol>
                <a:gridCol w="255539">
                  <a:extLst>
                    <a:ext uri="{9D8B030D-6E8A-4147-A177-3AD203B41FA5}">
                      <a16:colId xmlns:a16="http://schemas.microsoft.com/office/drawing/2014/main" val="3484640039"/>
                    </a:ext>
                  </a:extLst>
                </a:gridCol>
                <a:gridCol w="255539">
                  <a:extLst>
                    <a:ext uri="{9D8B030D-6E8A-4147-A177-3AD203B41FA5}">
                      <a16:colId xmlns:a16="http://schemas.microsoft.com/office/drawing/2014/main" val="192293020"/>
                    </a:ext>
                  </a:extLst>
                </a:gridCol>
                <a:gridCol w="255539">
                  <a:extLst>
                    <a:ext uri="{9D8B030D-6E8A-4147-A177-3AD203B41FA5}">
                      <a16:colId xmlns:a16="http://schemas.microsoft.com/office/drawing/2014/main" val="3695641358"/>
                    </a:ext>
                  </a:extLst>
                </a:gridCol>
                <a:gridCol w="255539">
                  <a:extLst>
                    <a:ext uri="{9D8B030D-6E8A-4147-A177-3AD203B41FA5}">
                      <a16:colId xmlns:a16="http://schemas.microsoft.com/office/drawing/2014/main" val="1944277825"/>
                    </a:ext>
                  </a:extLst>
                </a:gridCol>
                <a:gridCol w="255539">
                  <a:extLst>
                    <a:ext uri="{9D8B030D-6E8A-4147-A177-3AD203B41FA5}">
                      <a16:colId xmlns:a16="http://schemas.microsoft.com/office/drawing/2014/main" val="631124091"/>
                    </a:ext>
                  </a:extLst>
                </a:gridCol>
                <a:gridCol w="255539">
                  <a:extLst>
                    <a:ext uri="{9D8B030D-6E8A-4147-A177-3AD203B41FA5}">
                      <a16:colId xmlns:a16="http://schemas.microsoft.com/office/drawing/2014/main" val="2206072182"/>
                    </a:ext>
                  </a:extLst>
                </a:gridCol>
              </a:tblGrid>
              <a:tr h="365125">
                <a:tc>
                  <a:txBody>
                    <a:bodyPr/>
                    <a:lstStyle/>
                    <a:p>
                      <a:pPr algn="ctr"/>
                      <a:r>
                        <a:rPr lang="en-US" sz="2800" dirty="0">
                          <a:solidFill>
                            <a:schemeClr val="tx1"/>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FF0000"/>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0070C0"/>
                          </a:solidFill>
                          <a:latin typeface="Courier New" panose="02070309020205020404" pitchFamily="49" charset="0"/>
                          <a:cs typeface="Courier New" panose="02070309020205020404" pitchFamily="49" charset="0"/>
                        </a:rPr>
                        <a:t>Y</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0070C0"/>
                          </a:solidFill>
                          <a:latin typeface="Courier New" panose="02070309020205020404" pitchFamily="49" charset="0"/>
                          <a:cs typeface="Courier New" panose="02070309020205020404" pitchFamily="49" charset="0"/>
                        </a:rPr>
                        <a:t>Y</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0070C0"/>
                          </a:solidFill>
                          <a:latin typeface="Courier New" panose="02070309020205020404" pitchFamily="49" charset="0"/>
                          <a:cs typeface="Courier New" panose="02070309020205020404" pitchFamily="49" charset="0"/>
                        </a:rPr>
                        <a:t>Y</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Z</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Z</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Z</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00B050"/>
                          </a:solidFill>
                          <a:latin typeface="Courier New" panose="02070309020205020404" pitchFamily="49" charset="0"/>
                          <a:cs typeface="Courier New" panose="02070309020205020404" pitchFamily="49" charset="0"/>
                        </a:rPr>
                        <a:t>Z</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00B050"/>
                          </a:solidFill>
                          <a:latin typeface="Courier New" panose="02070309020205020404" pitchFamily="49" charset="0"/>
                          <a:cs typeface="Courier New" panose="02070309020205020404" pitchFamily="49" charset="0"/>
                        </a:rPr>
                        <a:t>Z</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00B050"/>
                          </a:solidFill>
                          <a:latin typeface="Courier New" panose="02070309020205020404" pitchFamily="49" charset="0"/>
                          <a:cs typeface="Courier New" panose="02070309020205020404" pitchFamily="49" charset="0"/>
                        </a:rPr>
                        <a:t>Z</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98665619"/>
                  </a:ext>
                </a:extLst>
              </a:tr>
            </a:tbl>
          </a:graphicData>
        </a:graphic>
      </p:graphicFrame>
      <p:sp>
        <p:nvSpPr>
          <p:cNvPr id="14" name="TextBox 13">
            <a:extLst>
              <a:ext uri="{FF2B5EF4-FFF2-40B4-BE49-F238E27FC236}">
                <a16:creationId xmlns:a16="http://schemas.microsoft.com/office/drawing/2014/main" id="{593C8C31-8C59-482D-A921-B4F2C99865A1}"/>
              </a:ext>
            </a:extLst>
          </p:cNvPr>
          <p:cNvSpPr txBox="1"/>
          <p:nvPr/>
        </p:nvSpPr>
        <p:spPr>
          <a:xfrm>
            <a:off x="4105835" y="1896537"/>
            <a:ext cx="4769224" cy="4401205"/>
          </a:xfrm>
          <a:prstGeom prst="rect">
            <a:avLst/>
          </a:prstGeom>
          <a:noFill/>
        </p:spPr>
        <p:txBody>
          <a:bodyPr wrap="square" rtlCol="0">
            <a:spAutoFit/>
          </a:bodyPr>
          <a:lstStyle/>
          <a:p>
            <a:r>
              <a:rPr lang="en-US" sz="2800" dirty="0"/>
              <a:t>For every </a:t>
            </a:r>
            <a:r>
              <a:rPr lang="en-US" sz="2800" b="1" dirty="0">
                <a:latin typeface="Courier New" panose="02070309020205020404" pitchFamily="49" charset="0"/>
                <a:ea typeface="Cambria Math" panose="02040503050406030204" pitchFamily="18" charset="0"/>
                <a:cs typeface="Courier New" panose="02070309020205020404" pitchFamily="49" charset="0"/>
              </a:rPr>
              <a:t>a</a:t>
            </a:r>
          </a:p>
          <a:p>
            <a:r>
              <a:rPr lang="en-US" sz="2800" dirty="0"/>
              <a:t>      replace </a:t>
            </a:r>
            <a:r>
              <a:rPr lang="en-US" sz="2800" b="1" dirty="0">
                <a:latin typeface="Courier New" panose="02070309020205020404" pitchFamily="49" charset="0"/>
                <a:ea typeface="Cambria Math" panose="02040503050406030204" pitchFamily="18" charset="0"/>
                <a:cs typeface="Courier New" panose="02070309020205020404" pitchFamily="49" charset="0"/>
              </a:rPr>
              <a:t>a</a:t>
            </a:r>
            <a:r>
              <a:rPr lang="en-US" sz="2800" dirty="0"/>
              <a:t> by </a:t>
            </a:r>
            <a:r>
              <a:rPr lang="en-US" sz="2800" b="1" dirty="0">
                <a:latin typeface="Courier New" panose="02070309020205020404" pitchFamily="49" charset="0"/>
                <a:ea typeface="Cambria Math" panose="02040503050406030204" pitchFamily="18" charset="0"/>
                <a:cs typeface="Courier New" panose="02070309020205020404" pitchFamily="49" charset="0"/>
              </a:rPr>
              <a:t>X</a:t>
            </a:r>
          </a:p>
          <a:p>
            <a:r>
              <a:rPr lang="en-US" sz="2800" dirty="0"/>
              <a:t>      for every </a:t>
            </a:r>
            <a:r>
              <a:rPr lang="en-US" sz="2800" b="1" dirty="0">
                <a:latin typeface="Courier New" panose="02070309020205020404" pitchFamily="49" charset="0"/>
                <a:ea typeface="Cambria Math" panose="02040503050406030204" pitchFamily="18" charset="0"/>
                <a:cs typeface="Courier New" panose="02070309020205020404" pitchFamily="49" charset="0"/>
              </a:rPr>
              <a:t>b</a:t>
            </a:r>
          </a:p>
          <a:p>
            <a:r>
              <a:rPr lang="en-US" sz="2800" dirty="0"/>
              <a:t>            replace </a:t>
            </a:r>
            <a:r>
              <a:rPr lang="en-US" sz="2800" b="1" dirty="0">
                <a:latin typeface="Courier New" panose="02070309020205020404" pitchFamily="49" charset="0"/>
                <a:ea typeface="Cambria Math" panose="02040503050406030204" pitchFamily="18" charset="0"/>
                <a:cs typeface="Courier New" panose="02070309020205020404" pitchFamily="49" charset="0"/>
              </a:rPr>
              <a:t>b</a:t>
            </a:r>
            <a:r>
              <a:rPr lang="en-US" sz="2800" dirty="0"/>
              <a:t> by </a:t>
            </a:r>
            <a:r>
              <a:rPr lang="en-US" sz="2800" b="1" dirty="0">
                <a:latin typeface="Courier New" panose="02070309020205020404" pitchFamily="49" charset="0"/>
                <a:ea typeface="Cambria Math" panose="02040503050406030204" pitchFamily="18" charset="0"/>
                <a:cs typeface="Courier New" panose="02070309020205020404" pitchFamily="49" charset="0"/>
              </a:rPr>
              <a:t>Y</a:t>
            </a:r>
          </a:p>
          <a:p>
            <a:r>
              <a:rPr lang="en-US" sz="2800" dirty="0"/>
              <a:t>            replace next </a:t>
            </a:r>
            <a:r>
              <a:rPr lang="en-US" sz="2800" b="1" dirty="0">
                <a:latin typeface="Courier New" panose="02070309020205020404" pitchFamily="49" charset="0"/>
                <a:ea typeface="Cambria Math" panose="02040503050406030204" pitchFamily="18" charset="0"/>
                <a:cs typeface="Courier New" panose="02070309020205020404" pitchFamily="49" charset="0"/>
              </a:rPr>
              <a:t>c</a:t>
            </a:r>
            <a:r>
              <a:rPr lang="en-US" sz="2800" dirty="0"/>
              <a:t> by </a:t>
            </a:r>
            <a:r>
              <a:rPr lang="en-US" sz="2800" b="1" dirty="0">
                <a:latin typeface="Courier New" panose="02070309020205020404" pitchFamily="49" charset="0"/>
                <a:ea typeface="Cambria Math" panose="02040503050406030204" pitchFamily="18" charset="0"/>
                <a:cs typeface="Courier New" panose="02070309020205020404" pitchFamily="49" charset="0"/>
              </a:rPr>
              <a:t>Z</a:t>
            </a:r>
          </a:p>
          <a:p>
            <a:r>
              <a:rPr lang="en-US" sz="2800" dirty="0"/>
              <a:t>      end for</a:t>
            </a:r>
          </a:p>
          <a:p>
            <a:r>
              <a:rPr lang="en-US" sz="2800" dirty="0"/>
              <a:t>      for every </a:t>
            </a:r>
            <a:r>
              <a:rPr lang="en-US" sz="2800" b="1" dirty="0">
                <a:latin typeface="Courier New" panose="02070309020205020404" pitchFamily="49" charset="0"/>
                <a:ea typeface="Cambria Math" panose="02040503050406030204" pitchFamily="18" charset="0"/>
                <a:cs typeface="Courier New" panose="02070309020205020404" pitchFamily="49" charset="0"/>
              </a:rPr>
              <a:t>Y</a:t>
            </a:r>
          </a:p>
          <a:p>
            <a:r>
              <a:rPr lang="en-US" sz="2800" dirty="0"/>
              <a:t>            replace </a:t>
            </a:r>
            <a:r>
              <a:rPr lang="en-US" sz="2800" b="1" dirty="0">
                <a:latin typeface="Courier New" panose="02070309020205020404" pitchFamily="49" charset="0"/>
                <a:ea typeface="Cambria Math" panose="02040503050406030204" pitchFamily="18" charset="0"/>
                <a:cs typeface="Courier New" panose="02070309020205020404" pitchFamily="49" charset="0"/>
              </a:rPr>
              <a:t>Y</a:t>
            </a:r>
            <a:r>
              <a:rPr lang="en-US" sz="2800" dirty="0"/>
              <a:t> by </a:t>
            </a:r>
            <a:r>
              <a:rPr lang="en-US" sz="2800" b="1" dirty="0">
                <a:latin typeface="Courier New" panose="02070309020205020404" pitchFamily="49" charset="0"/>
                <a:ea typeface="Cambria Math" panose="02040503050406030204" pitchFamily="18" charset="0"/>
                <a:cs typeface="Courier New" panose="02070309020205020404" pitchFamily="49" charset="0"/>
              </a:rPr>
              <a:t>b</a:t>
            </a:r>
            <a:r>
              <a:rPr lang="en-US" sz="2800" dirty="0"/>
              <a:t>	 </a:t>
            </a:r>
          </a:p>
          <a:p>
            <a:r>
              <a:rPr lang="en-US" sz="2800" dirty="0"/>
              <a:t>      end for</a:t>
            </a:r>
          </a:p>
          <a:p>
            <a:r>
              <a:rPr lang="en-US" sz="2800" dirty="0"/>
              <a:t>end for</a:t>
            </a:r>
          </a:p>
        </p:txBody>
      </p:sp>
      <p:graphicFrame>
        <p:nvGraphicFramePr>
          <p:cNvPr id="15" name="Table 4">
            <a:extLst>
              <a:ext uri="{FF2B5EF4-FFF2-40B4-BE49-F238E27FC236}">
                <a16:creationId xmlns:a16="http://schemas.microsoft.com/office/drawing/2014/main" id="{895E1C55-C4D5-45ED-BF68-0792EC5856DE}"/>
              </a:ext>
            </a:extLst>
          </p:cNvPr>
          <p:cNvGraphicFramePr>
            <a:graphicFrameLocks noGrp="1"/>
          </p:cNvGraphicFramePr>
          <p:nvPr>
            <p:extLst>
              <p:ext uri="{D42A27DB-BD31-4B8C-83A1-F6EECF244321}">
                <p14:modId xmlns:p14="http://schemas.microsoft.com/office/powerpoint/2010/main" val="2711211757"/>
              </p:ext>
            </p:extLst>
          </p:nvPr>
        </p:nvGraphicFramePr>
        <p:xfrm>
          <a:off x="658368" y="3575304"/>
          <a:ext cx="2810929" cy="426720"/>
        </p:xfrm>
        <a:graphic>
          <a:graphicData uri="http://schemas.openxmlformats.org/drawingml/2006/table">
            <a:tbl>
              <a:tblPr firstRow="1" bandRow="1">
                <a:tableStyleId>{073A0DAA-6AF3-43AB-8588-CEC1D06C72B9}</a:tableStyleId>
              </a:tblPr>
              <a:tblGrid>
                <a:gridCol w="255539">
                  <a:extLst>
                    <a:ext uri="{9D8B030D-6E8A-4147-A177-3AD203B41FA5}">
                      <a16:colId xmlns:a16="http://schemas.microsoft.com/office/drawing/2014/main" val="3324836042"/>
                    </a:ext>
                  </a:extLst>
                </a:gridCol>
                <a:gridCol w="255539">
                  <a:extLst>
                    <a:ext uri="{9D8B030D-6E8A-4147-A177-3AD203B41FA5}">
                      <a16:colId xmlns:a16="http://schemas.microsoft.com/office/drawing/2014/main" val="3549117588"/>
                    </a:ext>
                  </a:extLst>
                </a:gridCol>
                <a:gridCol w="255539">
                  <a:extLst>
                    <a:ext uri="{9D8B030D-6E8A-4147-A177-3AD203B41FA5}">
                      <a16:colId xmlns:a16="http://schemas.microsoft.com/office/drawing/2014/main" val="1991005611"/>
                    </a:ext>
                  </a:extLst>
                </a:gridCol>
                <a:gridCol w="255539">
                  <a:extLst>
                    <a:ext uri="{9D8B030D-6E8A-4147-A177-3AD203B41FA5}">
                      <a16:colId xmlns:a16="http://schemas.microsoft.com/office/drawing/2014/main" val="3560605470"/>
                    </a:ext>
                  </a:extLst>
                </a:gridCol>
                <a:gridCol w="255539">
                  <a:extLst>
                    <a:ext uri="{9D8B030D-6E8A-4147-A177-3AD203B41FA5}">
                      <a16:colId xmlns:a16="http://schemas.microsoft.com/office/drawing/2014/main" val="3696562959"/>
                    </a:ext>
                  </a:extLst>
                </a:gridCol>
                <a:gridCol w="255539">
                  <a:extLst>
                    <a:ext uri="{9D8B030D-6E8A-4147-A177-3AD203B41FA5}">
                      <a16:colId xmlns:a16="http://schemas.microsoft.com/office/drawing/2014/main" val="3484640039"/>
                    </a:ext>
                  </a:extLst>
                </a:gridCol>
                <a:gridCol w="255539">
                  <a:extLst>
                    <a:ext uri="{9D8B030D-6E8A-4147-A177-3AD203B41FA5}">
                      <a16:colId xmlns:a16="http://schemas.microsoft.com/office/drawing/2014/main" val="192293020"/>
                    </a:ext>
                  </a:extLst>
                </a:gridCol>
                <a:gridCol w="255539">
                  <a:extLst>
                    <a:ext uri="{9D8B030D-6E8A-4147-A177-3AD203B41FA5}">
                      <a16:colId xmlns:a16="http://schemas.microsoft.com/office/drawing/2014/main" val="3695641358"/>
                    </a:ext>
                  </a:extLst>
                </a:gridCol>
                <a:gridCol w="255539">
                  <a:extLst>
                    <a:ext uri="{9D8B030D-6E8A-4147-A177-3AD203B41FA5}">
                      <a16:colId xmlns:a16="http://schemas.microsoft.com/office/drawing/2014/main" val="1944277825"/>
                    </a:ext>
                  </a:extLst>
                </a:gridCol>
                <a:gridCol w="255539">
                  <a:extLst>
                    <a:ext uri="{9D8B030D-6E8A-4147-A177-3AD203B41FA5}">
                      <a16:colId xmlns:a16="http://schemas.microsoft.com/office/drawing/2014/main" val="631124091"/>
                    </a:ext>
                  </a:extLst>
                </a:gridCol>
                <a:gridCol w="255539">
                  <a:extLst>
                    <a:ext uri="{9D8B030D-6E8A-4147-A177-3AD203B41FA5}">
                      <a16:colId xmlns:a16="http://schemas.microsoft.com/office/drawing/2014/main" val="2206072182"/>
                    </a:ext>
                  </a:extLst>
                </a:gridCol>
              </a:tblGrid>
              <a:tr h="365125">
                <a:tc>
                  <a:txBody>
                    <a:bodyPr/>
                    <a:lstStyle/>
                    <a:p>
                      <a:pPr algn="ctr"/>
                      <a:r>
                        <a:rPr lang="en-US" sz="2800" dirty="0">
                          <a:solidFill>
                            <a:srgbClr val="FF0000"/>
                          </a:solidFill>
                          <a:latin typeface="Courier New" panose="02070309020205020404" pitchFamily="49" charset="0"/>
                          <a:cs typeface="Courier New" panose="02070309020205020404" pitchFamily="49" charset="0"/>
                        </a:rPr>
                        <a:t>X</a:t>
                      </a:r>
                      <a:endParaRPr lang="en-US" sz="2800" dirty="0">
                        <a:solidFill>
                          <a:schemeClr val="tx1"/>
                        </a:solidFill>
                        <a:latin typeface="Courier New" panose="02070309020205020404" pitchFamily="49"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a</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0070C0"/>
                          </a:solidFill>
                          <a:latin typeface="Courier New" panose="02070309020205020404" pitchFamily="49" charset="0"/>
                          <a:cs typeface="Courier New" panose="02070309020205020404" pitchFamily="49" charset="0"/>
                        </a:rPr>
                        <a:t>Y</a:t>
                      </a:r>
                      <a:endParaRPr lang="en-US" sz="2800" dirty="0">
                        <a:solidFill>
                          <a:srgbClr val="7030A0"/>
                        </a:solidFill>
                        <a:latin typeface="Courier New" panose="02070309020205020404" pitchFamily="49"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7030A0"/>
                          </a:solidFill>
                          <a:latin typeface="Courier New" panose="02070309020205020404" pitchFamily="49" charset="0"/>
                          <a:cs typeface="Courier New" panose="02070309020205020404" pitchFamily="49" charset="0"/>
                        </a:rPr>
                        <a:t>b</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7030A0"/>
                          </a:solidFill>
                          <a:latin typeface="Courier New" panose="02070309020205020404" pitchFamily="49" charset="0"/>
                          <a:cs typeface="Courier New" panose="02070309020205020404" pitchFamily="49" charset="0"/>
                        </a:rPr>
                        <a:t>b</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Z</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Z</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Z</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c</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c</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c</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98665619"/>
                  </a:ext>
                </a:extLst>
              </a:tr>
            </a:tbl>
          </a:graphicData>
        </a:graphic>
      </p:graphicFrame>
      <p:graphicFrame>
        <p:nvGraphicFramePr>
          <p:cNvPr id="16" name="Table 4">
            <a:extLst>
              <a:ext uri="{FF2B5EF4-FFF2-40B4-BE49-F238E27FC236}">
                <a16:creationId xmlns:a16="http://schemas.microsoft.com/office/drawing/2014/main" id="{BB2B2DE6-43B3-47D6-93BF-9F0D3BC552BA}"/>
              </a:ext>
            </a:extLst>
          </p:cNvPr>
          <p:cNvGraphicFramePr>
            <a:graphicFrameLocks noGrp="1"/>
          </p:cNvGraphicFramePr>
          <p:nvPr>
            <p:extLst>
              <p:ext uri="{D42A27DB-BD31-4B8C-83A1-F6EECF244321}">
                <p14:modId xmlns:p14="http://schemas.microsoft.com/office/powerpoint/2010/main" val="3284563307"/>
              </p:ext>
            </p:extLst>
          </p:nvPr>
        </p:nvGraphicFramePr>
        <p:xfrm>
          <a:off x="658368" y="3575304"/>
          <a:ext cx="2810929" cy="426720"/>
        </p:xfrm>
        <a:graphic>
          <a:graphicData uri="http://schemas.openxmlformats.org/drawingml/2006/table">
            <a:tbl>
              <a:tblPr firstRow="1" bandRow="1">
                <a:tableStyleId>{073A0DAA-6AF3-43AB-8588-CEC1D06C72B9}</a:tableStyleId>
              </a:tblPr>
              <a:tblGrid>
                <a:gridCol w="255539">
                  <a:extLst>
                    <a:ext uri="{9D8B030D-6E8A-4147-A177-3AD203B41FA5}">
                      <a16:colId xmlns:a16="http://schemas.microsoft.com/office/drawing/2014/main" val="3324836042"/>
                    </a:ext>
                  </a:extLst>
                </a:gridCol>
                <a:gridCol w="255539">
                  <a:extLst>
                    <a:ext uri="{9D8B030D-6E8A-4147-A177-3AD203B41FA5}">
                      <a16:colId xmlns:a16="http://schemas.microsoft.com/office/drawing/2014/main" val="3549117588"/>
                    </a:ext>
                  </a:extLst>
                </a:gridCol>
                <a:gridCol w="255539">
                  <a:extLst>
                    <a:ext uri="{9D8B030D-6E8A-4147-A177-3AD203B41FA5}">
                      <a16:colId xmlns:a16="http://schemas.microsoft.com/office/drawing/2014/main" val="1991005611"/>
                    </a:ext>
                  </a:extLst>
                </a:gridCol>
                <a:gridCol w="255539">
                  <a:extLst>
                    <a:ext uri="{9D8B030D-6E8A-4147-A177-3AD203B41FA5}">
                      <a16:colId xmlns:a16="http://schemas.microsoft.com/office/drawing/2014/main" val="3560605470"/>
                    </a:ext>
                  </a:extLst>
                </a:gridCol>
                <a:gridCol w="255539">
                  <a:extLst>
                    <a:ext uri="{9D8B030D-6E8A-4147-A177-3AD203B41FA5}">
                      <a16:colId xmlns:a16="http://schemas.microsoft.com/office/drawing/2014/main" val="3696562959"/>
                    </a:ext>
                  </a:extLst>
                </a:gridCol>
                <a:gridCol w="255539">
                  <a:extLst>
                    <a:ext uri="{9D8B030D-6E8A-4147-A177-3AD203B41FA5}">
                      <a16:colId xmlns:a16="http://schemas.microsoft.com/office/drawing/2014/main" val="3484640039"/>
                    </a:ext>
                  </a:extLst>
                </a:gridCol>
                <a:gridCol w="255539">
                  <a:extLst>
                    <a:ext uri="{9D8B030D-6E8A-4147-A177-3AD203B41FA5}">
                      <a16:colId xmlns:a16="http://schemas.microsoft.com/office/drawing/2014/main" val="192293020"/>
                    </a:ext>
                  </a:extLst>
                </a:gridCol>
                <a:gridCol w="255539">
                  <a:extLst>
                    <a:ext uri="{9D8B030D-6E8A-4147-A177-3AD203B41FA5}">
                      <a16:colId xmlns:a16="http://schemas.microsoft.com/office/drawing/2014/main" val="3695641358"/>
                    </a:ext>
                  </a:extLst>
                </a:gridCol>
                <a:gridCol w="255539">
                  <a:extLst>
                    <a:ext uri="{9D8B030D-6E8A-4147-A177-3AD203B41FA5}">
                      <a16:colId xmlns:a16="http://schemas.microsoft.com/office/drawing/2014/main" val="1944277825"/>
                    </a:ext>
                  </a:extLst>
                </a:gridCol>
                <a:gridCol w="255539">
                  <a:extLst>
                    <a:ext uri="{9D8B030D-6E8A-4147-A177-3AD203B41FA5}">
                      <a16:colId xmlns:a16="http://schemas.microsoft.com/office/drawing/2014/main" val="631124091"/>
                    </a:ext>
                  </a:extLst>
                </a:gridCol>
                <a:gridCol w="255539">
                  <a:extLst>
                    <a:ext uri="{9D8B030D-6E8A-4147-A177-3AD203B41FA5}">
                      <a16:colId xmlns:a16="http://schemas.microsoft.com/office/drawing/2014/main" val="2206072182"/>
                    </a:ext>
                  </a:extLst>
                </a:gridCol>
              </a:tblGrid>
              <a:tr h="365125">
                <a:tc>
                  <a:txBody>
                    <a:bodyPr/>
                    <a:lstStyle/>
                    <a:p>
                      <a:pPr algn="ctr"/>
                      <a:r>
                        <a:rPr lang="en-US" sz="2800" dirty="0">
                          <a:solidFill>
                            <a:srgbClr val="FF0000"/>
                          </a:solidFill>
                          <a:latin typeface="Courier New" panose="02070309020205020404" pitchFamily="49" charset="0"/>
                          <a:cs typeface="Courier New" panose="02070309020205020404" pitchFamily="49" charset="0"/>
                        </a:rPr>
                        <a:t>X</a:t>
                      </a:r>
                      <a:endParaRPr lang="en-US" sz="2800" dirty="0">
                        <a:solidFill>
                          <a:schemeClr val="tx1"/>
                        </a:solidFill>
                        <a:latin typeface="Courier New" panose="02070309020205020404" pitchFamily="49"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a</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7030A0"/>
                          </a:solidFill>
                          <a:latin typeface="Courier New" panose="02070309020205020404" pitchFamily="49" charset="0"/>
                          <a:cs typeface="Courier New" panose="02070309020205020404" pitchFamily="49" charset="0"/>
                        </a:rPr>
                        <a:t>b</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7030A0"/>
                          </a:solidFill>
                          <a:latin typeface="Courier New" panose="02070309020205020404" pitchFamily="49" charset="0"/>
                          <a:cs typeface="Courier New" panose="02070309020205020404" pitchFamily="49" charset="0"/>
                        </a:rPr>
                        <a:t>b</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7030A0"/>
                          </a:solidFill>
                          <a:latin typeface="Courier New" panose="02070309020205020404" pitchFamily="49" charset="0"/>
                          <a:cs typeface="Courier New" panose="02070309020205020404" pitchFamily="49" charset="0"/>
                        </a:rPr>
                        <a:t>b</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Z</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Z</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Z</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c</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c</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c</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98665619"/>
                  </a:ext>
                </a:extLst>
              </a:tr>
            </a:tbl>
          </a:graphicData>
        </a:graphic>
      </p:graphicFrame>
    </p:spTree>
    <p:extLst>
      <p:ext uri="{BB962C8B-B14F-4D97-AF65-F5344CB8AC3E}">
        <p14:creationId xmlns:p14="http://schemas.microsoft.com/office/powerpoint/2010/main" val="8548018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par>
                                <p:cTn id="23" presetID="1" presetClass="exit" presetSubtype="0" fill="hold" nodeType="withEffect">
                                  <p:stCondLst>
                                    <p:cond delay="0"/>
                                  </p:stCondLst>
                                  <p:childTnLst>
                                    <p:set>
                                      <p:cBhvr>
                                        <p:cTn id="24" dur="1" fill="hold">
                                          <p:stCondLst>
                                            <p:cond delay="0"/>
                                          </p:stCondLst>
                                        </p:cTn>
                                        <p:tgtEl>
                                          <p:spTgt spid="6"/>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8"/>
                                        </p:tgtEl>
                                        <p:attrNameLst>
                                          <p:attrName>style.visibility</p:attrName>
                                        </p:attrNameLst>
                                      </p:cBhvr>
                                      <p:to>
                                        <p:strVal val="visible"/>
                                      </p:to>
                                    </p:set>
                                  </p:childTnLst>
                                </p:cTn>
                              </p:par>
                              <p:par>
                                <p:cTn id="29" presetID="1" presetClass="exit" presetSubtype="0" fill="hold" nodeType="withEffect">
                                  <p:stCondLst>
                                    <p:cond delay="0"/>
                                  </p:stCondLst>
                                  <p:childTnLst>
                                    <p:set>
                                      <p:cBhvr>
                                        <p:cTn id="30" dur="1" fill="hold">
                                          <p:stCondLst>
                                            <p:cond delay="0"/>
                                          </p:stCondLst>
                                        </p:cTn>
                                        <p:tgtEl>
                                          <p:spTgt spid="7"/>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5"/>
                                        </p:tgtEl>
                                        <p:attrNameLst>
                                          <p:attrName>style.visibility</p:attrName>
                                        </p:attrNameLst>
                                      </p:cBhvr>
                                      <p:to>
                                        <p:strVal val="visible"/>
                                      </p:to>
                                    </p:set>
                                  </p:childTnLst>
                                </p:cTn>
                              </p:par>
                              <p:par>
                                <p:cTn id="39" presetID="1" presetClass="exit" presetSubtype="0" fill="hold" nodeType="withEffect">
                                  <p:stCondLst>
                                    <p:cond delay="0"/>
                                  </p:stCondLst>
                                  <p:childTnLst>
                                    <p:set>
                                      <p:cBhvr>
                                        <p:cTn id="40" dur="1" fill="hold">
                                          <p:stCondLst>
                                            <p:cond delay="0"/>
                                          </p:stCondLst>
                                        </p:cTn>
                                        <p:tgtEl>
                                          <p:spTgt spid="9"/>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6"/>
                                        </p:tgtEl>
                                        <p:attrNameLst>
                                          <p:attrName>style.visibility</p:attrName>
                                        </p:attrNameLst>
                                      </p:cBhvr>
                                      <p:to>
                                        <p:strVal val="visible"/>
                                      </p:to>
                                    </p:set>
                                  </p:childTnLst>
                                </p:cTn>
                              </p:par>
                              <p:par>
                                <p:cTn id="45" presetID="1" presetClass="exit" presetSubtype="0" fill="hold" nodeType="withEffect">
                                  <p:stCondLst>
                                    <p:cond delay="0"/>
                                  </p:stCondLst>
                                  <p:childTnLst>
                                    <p:set>
                                      <p:cBhvr>
                                        <p:cTn id="46" dur="1" fill="hold">
                                          <p:stCondLst>
                                            <p:cond delay="0"/>
                                          </p:stCondLst>
                                        </p:cTn>
                                        <p:tgtEl>
                                          <p:spTgt spid="15"/>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0"/>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2"/>
                                        </p:tgtEl>
                                        <p:attrNameLst>
                                          <p:attrName>style.visibility</p:attrName>
                                        </p:attrNameLst>
                                      </p:cBhvr>
                                      <p:to>
                                        <p:strVal val="visible"/>
                                      </p:to>
                                    </p:set>
                                  </p:childTnLst>
                                </p:cTn>
                              </p:par>
                              <p:par>
                                <p:cTn id="55" presetID="1" presetClass="exit" presetSubtype="0" fill="hold" nodeType="withEffect">
                                  <p:stCondLst>
                                    <p:cond delay="0"/>
                                  </p:stCondLst>
                                  <p:childTnLst>
                                    <p:set>
                                      <p:cBhvr>
                                        <p:cTn id="56" dur="1" fill="hold">
                                          <p:stCondLst>
                                            <p:cond delay="0"/>
                                          </p:stCondLst>
                                        </p:cTn>
                                        <p:tgtEl>
                                          <p:spTgt spid="10"/>
                                        </p:tgtEl>
                                        <p:attrNameLst>
                                          <p:attrName>style.visibility</p:attrName>
                                        </p:attrNameLst>
                                      </p:cBhvr>
                                      <p:to>
                                        <p:strVal val="hidden"/>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13"/>
                                        </p:tgtEl>
                                        <p:attrNameLst>
                                          <p:attrName>style.visibility</p:attrName>
                                        </p:attrNameLst>
                                      </p:cBhvr>
                                      <p:to>
                                        <p:strVal val="visible"/>
                                      </p:to>
                                    </p:set>
                                  </p:childTnLst>
                                </p:cTn>
                              </p:par>
                              <p:par>
                                <p:cTn id="61" presetID="1" presetClass="exit" presetSubtype="0" fill="hold" nodeType="withEffect">
                                  <p:stCondLst>
                                    <p:cond delay="0"/>
                                  </p:stCondLst>
                                  <p:childTnLst>
                                    <p:set>
                                      <p:cBhvr>
                                        <p:cTn id="62" dur="1" fill="hold">
                                          <p:stCondLst>
                                            <p:cond delay="0"/>
                                          </p:stCondLst>
                                        </p:cTn>
                                        <p:tgtEl>
                                          <p:spTgt spid="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E73A703-49C4-467B-B2B8-EB568F7E69D9}"/>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8ADE5C2B-6A92-413C-AEB7-43804C01DE72}"/>
              </a:ext>
            </a:extLst>
          </p:cNvPr>
          <p:cNvSpPr>
            <a:spLocks noGrp="1"/>
          </p:cNvSpPr>
          <p:nvPr>
            <p:ph type="body" sz="quarter" idx="12"/>
          </p:nvPr>
        </p:nvSpPr>
        <p:spPr/>
        <p:txBody>
          <a:bodyPr/>
          <a:lstStyle/>
          <a:p>
            <a:r>
              <a:rPr lang="en-US" dirty="0"/>
              <a:t>Example 3: Idea</a:t>
            </a:r>
          </a:p>
        </p:txBody>
      </p:sp>
      <p:sp>
        <p:nvSpPr>
          <p:cNvPr id="4" name="Text Placeholder 3">
            <a:extLst>
              <a:ext uri="{FF2B5EF4-FFF2-40B4-BE49-F238E27FC236}">
                <a16:creationId xmlns:a16="http://schemas.microsoft.com/office/drawing/2014/main" id="{0B6CE81E-B5DF-4D36-81ED-A0FEF4E79F18}"/>
              </a:ext>
            </a:extLst>
          </p:cNvPr>
          <p:cNvSpPr>
            <a:spLocks noGrp="1"/>
          </p:cNvSpPr>
          <p:nvPr>
            <p:ph type="body" sz="quarter" idx="13"/>
          </p:nvPr>
        </p:nvSpPr>
        <p:spPr/>
        <p:txBody>
          <a:bodyPr>
            <a:normAutofit/>
          </a:bodyPr>
          <a:lstStyle/>
          <a:p>
            <a:pPr marL="0" indent="0" algn="ctr">
              <a:buNone/>
            </a:pPr>
            <a:r>
              <a:rPr lang="en-US" altLang="en-US" b="1" dirty="0">
                <a:latin typeface="Cambria Math" panose="02040503050406030204" pitchFamily="18" charset="0"/>
                <a:ea typeface="Cambria Math" panose="02040503050406030204" pitchFamily="18" charset="0"/>
              </a:rPr>
              <a:t>T = {w | w is  binary string and number of 0s and 1s are equal</a:t>
            </a:r>
            <a:r>
              <a:rPr lang="en-US" altLang="en-US" b="1" dirty="0">
                <a:latin typeface="Cambria Math" panose="02040503050406030204" pitchFamily="18" charset="0"/>
                <a:ea typeface="Cambria Math" panose="02040503050406030204" pitchFamily="18" charset="0"/>
                <a:cs typeface="Arial" panose="020B0604020202020204" pitchFamily="34" charset="0"/>
              </a:rPr>
              <a:t>}</a:t>
            </a:r>
            <a:endParaRPr lang="en-US" dirty="0">
              <a:latin typeface="Courier New" panose="02070309020205020404" pitchFamily="49" charset="0"/>
              <a:cs typeface="Courier New" panose="02070309020205020404" pitchFamily="49" charset="0"/>
            </a:endParaRPr>
          </a:p>
        </p:txBody>
      </p:sp>
      <p:graphicFrame>
        <p:nvGraphicFramePr>
          <p:cNvPr id="5" name="Table 4">
            <a:extLst>
              <a:ext uri="{FF2B5EF4-FFF2-40B4-BE49-F238E27FC236}">
                <a16:creationId xmlns:a16="http://schemas.microsoft.com/office/drawing/2014/main" id="{E4DA6DCB-128C-47FD-9E1E-81FCAB5AB4CC}"/>
              </a:ext>
            </a:extLst>
          </p:cNvPr>
          <p:cNvGraphicFramePr>
            <a:graphicFrameLocks noGrp="1"/>
          </p:cNvGraphicFramePr>
          <p:nvPr>
            <p:extLst>
              <p:ext uri="{D42A27DB-BD31-4B8C-83A1-F6EECF244321}">
                <p14:modId xmlns:p14="http://schemas.microsoft.com/office/powerpoint/2010/main" val="3532724396"/>
              </p:ext>
            </p:extLst>
          </p:nvPr>
        </p:nvGraphicFramePr>
        <p:xfrm>
          <a:off x="499995" y="1417361"/>
          <a:ext cx="3019744" cy="426720"/>
        </p:xfrm>
        <a:graphic>
          <a:graphicData uri="http://schemas.openxmlformats.org/drawingml/2006/table">
            <a:tbl>
              <a:tblPr firstRow="1" bandRow="1">
                <a:tableStyleId>{073A0DAA-6AF3-43AB-8588-CEC1D06C72B9}</a:tableStyleId>
              </a:tblPr>
              <a:tblGrid>
                <a:gridCol w="377468">
                  <a:extLst>
                    <a:ext uri="{9D8B030D-6E8A-4147-A177-3AD203B41FA5}">
                      <a16:colId xmlns:a16="http://schemas.microsoft.com/office/drawing/2014/main" val="3324836042"/>
                    </a:ext>
                  </a:extLst>
                </a:gridCol>
                <a:gridCol w="377468">
                  <a:extLst>
                    <a:ext uri="{9D8B030D-6E8A-4147-A177-3AD203B41FA5}">
                      <a16:colId xmlns:a16="http://schemas.microsoft.com/office/drawing/2014/main" val="3549117588"/>
                    </a:ext>
                  </a:extLst>
                </a:gridCol>
                <a:gridCol w="377468">
                  <a:extLst>
                    <a:ext uri="{9D8B030D-6E8A-4147-A177-3AD203B41FA5}">
                      <a16:colId xmlns:a16="http://schemas.microsoft.com/office/drawing/2014/main" val="1991005611"/>
                    </a:ext>
                  </a:extLst>
                </a:gridCol>
                <a:gridCol w="377468">
                  <a:extLst>
                    <a:ext uri="{9D8B030D-6E8A-4147-A177-3AD203B41FA5}">
                      <a16:colId xmlns:a16="http://schemas.microsoft.com/office/drawing/2014/main" val="3560605470"/>
                    </a:ext>
                  </a:extLst>
                </a:gridCol>
                <a:gridCol w="377468">
                  <a:extLst>
                    <a:ext uri="{9D8B030D-6E8A-4147-A177-3AD203B41FA5}">
                      <a16:colId xmlns:a16="http://schemas.microsoft.com/office/drawing/2014/main" val="3696562959"/>
                    </a:ext>
                  </a:extLst>
                </a:gridCol>
                <a:gridCol w="377468">
                  <a:extLst>
                    <a:ext uri="{9D8B030D-6E8A-4147-A177-3AD203B41FA5}">
                      <a16:colId xmlns:a16="http://schemas.microsoft.com/office/drawing/2014/main" val="3484640039"/>
                    </a:ext>
                  </a:extLst>
                </a:gridCol>
                <a:gridCol w="377468">
                  <a:extLst>
                    <a:ext uri="{9D8B030D-6E8A-4147-A177-3AD203B41FA5}">
                      <a16:colId xmlns:a16="http://schemas.microsoft.com/office/drawing/2014/main" val="192293020"/>
                    </a:ext>
                  </a:extLst>
                </a:gridCol>
                <a:gridCol w="377468">
                  <a:extLst>
                    <a:ext uri="{9D8B030D-6E8A-4147-A177-3AD203B41FA5}">
                      <a16:colId xmlns:a16="http://schemas.microsoft.com/office/drawing/2014/main" val="3695641358"/>
                    </a:ext>
                  </a:extLst>
                </a:gridCol>
              </a:tblGrid>
              <a:tr h="365125">
                <a:tc>
                  <a:txBody>
                    <a:bodyPr/>
                    <a:lstStyle/>
                    <a:p>
                      <a:pPr algn="ctr"/>
                      <a:r>
                        <a:rPr lang="en-US" sz="2800" dirty="0">
                          <a:solidFill>
                            <a:schemeClr val="tx1"/>
                          </a:solidFill>
                          <a:latin typeface="Courier New" panose="02070309020205020404" pitchFamily="49" charset="0"/>
                          <a:cs typeface="Courier New" panose="02070309020205020404" pitchFamily="49" charset="0"/>
                        </a:rPr>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98665619"/>
                  </a:ext>
                </a:extLst>
              </a:tr>
            </a:tbl>
          </a:graphicData>
        </a:graphic>
      </p:graphicFrame>
      <p:graphicFrame>
        <p:nvGraphicFramePr>
          <p:cNvPr id="14" name="Table 13">
            <a:extLst>
              <a:ext uri="{FF2B5EF4-FFF2-40B4-BE49-F238E27FC236}">
                <a16:creationId xmlns:a16="http://schemas.microsoft.com/office/drawing/2014/main" id="{66FAF657-9251-4942-9C83-C928931DCCBC}"/>
              </a:ext>
            </a:extLst>
          </p:cNvPr>
          <p:cNvGraphicFramePr>
            <a:graphicFrameLocks noGrp="1"/>
          </p:cNvGraphicFramePr>
          <p:nvPr>
            <p:extLst>
              <p:ext uri="{D42A27DB-BD31-4B8C-83A1-F6EECF244321}">
                <p14:modId xmlns:p14="http://schemas.microsoft.com/office/powerpoint/2010/main" val="2065995592"/>
              </p:ext>
            </p:extLst>
          </p:nvPr>
        </p:nvGraphicFramePr>
        <p:xfrm>
          <a:off x="502920" y="1886469"/>
          <a:ext cx="3019744" cy="426720"/>
        </p:xfrm>
        <a:graphic>
          <a:graphicData uri="http://schemas.openxmlformats.org/drawingml/2006/table">
            <a:tbl>
              <a:tblPr firstRow="1" bandRow="1">
                <a:tableStyleId>{073A0DAA-6AF3-43AB-8588-CEC1D06C72B9}</a:tableStyleId>
              </a:tblPr>
              <a:tblGrid>
                <a:gridCol w="377468">
                  <a:extLst>
                    <a:ext uri="{9D8B030D-6E8A-4147-A177-3AD203B41FA5}">
                      <a16:colId xmlns:a16="http://schemas.microsoft.com/office/drawing/2014/main" val="3324836042"/>
                    </a:ext>
                  </a:extLst>
                </a:gridCol>
                <a:gridCol w="377468">
                  <a:extLst>
                    <a:ext uri="{9D8B030D-6E8A-4147-A177-3AD203B41FA5}">
                      <a16:colId xmlns:a16="http://schemas.microsoft.com/office/drawing/2014/main" val="3549117588"/>
                    </a:ext>
                  </a:extLst>
                </a:gridCol>
                <a:gridCol w="377468">
                  <a:extLst>
                    <a:ext uri="{9D8B030D-6E8A-4147-A177-3AD203B41FA5}">
                      <a16:colId xmlns:a16="http://schemas.microsoft.com/office/drawing/2014/main" val="1991005611"/>
                    </a:ext>
                  </a:extLst>
                </a:gridCol>
                <a:gridCol w="377468">
                  <a:extLst>
                    <a:ext uri="{9D8B030D-6E8A-4147-A177-3AD203B41FA5}">
                      <a16:colId xmlns:a16="http://schemas.microsoft.com/office/drawing/2014/main" val="3560605470"/>
                    </a:ext>
                  </a:extLst>
                </a:gridCol>
                <a:gridCol w="377468">
                  <a:extLst>
                    <a:ext uri="{9D8B030D-6E8A-4147-A177-3AD203B41FA5}">
                      <a16:colId xmlns:a16="http://schemas.microsoft.com/office/drawing/2014/main" val="3696562959"/>
                    </a:ext>
                  </a:extLst>
                </a:gridCol>
                <a:gridCol w="377468">
                  <a:extLst>
                    <a:ext uri="{9D8B030D-6E8A-4147-A177-3AD203B41FA5}">
                      <a16:colId xmlns:a16="http://schemas.microsoft.com/office/drawing/2014/main" val="3484640039"/>
                    </a:ext>
                  </a:extLst>
                </a:gridCol>
                <a:gridCol w="377468">
                  <a:extLst>
                    <a:ext uri="{9D8B030D-6E8A-4147-A177-3AD203B41FA5}">
                      <a16:colId xmlns:a16="http://schemas.microsoft.com/office/drawing/2014/main" val="192293020"/>
                    </a:ext>
                  </a:extLst>
                </a:gridCol>
                <a:gridCol w="377468">
                  <a:extLst>
                    <a:ext uri="{9D8B030D-6E8A-4147-A177-3AD203B41FA5}">
                      <a16:colId xmlns:a16="http://schemas.microsoft.com/office/drawing/2014/main" val="3695641358"/>
                    </a:ext>
                  </a:extLst>
                </a:gridCol>
              </a:tblGrid>
              <a:tr h="365125">
                <a:tc>
                  <a:txBody>
                    <a:bodyPr/>
                    <a:lstStyle/>
                    <a:p>
                      <a:pPr algn="ctr"/>
                      <a:r>
                        <a:rPr lang="en-US" sz="2800" dirty="0">
                          <a:solidFill>
                            <a:srgbClr val="FF0000"/>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98665619"/>
                  </a:ext>
                </a:extLst>
              </a:tr>
            </a:tbl>
          </a:graphicData>
        </a:graphic>
      </p:graphicFrame>
      <p:graphicFrame>
        <p:nvGraphicFramePr>
          <p:cNvPr id="15" name="Table 14">
            <a:extLst>
              <a:ext uri="{FF2B5EF4-FFF2-40B4-BE49-F238E27FC236}">
                <a16:creationId xmlns:a16="http://schemas.microsoft.com/office/drawing/2014/main" id="{0AAA61B7-41A4-4018-B645-9744EDCEA87C}"/>
              </a:ext>
            </a:extLst>
          </p:cNvPr>
          <p:cNvGraphicFramePr>
            <a:graphicFrameLocks noGrp="1"/>
          </p:cNvGraphicFramePr>
          <p:nvPr>
            <p:extLst>
              <p:ext uri="{D42A27DB-BD31-4B8C-83A1-F6EECF244321}">
                <p14:modId xmlns:p14="http://schemas.microsoft.com/office/powerpoint/2010/main" val="212095868"/>
              </p:ext>
            </p:extLst>
          </p:nvPr>
        </p:nvGraphicFramePr>
        <p:xfrm>
          <a:off x="502920" y="2348794"/>
          <a:ext cx="3019744" cy="426720"/>
        </p:xfrm>
        <a:graphic>
          <a:graphicData uri="http://schemas.openxmlformats.org/drawingml/2006/table">
            <a:tbl>
              <a:tblPr firstRow="1" bandRow="1">
                <a:tableStyleId>{073A0DAA-6AF3-43AB-8588-CEC1D06C72B9}</a:tableStyleId>
              </a:tblPr>
              <a:tblGrid>
                <a:gridCol w="377468">
                  <a:extLst>
                    <a:ext uri="{9D8B030D-6E8A-4147-A177-3AD203B41FA5}">
                      <a16:colId xmlns:a16="http://schemas.microsoft.com/office/drawing/2014/main" val="3324836042"/>
                    </a:ext>
                  </a:extLst>
                </a:gridCol>
                <a:gridCol w="377468">
                  <a:extLst>
                    <a:ext uri="{9D8B030D-6E8A-4147-A177-3AD203B41FA5}">
                      <a16:colId xmlns:a16="http://schemas.microsoft.com/office/drawing/2014/main" val="3549117588"/>
                    </a:ext>
                  </a:extLst>
                </a:gridCol>
                <a:gridCol w="377468">
                  <a:extLst>
                    <a:ext uri="{9D8B030D-6E8A-4147-A177-3AD203B41FA5}">
                      <a16:colId xmlns:a16="http://schemas.microsoft.com/office/drawing/2014/main" val="1991005611"/>
                    </a:ext>
                  </a:extLst>
                </a:gridCol>
                <a:gridCol w="377468">
                  <a:extLst>
                    <a:ext uri="{9D8B030D-6E8A-4147-A177-3AD203B41FA5}">
                      <a16:colId xmlns:a16="http://schemas.microsoft.com/office/drawing/2014/main" val="3560605470"/>
                    </a:ext>
                  </a:extLst>
                </a:gridCol>
                <a:gridCol w="377468">
                  <a:extLst>
                    <a:ext uri="{9D8B030D-6E8A-4147-A177-3AD203B41FA5}">
                      <a16:colId xmlns:a16="http://schemas.microsoft.com/office/drawing/2014/main" val="3696562959"/>
                    </a:ext>
                  </a:extLst>
                </a:gridCol>
                <a:gridCol w="377468">
                  <a:extLst>
                    <a:ext uri="{9D8B030D-6E8A-4147-A177-3AD203B41FA5}">
                      <a16:colId xmlns:a16="http://schemas.microsoft.com/office/drawing/2014/main" val="3484640039"/>
                    </a:ext>
                  </a:extLst>
                </a:gridCol>
                <a:gridCol w="377468">
                  <a:extLst>
                    <a:ext uri="{9D8B030D-6E8A-4147-A177-3AD203B41FA5}">
                      <a16:colId xmlns:a16="http://schemas.microsoft.com/office/drawing/2014/main" val="192293020"/>
                    </a:ext>
                  </a:extLst>
                </a:gridCol>
                <a:gridCol w="377468">
                  <a:extLst>
                    <a:ext uri="{9D8B030D-6E8A-4147-A177-3AD203B41FA5}">
                      <a16:colId xmlns:a16="http://schemas.microsoft.com/office/drawing/2014/main" val="3695641358"/>
                    </a:ext>
                  </a:extLst>
                </a:gridCol>
              </a:tblGrid>
              <a:tr h="365125">
                <a:tc>
                  <a:txBody>
                    <a:bodyPr/>
                    <a:lstStyle/>
                    <a:p>
                      <a:pPr algn="ctr"/>
                      <a:r>
                        <a:rPr lang="en-US" sz="2800" dirty="0">
                          <a:solidFill>
                            <a:srgbClr val="FF0000"/>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00B050"/>
                          </a:solidFill>
                          <a:latin typeface="Courier New" panose="02070309020205020404" pitchFamily="49" charset="0"/>
                          <a:cs typeface="Courier New" panose="02070309020205020404" pitchFamily="49" charset="0"/>
                        </a:rPr>
                        <a:t>Y</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98665619"/>
                  </a:ext>
                </a:extLst>
              </a:tr>
            </a:tbl>
          </a:graphicData>
        </a:graphic>
      </p:graphicFrame>
      <p:graphicFrame>
        <p:nvGraphicFramePr>
          <p:cNvPr id="16" name="Table 15">
            <a:extLst>
              <a:ext uri="{FF2B5EF4-FFF2-40B4-BE49-F238E27FC236}">
                <a16:creationId xmlns:a16="http://schemas.microsoft.com/office/drawing/2014/main" id="{D4E18D85-3263-4E63-BD42-55FFCFF5E80D}"/>
              </a:ext>
            </a:extLst>
          </p:cNvPr>
          <p:cNvGraphicFramePr>
            <a:graphicFrameLocks noGrp="1"/>
          </p:cNvGraphicFramePr>
          <p:nvPr>
            <p:extLst>
              <p:ext uri="{D42A27DB-BD31-4B8C-83A1-F6EECF244321}">
                <p14:modId xmlns:p14="http://schemas.microsoft.com/office/powerpoint/2010/main" val="181399935"/>
              </p:ext>
            </p:extLst>
          </p:nvPr>
        </p:nvGraphicFramePr>
        <p:xfrm>
          <a:off x="499995" y="2755716"/>
          <a:ext cx="3019744" cy="426720"/>
        </p:xfrm>
        <a:graphic>
          <a:graphicData uri="http://schemas.openxmlformats.org/drawingml/2006/table">
            <a:tbl>
              <a:tblPr firstRow="1" bandRow="1">
                <a:tableStyleId>{073A0DAA-6AF3-43AB-8588-CEC1D06C72B9}</a:tableStyleId>
              </a:tblPr>
              <a:tblGrid>
                <a:gridCol w="377468">
                  <a:extLst>
                    <a:ext uri="{9D8B030D-6E8A-4147-A177-3AD203B41FA5}">
                      <a16:colId xmlns:a16="http://schemas.microsoft.com/office/drawing/2014/main" val="3324836042"/>
                    </a:ext>
                  </a:extLst>
                </a:gridCol>
                <a:gridCol w="377468">
                  <a:extLst>
                    <a:ext uri="{9D8B030D-6E8A-4147-A177-3AD203B41FA5}">
                      <a16:colId xmlns:a16="http://schemas.microsoft.com/office/drawing/2014/main" val="3549117588"/>
                    </a:ext>
                  </a:extLst>
                </a:gridCol>
                <a:gridCol w="377468">
                  <a:extLst>
                    <a:ext uri="{9D8B030D-6E8A-4147-A177-3AD203B41FA5}">
                      <a16:colId xmlns:a16="http://schemas.microsoft.com/office/drawing/2014/main" val="1991005611"/>
                    </a:ext>
                  </a:extLst>
                </a:gridCol>
                <a:gridCol w="377468">
                  <a:extLst>
                    <a:ext uri="{9D8B030D-6E8A-4147-A177-3AD203B41FA5}">
                      <a16:colId xmlns:a16="http://schemas.microsoft.com/office/drawing/2014/main" val="3560605470"/>
                    </a:ext>
                  </a:extLst>
                </a:gridCol>
                <a:gridCol w="377468">
                  <a:extLst>
                    <a:ext uri="{9D8B030D-6E8A-4147-A177-3AD203B41FA5}">
                      <a16:colId xmlns:a16="http://schemas.microsoft.com/office/drawing/2014/main" val="3696562959"/>
                    </a:ext>
                  </a:extLst>
                </a:gridCol>
                <a:gridCol w="377468">
                  <a:extLst>
                    <a:ext uri="{9D8B030D-6E8A-4147-A177-3AD203B41FA5}">
                      <a16:colId xmlns:a16="http://schemas.microsoft.com/office/drawing/2014/main" val="3484640039"/>
                    </a:ext>
                  </a:extLst>
                </a:gridCol>
                <a:gridCol w="377468">
                  <a:extLst>
                    <a:ext uri="{9D8B030D-6E8A-4147-A177-3AD203B41FA5}">
                      <a16:colId xmlns:a16="http://schemas.microsoft.com/office/drawing/2014/main" val="192293020"/>
                    </a:ext>
                  </a:extLst>
                </a:gridCol>
                <a:gridCol w="377468">
                  <a:extLst>
                    <a:ext uri="{9D8B030D-6E8A-4147-A177-3AD203B41FA5}">
                      <a16:colId xmlns:a16="http://schemas.microsoft.com/office/drawing/2014/main" val="3695641358"/>
                    </a:ext>
                  </a:extLst>
                </a:gridCol>
              </a:tblGrid>
              <a:tr h="365125">
                <a:tc>
                  <a:txBody>
                    <a:bodyPr/>
                    <a:lstStyle/>
                    <a:p>
                      <a:pPr algn="ctr"/>
                      <a:r>
                        <a:rPr lang="en-US" sz="2800" dirty="0">
                          <a:solidFill>
                            <a:schemeClr val="tx1"/>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Y</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1</a:t>
                      </a:r>
                      <a:endParaRPr lang="en-US" sz="2800" dirty="0">
                        <a:solidFill>
                          <a:srgbClr val="FF0000"/>
                        </a:solidFill>
                        <a:latin typeface="Courier New" panose="02070309020205020404" pitchFamily="49"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00B050"/>
                          </a:solidFill>
                          <a:latin typeface="Courier New" panose="02070309020205020404" pitchFamily="49" charset="0"/>
                          <a:cs typeface="Courier New" panose="02070309020205020404" pitchFamily="49" charset="0"/>
                        </a:rPr>
                        <a:t>X</a:t>
                      </a:r>
                      <a:endParaRPr lang="en-US" sz="2800" dirty="0">
                        <a:solidFill>
                          <a:schemeClr val="tx1"/>
                        </a:solidFill>
                        <a:latin typeface="Courier New" panose="02070309020205020404" pitchFamily="49"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98665619"/>
                  </a:ext>
                </a:extLst>
              </a:tr>
            </a:tbl>
          </a:graphicData>
        </a:graphic>
      </p:graphicFrame>
      <p:graphicFrame>
        <p:nvGraphicFramePr>
          <p:cNvPr id="17" name="Table 16">
            <a:extLst>
              <a:ext uri="{FF2B5EF4-FFF2-40B4-BE49-F238E27FC236}">
                <a16:creationId xmlns:a16="http://schemas.microsoft.com/office/drawing/2014/main" id="{5E54941E-5E80-474A-B6C0-416BC12813A5}"/>
              </a:ext>
            </a:extLst>
          </p:cNvPr>
          <p:cNvGraphicFramePr>
            <a:graphicFrameLocks noGrp="1"/>
          </p:cNvGraphicFramePr>
          <p:nvPr>
            <p:extLst>
              <p:ext uri="{D42A27DB-BD31-4B8C-83A1-F6EECF244321}">
                <p14:modId xmlns:p14="http://schemas.microsoft.com/office/powerpoint/2010/main" val="2288410298"/>
              </p:ext>
            </p:extLst>
          </p:nvPr>
        </p:nvGraphicFramePr>
        <p:xfrm>
          <a:off x="499995" y="3184803"/>
          <a:ext cx="3019744" cy="426720"/>
        </p:xfrm>
        <a:graphic>
          <a:graphicData uri="http://schemas.openxmlformats.org/drawingml/2006/table">
            <a:tbl>
              <a:tblPr firstRow="1" bandRow="1">
                <a:tableStyleId>{073A0DAA-6AF3-43AB-8588-CEC1D06C72B9}</a:tableStyleId>
              </a:tblPr>
              <a:tblGrid>
                <a:gridCol w="377468">
                  <a:extLst>
                    <a:ext uri="{9D8B030D-6E8A-4147-A177-3AD203B41FA5}">
                      <a16:colId xmlns:a16="http://schemas.microsoft.com/office/drawing/2014/main" val="3324836042"/>
                    </a:ext>
                  </a:extLst>
                </a:gridCol>
                <a:gridCol w="377468">
                  <a:extLst>
                    <a:ext uri="{9D8B030D-6E8A-4147-A177-3AD203B41FA5}">
                      <a16:colId xmlns:a16="http://schemas.microsoft.com/office/drawing/2014/main" val="3549117588"/>
                    </a:ext>
                  </a:extLst>
                </a:gridCol>
                <a:gridCol w="377468">
                  <a:extLst>
                    <a:ext uri="{9D8B030D-6E8A-4147-A177-3AD203B41FA5}">
                      <a16:colId xmlns:a16="http://schemas.microsoft.com/office/drawing/2014/main" val="1991005611"/>
                    </a:ext>
                  </a:extLst>
                </a:gridCol>
                <a:gridCol w="377468">
                  <a:extLst>
                    <a:ext uri="{9D8B030D-6E8A-4147-A177-3AD203B41FA5}">
                      <a16:colId xmlns:a16="http://schemas.microsoft.com/office/drawing/2014/main" val="3560605470"/>
                    </a:ext>
                  </a:extLst>
                </a:gridCol>
                <a:gridCol w="377468">
                  <a:extLst>
                    <a:ext uri="{9D8B030D-6E8A-4147-A177-3AD203B41FA5}">
                      <a16:colId xmlns:a16="http://schemas.microsoft.com/office/drawing/2014/main" val="3696562959"/>
                    </a:ext>
                  </a:extLst>
                </a:gridCol>
                <a:gridCol w="377468">
                  <a:extLst>
                    <a:ext uri="{9D8B030D-6E8A-4147-A177-3AD203B41FA5}">
                      <a16:colId xmlns:a16="http://schemas.microsoft.com/office/drawing/2014/main" val="3484640039"/>
                    </a:ext>
                  </a:extLst>
                </a:gridCol>
                <a:gridCol w="377468">
                  <a:extLst>
                    <a:ext uri="{9D8B030D-6E8A-4147-A177-3AD203B41FA5}">
                      <a16:colId xmlns:a16="http://schemas.microsoft.com/office/drawing/2014/main" val="192293020"/>
                    </a:ext>
                  </a:extLst>
                </a:gridCol>
                <a:gridCol w="377468">
                  <a:extLst>
                    <a:ext uri="{9D8B030D-6E8A-4147-A177-3AD203B41FA5}">
                      <a16:colId xmlns:a16="http://schemas.microsoft.com/office/drawing/2014/main" val="3695641358"/>
                    </a:ext>
                  </a:extLst>
                </a:gridCol>
              </a:tblGrid>
              <a:tr h="365125">
                <a:tc>
                  <a:txBody>
                    <a:bodyPr/>
                    <a:lstStyle/>
                    <a:p>
                      <a:pPr algn="ctr"/>
                      <a:r>
                        <a:rPr lang="en-US" sz="2800" dirty="0">
                          <a:solidFill>
                            <a:schemeClr val="tx1"/>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Y</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FF0000"/>
                          </a:solidFill>
                          <a:latin typeface="Courier New" panose="02070309020205020404" pitchFamily="49" charset="0"/>
                          <a:cs typeface="Courier New" panose="02070309020205020404" pitchFamily="49" charset="0"/>
                        </a:rPr>
                        <a:t>Y</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00B050"/>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98665619"/>
                  </a:ext>
                </a:extLst>
              </a:tr>
            </a:tbl>
          </a:graphicData>
        </a:graphic>
      </p:graphicFrame>
      <p:graphicFrame>
        <p:nvGraphicFramePr>
          <p:cNvPr id="18" name="Table 17">
            <a:extLst>
              <a:ext uri="{FF2B5EF4-FFF2-40B4-BE49-F238E27FC236}">
                <a16:creationId xmlns:a16="http://schemas.microsoft.com/office/drawing/2014/main" id="{F6130FCB-6B27-4EF1-AB4B-F5C42A6C736E}"/>
              </a:ext>
            </a:extLst>
          </p:cNvPr>
          <p:cNvGraphicFramePr>
            <a:graphicFrameLocks noGrp="1"/>
          </p:cNvGraphicFramePr>
          <p:nvPr>
            <p:extLst>
              <p:ext uri="{D42A27DB-BD31-4B8C-83A1-F6EECF244321}">
                <p14:modId xmlns:p14="http://schemas.microsoft.com/office/powerpoint/2010/main" val="1024524868"/>
              </p:ext>
            </p:extLst>
          </p:nvPr>
        </p:nvGraphicFramePr>
        <p:xfrm>
          <a:off x="499995" y="3630705"/>
          <a:ext cx="3019744" cy="426720"/>
        </p:xfrm>
        <a:graphic>
          <a:graphicData uri="http://schemas.openxmlformats.org/drawingml/2006/table">
            <a:tbl>
              <a:tblPr firstRow="1" bandRow="1">
                <a:tableStyleId>{073A0DAA-6AF3-43AB-8588-CEC1D06C72B9}</a:tableStyleId>
              </a:tblPr>
              <a:tblGrid>
                <a:gridCol w="377468">
                  <a:extLst>
                    <a:ext uri="{9D8B030D-6E8A-4147-A177-3AD203B41FA5}">
                      <a16:colId xmlns:a16="http://schemas.microsoft.com/office/drawing/2014/main" val="3324836042"/>
                    </a:ext>
                  </a:extLst>
                </a:gridCol>
                <a:gridCol w="377468">
                  <a:extLst>
                    <a:ext uri="{9D8B030D-6E8A-4147-A177-3AD203B41FA5}">
                      <a16:colId xmlns:a16="http://schemas.microsoft.com/office/drawing/2014/main" val="3549117588"/>
                    </a:ext>
                  </a:extLst>
                </a:gridCol>
                <a:gridCol w="377468">
                  <a:extLst>
                    <a:ext uri="{9D8B030D-6E8A-4147-A177-3AD203B41FA5}">
                      <a16:colId xmlns:a16="http://schemas.microsoft.com/office/drawing/2014/main" val="1991005611"/>
                    </a:ext>
                  </a:extLst>
                </a:gridCol>
                <a:gridCol w="377468">
                  <a:extLst>
                    <a:ext uri="{9D8B030D-6E8A-4147-A177-3AD203B41FA5}">
                      <a16:colId xmlns:a16="http://schemas.microsoft.com/office/drawing/2014/main" val="3560605470"/>
                    </a:ext>
                  </a:extLst>
                </a:gridCol>
                <a:gridCol w="377468">
                  <a:extLst>
                    <a:ext uri="{9D8B030D-6E8A-4147-A177-3AD203B41FA5}">
                      <a16:colId xmlns:a16="http://schemas.microsoft.com/office/drawing/2014/main" val="3696562959"/>
                    </a:ext>
                  </a:extLst>
                </a:gridCol>
                <a:gridCol w="377468">
                  <a:extLst>
                    <a:ext uri="{9D8B030D-6E8A-4147-A177-3AD203B41FA5}">
                      <a16:colId xmlns:a16="http://schemas.microsoft.com/office/drawing/2014/main" val="3484640039"/>
                    </a:ext>
                  </a:extLst>
                </a:gridCol>
                <a:gridCol w="377468">
                  <a:extLst>
                    <a:ext uri="{9D8B030D-6E8A-4147-A177-3AD203B41FA5}">
                      <a16:colId xmlns:a16="http://schemas.microsoft.com/office/drawing/2014/main" val="192293020"/>
                    </a:ext>
                  </a:extLst>
                </a:gridCol>
                <a:gridCol w="377468">
                  <a:extLst>
                    <a:ext uri="{9D8B030D-6E8A-4147-A177-3AD203B41FA5}">
                      <a16:colId xmlns:a16="http://schemas.microsoft.com/office/drawing/2014/main" val="3695641358"/>
                    </a:ext>
                  </a:extLst>
                </a:gridCol>
              </a:tblGrid>
              <a:tr h="365125">
                <a:tc>
                  <a:txBody>
                    <a:bodyPr/>
                    <a:lstStyle/>
                    <a:p>
                      <a:pPr algn="ctr"/>
                      <a:r>
                        <a:rPr lang="en-US" sz="2800" dirty="0">
                          <a:solidFill>
                            <a:schemeClr val="tx1"/>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Y</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Y</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1</a:t>
                      </a:r>
                      <a:endParaRPr lang="en-US" sz="2800" dirty="0">
                        <a:solidFill>
                          <a:srgbClr val="FF0000"/>
                        </a:solidFill>
                        <a:latin typeface="Courier New" panose="02070309020205020404" pitchFamily="49"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00B050"/>
                          </a:solidFill>
                          <a:latin typeface="Courier New" panose="02070309020205020404" pitchFamily="49" charset="0"/>
                          <a:cs typeface="Courier New" panose="02070309020205020404" pitchFamily="49" charset="0"/>
                        </a:rPr>
                        <a:t>X</a:t>
                      </a:r>
                      <a:endParaRPr lang="en-US" sz="2800" dirty="0">
                        <a:solidFill>
                          <a:schemeClr val="tx1"/>
                        </a:solidFill>
                        <a:latin typeface="Courier New" panose="02070309020205020404" pitchFamily="49"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98665619"/>
                  </a:ext>
                </a:extLst>
              </a:tr>
            </a:tbl>
          </a:graphicData>
        </a:graphic>
      </p:graphicFrame>
      <p:graphicFrame>
        <p:nvGraphicFramePr>
          <p:cNvPr id="19" name="Table 18">
            <a:extLst>
              <a:ext uri="{FF2B5EF4-FFF2-40B4-BE49-F238E27FC236}">
                <a16:creationId xmlns:a16="http://schemas.microsoft.com/office/drawing/2014/main" id="{314CA844-0F91-4BF0-94E8-7181AE1650C0}"/>
              </a:ext>
            </a:extLst>
          </p:cNvPr>
          <p:cNvGraphicFramePr>
            <a:graphicFrameLocks noGrp="1"/>
          </p:cNvGraphicFramePr>
          <p:nvPr>
            <p:extLst>
              <p:ext uri="{D42A27DB-BD31-4B8C-83A1-F6EECF244321}">
                <p14:modId xmlns:p14="http://schemas.microsoft.com/office/powerpoint/2010/main" val="1343412555"/>
              </p:ext>
            </p:extLst>
          </p:nvPr>
        </p:nvGraphicFramePr>
        <p:xfrm>
          <a:off x="499995" y="4037627"/>
          <a:ext cx="3019744" cy="426720"/>
        </p:xfrm>
        <a:graphic>
          <a:graphicData uri="http://schemas.openxmlformats.org/drawingml/2006/table">
            <a:tbl>
              <a:tblPr firstRow="1" bandRow="1">
                <a:tableStyleId>{073A0DAA-6AF3-43AB-8588-CEC1D06C72B9}</a:tableStyleId>
              </a:tblPr>
              <a:tblGrid>
                <a:gridCol w="377468">
                  <a:extLst>
                    <a:ext uri="{9D8B030D-6E8A-4147-A177-3AD203B41FA5}">
                      <a16:colId xmlns:a16="http://schemas.microsoft.com/office/drawing/2014/main" val="3324836042"/>
                    </a:ext>
                  </a:extLst>
                </a:gridCol>
                <a:gridCol w="377468">
                  <a:extLst>
                    <a:ext uri="{9D8B030D-6E8A-4147-A177-3AD203B41FA5}">
                      <a16:colId xmlns:a16="http://schemas.microsoft.com/office/drawing/2014/main" val="3549117588"/>
                    </a:ext>
                  </a:extLst>
                </a:gridCol>
                <a:gridCol w="377468">
                  <a:extLst>
                    <a:ext uri="{9D8B030D-6E8A-4147-A177-3AD203B41FA5}">
                      <a16:colId xmlns:a16="http://schemas.microsoft.com/office/drawing/2014/main" val="1991005611"/>
                    </a:ext>
                  </a:extLst>
                </a:gridCol>
                <a:gridCol w="377468">
                  <a:extLst>
                    <a:ext uri="{9D8B030D-6E8A-4147-A177-3AD203B41FA5}">
                      <a16:colId xmlns:a16="http://schemas.microsoft.com/office/drawing/2014/main" val="3560605470"/>
                    </a:ext>
                  </a:extLst>
                </a:gridCol>
                <a:gridCol w="377468">
                  <a:extLst>
                    <a:ext uri="{9D8B030D-6E8A-4147-A177-3AD203B41FA5}">
                      <a16:colId xmlns:a16="http://schemas.microsoft.com/office/drawing/2014/main" val="3696562959"/>
                    </a:ext>
                  </a:extLst>
                </a:gridCol>
                <a:gridCol w="377468">
                  <a:extLst>
                    <a:ext uri="{9D8B030D-6E8A-4147-A177-3AD203B41FA5}">
                      <a16:colId xmlns:a16="http://schemas.microsoft.com/office/drawing/2014/main" val="3484640039"/>
                    </a:ext>
                  </a:extLst>
                </a:gridCol>
                <a:gridCol w="377468">
                  <a:extLst>
                    <a:ext uri="{9D8B030D-6E8A-4147-A177-3AD203B41FA5}">
                      <a16:colId xmlns:a16="http://schemas.microsoft.com/office/drawing/2014/main" val="192293020"/>
                    </a:ext>
                  </a:extLst>
                </a:gridCol>
                <a:gridCol w="377468">
                  <a:extLst>
                    <a:ext uri="{9D8B030D-6E8A-4147-A177-3AD203B41FA5}">
                      <a16:colId xmlns:a16="http://schemas.microsoft.com/office/drawing/2014/main" val="3695641358"/>
                    </a:ext>
                  </a:extLst>
                </a:gridCol>
              </a:tblGrid>
              <a:tr h="365125">
                <a:tc>
                  <a:txBody>
                    <a:bodyPr/>
                    <a:lstStyle/>
                    <a:p>
                      <a:pPr algn="ctr"/>
                      <a:r>
                        <a:rPr lang="en-US" sz="2800" dirty="0">
                          <a:solidFill>
                            <a:schemeClr val="tx1"/>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Y</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Y</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FF0000"/>
                          </a:solidFill>
                          <a:latin typeface="Courier New" panose="02070309020205020404" pitchFamily="49" charset="0"/>
                          <a:cs typeface="Courier New" panose="02070309020205020404" pitchFamily="49" charset="0"/>
                        </a:rPr>
                        <a:t>Y</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00B050"/>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98665619"/>
                  </a:ext>
                </a:extLst>
              </a:tr>
            </a:tbl>
          </a:graphicData>
        </a:graphic>
      </p:graphicFrame>
      <p:graphicFrame>
        <p:nvGraphicFramePr>
          <p:cNvPr id="20" name="Table 19">
            <a:extLst>
              <a:ext uri="{FF2B5EF4-FFF2-40B4-BE49-F238E27FC236}">
                <a16:creationId xmlns:a16="http://schemas.microsoft.com/office/drawing/2014/main" id="{AFB24BB3-1546-4103-BE3C-C59CF32DD855}"/>
              </a:ext>
            </a:extLst>
          </p:cNvPr>
          <p:cNvGraphicFramePr>
            <a:graphicFrameLocks noGrp="1"/>
          </p:cNvGraphicFramePr>
          <p:nvPr>
            <p:extLst>
              <p:ext uri="{D42A27DB-BD31-4B8C-83A1-F6EECF244321}">
                <p14:modId xmlns:p14="http://schemas.microsoft.com/office/powerpoint/2010/main" val="3507754465"/>
              </p:ext>
            </p:extLst>
          </p:nvPr>
        </p:nvGraphicFramePr>
        <p:xfrm>
          <a:off x="499995" y="4466714"/>
          <a:ext cx="3019744" cy="426720"/>
        </p:xfrm>
        <a:graphic>
          <a:graphicData uri="http://schemas.openxmlformats.org/drawingml/2006/table">
            <a:tbl>
              <a:tblPr firstRow="1" bandRow="1">
                <a:tableStyleId>{073A0DAA-6AF3-43AB-8588-CEC1D06C72B9}</a:tableStyleId>
              </a:tblPr>
              <a:tblGrid>
                <a:gridCol w="377468">
                  <a:extLst>
                    <a:ext uri="{9D8B030D-6E8A-4147-A177-3AD203B41FA5}">
                      <a16:colId xmlns:a16="http://schemas.microsoft.com/office/drawing/2014/main" val="3324836042"/>
                    </a:ext>
                  </a:extLst>
                </a:gridCol>
                <a:gridCol w="377468">
                  <a:extLst>
                    <a:ext uri="{9D8B030D-6E8A-4147-A177-3AD203B41FA5}">
                      <a16:colId xmlns:a16="http://schemas.microsoft.com/office/drawing/2014/main" val="3549117588"/>
                    </a:ext>
                  </a:extLst>
                </a:gridCol>
                <a:gridCol w="377468">
                  <a:extLst>
                    <a:ext uri="{9D8B030D-6E8A-4147-A177-3AD203B41FA5}">
                      <a16:colId xmlns:a16="http://schemas.microsoft.com/office/drawing/2014/main" val="1991005611"/>
                    </a:ext>
                  </a:extLst>
                </a:gridCol>
                <a:gridCol w="377468">
                  <a:extLst>
                    <a:ext uri="{9D8B030D-6E8A-4147-A177-3AD203B41FA5}">
                      <a16:colId xmlns:a16="http://schemas.microsoft.com/office/drawing/2014/main" val="3560605470"/>
                    </a:ext>
                  </a:extLst>
                </a:gridCol>
                <a:gridCol w="377468">
                  <a:extLst>
                    <a:ext uri="{9D8B030D-6E8A-4147-A177-3AD203B41FA5}">
                      <a16:colId xmlns:a16="http://schemas.microsoft.com/office/drawing/2014/main" val="3696562959"/>
                    </a:ext>
                  </a:extLst>
                </a:gridCol>
                <a:gridCol w="377468">
                  <a:extLst>
                    <a:ext uri="{9D8B030D-6E8A-4147-A177-3AD203B41FA5}">
                      <a16:colId xmlns:a16="http://schemas.microsoft.com/office/drawing/2014/main" val="3484640039"/>
                    </a:ext>
                  </a:extLst>
                </a:gridCol>
                <a:gridCol w="377468">
                  <a:extLst>
                    <a:ext uri="{9D8B030D-6E8A-4147-A177-3AD203B41FA5}">
                      <a16:colId xmlns:a16="http://schemas.microsoft.com/office/drawing/2014/main" val="192293020"/>
                    </a:ext>
                  </a:extLst>
                </a:gridCol>
                <a:gridCol w="377468">
                  <a:extLst>
                    <a:ext uri="{9D8B030D-6E8A-4147-A177-3AD203B41FA5}">
                      <a16:colId xmlns:a16="http://schemas.microsoft.com/office/drawing/2014/main" val="3695641358"/>
                    </a:ext>
                  </a:extLst>
                </a:gridCol>
              </a:tblGrid>
              <a:tr h="365125">
                <a:tc>
                  <a:txBody>
                    <a:bodyPr/>
                    <a:lstStyle/>
                    <a:p>
                      <a:pPr algn="ctr"/>
                      <a:r>
                        <a:rPr lang="en-US" sz="2800" dirty="0">
                          <a:solidFill>
                            <a:schemeClr val="tx1"/>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Y</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Y</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Y</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FF0000"/>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98665619"/>
                  </a:ext>
                </a:extLst>
              </a:tr>
            </a:tbl>
          </a:graphicData>
        </a:graphic>
      </p:graphicFrame>
      <p:graphicFrame>
        <p:nvGraphicFramePr>
          <p:cNvPr id="21" name="Table 20">
            <a:extLst>
              <a:ext uri="{FF2B5EF4-FFF2-40B4-BE49-F238E27FC236}">
                <a16:creationId xmlns:a16="http://schemas.microsoft.com/office/drawing/2014/main" id="{1AEEE7BF-A27F-4A1E-9D7E-53773E8224F2}"/>
              </a:ext>
            </a:extLst>
          </p:cNvPr>
          <p:cNvGraphicFramePr>
            <a:graphicFrameLocks noGrp="1"/>
          </p:cNvGraphicFramePr>
          <p:nvPr>
            <p:extLst>
              <p:ext uri="{D42A27DB-BD31-4B8C-83A1-F6EECF244321}">
                <p14:modId xmlns:p14="http://schemas.microsoft.com/office/powerpoint/2010/main" val="669216292"/>
              </p:ext>
            </p:extLst>
          </p:nvPr>
        </p:nvGraphicFramePr>
        <p:xfrm>
          <a:off x="499995" y="4939197"/>
          <a:ext cx="3019744" cy="426720"/>
        </p:xfrm>
        <a:graphic>
          <a:graphicData uri="http://schemas.openxmlformats.org/drawingml/2006/table">
            <a:tbl>
              <a:tblPr firstRow="1" bandRow="1">
                <a:tableStyleId>{073A0DAA-6AF3-43AB-8588-CEC1D06C72B9}</a:tableStyleId>
              </a:tblPr>
              <a:tblGrid>
                <a:gridCol w="377468">
                  <a:extLst>
                    <a:ext uri="{9D8B030D-6E8A-4147-A177-3AD203B41FA5}">
                      <a16:colId xmlns:a16="http://schemas.microsoft.com/office/drawing/2014/main" val="3324836042"/>
                    </a:ext>
                  </a:extLst>
                </a:gridCol>
                <a:gridCol w="377468">
                  <a:extLst>
                    <a:ext uri="{9D8B030D-6E8A-4147-A177-3AD203B41FA5}">
                      <a16:colId xmlns:a16="http://schemas.microsoft.com/office/drawing/2014/main" val="3549117588"/>
                    </a:ext>
                  </a:extLst>
                </a:gridCol>
                <a:gridCol w="377468">
                  <a:extLst>
                    <a:ext uri="{9D8B030D-6E8A-4147-A177-3AD203B41FA5}">
                      <a16:colId xmlns:a16="http://schemas.microsoft.com/office/drawing/2014/main" val="1991005611"/>
                    </a:ext>
                  </a:extLst>
                </a:gridCol>
                <a:gridCol w="377468">
                  <a:extLst>
                    <a:ext uri="{9D8B030D-6E8A-4147-A177-3AD203B41FA5}">
                      <a16:colId xmlns:a16="http://schemas.microsoft.com/office/drawing/2014/main" val="3560605470"/>
                    </a:ext>
                  </a:extLst>
                </a:gridCol>
                <a:gridCol w="377468">
                  <a:extLst>
                    <a:ext uri="{9D8B030D-6E8A-4147-A177-3AD203B41FA5}">
                      <a16:colId xmlns:a16="http://schemas.microsoft.com/office/drawing/2014/main" val="3696562959"/>
                    </a:ext>
                  </a:extLst>
                </a:gridCol>
                <a:gridCol w="377468">
                  <a:extLst>
                    <a:ext uri="{9D8B030D-6E8A-4147-A177-3AD203B41FA5}">
                      <a16:colId xmlns:a16="http://schemas.microsoft.com/office/drawing/2014/main" val="3484640039"/>
                    </a:ext>
                  </a:extLst>
                </a:gridCol>
                <a:gridCol w="377468">
                  <a:extLst>
                    <a:ext uri="{9D8B030D-6E8A-4147-A177-3AD203B41FA5}">
                      <a16:colId xmlns:a16="http://schemas.microsoft.com/office/drawing/2014/main" val="192293020"/>
                    </a:ext>
                  </a:extLst>
                </a:gridCol>
                <a:gridCol w="377468">
                  <a:extLst>
                    <a:ext uri="{9D8B030D-6E8A-4147-A177-3AD203B41FA5}">
                      <a16:colId xmlns:a16="http://schemas.microsoft.com/office/drawing/2014/main" val="3695641358"/>
                    </a:ext>
                  </a:extLst>
                </a:gridCol>
              </a:tblGrid>
              <a:tr h="365125">
                <a:tc>
                  <a:txBody>
                    <a:bodyPr/>
                    <a:lstStyle/>
                    <a:p>
                      <a:pPr algn="ctr"/>
                      <a:r>
                        <a:rPr lang="en-US" sz="2800" dirty="0">
                          <a:solidFill>
                            <a:schemeClr val="tx1"/>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Y</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Y</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Y</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FF0000"/>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00B050"/>
                          </a:solidFill>
                          <a:latin typeface="Courier New" panose="02070309020205020404" pitchFamily="49" charset="0"/>
                          <a:cs typeface="Courier New" panose="02070309020205020404" pitchFamily="49" charset="0"/>
                        </a:rPr>
                        <a:t>Y</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98665619"/>
                  </a:ext>
                </a:extLst>
              </a:tr>
            </a:tbl>
          </a:graphicData>
        </a:graphic>
      </p:graphicFrame>
      <p:sp>
        <p:nvSpPr>
          <p:cNvPr id="22" name="TextBox 21">
            <a:extLst>
              <a:ext uri="{FF2B5EF4-FFF2-40B4-BE49-F238E27FC236}">
                <a16:creationId xmlns:a16="http://schemas.microsoft.com/office/drawing/2014/main" id="{531938D6-0725-4E94-A2A9-833F11E8E218}"/>
              </a:ext>
            </a:extLst>
          </p:cNvPr>
          <p:cNvSpPr txBox="1"/>
          <p:nvPr/>
        </p:nvSpPr>
        <p:spPr>
          <a:xfrm>
            <a:off x="3616988" y="1638432"/>
            <a:ext cx="5166473" cy="2246769"/>
          </a:xfrm>
          <a:prstGeom prst="rect">
            <a:avLst/>
          </a:prstGeom>
          <a:noFill/>
        </p:spPr>
        <p:txBody>
          <a:bodyPr wrap="square" rtlCol="0">
            <a:spAutoFit/>
          </a:bodyPr>
          <a:lstStyle/>
          <a:p>
            <a:endParaRPr lang="en-US" sz="2800" dirty="0"/>
          </a:p>
          <a:p>
            <a:r>
              <a:rPr lang="en-US" sz="2800" dirty="0"/>
              <a:t>For every </a:t>
            </a:r>
            <a:r>
              <a:rPr lang="en-US" sz="2800" b="1" dirty="0">
                <a:latin typeface="Courier New" panose="02070309020205020404" pitchFamily="49" charset="0"/>
                <a:ea typeface="Cambria Math" panose="02040503050406030204" pitchFamily="18" charset="0"/>
                <a:cs typeface="Courier New" panose="02070309020205020404" pitchFamily="49" charset="0"/>
              </a:rPr>
              <a:t>0</a:t>
            </a:r>
          </a:p>
          <a:p>
            <a:r>
              <a:rPr lang="en-US" sz="2800" dirty="0"/>
              <a:t>      replace next </a:t>
            </a:r>
            <a:r>
              <a:rPr lang="en-US" sz="2800" b="1" dirty="0">
                <a:latin typeface="Courier New" panose="02070309020205020404" pitchFamily="49" charset="0"/>
                <a:ea typeface="Cambria Math" panose="02040503050406030204" pitchFamily="18" charset="0"/>
                <a:cs typeface="Courier New" panose="02070309020205020404" pitchFamily="49" charset="0"/>
              </a:rPr>
              <a:t>0</a:t>
            </a:r>
            <a:r>
              <a:rPr lang="en-US" sz="2800" dirty="0"/>
              <a:t> from left by </a:t>
            </a:r>
            <a:r>
              <a:rPr lang="en-US" sz="2800" b="1" dirty="0">
                <a:latin typeface="Courier New" panose="02070309020205020404" pitchFamily="49" charset="0"/>
                <a:ea typeface="Cambria Math" panose="02040503050406030204" pitchFamily="18" charset="0"/>
                <a:cs typeface="Courier New" panose="02070309020205020404" pitchFamily="49" charset="0"/>
              </a:rPr>
              <a:t>X</a:t>
            </a:r>
          </a:p>
          <a:p>
            <a:r>
              <a:rPr lang="en-US" sz="2800" dirty="0"/>
              <a:t>      replace next </a:t>
            </a:r>
            <a:r>
              <a:rPr lang="en-US" sz="2800" b="1" dirty="0">
                <a:latin typeface="Courier New" panose="02070309020205020404" pitchFamily="49" charset="0"/>
                <a:ea typeface="Cambria Math" panose="02040503050406030204" pitchFamily="18" charset="0"/>
                <a:cs typeface="Courier New" panose="02070309020205020404" pitchFamily="49" charset="0"/>
              </a:rPr>
              <a:t>1</a:t>
            </a:r>
            <a:r>
              <a:rPr lang="en-US" sz="2800" dirty="0"/>
              <a:t> from left by </a:t>
            </a:r>
            <a:r>
              <a:rPr lang="en-US" sz="2800" b="1" dirty="0">
                <a:latin typeface="Courier New" panose="02070309020205020404" pitchFamily="49" charset="0"/>
                <a:ea typeface="Cambria Math" panose="02040503050406030204" pitchFamily="18" charset="0"/>
                <a:cs typeface="Courier New" panose="02070309020205020404" pitchFamily="49" charset="0"/>
              </a:rPr>
              <a:t>Y</a:t>
            </a:r>
          </a:p>
          <a:p>
            <a:r>
              <a:rPr lang="en-US" sz="2800" dirty="0"/>
              <a:t>End for</a:t>
            </a:r>
          </a:p>
        </p:txBody>
      </p:sp>
    </p:spTree>
    <p:extLst>
      <p:ext uri="{BB962C8B-B14F-4D97-AF65-F5344CB8AC3E}">
        <p14:creationId xmlns:p14="http://schemas.microsoft.com/office/powerpoint/2010/main" val="13149725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E73A703-49C4-467B-B2B8-EB568F7E69D9}"/>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8ADE5C2B-6A92-413C-AEB7-43804C01DE72}"/>
              </a:ext>
            </a:extLst>
          </p:cNvPr>
          <p:cNvSpPr>
            <a:spLocks noGrp="1"/>
          </p:cNvSpPr>
          <p:nvPr>
            <p:ph type="body" sz="quarter" idx="12"/>
          </p:nvPr>
        </p:nvSpPr>
        <p:spPr/>
        <p:txBody>
          <a:bodyPr/>
          <a:lstStyle/>
          <a:p>
            <a:r>
              <a:rPr lang="en-US" dirty="0"/>
              <a:t>Example 4: Idea</a:t>
            </a:r>
          </a:p>
        </p:txBody>
      </p:sp>
      <p:sp>
        <p:nvSpPr>
          <p:cNvPr id="4" name="Text Placeholder 3">
            <a:extLst>
              <a:ext uri="{FF2B5EF4-FFF2-40B4-BE49-F238E27FC236}">
                <a16:creationId xmlns:a16="http://schemas.microsoft.com/office/drawing/2014/main" id="{0B6CE81E-B5DF-4D36-81ED-A0FEF4E79F18}"/>
              </a:ext>
            </a:extLst>
          </p:cNvPr>
          <p:cNvSpPr>
            <a:spLocks noGrp="1"/>
          </p:cNvSpPr>
          <p:nvPr>
            <p:ph type="body" sz="quarter" idx="13"/>
          </p:nvPr>
        </p:nvSpPr>
        <p:spPr/>
        <p:txBody>
          <a:bodyPr>
            <a:normAutofit/>
          </a:bodyPr>
          <a:lstStyle/>
          <a:p>
            <a:pPr marL="0" indent="0" algn="ctr">
              <a:buNone/>
            </a:pPr>
            <a:r>
              <a:rPr lang="en-US" altLang="en-US" b="1" dirty="0">
                <a:latin typeface="Cambria Math" panose="02040503050406030204" pitchFamily="18" charset="0"/>
                <a:ea typeface="Cambria Math" panose="02040503050406030204" pitchFamily="18" charset="0"/>
              </a:rPr>
              <a:t>T = {</a:t>
            </a:r>
            <a:r>
              <a:rPr lang="en-US" altLang="en-US" b="1" dirty="0" err="1">
                <a:latin typeface="Cambria Math" panose="02040503050406030204" pitchFamily="18" charset="0"/>
                <a:ea typeface="Cambria Math" panose="02040503050406030204" pitchFamily="18" charset="0"/>
              </a:rPr>
              <a:t>ww</a:t>
            </a:r>
            <a:r>
              <a:rPr lang="en-US" altLang="en-US" b="1" baseline="30000" dirty="0" err="1">
                <a:latin typeface="Cambria Math" panose="02040503050406030204" pitchFamily="18" charset="0"/>
                <a:ea typeface="Cambria Math" panose="02040503050406030204" pitchFamily="18" charset="0"/>
              </a:rPr>
              <a:t>R</a:t>
            </a:r>
            <a:r>
              <a:rPr lang="en-US" altLang="en-US" b="1" dirty="0">
                <a:latin typeface="Cambria Math" panose="02040503050406030204" pitchFamily="18" charset="0"/>
                <a:ea typeface="Cambria Math" panose="02040503050406030204" pitchFamily="18" charset="0"/>
              </a:rPr>
              <a:t> | w is a binary string</a:t>
            </a:r>
            <a:r>
              <a:rPr lang="en-US" altLang="en-US" b="1" dirty="0">
                <a:latin typeface="Cambria Math" panose="02040503050406030204" pitchFamily="18" charset="0"/>
                <a:ea typeface="Cambria Math" panose="02040503050406030204" pitchFamily="18" charset="0"/>
                <a:cs typeface="Arial" panose="020B0604020202020204" pitchFamily="34" charset="0"/>
              </a:rPr>
              <a:t>}</a:t>
            </a:r>
            <a:endParaRPr lang="en-US" dirty="0">
              <a:latin typeface="Courier New" panose="02070309020205020404" pitchFamily="49" charset="0"/>
              <a:cs typeface="Courier New" panose="02070309020205020404" pitchFamily="49" charset="0"/>
            </a:endParaRPr>
          </a:p>
        </p:txBody>
      </p:sp>
      <p:graphicFrame>
        <p:nvGraphicFramePr>
          <p:cNvPr id="5" name="Table 4">
            <a:extLst>
              <a:ext uri="{FF2B5EF4-FFF2-40B4-BE49-F238E27FC236}">
                <a16:creationId xmlns:a16="http://schemas.microsoft.com/office/drawing/2014/main" id="{E4DA6DCB-128C-47FD-9E1E-81FCAB5AB4CC}"/>
              </a:ext>
            </a:extLst>
          </p:cNvPr>
          <p:cNvGraphicFramePr>
            <a:graphicFrameLocks noGrp="1"/>
          </p:cNvGraphicFramePr>
          <p:nvPr>
            <p:extLst>
              <p:ext uri="{D42A27DB-BD31-4B8C-83A1-F6EECF244321}">
                <p14:modId xmlns:p14="http://schemas.microsoft.com/office/powerpoint/2010/main" val="3091001257"/>
              </p:ext>
            </p:extLst>
          </p:nvPr>
        </p:nvGraphicFramePr>
        <p:xfrm>
          <a:off x="274320" y="1538531"/>
          <a:ext cx="3019744" cy="426720"/>
        </p:xfrm>
        <a:graphic>
          <a:graphicData uri="http://schemas.openxmlformats.org/drawingml/2006/table">
            <a:tbl>
              <a:tblPr firstRow="1" bandRow="1">
                <a:tableStyleId>{073A0DAA-6AF3-43AB-8588-CEC1D06C72B9}</a:tableStyleId>
              </a:tblPr>
              <a:tblGrid>
                <a:gridCol w="377468">
                  <a:extLst>
                    <a:ext uri="{9D8B030D-6E8A-4147-A177-3AD203B41FA5}">
                      <a16:colId xmlns:a16="http://schemas.microsoft.com/office/drawing/2014/main" val="3324836042"/>
                    </a:ext>
                  </a:extLst>
                </a:gridCol>
                <a:gridCol w="377468">
                  <a:extLst>
                    <a:ext uri="{9D8B030D-6E8A-4147-A177-3AD203B41FA5}">
                      <a16:colId xmlns:a16="http://schemas.microsoft.com/office/drawing/2014/main" val="3549117588"/>
                    </a:ext>
                  </a:extLst>
                </a:gridCol>
                <a:gridCol w="377468">
                  <a:extLst>
                    <a:ext uri="{9D8B030D-6E8A-4147-A177-3AD203B41FA5}">
                      <a16:colId xmlns:a16="http://schemas.microsoft.com/office/drawing/2014/main" val="1991005611"/>
                    </a:ext>
                  </a:extLst>
                </a:gridCol>
                <a:gridCol w="377468">
                  <a:extLst>
                    <a:ext uri="{9D8B030D-6E8A-4147-A177-3AD203B41FA5}">
                      <a16:colId xmlns:a16="http://schemas.microsoft.com/office/drawing/2014/main" val="3560605470"/>
                    </a:ext>
                  </a:extLst>
                </a:gridCol>
                <a:gridCol w="377468">
                  <a:extLst>
                    <a:ext uri="{9D8B030D-6E8A-4147-A177-3AD203B41FA5}">
                      <a16:colId xmlns:a16="http://schemas.microsoft.com/office/drawing/2014/main" val="3696562959"/>
                    </a:ext>
                  </a:extLst>
                </a:gridCol>
                <a:gridCol w="377468">
                  <a:extLst>
                    <a:ext uri="{9D8B030D-6E8A-4147-A177-3AD203B41FA5}">
                      <a16:colId xmlns:a16="http://schemas.microsoft.com/office/drawing/2014/main" val="3484640039"/>
                    </a:ext>
                  </a:extLst>
                </a:gridCol>
                <a:gridCol w="377468">
                  <a:extLst>
                    <a:ext uri="{9D8B030D-6E8A-4147-A177-3AD203B41FA5}">
                      <a16:colId xmlns:a16="http://schemas.microsoft.com/office/drawing/2014/main" val="192293020"/>
                    </a:ext>
                  </a:extLst>
                </a:gridCol>
                <a:gridCol w="377468">
                  <a:extLst>
                    <a:ext uri="{9D8B030D-6E8A-4147-A177-3AD203B41FA5}">
                      <a16:colId xmlns:a16="http://schemas.microsoft.com/office/drawing/2014/main" val="3695641358"/>
                    </a:ext>
                  </a:extLst>
                </a:gridCol>
              </a:tblGrid>
              <a:tr h="365125">
                <a:tc>
                  <a:txBody>
                    <a:bodyPr/>
                    <a:lstStyle/>
                    <a:p>
                      <a:pPr algn="ctr"/>
                      <a:r>
                        <a:rPr lang="en-US" sz="2800" dirty="0">
                          <a:solidFill>
                            <a:schemeClr val="tx1"/>
                          </a:solidFill>
                          <a:latin typeface="Courier New" panose="02070309020205020404" pitchFamily="49" charset="0"/>
                          <a:cs typeface="Courier New" panose="02070309020205020404" pitchFamily="49" charset="0"/>
                        </a:rPr>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98665619"/>
                  </a:ext>
                </a:extLst>
              </a:tr>
            </a:tbl>
          </a:graphicData>
        </a:graphic>
      </p:graphicFrame>
      <p:sp>
        <p:nvSpPr>
          <p:cNvPr id="22" name="TextBox 21">
            <a:extLst>
              <a:ext uri="{FF2B5EF4-FFF2-40B4-BE49-F238E27FC236}">
                <a16:creationId xmlns:a16="http://schemas.microsoft.com/office/drawing/2014/main" id="{531938D6-0725-4E94-A2A9-833F11E8E218}"/>
              </a:ext>
            </a:extLst>
          </p:cNvPr>
          <p:cNvSpPr txBox="1"/>
          <p:nvPr/>
        </p:nvSpPr>
        <p:spPr>
          <a:xfrm>
            <a:off x="3667595" y="1538531"/>
            <a:ext cx="5468470" cy="2554545"/>
          </a:xfrm>
          <a:prstGeom prst="rect">
            <a:avLst/>
          </a:prstGeom>
          <a:noFill/>
        </p:spPr>
        <p:txBody>
          <a:bodyPr wrap="square" rtlCol="0">
            <a:spAutoFit/>
          </a:bodyPr>
          <a:lstStyle/>
          <a:p>
            <a:r>
              <a:rPr lang="en-US" sz="2000" dirty="0"/>
              <a:t>For each leftmost alphabet (means not </a:t>
            </a:r>
            <a:r>
              <a:rPr lang="en-US" sz="2000" b="1" dirty="0">
                <a:latin typeface="Cambria Math" panose="02040503050406030204" pitchFamily="18" charset="0"/>
                <a:ea typeface="Cambria Math" panose="02040503050406030204" pitchFamily="18" charset="0"/>
              </a:rPr>
              <a:t>X</a:t>
            </a:r>
            <a:r>
              <a:rPr lang="en-US" sz="2000" dirty="0"/>
              <a:t>)</a:t>
            </a:r>
            <a:endParaRPr lang="en-US" sz="2000" b="1" dirty="0">
              <a:latin typeface="Cambria Math" panose="02040503050406030204" pitchFamily="18" charset="0"/>
              <a:ea typeface="Cambria Math" panose="02040503050406030204" pitchFamily="18" charset="0"/>
            </a:endParaRPr>
          </a:p>
          <a:p>
            <a:r>
              <a:rPr lang="en-US" sz="2000" dirty="0"/>
              <a:t>      if alphabet is </a:t>
            </a:r>
            <a:r>
              <a:rPr lang="en-US" sz="2000" b="1" dirty="0">
                <a:latin typeface="Cambria Math" panose="02040503050406030204" pitchFamily="18" charset="0"/>
                <a:ea typeface="Cambria Math" panose="02040503050406030204" pitchFamily="18" charset="0"/>
              </a:rPr>
              <a:t>0</a:t>
            </a:r>
          </a:p>
          <a:p>
            <a:r>
              <a:rPr lang="en-US" sz="2000" dirty="0"/>
              <a:t>	replace </a:t>
            </a:r>
            <a:r>
              <a:rPr lang="en-US" sz="2000" b="1" dirty="0">
                <a:latin typeface="Cambria Math" panose="02040503050406030204" pitchFamily="18" charset="0"/>
                <a:ea typeface="Cambria Math" panose="02040503050406030204" pitchFamily="18" charset="0"/>
              </a:rPr>
              <a:t>0</a:t>
            </a:r>
            <a:r>
              <a:rPr lang="en-US" sz="2000" dirty="0"/>
              <a:t> by </a:t>
            </a:r>
            <a:r>
              <a:rPr lang="en-US" sz="2000" b="1" dirty="0">
                <a:latin typeface="Cambria Math" panose="02040503050406030204" pitchFamily="18" charset="0"/>
                <a:ea typeface="Cambria Math" panose="02040503050406030204" pitchFamily="18" charset="0"/>
              </a:rPr>
              <a:t>X</a:t>
            </a:r>
          </a:p>
          <a:p>
            <a:r>
              <a:rPr lang="en-US" sz="2000" dirty="0"/>
              <a:t>	if the rightmost alphabet is </a:t>
            </a:r>
            <a:r>
              <a:rPr lang="en-US" sz="2000" b="1" dirty="0">
                <a:latin typeface="Cambria Math" panose="02040503050406030204" pitchFamily="18" charset="0"/>
                <a:ea typeface="Cambria Math" panose="02040503050406030204" pitchFamily="18" charset="0"/>
              </a:rPr>
              <a:t>0</a:t>
            </a:r>
            <a:r>
              <a:rPr lang="en-US" sz="2000" dirty="0"/>
              <a:t> replace by </a:t>
            </a:r>
            <a:r>
              <a:rPr lang="en-US" sz="2000" b="1" dirty="0">
                <a:latin typeface="Cambria Math" panose="02040503050406030204" pitchFamily="18" charset="0"/>
                <a:ea typeface="Cambria Math" panose="02040503050406030204" pitchFamily="18" charset="0"/>
              </a:rPr>
              <a:t>X</a:t>
            </a:r>
          </a:p>
          <a:p>
            <a:r>
              <a:rPr lang="en-US" sz="2000" dirty="0"/>
              <a:t>      else {alphabet is </a:t>
            </a:r>
            <a:r>
              <a:rPr lang="en-US" sz="2000" b="1" dirty="0">
                <a:latin typeface="Cambria Math" panose="02040503050406030204" pitchFamily="18" charset="0"/>
                <a:ea typeface="Cambria Math" panose="02040503050406030204" pitchFamily="18" charset="0"/>
              </a:rPr>
              <a:t>1</a:t>
            </a:r>
            <a:r>
              <a:rPr lang="en-US" sz="2000" dirty="0"/>
              <a:t>}</a:t>
            </a:r>
          </a:p>
          <a:p>
            <a:r>
              <a:rPr lang="en-US" sz="2000" dirty="0"/>
              <a:t>	replace </a:t>
            </a:r>
            <a:r>
              <a:rPr lang="en-US" sz="2000" b="1" dirty="0">
                <a:latin typeface="Cambria Math" panose="02040503050406030204" pitchFamily="18" charset="0"/>
                <a:ea typeface="Cambria Math" panose="02040503050406030204" pitchFamily="18" charset="0"/>
              </a:rPr>
              <a:t>1</a:t>
            </a:r>
            <a:r>
              <a:rPr lang="en-US" sz="2000" dirty="0"/>
              <a:t> by </a:t>
            </a:r>
            <a:r>
              <a:rPr lang="en-US" sz="2000" b="1" dirty="0">
                <a:latin typeface="Cambria Math" panose="02040503050406030204" pitchFamily="18" charset="0"/>
                <a:ea typeface="Cambria Math" panose="02040503050406030204" pitchFamily="18" charset="0"/>
              </a:rPr>
              <a:t>X</a:t>
            </a:r>
          </a:p>
          <a:p>
            <a:r>
              <a:rPr lang="en-US" sz="2000" dirty="0"/>
              <a:t>	if the rightmost alphabet is </a:t>
            </a:r>
            <a:r>
              <a:rPr lang="en-US" sz="2000" b="1" dirty="0">
                <a:latin typeface="Cambria Math" panose="02040503050406030204" pitchFamily="18" charset="0"/>
                <a:ea typeface="Cambria Math" panose="02040503050406030204" pitchFamily="18" charset="0"/>
              </a:rPr>
              <a:t>1</a:t>
            </a:r>
            <a:r>
              <a:rPr lang="en-US" sz="2000" dirty="0"/>
              <a:t> replace by </a:t>
            </a:r>
            <a:r>
              <a:rPr lang="en-US" sz="2000" b="1" dirty="0">
                <a:latin typeface="Cambria Math" panose="02040503050406030204" pitchFamily="18" charset="0"/>
                <a:ea typeface="Cambria Math" panose="02040503050406030204" pitchFamily="18" charset="0"/>
              </a:rPr>
              <a:t>X</a:t>
            </a:r>
          </a:p>
          <a:p>
            <a:r>
              <a:rPr lang="en-US" sz="2000" dirty="0"/>
              <a:t>End for</a:t>
            </a:r>
          </a:p>
        </p:txBody>
      </p:sp>
      <p:graphicFrame>
        <p:nvGraphicFramePr>
          <p:cNvPr id="23" name="Table 22">
            <a:extLst>
              <a:ext uri="{FF2B5EF4-FFF2-40B4-BE49-F238E27FC236}">
                <a16:creationId xmlns:a16="http://schemas.microsoft.com/office/drawing/2014/main" id="{757D6CF6-B04F-402B-A507-31828C33E2B9}"/>
              </a:ext>
            </a:extLst>
          </p:cNvPr>
          <p:cNvGraphicFramePr>
            <a:graphicFrameLocks noGrp="1"/>
          </p:cNvGraphicFramePr>
          <p:nvPr>
            <p:extLst>
              <p:ext uri="{D42A27DB-BD31-4B8C-83A1-F6EECF244321}">
                <p14:modId xmlns:p14="http://schemas.microsoft.com/office/powerpoint/2010/main" val="3793284500"/>
              </p:ext>
            </p:extLst>
          </p:nvPr>
        </p:nvGraphicFramePr>
        <p:xfrm>
          <a:off x="274320" y="2103120"/>
          <a:ext cx="3019744" cy="426720"/>
        </p:xfrm>
        <a:graphic>
          <a:graphicData uri="http://schemas.openxmlformats.org/drawingml/2006/table">
            <a:tbl>
              <a:tblPr firstRow="1" bandRow="1">
                <a:tableStyleId>{073A0DAA-6AF3-43AB-8588-CEC1D06C72B9}</a:tableStyleId>
              </a:tblPr>
              <a:tblGrid>
                <a:gridCol w="377468">
                  <a:extLst>
                    <a:ext uri="{9D8B030D-6E8A-4147-A177-3AD203B41FA5}">
                      <a16:colId xmlns:a16="http://schemas.microsoft.com/office/drawing/2014/main" val="3324836042"/>
                    </a:ext>
                  </a:extLst>
                </a:gridCol>
                <a:gridCol w="377468">
                  <a:extLst>
                    <a:ext uri="{9D8B030D-6E8A-4147-A177-3AD203B41FA5}">
                      <a16:colId xmlns:a16="http://schemas.microsoft.com/office/drawing/2014/main" val="3549117588"/>
                    </a:ext>
                  </a:extLst>
                </a:gridCol>
                <a:gridCol w="377468">
                  <a:extLst>
                    <a:ext uri="{9D8B030D-6E8A-4147-A177-3AD203B41FA5}">
                      <a16:colId xmlns:a16="http://schemas.microsoft.com/office/drawing/2014/main" val="1991005611"/>
                    </a:ext>
                  </a:extLst>
                </a:gridCol>
                <a:gridCol w="377468">
                  <a:extLst>
                    <a:ext uri="{9D8B030D-6E8A-4147-A177-3AD203B41FA5}">
                      <a16:colId xmlns:a16="http://schemas.microsoft.com/office/drawing/2014/main" val="3560605470"/>
                    </a:ext>
                  </a:extLst>
                </a:gridCol>
                <a:gridCol w="377468">
                  <a:extLst>
                    <a:ext uri="{9D8B030D-6E8A-4147-A177-3AD203B41FA5}">
                      <a16:colId xmlns:a16="http://schemas.microsoft.com/office/drawing/2014/main" val="3696562959"/>
                    </a:ext>
                  </a:extLst>
                </a:gridCol>
                <a:gridCol w="377468">
                  <a:extLst>
                    <a:ext uri="{9D8B030D-6E8A-4147-A177-3AD203B41FA5}">
                      <a16:colId xmlns:a16="http://schemas.microsoft.com/office/drawing/2014/main" val="3484640039"/>
                    </a:ext>
                  </a:extLst>
                </a:gridCol>
                <a:gridCol w="377468">
                  <a:extLst>
                    <a:ext uri="{9D8B030D-6E8A-4147-A177-3AD203B41FA5}">
                      <a16:colId xmlns:a16="http://schemas.microsoft.com/office/drawing/2014/main" val="192293020"/>
                    </a:ext>
                  </a:extLst>
                </a:gridCol>
                <a:gridCol w="377468">
                  <a:extLst>
                    <a:ext uri="{9D8B030D-6E8A-4147-A177-3AD203B41FA5}">
                      <a16:colId xmlns:a16="http://schemas.microsoft.com/office/drawing/2014/main" val="3695641358"/>
                    </a:ext>
                  </a:extLst>
                </a:gridCol>
              </a:tblGrid>
              <a:tr h="365125">
                <a:tc>
                  <a:txBody>
                    <a:bodyPr/>
                    <a:lstStyle/>
                    <a:p>
                      <a:pPr algn="ctr"/>
                      <a:r>
                        <a:rPr lang="en-US" sz="2800" dirty="0">
                          <a:solidFill>
                            <a:srgbClr val="FF0000"/>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98665619"/>
                  </a:ext>
                </a:extLst>
              </a:tr>
            </a:tbl>
          </a:graphicData>
        </a:graphic>
      </p:graphicFrame>
      <p:graphicFrame>
        <p:nvGraphicFramePr>
          <p:cNvPr id="24" name="Table 23">
            <a:extLst>
              <a:ext uri="{FF2B5EF4-FFF2-40B4-BE49-F238E27FC236}">
                <a16:creationId xmlns:a16="http://schemas.microsoft.com/office/drawing/2014/main" id="{A86DEDD3-A579-4217-A0B0-811E8AFA9841}"/>
              </a:ext>
            </a:extLst>
          </p:cNvPr>
          <p:cNvGraphicFramePr>
            <a:graphicFrameLocks noGrp="1"/>
          </p:cNvGraphicFramePr>
          <p:nvPr>
            <p:extLst>
              <p:ext uri="{D42A27DB-BD31-4B8C-83A1-F6EECF244321}">
                <p14:modId xmlns:p14="http://schemas.microsoft.com/office/powerpoint/2010/main" val="1196881795"/>
              </p:ext>
            </p:extLst>
          </p:nvPr>
        </p:nvGraphicFramePr>
        <p:xfrm>
          <a:off x="274320" y="2103120"/>
          <a:ext cx="3019744" cy="426720"/>
        </p:xfrm>
        <a:graphic>
          <a:graphicData uri="http://schemas.openxmlformats.org/drawingml/2006/table">
            <a:tbl>
              <a:tblPr firstRow="1" bandRow="1">
                <a:tableStyleId>{073A0DAA-6AF3-43AB-8588-CEC1D06C72B9}</a:tableStyleId>
              </a:tblPr>
              <a:tblGrid>
                <a:gridCol w="377468">
                  <a:extLst>
                    <a:ext uri="{9D8B030D-6E8A-4147-A177-3AD203B41FA5}">
                      <a16:colId xmlns:a16="http://schemas.microsoft.com/office/drawing/2014/main" val="3324836042"/>
                    </a:ext>
                  </a:extLst>
                </a:gridCol>
                <a:gridCol w="377468">
                  <a:extLst>
                    <a:ext uri="{9D8B030D-6E8A-4147-A177-3AD203B41FA5}">
                      <a16:colId xmlns:a16="http://schemas.microsoft.com/office/drawing/2014/main" val="3549117588"/>
                    </a:ext>
                  </a:extLst>
                </a:gridCol>
                <a:gridCol w="377468">
                  <a:extLst>
                    <a:ext uri="{9D8B030D-6E8A-4147-A177-3AD203B41FA5}">
                      <a16:colId xmlns:a16="http://schemas.microsoft.com/office/drawing/2014/main" val="1991005611"/>
                    </a:ext>
                  </a:extLst>
                </a:gridCol>
                <a:gridCol w="377468">
                  <a:extLst>
                    <a:ext uri="{9D8B030D-6E8A-4147-A177-3AD203B41FA5}">
                      <a16:colId xmlns:a16="http://schemas.microsoft.com/office/drawing/2014/main" val="3560605470"/>
                    </a:ext>
                  </a:extLst>
                </a:gridCol>
                <a:gridCol w="377468">
                  <a:extLst>
                    <a:ext uri="{9D8B030D-6E8A-4147-A177-3AD203B41FA5}">
                      <a16:colId xmlns:a16="http://schemas.microsoft.com/office/drawing/2014/main" val="3696562959"/>
                    </a:ext>
                  </a:extLst>
                </a:gridCol>
                <a:gridCol w="377468">
                  <a:extLst>
                    <a:ext uri="{9D8B030D-6E8A-4147-A177-3AD203B41FA5}">
                      <a16:colId xmlns:a16="http://schemas.microsoft.com/office/drawing/2014/main" val="3484640039"/>
                    </a:ext>
                  </a:extLst>
                </a:gridCol>
                <a:gridCol w="377468">
                  <a:extLst>
                    <a:ext uri="{9D8B030D-6E8A-4147-A177-3AD203B41FA5}">
                      <a16:colId xmlns:a16="http://schemas.microsoft.com/office/drawing/2014/main" val="192293020"/>
                    </a:ext>
                  </a:extLst>
                </a:gridCol>
                <a:gridCol w="377468">
                  <a:extLst>
                    <a:ext uri="{9D8B030D-6E8A-4147-A177-3AD203B41FA5}">
                      <a16:colId xmlns:a16="http://schemas.microsoft.com/office/drawing/2014/main" val="3695641358"/>
                    </a:ext>
                  </a:extLst>
                </a:gridCol>
              </a:tblGrid>
              <a:tr h="365125">
                <a:tc>
                  <a:txBody>
                    <a:bodyPr/>
                    <a:lstStyle/>
                    <a:p>
                      <a:pPr algn="ctr"/>
                      <a:r>
                        <a:rPr lang="en-US" sz="2800" dirty="0">
                          <a:solidFill>
                            <a:srgbClr val="FF0000"/>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0070C0"/>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98665619"/>
                  </a:ext>
                </a:extLst>
              </a:tr>
            </a:tbl>
          </a:graphicData>
        </a:graphic>
      </p:graphicFrame>
      <p:graphicFrame>
        <p:nvGraphicFramePr>
          <p:cNvPr id="25" name="Table 24">
            <a:extLst>
              <a:ext uri="{FF2B5EF4-FFF2-40B4-BE49-F238E27FC236}">
                <a16:creationId xmlns:a16="http://schemas.microsoft.com/office/drawing/2014/main" id="{AAB68E5A-1177-4A1A-84B7-E5D169ED4D32}"/>
              </a:ext>
            </a:extLst>
          </p:cNvPr>
          <p:cNvGraphicFramePr>
            <a:graphicFrameLocks noGrp="1"/>
          </p:cNvGraphicFramePr>
          <p:nvPr>
            <p:extLst>
              <p:ext uri="{D42A27DB-BD31-4B8C-83A1-F6EECF244321}">
                <p14:modId xmlns:p14="http://schemas.microsoft.com/office/powerpoint/2010/main" val="2028195524"/>
              </p:ext>
            </p:extLst>
          </p:nvPr>
        </p:nvGraphicFramePr>
        <p:xfrm>
          <a:off x="274320" y="2651760"/>
          <a:ext cx="3019744" cy="426720"/>
        </p:xfrm>
        <a:graphic>
          <a:graphicData uri="http://schemas.openxmlformats.org/drawingml/2006/table">
            <a:tbl>
              <a:tblPr firstRow="1" bandRow="1">
                <a:tableStyleId>{073A0DAA-6AF3-43AB-8588-CEC1D06C72B9}</a:tableStyleId>
              </a:tblPr>
              <a:tblGrid>
                <a:gridCol w="377468">
                  <a:extLst>
                    <a:ext uri="{9D8B030D-6E8A-4147-A177-3AD203B41FA5}">
                      <a16:colId xmlns:a16="http://schemas.microsoft.com/office/drawing/2014/main" val="3324836042"/>
                    </a:ext>
                  </a:extLst>
                </a:gridCol>
                <a:gridCol w="377468">
                  <a:extLst>
                    <a:ext uri="{9D8B030D-6E8A-4147-A177-3AD203B41FA5}">
                      <a16:colId xmlns:a16="http://schemas.microsoft.com/office/drawing/2014/main" val="3549117588"/>
                    </a:ext>
                  </a:extLst>
                </a:gridCol>
                <a:gridCol w="377468">
                  <a:extLst>
                    <a:ext uri="{9D8B030D-6E8A-4147-A177-3AD203B41FA5}">
                      <a16:colId xmlns:a16="http://schemas.microsoft.com/office/drawing/2014/main" val="1991005611"/>
                    </a:ext>
                  </a:extLst>
                </a:gridCol>
                <a:gridCol w="377468">
                  <a:extLst>
                    <a:ext uri="{9D8B030D-6E8A-4147-A177-3AD203B41FA5}">
                      <a16:colId xmlns:a16="http://schemas.microsoft.com/office/drawing/2014/main" val="3560605470"/>
                    </a:ext>
                  </a:extLst>
                </a:gridCol>
                <a:gridCol w="377468">
                  <a:extLst>
                    <a:ext uri="{9D8B030D-6E8A-4147-A177-3AD203B41FA5}">
                      <a16:colId xmlns:a16="http://schemas.microsoft.com/office/drawing/2014/main" val="3696562959"/>
                    </a:ext>
                  </a:extLst>
                </a:gridCol>
                <a:gridCol w="377468">
                  <a:extLst>
                    <a:ext uri="{9D8B030D-6E8A-4147-A177-3AD203B41FA5}">
                      <a16:colId xmlns:a16="http://schemas.microsoft.com/office/drawing/2014/main" val="3484640039"/>
                    </a:ext>
                  </a:extLst>
                </a:gridCol>
                <a:gridCol w="377468">
                  <a:extLst>
                    <a:ext uri="{9D8B030D-6E8A-4147-A177-3AD203B41FA5}">
                      <a16:colId xmlns:a16="http://schemas.microsoft.com/office/drawing/2014/main" val="192293020"/>
                    </a:ext>
                  </a:extLst>
                </a:gridCol>
                <a:gridCol w="377468">
                  <a:extLst>
                    <a:ext uri="{9D8B030D-6E8A-4147-A177-3AD203B41FA5}">
                      <a16:colId xmlns:a16="http://schemas.microsoft.com/office/drawing/2014/main" val="3695641358"/>
                    </a:ext>
                  </a:extLst>
                </a:gridCol>
              </a:tblGrid>
              <a:tr h="365125">
                <a:tc>
                  <a:txBody>
                    <a:bodyPr/>
                    <a:lstStyle/>
                    <a:p>
                      <a:pPr algn="ctr"/>
                      <a:r>
                        <a:rPr lang="en-US" sz="2800" dirty="0">
                          <a:solidFill>
                            <a:schemeClr val="tx1"/>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FF0000"/>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98665619"/>
                  </a:ext>
                </a:extLst>
              </a:tr>
            </a:tbl>
          </a:graphicData>
        </a:graphic>
      </p:graphicFrame>
      <p:graphicFrame>
        <p:nvGraphicFramePr>
          <p:cNvPr id="26" name="Table 25">
            <a:extLst>
              <a:ext uri="{FF2B5EF4-FFF2-40B4-BE49-F238E27FC236}">
                <a16:creationId xmlns:a16="http://schemas.microsoft.com/office/drawing/2014/main" id="{A94E64B7-2A5B-4336-9B8E-992E1888AC18}"/>
              </a:ext>
            </a:extLst>
          </p:cNvPr>
          <p:cNvGraphicFramePr>
            <a:graphicFrameLocks noGrp="1"/>
          </p:cNvGraphicFramePr>
          <p:nvPr>
            <p:extLst>
              <p:ext uri="{D42A27DB-BD31-4B8C-83A1-F6EECF244321}">
                <p14:modId xmlns:p14="http://schemas.microsoft.com/office/powerpoint/2010/main" val="1286582978"/>
              </p:ext>
            </p:extLst>
          </p:nvPr>
        </p:nvGraphicFramePr>
        <p:xfrm>
          <a:off x="274320" y="2651760"/>
          <a:ext cx="3019744" cy="426720"/>
        </p:xfrm>
        <a:graphic>
          <a:graphicData uri="http://schemas.openxmlformats.org/drawingml/2006/table">
            <a:tbl>
              <a:tblPr firstRow="1" bandRow="1">
                <a:tableStyleId>{073A0DAA-6AF3-43AB-8588-CEC1D06C72B9}</a:tableStyleId>
              </a:tblPr>
              <a:tblGrid>
                <a:gridCol w="377468">
                  <a:extLst>
                    <a:ext uri="{9D8B030D-6E8A-4147-A177-3AD203B41FA5}">
                      <a16:colId xmlns:a16="http://schemas.microsoft.com/office/drawing/2014/main" val="3324836042"/>
                    </a:ext>
                  </a:extLst>
                </a:gridCol>
                <a:gridCol w="377468">
                  <a:extLst>
                    <a:ext uri="{9D8B030D-6E8A-4147-A177-3AD203B41FA5}">
                      <a16:colId xmlns:a16="http://schemas.microsoft.com/office/drawing/2014/main" val="3549117588"/>
                    </a:ext>
                  </a:extLst>
                </a:gridCol>
                <a:gridCol w="377468">
                  <a:extLst>
                    <a:ext uri="{9D8B030D-6E8A-4147-A177-3AD203B41FA5}">
                      <a16:colId xmlns:a16="http://schemas.microsoft.com/office/drawing/2014/main" val="1991005611"/>
                    </a:ext>
                  </a:extLst>
                </a:gridCol>
                <a:gridCol w="377468">
                  <a:extLst>
                    <a:ext uri="{9D8B030D-6E8A-4147-A177-3AD203B41FA5}">
                      <a16:colId xmlns:a16="http://schemas.microsoft.com/office/drawing/2014/main" val="3560605470"/>
                    </a:ext>
                  </a:extLst>
                </a:gridCol>
                <a:gridCol w="377468">
                  <a:extLst>
                    <a:ext uri="{9D8B030D-6E8A-4147-A177-3AD203B41FA5}">
                      <a16:colId xmlns:a16="http://schemas.microsoft.com/office/drawing/2014/main" val="3696562959"/>
                    </a:ext>
                  </a:extLst>
                </a:gridCol>
                <a:gridCol w="377468">
                  <a:extLst>
                    <a:ext uri="{9D8B030D-6E8A-4147-A177-3AD203B41FA5}">
                      <a16:colId xmlns:a16="http://schemas.microsoft.com/office/drawing/2014/main" val="3484640039"/>
                    </a:ext>
                  </a:extLst>
                </a:gridCol>
                <a:gridCol w="377468">
                  <a:extLst>
                    <a:ext uri="{9D8B030D-6E8A-4147-A177-3AD203B41FA5}">
                      <a16:colId xmlns:a16="http://schemas.microsoft.com/office/drawing/2014/main" val="192293020"/>
                    </a:ext>
                  </a:extLst>
                </a:gridCol>
                <a:gridCol w="377468">
                  <a:extLst>
                    <a:ext uri="{9D8B030D-6E8A-4147-A177-3AD203B41FA5}">
                      <a16:colId xmlns:a16="http://schemas.microsoft.com/office/drawing/2014/main" val="3695641358"/>
                    </a:ext>
                  </a:extLst>
                </a:gridCol>
              </a:tblGrid>
              <a:tr h="365125">
                <a:tc>
                  <a:txBody>
                    <a:bodyPr/>
                    <a:lstStyle/>
                    <a:p>
                      <a:pPr algn="ctr"/>
                      <a:r>
                        <a:rPr lang="en-US" sz="2800" dirty="0">
                          <a:solidFill>
                            <a:schemeClr val="tx1"/>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FF0000"/>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0070C0"/>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98665619"/>
                  </a:ext>
                </a:extLst>
              </a:tr>
            </a:tbl>
          </a:graphicData>
        </a:graphic>
      </p:graphicFrame>
      <p:graphicFrame>
        <p:nvGraphicFramePr>
          <p:cNvPr id="27" name="Table 26">
            <a:extLst>
              <a:ext uri="{FF2B5EF4-FFF2-40B4-BE49-F238E27FC236}">
                <a16:creationId xmlns:a16="http://schemas.microsoft.com/office/drawing/2014/main" id="{6F12D158-E79E-4921-87CC-D55CDA68B085}"/>
              </a:ext>
            </a:extLst>
          </p:cNvPr>
          <p:cNvGraphicFramePr>
            <a:graphicFrameLocks noGrp="1"/>
          </p:cNvGraphicFramePr>
          <p:nvPr>
            <p:extLst>
              <p:ext uri="{D42A27DB-BD31-4B8C-83A1-F6EECF244321}">
                <p14:modId xmlns:p14="http://schemas.microsoft.com/office/powerpoint/2010/main" val="2707749250"/>
              </p:ext>
            </p:extLst>
          </p:nvPr>
        </p:nvGraphicFramePr>
        <p:xfrm>
          <a:off x="274320" y="3200400"/>
          <a:ext cx="3019744" cy="426720"/>
        </p:xfrm>
        <a:graphic>
          <a:graphicData uri="http://schemas.openxmlformats.org/drawingml/2006/table">
            <a:tbl>
              <a:tblPr firstRow="1" bandRow="1">
                <a:tableStyleId>{073A0DAA-6AF3-43AB-8588-CEC1D06C72B9}</a:tableStyleId>
              </a:tblPr>
              <a:tblGrid>
                <a:gridCol w="377468">
                  <a:extLst>
                    <a:ext uri="{9D8B030D-6E8A-4147-A177-3AD203B41FA5}">
                      <a16:colId xmlns:a16="http://schemas.microsoft.com/office/drawing/2014/main" val="3324836042"/>
                    </a:ext>
                  </a:extLst>
                </a:gridCol>
                <a:gridCol w="377468">
                  <a:extLst>
                    <a:ext uri="{9D8B030D-6E8A-4147-A177-3AD203B41FA5}">
                      <a16:colId xmlns:a16="http://schemas.microsoft.com/office/drawing/2014/main" val="3549117588"/>
                    </a:ext>
                  </a:extLst>
                </a:gridCol>
                <a:gridCol w="377468">
                  <a:extLst>
                    <a:ext uri="{9D8B030D-6E8A-4147-A177-3AD203B41FA5}">
                      <a16:colId xmlns:a16="http://schemas.microsoft.com/office/drawing/2014/main" val="1991005611"/>
                    </a:ext>
                  </a:extLst>
                </a:gridCol>
                <a:gridCol w="377468">
                  <a:extLst>
                    <a:ext uri="{9D8B030D-6E8A-4147-A177-3AD203B41FA5}">
                      <a16:colId xmlns:a16="http://schemas.microsoft.com/office/drawing/2014/main" val="3560605470"/>
                    </a:ext>
                  </a:extLst>
                </a:gridCol>
                <a:gridCol w="377468">
                  <a:extLst>
                    <a:ext uri="{9D8B030D-6E8A-4147-A177-3AD203B41FA5}">
                      <a16:colId xmlns:a16="http://schemas.microsoft.com/office/drawing/2014/main" val="3696562959"/>
                    </a:ext>
                  </a:extLst>
                </a:gridCol>
                <a:gridCol w="377468">
                  <a:extLst>
                    <a:ext uri="{9D8B030D-6E8A-4147-A177-3AD203B41FA5}">
                      <a16:colId xmlns:a16="http://schemas.microsoft.com/office/drawing/2014/main" val="3484640039"/>
                    </a:ext>
                  </a:extLst>
                </a:gridCol>
                <a:gridCol w="377468">
                  <a:extLst>
                    <a:ext uri="{9D8B030D-6E8A-4147-A177-3AD203B41FA5}">
                      <a16:colId xmlns:a16="http://schemas.microsoft.com/office/drawing/2014/main" val="192293020"/>
                    </a:ext>
                  </a:extLst>
                </a:gridCol>
                <a:gridCol w="377468">
                  <a:extLst>
                    <a:ext uri="{9D8B030D-6E8A-4147-A177-3AD203B41FA5}">
                      <a16:colId xmlns:a16="http://schemas.microsoft.com/office/drawing/2014/main" val="3695641358"/>
                    </a:ext>
                  </a:extLst>
                </a:gridCol>
              </a:tblGrid>
              <a:tr h="365125">
                <a:tc>
                  <a:txBody>
                    <a:bodyPr/>
                    <a:lstStyle/>
                    <a:p>
                      <a:pPr algn="ctr"/>
                      <a:r>
                        <a:rPr lang="en-US" sz="2800" dirty="0">
                          <a:solidFill>
                            <a:schemeClr val="tx1"/>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FF0000"/>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98665619"/>
                  </a:ext>
                </a:extLst>
              </a:tr>
            </a:tbl>
          </a:graphicData>
        </a:graphic>
      </p:graphicFrame>
      <p:graphicFrame>
        <p:nvGraphicFramePr>
          <p:cNvPr id="28" name="Table 27">
            <a:extLst>
              <a:ext uri="{FF2B5EF4-FFF2-40B4-BE49-F238E27FC236}">
                <a16:creationId xmlns:a16="http://schemas.microsoft.com/office/drawing/2014/main" id="{E417E9EC-D768-4407-B98C-D11D32766C4A}"/>
              </a:ext>
            </a:extLst>
          </p:cNvPr>
          <p:cNvGraphicFramePr>
            <a:graphicFrameLocks noGrp="1"/>
          </p:cNvGraphicFramePr>
          <p:nvPr>
            <p:extLst>
              <p:ext uri="{D42A27DB-BD31-4B8C-83A1-F6EECF244321}">
                <p14:modId xmlns:p14="http://schemas.microsoft.com/office/powerpoint/2010/main" val="1920126898"/>
              </p:ext>
            </p:extLst>
          </p:nvPr>
        </p:nvGraphicFramePr>
        <p:xfrm>
          <a:off x="274320" y="3200400"/>
          <a:ext cx="3019744" cy="426720"/>
        </p:xfrm>
        <a:graphic>
          <a:graphicData uri="http://schemas.openxmlformats.org/drawingml/2006/table">
            <a:tbl>
              <a:tblPr firstRow="1" bandRow="1">
                <a:tableStyleId>{073A0DAA-6AF3-43AB-8588-CEC1D06C72B9}</a:tableStyleId>
              </a:tblPr>
              <a:tblGrid>
                <a:gridCol w="377468">
                  <a:extLst>
                    <a:ext uri="{9D8B030D-6E8A-4147-A177-3AD203B41FA5}">
                      <a16:colId xmlns:a16="http://schemas.microsoft.com/office/drawing/2014/main" val="3324836042"/>
                    </a:ext>
                  </a:extLst>
                </a:gridCol>
                <a:gridCol w="377468">
                  <a:extLst>
                    <a:ext uri="{9D8B030D-6E8A-4147-A177-3AD203B41FA5}">
                      <a16:colId xmlns:a16="http://schemas.microsoft.com/office/drawing/2014/main" val="3549117588"/>
                    </a:ext>
                  </a:extLst>
                </a:gridCol>
                <a:gridCol w="377468">
                  <a:extLst>
                    <a:ext uri="{9D8B030D-6E8A-4147-A177-3AD203B41FA5}">
                      <a16:colId xmlns:a16="http://schemas.microsoft.com/office/drawing/2014/main" val="1991005611"/>
                    </a:ext>
                  </a:extLst>
                </a:gridCol>
                <a:gridCol w="377468">
                  <a:extLst>
                    <a:ext uri="{9D8B030D-6E8A-4147-A177-3AD203B41FA5}">
                      <a16:colId xmlns:a16="http://schemas.microsoft.com/office/drawing/2014/main" val="3560605470"/>
                    </a:ext>
                  </a:extLst>
                </a:gridCol>
                <a:gridCol w="377468">
                  <a:extLst>
                    <a:ext uri="{9D8B030D-6E8A-4147-A177-3AD203B41FA5}">
                      <a16:colId xmlns:a16="http://schemas.microsoft.com/office/drawing/2014/main" val="3696562959"/>
                    </a:ext>
                  </a:extLst>
                </a:gridCol>
                <a:gridCol w="377468">
                  <a:extLst>
                    <a:ext uri="{9D8B030D-6E8A-4147-A177-3AD203B41FA5}">
                      <a16:colId xmlns:a16="http://schemas.microsoft.com/office/drawing/2014/main" val="3484640039"/>
                    </a:ext>
                  </a:extLst>
                </a:gridCol>
                <a:gridCol w="377468">
                  <a:extLst>
                    <a:ext uri="{9D8B030D-6E8A-4147-A177-3AD203B41FA5}">
                      <a16:colId xmlns:a16="http://schemas.microsoft.com/office/drawing/2014/main" val="192293020"/>
                    </a:ext>
                  </a:extLst>
                </a:gridCol>
                <a:gridCol w="377468">
                  <a:extLst>
                    <a:ext uri="{9D8B030D-6E8A-4147-A177-3AD203B41FA5}">
                      <a16:colId xmlns:a16="http://schemas.microsoft.com/office/drawing/2014/main" val="3695641358"/>
                    </a:ext>
                  </a:extLst>
                </a:gridCol>
              </a:tblGrid>
              <a:tr h="365125">
                <a:tc>
                  <a:txBody>
                    <a:bodyPr/>
                    <a:lstStyle/>
                    <a:p>
                      <a:pPr algn="ctr"/>
                      <a:r>
                        <a:rPr lang="en-US" sz="2800" dirty="0">
                          <a:solidFill>
                            <a:schemeClr val="tx1"/>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FF0000"/>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0070C0"/>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98665619"/>
                  </a:ext>
                </a:extLst>
              </a:tr>
            </a:tbl>
          </a:graphicData>
        </a:graphic>
      </p:graphicFrame>
      <p:graphicFrame>
        <p:nvGraphicFramePr>
          <p:cNvPr id="29" name="Table 28">
            <a:extLst>
              <a:ext uri="{FF2B5EF4-FFF2-40B4-BE49-F238E27FC236}">
                <a16:creationId xmlns:a16="http://schemas.microsoft.com/office/drawing/2014/main" id="{7E7E63E3-36DB-4DF7-99F0-459A97D4FD85}"/>
              </a:ext>
            </a:extLst>
          </p:cNvPr>
          <p:cNvGraphicFramePr>
            <a:graphicFrameLocks noGrp="1"/>
          </p:cNvGraphicFramePr>
          <p:nvPr>
            <p:extLst>
              <p:ext uri="{D42A27DB-BD31-4B8C-83A1-F6EECF244321}">
                <p14:modId xmlns:p14="http://schemas.microsoft.com/office/powerpoint/2010/main" val="1935823510"/>
              </p:ext>
            </p:extLst>
          </p:nvPr>
        </p:nvGraphicFramePr>
        <p:xfrm>
          <a:off x="274320" y="3749040"/>
          <a:ext cx="3019744" cy="426720"/>
        </p:xfrm>
        <a:graphic>
          <a:graphicData uri="http://schemas.openxmlformats.org/drawingml/2006/table">
            <a:tbl>
              <a:tblPr firstRow="1" bandRow="1">
                <a:tableStyleId>{073A0DAA-6AF3-43AB-8588-CEC1D06C72B9}</a:tableStyleId>
              </a:tblPr>
              <a:tblGrid>
                <a:gridCol w="377468">
                  <a:extLst>
                    <a:ext uri="{9D8B030D-6E8A-4147-A177-3AD203B41FA5}">
                      <a16:colId xmlns:a16="http://schemas.microsoft.com/office/drawing/2014/main" val="3324836042"/>
                    </a:ext>
                  </a:extLst>
                </a:gridCol>
                <a:gridCol w="377468">
                  <a:extLst>
                    <a:ext uri="{9D8B030D-6E8A-4147-A177-3AD203B41FA5}">
                      <a16:colId xmlns:a16="http://schemas.microsoft.com/office/drawing/2014/main" val="3549117588"/>
                    </a:ext>
                  </a:extLst>
                </a:gridCol>
                <a:gridCol w="377468">
                  <a:extLst>
                    <a:ext uri="{9D8B030D-6E8A-4147-A177-3AD203B41FA5}">
                      <a16:colId xmlns:a16="http://schemas.microsoft.com/office/drawing/2014/main" val="1991005611"/>
                    </a:ext>
                  </a:extLst>
                </a:gridCol>
                <a:gridCol w="377468">
                  <a:extLst>
                    <a:ext uri="{9D8B030D-6E8A-4147-A177-3AD203B41FA5}">
                      <a16:colId xmlns:a16="http://schemas.microsoft.com/office/drawing/2014/main" val="3560605470"/>
                    </a:ext>
                  </a:extLst>
                </a:gridCol>
                <a:gridCol w="377468">
                  <a:extLst>
                    <a:ext uri="{9D8B030D-6E8A-4147-A177-3AD203B41FA5}">
                      <a16:colId xmlns:a16="http://schemas.microsoft.com/office/drawing/2014/main" val="3696562959"/>
                    </a:ext>
                  </a:extLst>
                </a:gridCol>
                <a:gridCol w="377468">
                  <a:extLst>
                    <a:ext uri="{9D8B030D-6E8A-4147-A177-3AD203B41FA5}">
                      <a16:colId xmlns:a16="http://schemas.microsoft.com/office/drawing/2014/main" val="3484640039"/>
                    </a:ext>
                  </a:extLst>
                </a:gridCol>
                <a:gridCol w="377468">
                  <a:extLst>
                    <a:ext uri="{9D8B030D-6E8A-4147-A177-3AD203B41FA5}">
                      <a16:colId xmlns:a16="http://schemas.microsoft.com/office/drawing/2014/main" val="192293020"/>
                    </a:ext>
                  </a:extLst>
                </a:gridCol>
                <a:gridCol w="377468">
                  <a:extLst>
                    <a:ext uri="{9D8B030D-6E8A-4147-A177-3AD203B41FA5}">
                      <a16:colId xmlns:a16="http://schemas.microsoft.com/office/drawing/2014/main" val="3695641358"/>
                    </a:ext>
                  </a:extLst>
                </a:gridCol>
              </a:tblGrid>
              <a:tr h="365125">
                <a:tc>
                  <a:txBody>
                    <a:bodyPr/>
                    <a:lstStyle/>
                    <a:p>
                      <a:pPr algn="ctr"/>
                      <a:r>
                        <a:rPr lang="en-US" sz="2800" dirty="0">
                          <a:solidFill>
                            <a:schemeClr val="tx1"/>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FF0000"/>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98665619"/>
                  </a:ext>
                </a:extLst>
              </a:tr>
            </a:tbl>
          </a:graphicData>
        </a:graphic>
      </p:graphicFrame>
      <p:graphicFrame>
        <p:nvGraphicFramePr>
          <p:cNvPr id="30" name="Table 29">
            <a:extLst>
              <a:ext uri="{FF2B5EF4-FFF2-40B4-BE49-F238E27FC236}">
                <a16:creationId xmlns:a16="http://schemas.microsoft.com/office/drawing/2014/main" id="{9EFDC88C-80D3-426F-9F76-039BBF00A1BB}"/>
              </a:ext>
            </a:extLst>
          </p:cNvPr>
          <p:cNvGraphicFramePr>
            <a:graphicFrameLocks noGrp="1"/>
          </p:cNvGraphicFramePr>
          <p:nvPr>
            <p:extLst>
              <p:ext uri="{D42A27DB-BD31-4B8C-83A1-F6EECF244321}">
                <p14:modId xmlns:p14="http://schemas.microsoft.com/office/powerpoint/2010/main" val="1390559244"/>
              </p:ext>
            </p:extLst>
          </p:nvPr>
        </p:nvGraphicFramePr>
        <p:xfrm>
          <a:off x="274320" y="3749040"/>
          <a:ext cx="3019744" cy="426720"/>
        </p:xfrm>
        <a:graphic>
          <a:graphicData uri="http://schemas.openxmlformats.org/drawingml/2006/table">
            <a:tbl>
              <a:tblPr firstRow="1" bandRow="1">
                <a:tableStyleId>{073A0DAA-6AF3-43AB-8588-CEC1D06C72B9}</a:tableStyleId>
              </a:tblPr>
              <a:tblGrid>
                <a:gridCol w="377468">
                  <a:extLst>
                    <a:ext uri="{9D8B030D-6E8A-4147-A177-3AD203B41FA5}">
                      <a16:colId xmlns:a16="http://schemas.microsoft.com/office/drawing/2014/main" val="3324836042"/>
                    </a:ext>
                  </a:extLst>
                </a:gridCol>
                <a:gridCol w="377468">
                  <a:extLst>
                    <a:ext uri="{9D8B030D-6E8A-4147-A177-3AD203B41FA5}">
                      <a16:colId xmlns:a16="http://schemas.microsoft.com/office/drawing/2014/main" val="3549117588"/>
                    </a:ext>
                  </a:extLst>
                </a:gridCol>
                <a:gridCol w="377468">
                  <a:extLst>
                    <a:ext uri="{9D8B030D-6E8A-4147-A177-3AD203B41FA5}">
                      <a16:colId xmlns:a16="http://schemas.microsoft.com/office/drawing/2014/main" val="1991005611"/>
                    </a:ext>
                  </a:extLst>
                </a:gridCol>
                <a:gridCol w="377468">
                  <a:extLst>
                    <a:ext uri="{9D8B030D-6E8A-4147-A177-3AD203B41FA5}">
                      <a16:colId xmlns:a16="http://schemas.microsoft.com/office/drawing/2014/main" val="3560605470"/>
                    </a:ext>
                  </a:extLst>
                </a:gridCol>
                <a:gridCol w="377468">
                  <a:extLst>
                    <a:ext uri="{9D8B030D-6E8A-4147-A177-3AD203B41FA5}">
                      <a16:colId xmlns:a16="http://schemas.microsoft.com/office/drawing/2014/main" val="3696562959"/>
                    </a:ext>
                  </a:extLst>
                </a:gridCol>
                <a:gridCol w="377468">
                  <a:extLst>
                    <a:ext uri="{9D8B030D-6E8A-4147-A177-3AD203B41FA5}">
                      <a16:colId xmlns:a16="http://schemas.microsoft.com/office/drawing/2014/main" val="3484640039"/>
                    </a:ext>
                  </a:extLst>
                </a:gridCol>
                <a:gridCol w="377468">
                  <a:extLst>
                    <a:ext uri="{9D8B030D-6E8A-4147-A177-3AD203B41FA5}">
                      <a16:colId xmlns:a16="http://schemas.microsoft.com/office/drawing/2014/main" val="192293020"/>
                    </a:ext>
                  </a:extLst>
                </a:gridCol>
                <a:gridCol w="377468">
                  <a:extLst>
                    <a:ext uri="{9D8B030D-6E8A-4147-A177-3AD203B41FA5}">
                      <a16:colId xmlns:a16="http://schemas.microsoft.com/office/drawing/2014/main" val="3695641358"/>
                    </a:ext>
                  </a:extLst>
                </a:gridCol>
              </a:tblGrid>
              <a:tr h="365125">
                <a:tc>
                  <a:txBody>
                    <a:bodyPr/>
                    <a:lstStyle/>
                    <a:p>
                      <a:pPr algn="ctr"/>
                      <a:r>
                        <a:rPr lang="en-US" sz="2800" dirty="0">
                          <a:solidFill>
                            <a:schemeClr val="tx1"/>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FF0000"/>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0070C0"/>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98665619"/>
                  </a:ext>
                </a:extLst>
              </a:tr>
            </a:tbl>
          </a:graphicData>
        </a:graphic>
      </p:graphicFrame>
    </p:spTree>
    <p:extLst>
      <p:ext uri="{BB962C8B-B14F-4D97-AF65-F5344CB8AC3E}">
        <p14:creationId xmlns:p14="http://schemas.microsoft.com/office/powerpoint/2010/main" val="13957918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par>
                                <p:cTn id="19" presetID="1" presetClass="exit" presetSubtype="0" fill="hold" nodeType="withEffect">
                                  <p:stCondLst>
                                    <p:cond delay="0"/>
                                  </p:stCondLst>
                                  <p:childTnLst>
                                    <p:set>
                                      <p:cBhvr>
                                        <p:cTn id="20" dur="1" fill="hold">
                                          <p:stCondLst>
                                            <p:cond delay="0"/>
                                          </p:stCondLst>
                                        </p:cTn>
                                        <p:tgtEl>
                                          <p:spTgt spid="23"/>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6"/>
                                        </p:tgtEl>
                                        <p:attrNameLst>
                                          <p:attrName>style.visibility</p:attrName>
                                        </p:attrNameLst>
                                      </p:cBhvr>
                                      <p:to>
                                        <p:strVal val="visible"/>
                                      </p:to>
                                    </p:set>
                                  </p:childTnLst>
                                </p:cTn>
                              </p:par>
                              <p:par>
                                <p:cTn id="29" presetID="1" presetClass="exit" presetSubtype="0" fill="hold" nodeType="withEffect">
                                  <p:stCondLst>
                                    <p:cond delay="0"/>
                                  </p:stCondLst>
                                  <p:childTnLst>
                                    <p:set>
                                      <p:cBhvr>
                                        <p:cTn id="30" dur="1" fill="hold">
                                          <p:stCondLst>
                                            <p:cond delay="0"/>
                                          </p:stCondLst>
                                        </p:cTn>
                                        <p:tgtEl>
                                          <p:spTgt spid="25"/>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8"/>
                                        </p:tgtEl>
                                        <p:attrNameLst>
                                          <p:attrName>style.visibility</p:attrName>
                                        </p:attrNameLst>
                                      </p:cBhvr>
                                      <p:to>
                                        <p:strVal val="visible"/>
                                      </p:to>
                                    </p:set>
                                  </p:childTnLst>
                                </p:cTn>
                              </p:par>
                              <p:par>
                                <p:cTn id="39" presetID="1" presetClass="exit" presetSubtype="0" fill="hold" nodeType="withEffect">
                                  <p:stCondLst>
                                    <p:cond delay="0"/>
                                  </p:stCondLst>
                                  <p:childTnLst>
                                    <p:set>
                                      <p:cBhvr>
                                        <p:cTn id="40" dur="1" fill="hold">
                                          <p:stCondLst>
                                            <p:cond delay="0"/>
                                          </p:stCondLst>
                                        </p:cTn>
                                        <p:tgtEl>
                                          <p:spTgt spid="27"/>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29"/>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30"/>
                                        </p:tgtEl>
                                        <p:attrNameLst>
                                          <p:attrName>style.visibility</p:attrName>
                                        </p:attrNameLst>
                                      </p:cBhvr>
                                      <p:to>
                                        <p:strVal val="visible"/>
                                      </p:to>
                                    </p:set>
                                  </p:childTnLst>
                                </p:cTn>
                              </p:par>
                              <p:par>
                                <p:cTn id="49" presetID="1" presetClass="exit" presetSubtype="0" fill="hold" nodeType="withEffect">
                                  <p:stCondLst>
                                    <p:cond delay="0"/>
                                  </p:stCondLst>
                                  <p:childTnLst>
                                    <p:set>
                                      <p:cBhvr>
                                        <p:cTn id="50" dur="1" fill="hold">
                                          <p:stCondLst>
                                            <p:cond delay="0"/>
                                          </p:stCondLst>
                                        </p:cTn>
                                        <p:tgtEl>
                                          <p:spTgt spid="2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E5D449C3-B5F2-47E9-A4C9-274521D1EE87}"/>
              </a:ext>
            </a:extLst>
          </p:cNvPr>
          <p:cNvSpPr>
            <a:spLocks noGrp="1"/>
          </p:cNvSpPr>
          <p:nvPr>
            <p:ph type="ftr" sz="quarter" idx="11"/>
          </p:nvPr>
        </p:nvSpPr>
        <p:spPr/>
        <p:txBody>
          <a:bodyPr/>
          <a:lstStyle/>
          <a:p>
            <a:r>
              <a:rPr lang="en-US"/>
              <a:t>CSC3113: Theory of Computation</a:t>
            </a:r>
          </a:p>
        </p:txBody>
      </p:sp>
      <p:sp>
        <p:nvSpPr>
          <p:cNvPr id="2" name="Subtitle 1">
            <a:extLst>
              <a:ext uri="{FF2B5EF4-FFF2-40B4-BE49-F238E27FC236}">
                <a16:creationId xmlns:a16="http://schemas.microsoft.com/office/drawing/2014/main" id="{D3AD22FB-9572-43CA-ADDF-EB73E2AF7629}"/>
              </a:ext>
            </a:extLst>
          </p:cNvPr>
          <p:cNvSpPr>
            <a:spLocks noGrp="1"/>
          </p:cNvSpPr>
          <p:nvPr>
            <p:ph type="subTitle" idx="1"/>
          </p:nvPr>
        </p:nvSpPr>
        <p:spPr/>
        <p:txBody>
          <a:bodyPr/>
          <a:lstStyle/>
          <a:p>
            <a:endParaRPr lang="en-US"/>
          </a:p>
        </p:txBody>
      </p:sp>
      <p:sp>
        <p:nvSpPr>
          <p:cNvPr id="3" name="Text Placeholder 2">
            <a:extLst>
              <a:ext uri="{FF2B5EF4-FFF2-40B4-BE49-F238E27FC236}">
                <a16:creationId xmlns:a16="http://schemas.microsoft.com/office/drawing/2014/main" id="{182D35BC-5B07-4B4B-8181-9F5A677C48A4}"/>
              </a:ext>
            </a:extLst>
          </p:cNvPr>
          <p:cNvSpPr>
            <a:spLocks noGrp="1"/>
          </p:cNvSpPr>
          <p:nvPr>
            <p:ph type="body" sz="quarter" idx="12"/>
          </p:nvPr>
        </p:nvSpPr>
        <p:spPr/>
        <p:txBody>
          <a:bodyPr>
            <a:normAutofit fontScale="92500" lnSpcReduction="10000"/>
          </a:bodyPr>
          <a:lstStyle/>
          <a:p>
            <a:pPr eaLnBrk="1" hangingPunct="1">
              <a:lnSpc>
                <a:spcPct val="80000"/>
              </a:lnSpc>
              <a:defRPr/>
            </a:pPr>
            <a:r>
              <a:rPr lang="en-US" sz="3200" dirty="0"/>
              <a:t>Turing Machine</a:t>
            </a:r>
            <a:endParaRPr lang="en-US" dirty="0">
              <a:solidFill>
                <a:schemeClr val="tx1">
                  <a:lumMod val="95000"/>
                  <a:lumOff val="5000"/>
                </a:schemeClr>
              </a:solidFill>
            </a:endParaRPr>
          </a:p>
          <a:p>
            <a:pPr lvl="1">
              <a:lnSpc>
                <a:spcPct val="80000"/>
              </a:lnSpc>
              <a:defRPr/>
            </a:pPr>
            <a:r>
              <a:rPr lang="en-US" sz="2800" dirty="0"/>
              <a:t>Formal Definition</a:t>
            </a:r>
          </a:p>
          <a:p>
            <a:pPr lvl="1">
              <a:lnSpc>
                <a:spcPct val="80000"/>
              </a:lnSpc>
              <a:defRPr/>
            </a:pPr>
            <a:r>
              <a:rPr lang="en-US" sz="2800" dirty="0"/>
              <a:t>Algorithm</a:t>
            </a:r>
          </a:p>
          <a:p>
            <a:pPr lvl="1">
              <a:lnSpc>
                <a:spcPct val="80000"/>
              </a:lnSpc>
              <a:defRPr/>
            </a:pPr>
            <a:r>
              <a:rPr lang="en-US" sz="2800" dirty="0"/>
              <a:t>Implementation level description</a:t>
            </a:r>
          </a:p>
          <a:p>
            <a:pPr lvl="1">
              <a:lnSpc>
                <a:spcPct val="80000"/>
              </a:lnSpc>
              <a:defRPr/>
            </a:pPr>
            <a:r>
              <a:rPr lang="en-US" sz="2800" dirty="0"/>
              <a:t>Transition Function</a:t>
            </a:r>
          </a:p>
          <a:p>
            <a:pPr lvl="1">
              <a:lnSpc>
                <a:spcPct val="80000"/>
              </a:lnSpc>
              <a:defRPr/>
            </a:pPr>
            <a:r>
              <a:rPr lang="en-US" sz="2800" dirty="0"/>
              <a:t>Configuration of TM</a:t>
            </a:r>
          </a:p>
          <a:p>
            <a:pPr lvl="1">
              <a:lnSpc>
                <a:spcPct val="80000"/>
              </a:lnSpc>
              <a:defRPr/>
            </a:pPr>
            <a:r>
              <a:rPr lang="en-US" sz="2800" dirty="0"/>
              <a:t>Low level description</a:t>
            </a:r>
          </a:p>
          <a:p>
            <a:pPr lvl="1">
              <a:lnSpc>
                <a:spcPct val="80000"/>
              </a:lnSpc>
              <a:defRPr/>
            </a:pPr>
            <a:r>
              <a:rPr lang="en-US" sz="2800" dirty="0"/>
              <a:t>Formal Definition</a:t>
            </a:r>
          </a:p>
          <a:p>
            <a:pPr lvl="1">
              <a:lnSpc>
                <a:spcPct val="80000"/>
              </a:lnSpc>
              <a:defRPr/>
            </a:pPr>
            <a:r>
              <a:rPr lang="en-US" sz="2800" dirty="0"/>
              <a:t>State Diagram</a:t>
            </a:r>
          </a:p>
          <a:p>
            <a:pPr lvl="1">
              <a:lnSpc>
                <a:spcPct val="80000"/>
              </a:lnSpc>
              <a:defRPr/>
            </a:pPr>
            <a:r>
              <a:rPr lang="en-US" sz="2800" dirty="0" err="1"/>
              <a:t>xample</a:t>
            </a:r>
            <a:r>
              <a:rPr lang="en-US" sz="2800" dirty="0"/>
              <a:t> with High, Implementation, and Low level description.</a:t>
            </a:r>
          </a:p>
          <a:p>
            <a:pPr>
              <a:lnSpc>
                <a:spcPct val="80000"/>
              </a:lnSpc>
              <a:defRPr/>
            </a:pPr>
            <a:endParaRPr lang="en-US" dirty="0">
              <a:solidFill>
                <a:schemeClr val="tx1">
                  <a:lumMod val="95000"/>
                  <a:lumOff val="5000"/>
                </a:schemeClr>
              </a:solidFill>
            </a:endParaRPr>
          </a:p>
          <a:p>
            <a:pPr lvl="1"/>
            <a:endParaRPr lang="en-US" dirty="0">
              <a:solidFill>
                <a:schemeClr val="tx1">
                  <a:lumMod val="95000"/>
                  <a:lumOff val="5000"/>
                </a:schemeClr>
              </a:solidFill>
            </a:endParaRPr>
          </a:p>
          <a:p>
            <a:endParaRPr lang="en-US" sz="2400" dirty="0">
              <a:solidFill>
                <a:schemeClr val="tx1">
                  <a:lumMod val="95000"/>
                  <a:lumOff val="5000"/>
                </a:schemeClr>
              </a:solidFill>
            </a:endParaRPr>
          </a:p>
          <a:p>
            <a:endParaRPr lang="en-US" sz="2400" dirty="0">
              <a:solidFill>
                <a:schemeClr val="tx1">
                  <a:lumMod val="95000"/>
                  <a:lumOff val="5000"/>
                </a:schemeClr>
              </a:solidFill>
            </a:endParaRPr>
          </a:p>
          <a:p>
            <a:endParaRPr lang="en-US" dirty="0"/>
          </a:p>
          <a:p>
            <a:endParaRPr lang="en-US" dirty="0"/>
          </a:p>
        </p:txBody>
      </p:sp>
    </p:spTree>
    <p:extLst>
      <p:ext uri="{BB962C8B-B14F-4D97-AF65-F5344CB8AC3E}">
        <p14:creationId xmlns:p14="http://schemas.microsoft.com/office/powerpoint/2010/main" val="4791669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04D592B-82C0-4F14-A853-CDD8DDBB93EB}"/>
              </a:ext>
            </a:extLst>
          </p:cNvPr>
          <p:cNvSpPr>
            <a:spLocks noGrp="1"/>
          </p:cNvSpPr>
          <p:nvPr>
            <p:ph type="ftr" sz="quarter" idx="11"/>
          </p:nvPr>
        </p:nvSpPr>
        <p:spPr/>
        <p:txBody>
          <a:bodyPr/>
          <a:lstStyle/>
          <a:p>
            <a:r>
              <a:rPr lang="en-US"/>
              <a:t>CSC3113: Theory of Computation</a:t>
            </a:r>
          </a:p>
        </p:txBody>
      </p:sp>
      <p:sp>
        <p:nvSpPr>
          <p:cNvPr id="3" name="Subtitle 2">
            <a:extLst>
              <a:ext uri="{FF2B5EF4-FFF2-40B4-BE49-F238E27FC236}">
                <a16:creationId xmlns:a16="http://schemas.microsoft.com/office/drawing/2014/main" id="{EB5F88F6-DDFD-4F4B-A46A-AAA1900C92B3}"/>
              </a:ext>
            </a:extLst>
          </p:cNvPr>
          <p:cNvSpPr>
            <a:spLocks noGrp="1"/>
          </p:cNvSpPr>
          <p:nvPr>
            <p:ph type="subTitle" idx="1"/>
          </p:nvPr>
        </p:nvSpPr>
        <p:spPr/>
        <p:txBody>
          <a:bodyPr/>
          <a:lstStyle/>
          <a:p>
            <a:r>
              <a:rPr lang="en-US" dirty="0"/>
              <a:t>Computability Theory</a:t>
            </a:r>
          </a:p>
        </p:txBody>
      </p:sp>
      <p:sp>
        <p:nvSpPr>
          <p:cNvPr id="4" name="Text Placeholder 3">
            <a:extLst>
              <a:ext uri="{FF2B5EF4-FFF2-40B4-BE49-F238E27FC236}">
                <a16:creationId xmlns:a16="http://schemas.microsoft.com/office/drawing/2014/main" id="{A23CB42B-CF30-4382-AE8D-B75B811C5B93}"/>
              </a:ext>
            </a:extLst>
          </p:cNvPr>
          <p:cNvSpPr>
            <a:spLocks noGrp="1"/>
          </p:cNvSpPr>
          <p:nvPr>
            <p:ph type="body" sz="quarter" idx="12"/>
          </p:nvPr>
        </p:nvSpPr>
        <p:spPr/>
        <p:txBody>
          <a:bodyPr/>
          <a:lstStyle/>
          <a:p>
            <a:r>
              <a:rPr lang="en-US" dirty="0"/>
              <a:t>Introduction to Theory of Computation, </a:t>
            </a:r>
            <a:r>
              <a:rPr lang="en-US" dirty="0" err="1"/>
              <a:t>Sipser</a:t>
            </a:r>
            <a:r>
              <a:rPr lang="en-US" dirty="0"/>
              <a:t>, (3</a:t>
            </a:r>
            <a:r>
              <a:rPr lang="en-US" baseline="30000" dirty="0"/>
              <a:t>rd</a:t>
            </a:r>
            <a:r>
              <a:rPr lang="en-US" dirty="0"/>
              <a:t> ed), </a:t>
            </a:r>
            <a:br>
              <a:rPr lang="en-US" dirty="0"/>
            </a:br>
            <a:r>
              <a:rPr lang="en-US" dirty="0">
                <a:hlinkClick r:id="rId2" action="ppaction://hlinkfile"/>
              </a:rPr>
              <a:t>Turing Machine</a:t>
            </a:r>
            <a:r>
              <a:rPr lang="en-US" dirty="0"/>
              <a:t>.</a:t>
            </a:r>
          </a:p>
        </p:txBody>
      </p:sp>
    </p:spTree>
    <p:extLst>
      <p:ext uri="{BB962C8B-B14F-4D97-AF65-F5344CB8AC3E}">
        <p14:creationId xmlns:p14="http://schemas.microsoft.com/office/powerpoint/2010/main" val="18943288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0186BC14-4F4A-42DD-8727-F9FA0B1D26EE}"/>
              </a:ext>
            </a:extLst>
          </p:cNvPr>
          <p:cNvSpPr>
            <a:spLocks noGrp="1"/>
          </p:cNvSpPr>
          <p:nvPr>
            <p:ph type="ftr" sz="quarter" idx="11"/>
          </p:nvPr>
        </p:nvSpPr>
        <p:spPr/>
        <p:txBody>
          <a:bodyPr/>
          <a:lstStyle/>
          <a:p>
            <a:r>
              <a:rPr lang="en-US"/>
              <a:t>CSC3113: Theory of Computation</a:t>
            </a:r>
          </a:p>
        </p:txBody>
      </p:sp>
      <p:sp>
        <p:nvSpPr>
          <p:cNvPr id="2" name="Subtitle 1">
            <a:extLst>
              <a:ext uri="{FF2B5EF4-FFF2-40B4-BE49-F238E27FC236}">
                <a16:creationId xmlns:a16="http://schemas.microsoft.com/office/drawing/2014/main" id="{D411696D-9FF9-4C39-9FB1-DD3661434219}"/>
              </a:ext>
            </a:extLst>
          </p:cNvPr>
          <p:cNvSpPr>
            <a:spLocks noGrp="1"/>
          </p:cNvSpPr>
          <p:nvPr>
            <p:ph type="subTitle" idx="1"/>
          </p:nvPr>
        </p:nvSpPr>
        <p:spPr/>
        <p:txBody>
          <a:bodyPr/>
          <a:lstStyle/>
          <a:p>
            <a:endParaRPr lang="en-US"/>
          </a:p>
        </p:txBody>
      </p:sp>
      <p:sp>
        <p:nvSpPr>
          <p:cNvPr id="3" name="Text Placeholder 2">
            <a:extLst>
              <a:ext uri="{FF2B5EF4-FFF2-40B4-BE49-F238E27FC236}">
                <a16:creationId xmlns:a16="http://schemas.microsoft.com/office/drawing/2014/main" id="{DBA83E4F-7F22-4D31-90C1-08F4D9B0B002}"/>
              </a:ext>
            </a:extLst>
          </p:cNvPr>
          <p:cNvSpPr>
            <a:spLocks noGrp="1"/>
          </p:cNvSpPr>
          <p:nvPr>
            <p:ph type="body" sz="quarter" idx="12"/>
          </p:nvPr>
        </p:nvSpPr>
        <p:spPr/>
        <p:txBody>
          <a:bodyPr/>
          <a:lstStyle/>
          <a:p>
            <a:pPr>
              <a:lnSpc>
                <a:spcPct val="80000"/>
              </a:lnSpc>
              <a:defRPr/>
            </a:pPr>
            <a:r>
              <a:rPr lang="en-US" dirty="0"/>
              <a:t>Understand the construction of Turing Machine for a given language with different level of machine descriptions.</a:t>
            </a:r>
          </a:p>
        </p:txBody>
      </p:sp>
    </p:spTree>
    <p:extLst>
      <p:ext uri="{BB962C8B-B14F-4D97-AF65-F5344CB8AC3E}">
        <p14:creationId xmlns:p14="http://schemas.microsoft.com/office/powerpoint/2010/main" val="10089759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48810EDF-8BAD-430C-B55B-A2BC5FD61C2A}"/>
              </a:ext>
            </a:extLst>
          </p:cNvPr>
          <p:cNvSpPr>
            <a:spLocks noGrp="1"/>
          </p:cNvSpPr>
          <p:nvPr>
            <p:ph type="ftr" sz="quarter" idx="11"/>
          </p:nvPr>
        </p:nvSpPr>
        <p:spPr/>
        <p:txBody>
          <a:bodyPr/>
          <a:lstStyle/>
          <a:p>
            <a:r>
              <a:rPr lang="en-US"/>
              <a:t>CSC3113: Theory of Computation</a:t>
            </a:r>
          </a:p>
        </p:txBody>
      </p:sp>
      <p:sp>
        <p:nvSpPr>
          <p:cNvPr id="2" name="Subtitle 1">
            <a:extLst>
              <a:ext uri="{FF2B5EF4-FFF2-40B4-BE49-F238E27FC236}">
                <a16:creationId xmlns:a16="http://schemas.microsoft.com/office/drawing/2014/main" id="{F1C383E6-1994-47BD-8D2A-374225D9B669}"/>
              </a:ext>
            </a:extLst>
          </p:cNvPr>
          <p:cNvSpPr>
            <a:spLocks noGrp="1"/>
          </p:cNvSpPr>
          <p:nvPr>
            <p:ph type="subTitle" idx="1"/>
          </p:nvPr>
        </p:nvSpPr>
        <p:spPr/>
        <p:txBody>
          <a:bodyPr/>
          <a:lstStyle/>
          <a:p>
            <a:r>
              <a:rPr lang="en-US" dirty="0"/>
              <a:t>All outcome are represented with examples</a:t>
            </a:r>
          </a:p>
        </p:txBody>
      </p:sp>
      <p:sp>
        <p:nvSpPr>
          <p:cNvPr id="3" name="Text Placeholder 2">
            <a:extLst>
              <a:ext uri="{FF2B5EF4-FFF2-40B4-BE49-F238E27FC236}">
                <a16:creationId xmlns:a16="http://schemas.microsoft.com/office/drawing/2014/main" id="{87461010-27AE-47B7-AE24-8B1B50A5414D}"/>
              </a:ext>
            </a:extLst>
          </p:cNvPr>
          <p:cNvSpPr>
            <a:spLocks noGrp="1"/>
          </p:cNvSpPr>
          <p:nvPr>
            <p:ph type="body" sz="quarter" idx="12"/>
          </p:nvPr>
        </p:nvSpPr>
        <p:spPr/>
        <p:txBody>
          <a:bodyPr>
            <a:normAutofit/>
          </a:bodyPr>
          <a:lstStyle/>
          <a:p>
            <a:pPr algn="just">
              <a:lnSpc>
                <a:spcPct val="80000"/>
              </a:lnSpc>
              <a:defRPr/>
            </a:pPr>
            <a:r>
              <a:rPr lang="en-US" dirty="0"/>
              <a:t>Students will be able to design Turing machine with description.</a:t>
            </a:r>
          </a:p>
          <a:p>
            <a:pPr algn="just">
              <a:lnSpc>
                <a:spcPct val="80000"/>
              </a:lnSpc>
              <a:defRPr/>
            </a:pPr>
            <a:r>
              <a:rPr lang="en-US" dirty="0"/>
              <a:t>Use configuration to test any given </a:t>
            </a:r>
            <a:r>
              <a:rPr lang="en-US"/>
              <a:t>input string.</a:t>
            </a:r>
            <a:endParaRPr lang="en-US" dirty="0"/>
          </a:p>
        </p:txBody>
      </p:sp>
    </p:spTree>
    <p:extLst>
      <p:ext uri="{BB962C8B-B14F-4D97-AF65-F5344CB8AC3E}">
        <p14:creationId xmlns:p14="http://schemas.microsoft.com/office/powerpoint/2010/main" val="15375620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D6ACFDC-6CAA-41AE-8359-51E5E0BA45C1}"/>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FA8BC6BA-387C-46C5-ABCF-494CF6EEB08B}"/>
              </a:ext>
            </a:extLst>
          </p:cNvPr>
          <p:cNvSpPr>
            <a:spLocks noGrp="1"/>
          </p:cNvSpPr>
          <p:nvPr>
            <p:ph type="body" sz="quarter" idx="12"/>
          </p:nvPr>
        </p:nvSpPr>
        <p:spPr/>
        <p:txBody>
          <a:bodyPr/>
          <a:lstStyle/>
          <a:p>
            <a:r>
              <a:rPr lang="en-US" dirty="0"/>
              <a:t>Three Levels of Abstraction</a:t>
            </a:r>
          </a:p>
        </p:txBody>
      </p:sp>
      <p:sp>
        <p:nvSpPr>
          <p:cNvPr id="4" name="Text Placeholder 3">
            <a:extLst>
              <a:ext uri="{FF2B5EF4-FFF2-40B4-BE49-F238E27FC236}">
                <a16:creationId xmlns:a16="http://schemas.microsoft.com/office/drawing/2014/main" id="{252A627D-8EE6-43DE-8CA5-E82A0B0C12CD}"/>
              </a:ext>
            </a:extLst>
          </p:cNvPr>
          <p:cNvSpPr>
            <a:spLocks noGrp="1"/>
          </p:cNvSpPr>
          <p:nvPr>
            <p:ph type="body" sz="quarter" idx="13"/>
          </p:nvPr>
        </p:nvSpPr>
        <p:spPr/>
        <p:txBody>
          <a:bodyPr>
            <a:normAutofit/>
          </a:bodyPr>
          <a:lstStyle/>
          <a:p>
            <a:r>
              <a:rPr lang="en-US" dirty="0"/>
              <a:t>High‐Level Description: An algorithm (already covered)</a:t>
            </a:r>
          </a:p>
          <a:p>
            <a:r>
              <a:rPr lang="en-US" dirty="0"/>
              <a:t>Implementation‐Level Description:</a:t>
            </a:r>
          </a:p>
          <a:p>
            <a:pPr lvl="1"/>
            <a:r>
              <a:rPr lang="en-US" dirty="0"/>
              <a:t>Describe (in English) the instructions for a TM, example:</a:t>
            </a:r>
          </a:p>
          <a:p>
            <a:pPr lvl="2"/>
            <a:r>
              <a:rPr lang="en-US" dirty="0"/>
              <a:t>How to move the head</a:t>
            </a:r>
          </a:p>
          <a:p>
            <a:pPr lvl="2"/>
            <a:r>
              <a:rPr lang="en-US" dirty="0"/>
              <a:t>What to write on the tape</a:t>
            </a:r>
          </a:p>
          <a:p>
            <a:pPr lvl="1" algn="just"/>
            <a:r>
              <a:rPr lang="en-US" dirty="0"/>
              <a:t>A version of it is covered as pseudo code in programming language courses, assembly language in “Computer Organization &amp; Architecture”. We will briefly cover here in terms of Turing machine.</a:t>
            </a:r>
          </a:p>
          <a:p>
            <a:r>
              <a:rPr lang="en-US" dirty="0"/>
              <a:t>Low‐Level Description:</a:t>
            </a:r>
          </a:p>
          <a:p>
            <a:pPr lvl="1"/>
            <a:r>
              <a:rPr lang="en-US" dirty="0"/>
              <a:t>State diagram</a:t>
            </a:r>
          </a:p>
          <a:p>
            <a:pPr lvl="1"/>
            <a:r>
              <a:rPr lang="en-US" dirty="0"/>
              <a:t>Formal Specification</a:t>
            </a:r>
          </a:p>
          <a:p>
            <a:pPr algn="just"/>
            <a:r>
              <a:rPr lang="en-US" dirty="0"/>
              <a:t>Next, we will look into an example for Implementation level description by testing membership of a string for a given language.</a:t>
            </a:r>
          </a:p>
        </p:txBody>
      </p:sp>
    </p:spTree>
    <p:extLst>
      <p:ext uri="{BB962C8B-B14F-4D97-AF65-F5344CB8AC3E}">
        <p14:creationId xmlns:p14="http://schemas.microsoft.com/office/powerpoint/2010/main" val="23706637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7FB3ECB-38AF-417E-ABC8-6B30A9A3D027}"/>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C1D75B63-6FEC-4E06-9414-26D0B74D4091}"/>
              </a:ext>
            </a:extLst>
          </p:cNvPr>
          <p:cNvSpPr>
            <a:spLocks noGrp="1"/>
          </p:cNvSpPr>
          <p:nvPr>
            <p:ph type="body" sz="quarter" idx="12"/>
          </p:nvPr>
        </p:nvSpPr>
        <p:spPr/>
        <p:txBody>
          <a:bodyPr/>
          <a:lstStyle/>
          <a:p>
            <a:r>
              <a:rPr lang="en-US" dirty="0"/>
              <a:t>TM Design Idea, </a:t>
            </a:r>
            <a:r>
              <a:rPr lang="en-US" altLang="en-US" sz="3600" b="1" dirty="0"/>
              <a:t>B = { </a:t>
            </a:r>
            <a:r>
              <a:rPr lang="en-US" altLang="en-US" sz="3600" b="1" dirty="0" err="1"/>
              <a:t>w#w</a:t>
            </a:r>
            <a:r>
              <a:rPr lang="en-US" altLang="en-US" sz="3600" b="1" dirty="0"/>
              <a:t> | w </a:t>
            </a:r>
            <a:r>
              <a:rPr lang="en-US" altLang="en-US" sz="3600" b="1" dirty="0">
                <a:sym typeface="Symbol" panose="05050102010706020507" pitchFamily="18" charset="2"/>
              </a:rPr>
              <a:t> {0,1}* }</a:t>
            </a:r>
            <a:endParaRPr lang="en-US" dirty="0"/>
          </a:p>
        </p:txBody>
      </p:sp>
      <p:sp>
        <p:nvSpPr>
          <p:cNvPr id="4" name="Text Placeholder 3">
            <a:extLst>
              <a:ext uri="{FF2B5EF4-FFF2-40B4-BE49-F238E27FC236}">
                <a16:creationId xmlns:a16="http://schemas.microsoft.com/office/drawing/2014/main" id="{7656CF03-CF35-4A11-9680-10C94278D1AB}"/>
              </a:ext>
            </a:extLst>
          </p:cNvPr>
          <p:cNvSpPr>
            <a:spLocks noGrp="1"/>
          </p:cNvSpPr>
          <p:nvPr>
            <p:ph type="body" sz="quarter" idx="13"/>
          </p:nvPr>
        </p:nvSpPr>
        <p:spPr/>
        <p:txBody>
          <a:bodyPr>
            <a:normAutofit fontScale="92500" lnSpcReduction="20000"/>
          </a:bodyPr>
          <a:lstStyle/>
          <a:p>
            <a:r>
              <a:rPr lang="en-US" sz="2600" dirty="0"/>
              <a:t>The language here contains strings which has the following properties,</a:t>
            </a:r>
          </a:p>
          <a:p>
            <a:pPr lvl="1"/>
            <a:r>
              <a:rPr lang="en-US" b="1" i="1" dirty="0"/>
              <a:t>w</a:t>
            </a:r>
            <a:r>
              <a:rPr lang="en-US" dirty="0"/>
              <a:t> is a binary string that contains only 0’s and/or 1’s.</a:t>
            </a:r>
          </a:p>
          <a:p>
            <a:pPr lvl="1"/>
            <a:r>
              <a:rPr lang="en-US" dirty="0"/>
              <a:t>Each string has a ‘</a:t>
            </a:r>
            <a:r>
              <a:rPr lang="en-US" b="1" i="1" dirty="0"/>
              <a:t>#</a:t>
            </a:r>
            <a:r>
              <a:rPr lang="en-US" dirty="0"/>
              <a:t>’ symbol in the middle</a:t>
            </a:r>
          </a:p>
          <a:p>
            <a:pPr lvl="1"/>
            <a:r>
              <a:rPr lang="en-US" dirty="0"/>
              <a:t>Both left and right side of the ‘</a:t>
            </a:r>
            <a:r>
              <a:rPr lang="en-US" b="1" i="1" dirty="0"/>
              <a:t>#</a:t>
            </a:r>
            <a:r>
              <a:rPr lang="en-US" dirty="0"/>
              <a:t>’ contains same string.</a:t>
            </a:r>
          </a:p>
          <a:p>
            <a:pPr lvl="1"/>
            <a:r>
              <a:rPr lang="en-US" dirty="0"/>
              <a:t>Example: </a:t>
            </a:r>
            <a:r>
              <a:rPr lang="en-US" b="1" dirty="0"/>
              <a:t>101</a:t>
            </a:r>
            <a:r>
              <a:rPr lang="en-US" b="1" i="1" dirty="0"/>
              <a:t>#</a:t>
            </a:r>
            <a:r>
              <a:rPr lang="en-US" b="1" dirty="0"/>
              <a:t>101</a:t>
            </a:r>
          </a:p>
          <a:p>
            <a:r>
              <a:rPr lang="en-US" sz="2600" dirty="0"/>
              <a:t>Testing the language B in TM,</a:t>
            </a:r>
          </a:p>
          <a:p>
            <a:pPr lvl="1"/>
            <a:r>
              <a:rPr lang="en-US" dirty="0"/>
              <a:t>Put (blank ‘</a:t>
            </a:r>
            <a:r>
              <a:rPr lang="en-US" sz="2400" dirty="0">
                <a:latin typeface="Cambria Math" panose="02040503050406030204" pitchFamily="18" charset="0"/>
                <a:ea typeface="Cambria Math" panose="02040503050406030204" pitchFamily="18" charset="0"/>
              </a:rPr>
              <a:t>⌴</a:t>
            </a:r>
            <a:r>
              <a:rPr lang="en-US" dirty="0"/>
              <a:t>’) </a:t>
            </a:r>
            <a:r>
              <a:rPr lang="en-US" b="1" i="1" dirty="0"/>
              <a:t>marker</a:t>
            </a:r>
            <a:r>
              <a:rPr lang="en-US" dirty="0"/>
              <a:t> on both (left &amp; right) side of the input string</a:t>
            </a:r>
          </a:p>
          <a:p>
            <a:pPr lvl="1"/>
            <a:r>
              <a:rPr lang="en-US" b="1" i="1" dirty="0"/>
              <a:t>Scan</a:t>
            </a:r>
            <a:r>
              <a:rPr lang="en-US" dirty="0"/>
              <a:t>, </a:t>
            </a:r>
            <a:r>
              <a:rPr lang="en-US" b="1" i="1" dirty="0"/>
              <a:t>Store</a:t>
            </a:r>
            <a:r>
              <a:rPr lang="en-US" dirty="0"/>
              <a:t> and </a:t>
            </a:r>
            <a:r>
              <a:rPr lang="en-US" b="1" i="1" dirty="0"/>
              <a:t>Mark</a:t>
            </a:r>
            <a:r>
              <a:rPr lang="en-US" dirty="0"/>
              <a:t> (‘</a:t>
            </a:r>
            <a:r>
              <a:rPr lang="en-US" b="1" dirty="0"/>
              <a:t>X</a:t>
            </a:r>
            <a:r>
              <a:rPr lang="en-US" dirty="0"/>
              <a:t>’) the 1</a:t>
            </a:r>
            <a:r>
              <a:rPr lang="en-US" baseline="30000" dirty="0"/>
              <a:t>st</a:t>
            </a:r>
            <a:r>
              <a:rPr lang="en-US" dirty="0"/>
              <a:t> (0 or 1) symbol right to the </a:t>
            </a:r>
            <a:r>
              <a:rPr lang="en-US" b="1" i="1" dirty="0"/>
              <a:t>left marker</a:t>
            </a:r>
            <a:r>
              <a:rPr lang="en-US" dirty="0"/>
              <a:t> of the string.</a:t>
            </a:r>
          </a:p>
          <a:p>
            <a:pPr lvl="2"/>
            <a:r>
              <a:rPr lang="en-US" sz="2200" dirty="0"/>
              <a:t>If no (0 or 1) symbol found before ‘#’ then</a:t>
            </a:r>
          </a:p>
          <a:p>
            <a:pPr lvl="3"/>
            <a:r>
              <a:rPr lang="en-US" sz="2200" dirty="0"/>
              <a:t>If no (0 or 1) symbol found after ‘#’ and before right marker then ACCEPT, otherwise REJECT.</a:t>
            </a:r>
          </a:p>
          <a:p>
            <a:pPr lvl="1"/>
            <a:r>
              <a:rPr lang="en-US" dirty="0"/>
              <a:t>Move right to the ‘#’ symbol.</a:t>
            </a:r>
          </a:p>
          <a:p>
            <a:pPr lvl="1"/>
            <a:r>
              <a:rPr lang="en-US" b="1" i="1" dirty="0"/>
              <a:t>Scan </a:t>
            </a:r>
            <a:r>
              <a:rPr lang="en-US" dirty="0"/>
              <a:t>and </a:t>
            </a:r>
            <a:r>
              <a:rPr lang="en-US" b="1" i="1" dirty="0"/>
              <a:t>Mark</a:t>
            </a:r>
            <a:r>
              <a:rPr lang="en-US" dirty="0"/>
              <a:t> (‘</a:t>
            </a:r>
            <a:r>
              <a:rPr lang="en-US" b="1" dirty="0"/>
              <a:t>X</a:t>
            </a:r>
            <a:r>
              <a:rPr lang="en-US" dirty="0"/>
              <a:t>’) the 1</a:t>
            </a:r>
            <a:r>
              <a:rPr lang="en-US" baseline="30000" dirty="0"/>
              <a:t>st</a:t>
            </a:r>
            <a:r>
              <a:rPr lang="en-US" dirty="0"/>
              <a:t> (0 or 1) symbol right to the ‘#’ of the string only of it </a:t>
            </a:r>
            <a:r>
              <a:rPr lang="en-US" b="1" i="1" dirty="0"/>
              <a:t>matches</a:t>
            </a:r>
            <a:r>
              <a:rPr lang="en-US" dirty="0"/>
              <a:t> with stored symbol in step 2.</a:t>
            </a:r>
          </a:p>
          <a:p>
            <a:pPr lvl="1"/>
            <a:r>
              <a:rPr lang="en-US" dirty="0"/>
              <a:t>Move right to the left marker, continue from step 2.</a:t>
            </a:r>
          </a:p>
          <a:p>
            <a:pPr lvl="1"/>
            <a:endParaRPr lang="en-US" dirty="0"/>
          </a:p>
        </p:txBody>
      </p:sp>
      <p:graphicFrame>
        <p:nvGraphicFramePr>
          <p:cNvPr id="5" name="Table 5">
            <a:extLst>
              <a:ext uri="{FF2B5EF4-FFF2-40B4-BE49-F238E27FC236}">
                <a16:creationId xmlns:a16="http://schemas.microsoft.com/office/drawing/2014/main" id="{4DED0E76-BE43-4190-ADD3-BFD64891282B}"/>
              </a:ext>
            </a:extLst>
          </p:cNvPr>
          <p:cNvGraphicFramePr>
            <a:graphicFrameLocks noGrp="1"/>
          </p:cNvGraphicFramePr>
          <p:nvPr/>
        </p:nvGraphicFramePr>
        <p:xfrm>
          <a:off x="4114800" y="2286000"/>
          <a:ext cx="4868865" cy="396240"/>
        </p:xfrm>
        <a:graphic>
          <a:graphicData uri="http://schemas.openxmlformats.org/drawingml/2006/table">
            <a:tbl>
              <a:tblPr firstRow="1" bandRow="1">
                <a:tableStyleId>{2D5ABB26-0587-4C30-8999-92F81FD0307C}</a:tableStyleId>
              </a:tblPr>
              <a:tblGrid>
                <a:gridCol w="540985">
                  <a:extLst>
                    <a:ext uri="{9D8B030D-6E8A-4147-A177-3AD203B41FA5}">
                      <a16:colId xmlns:a16="http://schemas.microsoft.com/office/drawing/2014/main" val="2501662783"/>
                    </a:ext>
                  </a:extLst>
                </a:gridCol>
                <a:gridCol w="540985">
                  <a:extLst>
                    <a:ext uri="{9D8B030D-6E8A-4147-A177-3AD203B41FA5}">
                      <a16:colId xmlns:a16="http://schemas.microsoft.com/office/drawing/2014/main" val="4244430148"/>
                    </a:ext>
                  </a:extLst>
                </a:gridCol>
                <a:gridCol w="540985">
                  <a:extLst>
                    <a:ext uri="{9D8B030D-6E8A-4147-A177-3AD203B41FA5}">
                      <a16:colId xmlns:a16="http://schemas.microsoft.com/office/drawing/2014/main" val="1175203082"/>
                    </a:ext>
                  </a:extLst>
                </a:gridCol>
                <a:gridCol w="540985">
                  <a:extLst>
                    <a:ext uri="{9D8B030D-6E8A-4147-A177-3AD203B41FA5}">
                      <a16:colId xmlns:a16="http://schemas.microsoft.com/office/drawing/2014/main" val="3863513237"/>
                    </a:ext>
                  </a:extLst>
                </a:gridCol>
                <a:gridCol w="540985">
                  <a:extLst>
                    <a:ext uri="{9D8B030D-6E8A-4147-A177-3AD203B41FA5}">
                      <a16:colId xmlns:a16="http://schemas.microsoft.com/office/drawing/2014/main" val="3764812762"/>
                    </a:ext>
                  </a:extLst>
                </a:gridCol>
                <a:gridCol w="540985">
                  <a:extLst>
                    <a:ext uri="{9D8B030D-6E8A-4147-A177-3AD203B41FA5}">
                      <a16:colId xmlns:a16="http://schemas.microsoft.com/office/drawing/2014/main" val="3880744470"/>
                    </a:ext>
                  </a:extLst>
                </a:gridCol>
                <a:gridCol w="540985">
                  <a:extLst>
                    <a:ext uri="{9D8B030D-6E8A-4147-A177-3AD203B41FA5}">
                      <a16:colId xmlns:a16="http://schemas.microsoft.com/office/drawing/2014/main" val="513976746"/>
                    </a:ext>
                  </a:extLst>
                </a:gridCol>
                <a:gridCol w="540985">
                  <a:extLst>
                    <a:ext uri="{9D8B030D-6E8A-4147-A177-3AD203B41FA5}">
                      <a16:colId xmlns:a16="http://schemas.microsoft.com/office/drawing/2014/main" val="3112090685"/>
                    </a:ext>
                  </a:extLst>
                </a:gridCol>
                <a:gridCol w="540985">
                  <a:extLst>
                    <a:ext uri="{9D8B030D-6E8A-4147-A177-3AD203B41FA5}">
                      <a16:colId xmlns:a16="http://schemas.microsoft.com/office/drawing/2014/main" val="102914011"/>
                    </a:ext>
                  </a:extLst>
                </a:gridCol>
              </a:tblGrid>
              <a:tr h="370840">
                <a:tc>
                  <a:txBody>
                    <a:bodyPr/>
                    <a:lstStyle/>
                    <a:p>
                      <a:pPr algn="ctr"/>
                      <a:r>
                        <a:rPr lang="en-US" sz="2000" dirty="0">
                          <a:latin typeface="Cambria Math" panose="02040503050406030204" pitchFamily="18" charset="0"/>
                          <a:ea typeface="Cambria Math" panose="02040503050406030204" pitchFamily="18" charset="0"/>
                        </a:rPr>
                        <a:t>⌴</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r>
                        <a:rPr lang="en-US" sz="20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a:latin typeface="Cambria Math" panose="02040503050406030204" pitchFamily="18" charset="0"/>
                          <a:ea typeface="Cambria Math" panose="02040503050406030204" pitchFamily="18" charset="0"/>
                        </a:rPr>
                        <a:t>⌴</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extLst>
                  <a:ext uri="{0D108BD9-81ED-4DB2-BD59-A6C34878D82A}">
                    <a16:rowId xmlns:a16="http://schemas.microsoft.com/office/drawing/2014/main" val="2134127543"/>
                  </a:ext>
                </a:extLst>
              </a:tr>
            </a:tbl>
          </a:graphicData>
        </a:graphic>
      </p:graphicFrame>
      <p:graphicFrame>
        <p:nvGraphicFramePr>
          <p:cNvPr id="6" name="Table 5">
            <a:extLst>
              <a:ext uri="{FF2B5EF4-FFF2-40B4-BE49-F238E27FC236}">
                <a16:creationId xmlns:a16="http://schemas.microsoft.com/office/drawing/2014/main" id="{0C9720B9-0908-4DE3-AF95-D85F4A894450}"/>
              </a:ext>
            </a:extLst>
          </p:cNvPr>
          <p:cNvGraphicFramePr>
            <a:graphicFrameLocks noGrp="1"/>
          </p:cNvGraphicFramePr>
          <p:nvPr/>
        </p:nvGraphicFramePr>
        <p:xfrm>
          <a:off x="4114800" y="2286000"/>
          <a:ext cx="4868865" cy="396240"/>
        </p:xfrm>
        <a:graphic>
          <a:graphicData uri="http://schemas.openxmlformats.org/drawingml/2006/table">
            <a:tbl>
              <a:tblPr firstRow="1" bandRow="1">
                <a:tableStyleId>{2D5ABB26-0587-4C30-8999-92F81FD0307C}</a:tableStyleId>
              </a:tblPr>
              <a:tblGrid>
                <a:gridCol w="540985">
                  <a:extLst>
                    <a:ext uri="{9D8B030D-6E8A-4147-A177-3AD203B41FA5}">
                      <a16:colId xmlns:a16="http://schemas.microsoft.com/office/drawing/2014/main" val="2501662783"/>
                    </a:ext>
                  </a:extLst>
                </a:gridCol>
                <a:gridCol w="540985">
                  <a:extLst>
                    <a:ext uri="{9D8B030D-6E8A-4147-A177-3AD203B41FA5}">
                      <a16:colId xmlns:a16="http://schemas.microsoft.com/office/drawing/2014/main" val="4244430148"/>
                    </a:ext>
                  </a:extLst>
                </a:gridCol>
                <a:gridCol w="540985">
                  <a:extLst>
                    <a:ext uri="{9D8B030D-6E8A-4147-A177-3AD203B41FA5}">
                      <a16:colId xmlns:a16="http://schemas.microsoft.com/office/drawing/2014/main" val="1175203082"/>
                    </a:ext>
                  </a:extLst>
                </a:gridCol>
                <a:gridCol w="540985">
                  <a:extLst>
                    <a:ext uri="{9D8B030D-6E8A-4147-A177-3AD203B41FA5}">
                      <a16:colId xmlns:a16="http://schemas.microsoft.com/office/drawing/2014/main" val="3863513237"/>
                    </a:ext>
                  </a:extLst>
                </a:gridCol>
                <a:gridCol w="540985">
                  <a:extLst>
                    <a:ext uri="{9D8B030D-6E8A-4147-A177-3AD203B41FA5}">
                      <a16:colId xmlns:a16="http://schemas.microsoft.com/office/drawing/2014/main" val="3764812762"/>
                    </a:ext>
                  </a:extLst>
                </a:gridCol>
                <a:gridCol w="540985">
                  <a:extLst>
                    <a:ext uri="{9D8B030D-6E8A-4147-A177-3AD203B41FA5}">
                      <a16:colId xmlns:a16="http://schemas.microsoft.com/office/drawing/2014/main" val="3880744470"/>
                    </a:ext>
                  </a:extLst>
                </a:gridCol>
                <a:gridCol w="540985">
                  <a:extLst>
                    <a:ext uri="{9D8B030D-6E8A-4147-A177-3AD203B41FA5}">
                      <a16:colId xmlns:a16="http://schemas.microsoft.com/office/drawing/2014/main" val="513976746"/>
                    </a:ext>
                  </a:extLst>
                </a:gridCol>
                <a:gridCol w="540985">
                  <a:extLst>
                    <a:ext uri="{9D8B030D-6E8A-4147-A177-3AD203B41FA5}">
                      <a16:colId xmlns:a16="http://schemas.microsoft.com/office/drawing/2014/main" val="3112090685"/>
                    </a:ext>
                  </a:extLst>
                </a:gridCol>
                <a:gridCol w="540985">
                  <a:extLst>
                    <a:ext uri="{9D8B030D-6E8A-4147-A177-3AD203B41FA5}">
                      <a16:colId xmlns:a16="http://schemas.microsoft.com/office/drawing/2014/main" val="102914011"/>
                    </a:ext>
                  </a:extLst>
                </a:gridCol>
              </a:tblGrid>
              <a:tr h="370840">
                <a:tc>
                  <a:txBody>
                    <a:bodyPr/>
                    <a:lstStyle/>
                    <a:p>
                      <a:pPr algn="ctr"/>
                      <a:r>
                        <a:rPr lang="en-US" sz="2000" dirty="0">
                          <a:latin typeface="Cambria Math" panose="02040503050406030204" pitchFamily="18" charset="0"/>
                          <a:ea typeface="Cambria Math" panose="02040503050406030204" pitchFamily="18" charset="0"/>
                        </a:rPr>
                        <a:t>⌴</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r>
                        <a:rPr lang="en-US" sz="20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a:latin typeface="Cambria Math" panose="02040503050406030204" pitchFamily="18" charset="0"/>
                          <a:ea typeface="Cambria Math" panose="02040503050406030204" pitchFamily="18" charset="0"/>
                        </a:rPr>
                        <a:t>⌴</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extLst>
                  <a:ext uri="{0D108BD9-81ED-4DB2-BD59-A6C34878D82A}">
                    <a16:rowId xmlns:a16="http://schemas.microsoft.com/office/drawing/2014/main" val="2134127543"/>
                  </a:ext>
                </a:extLst>
              </a:tr>
            </a:tbl>
          </a:graphicData>
        </a:graphic>
      </p:graphicFrame>
      <p:graphicFrame>
        <p:nvGraphicFramePr>
          <p:cNvPr id="7" name="Table 6">
            <a:extLst>
              <a:ext uri="{FF2B5EF4-FFF2-40B4-BE49-F238E27FC236}">
                <a16:creationId xmlns:a16="http://schemas.microsoft.com/office/drawing/2014/main" id="{F84FBC3D-DAA1-44F7-8884-0D7CCC567D9A}"/>
              </a:ext>
            </a:extLst>
          </p:cNvPr>
          <p:cNvGraphicFramePr>
            <a:graphicFrameLocks noGrp="1"/>
          </p:cNvGraphicFramePr>
          <p:nvPr/>
        </p:nvGraphicFramePr>
        <p:xfrm>
          <a:off x="4114800" y="2286000"/>
          <a:ext cx="4868865" cy="396240"/>
        </p:xfrm>
        <a:graphic>
          <a:graphicData uri="http://schemas.openxmlformats.org/drawingml/2006/table">
            <a:tbl>
              <a:tblPr firstRow="1" bandRow="1">
                <a:tableStyleId>{2D5ABB26-0587-4C30-8999-92F81FD0307C}</a:tableStyleId>
              </a:tblPr>
              <a:tblGrid>
                <a:gridCol w="540985">
                  <a:extLst>
                    <a:ext uri="{9D8B030D-6E8A-4147-A177-3AD203B41FA5}">
                      <a16:colId xmlns:a16="http://schemas.microsoft.com/office/drawing/2014/main" val="2501662783"/>
                    </a:ext>
                  </a:extLst>
                </a:gridCol>
                <a:gridCol w="540985">
                  <a:extLst>
                    <a:ext uri="{9D8B030D-6E8A-4147-A177-3AD203B41FA5}">
                      <a16:colId xmlns:a16="http://schemas.microsoft.com/office/drawing/2014/main" val="4244430148"/>
                    </a:ext>
                  </a:extLst>
                </a:gridCol>
                <a:gridCol w="540985">
                  <a:extLst>
                    <a:ext uri="{9D8B030D-6E8A-4147-A177-3AD203B41FA5}">
                      <a16:colId xmlns:a16="http://schemas.microsoft.com/office/drawing/2014/main" val="1175203082"/>
                    </a:ext>
                  </a:extLst>
                </a:gridCol>
                <a:gridCol w="540985">
                  <a:extLst>
                    <a:ext uri="{9D8B030D-6E8A-4147-A177-3AD203B41FA5}">
                      <a16:colId xmlns:a16="http://schemas.microsoft.com/office/drawing/2014/main" val="3863513237"/>
                    </a:ext>
                  </a:extLst>
                </a:gridCol>
                <a:gridCol w="540985">
                  <a:extLst>
                    <a:ext uri="{9D8B030D-6E8A-4147-A177-3AD203B41FA5}">
                      <a16:colId xmlns:a16="http://schemas.microsoft.com/office/drawing/2014/main" val="3764812762"/>
                    </a:ext>
                  </a:extLst>
                </a:gridCol>
                <a:gridCol w="540985">
                  <a:extLst>
                    <a:ext uri="{9D8B030D-6E8A-4147-A177-3AD203B41FA5}">
                      <a16:colId xmlns:a16="http://schemas.microsoft.com/office/drawing/2014/main" val="3880744470"/>
                    </a:ext>
                  </a:extLst>
                </a:gridCol>
                <a:gridCol w="540985">
                  <a:extLst>
                    <a:ext uri="{9D8B030D-6E8A-4147-A177-3AD203B41FA5}">
                      <a16:colId xmlns:a16="http://schemas.microsoft.com/office/drawing/2014/main" val="513976746"/>
                    </a:ext>
                  </a:extLst>
                </a:gridCol>
                <a:gridCol w="540985">
                  <a:extLst>
                    <a:ext uri="{9D8B030D-6E8A-4147-A177-3AD203B41FA5}">
                      <a16:colId xmlns:a16="http://schemas.microsoft.com/office/drawing/2014/main" val="3112090685"/>
                    </a:ext>
                  </a:extLst>
                </a:gridCol>
                <a:gridCol w="540985">
                  <a:extLst>
                    <a:ext uri="{9D8B030D-6E8A-4147-A177-3AD203B41FA5}">
                      <a16:colId xmlns:a16="http://schemas.microsoft.com/office/drawing/2014/main" val="102914011"/>
                    </a:ext>
                  </a:extLst>
                </a:gridCol>
              </a:tblGrid>
              <a:tr h="370840">
                <a:tc>
                  <a:txBody>
                    <a:bodyPr/>
                    <a:lstStyle/>
                    <a:p>
                      <a:pPr algn="ctr"/>
                      <a:r>
                        <a:rPr lang="en-US" sz="2000" dirty="0">
                          <a:latin typeface="Cambria Math" panose="02040503050406030204" pitchFamily="18" charset="0"/>
                          <a:ea typeface="Cambria Math" panose="02040503050406030204" pitchFamily="18" charset="0"/>
                        </a:rPr>
                        <a:t>⌴</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r>
                        <a:rPr lang="en-US" sz="2000"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a:latin typeface="Cambria Math" panose="02040503050406030204" pitchFamily="18" charset="0"/>
                          <a:ea typeface="Cambria Math" panose="02040503050406030204" pitchFamily="18" charset="0"/>
                        </a:rPr>
                        <a:t>⌴</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extLst>
                  <a:ext uri="{0D108BD9-81ED-4DB2-BD59-A6C34878D82A}">
                    <a16:rowId xmlns:a16="http://schemas.microsoft.com/office/drawing/2014/main" val="2134127543"/>
                  </a:ext>
                </a:extLst>
              </a:tr>
            </a:tbl>
          </a:graphicData>
        </a:graphic>
      </p:graphicFrame>
      <p:graphicFrame>
        <p:nvGraphicFramePr>
          <p:cNvPr id="8" name="Table 7">
            <a:extLst>
              <a:ext uri="{FF2B5EF4-FFF2-40B4-BE49-F238E27FC236}">
                <a16:creationId xmlns:a16="http://schemas.microsoft.com/office/drawing/2014/main" id="{BCC01546-6FE9-422E-9955-08B04D7F75ED}"/>
              </a:ext>
            </a:extLst>
          </p:cNvPr>
          <p:cNvGraphicFramePr>
            <a:graphicFrameLocks noGrp="1"/>
          </p:cNvGraphicFramePr>
          <p:nvPr/>
        </p:nvGraphicFramePr>
        <p:xfrm>
          <a:off x="4114800" y="2286000"/>
          <a:ext cx="4868865" cy="396240"/>
        </p:xfrm>
        <a:graphic>
          <a:graphicData uri="http://schemas.openxmlformats.org/drawingml/2006/table">
            <a:tbl>
              <a:tblPr firstRow="1" bandRow="1">
                <a:tableStyleId>{2D5ABB26-0587-4C30-8999-92F81FD0307C}</a:tableStyleId>
              </a:tblPr>
              <a:tblGrid>
                <a:gridCol w="540985">
                  <a:extLst>
                    <a:ext uri="{9D8B030D-6E8A-4147-A177-3AD203B41FA5}">
                      <a16:colId xmlns:a16="http://schemas.microsoft.com/office/drawing/2014/main" val="2501662783"/>
                    </a:ext>
                  </a:extLst>
                </a:gridCol>
                <a:gridCol w="540985">
                  <a:extLst>
                    <a:ext uri="{9D8B030D-6E8A-4147-A177-3AD203B41FA5}">
                      <a16:colId xmlns:a16="http://schemas.microsoft.com/office/drawing/2014/main" val="4244430148"/>
                    </a:ext>
                  </a:extLst>
                </a:gridCol>
                <a:gridCol w="540985">
                  <a:extLst>
                    <a:ext uri="{9D8B030D-6E8A-4147-A177-3AD203B41FA5}">
                      <a16:colId xmlns:a16="http://schemas.microsoft.com/office/drawing/2014/main" val="1175203082"/>
                    </a:ext>
                  </a:extLst>
                </a:gridCol>
                <a:gridCol w="540985">
                  <a:extLst>
                    <a:ext uri="{9D8B030D-6E8A-4147-A177-3AD203B41FA5}">
                      <a16:colId xmlns:a16="http://schemas.microsoft.com/office/drawing/2014/main" val="3863513237"/>
                    </a:ext>
                  </a:extLst>
                </a:gridCol>
                <a:gridCol w="540985">
                  <a:extLst>
                    <a:ext uri="{9D8B030D-6E8A-4147-A177-3AD203B41FA5}">
                      <a16:colId xmlns:a16="http://schemas.microsoft.com/office/drawing/2014/main" val="3764812762"/>
                    </a:ext>
                  </a:extLst>
                </a:gridCol>
                <a:gridCol w="540985">
                  <a:extLst>
                    <a:ext uri="{9D8B030D-6E8A-4147-A177-3AD203B41FA5}">
                      <a16:colId xmlns:a16="http://schemas.microsoft.com/office/drawing/2014/main" val="3880744470"/>
                    </a:ext>
                  </a:extLst>
                </a:gridCol>
                <a:gridCol w="540985">
                  <a:extLst>
                    <a:ext uri="{9D8B030D-6E8A-4147-A177-3AD203B41FA5}">
                      <a16:colId xmlns:a16="http://schemas.microsoft.com/office/drawing/2014/main" val="513976746"/>
                    </a:ext>
                  </a:extLst>
                </a:gridCol>
                <a:gridCol w="540985">
                  <a:extLst>
                    <a:ext uri="{9D8B030D-6E8A-4147-A177-3AD203B41FA5}">
                      <a16:colId xmlns:a16="http://schemas.microsoft.com/office/drawing/2014/main" val="3112090685"/>
                    </a:ext>
                  </a:extLst>
                </a:gridCol>
                <a:gridCol w="540985">
                  <a:extLst>
                    <a:ext uri="{9D8B030D-6E8A-4147-A177-3AD203B41FA5}">
                      <a16:colId xmlns:a16="http://schemas.microsoft.com/office/drawing/2014/main" val="102914011"/>
                    </a:ext>
                  </a:extLst>
                </a:gridCol>
              </a:tblGrid>
              <a:tr h="370840">
                <a:tc>
                  <a:txBody>
                    <a:bodyPr/>
                    <a:lstStyle/>
                    <a:p>
                      <a:pPr algn="ctr"/>
                      <a:r>
                        <a:rPr lang="en-US" sz="2000" dirty="0">
                          <a:latin typeface="Cambria Math" panose="02040503050406030204" pitchFamily="18" charset="0"/>
                          <a:ea typeface="Cambria Math" panose="02040503050406030204" pitchFamily="18" charset="0"/>
                        </a:rPr>
                        <a:t>⌴</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r>
                        <a:rPr lang="en-US" sz="2000"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a:latin typeface="Cambria Math" panose="02040503050406030204" pitchFamily="18" charset="0"/>
                          <a:ea typeface="Cambria Math" panose="02040503050406030204" pitchFamily="18" charset="0"/>
                        </a:rPr>
                        <a:t>⌴</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extLst>
                  <a:ext uri="{0D108BD9-81ED-4DB2-BD59-A6C34878D82A}">
                    <a16:rowId xmlns:a16="http://schemas.microsoft.com/office/drawing/2014/main" val="2134127543"/>
                  </a:ext>
                </a:extLst>
              </a:tr>
            </a:tbl>
          </a:graphicData>
        </a:graphic>
      </p:graphicFrame>
      <p:graphicFrame>
        <p:nvGraphicFramePr>
          <p:cNvPr id="9" name="Table 8">
            <a:extLst>
              <a:ext uri="{FF2B5EF4-FFF2-40B4-BE49-F238E27FC236}">
                <a16:creationId xmlns:a16="http://schemas.microsoft.com/office/drawing/2014/main" id="{07717A6A-EDEA-4D3B-8E16-1B06D3080053}"/>
              </a:ext>
            </a:extLst>
          </p:cNvPr>
          <p:cNvGraphicFramePr>
            <a:graphicFrameLocks noGrp="1"/>
          </p:cNvGraphicFramePr>
          <p:nvPr/>
        </p:nvGraphicFramePr>
        <p:xfrm>
          <a:off x="4114800" y="2286000"/>
          <a:ext cx="4868865" cy="396240"/>
        </p:xfrm>
        <a:graphic>
          <a:graphicData uri="http://schemas.openxmlformats.org/drawingml/2006/table">
            <a:tbl>
              <a:tblPr firstRow="1" bandRow="1">
                <a:tableStyleId>{2D5ABB26-0587-4C30-8999-92F81FD0307C}</a:tableStyleId>
              </a:tblPr>
              <a:tblGrid>
                <a:gridCol w="540985">
                  <a:extLst>
                    <a:ext uri="{9D8B030D-6E8A-4147-A177-3AD203B41FA5}">
                      <a16:colId xmlns:a16="http://schemas.microsoft.com/office/drawing/2014/main" val="2501662783"/>
                    </a:ext>
                  </a:extLst>
                </a:gridCol>
                <a:gridCol w="540985">
                  <a:extLst>
                    <a:ext uri="{9D8B030D-6E8A-4147-A177-3AD203B41FA5}">
                      <a16:colId xmlns:a16="http://schemas.microsoft.com/office/drawing/2014/main" val="4244430148"/>
                    </a:ext>
                  </a:extLst>
                </a:gridCol>
                <a:gridCol w="540985">
                  <a:extLst>
                    <a:ext uri="{9D8B030D-6E8A-4147-A177-3AD203B41FA5}">
                      <a16:colId xmlns:a16="http://schemas.microsoft.com/office/drawing/2014/main" val="1175203082"/>
                    </a:ext>
                  </a:extLst>
                </a:gridCol>
                <a:gridCol w="540985">
                  <a:extLst>
                    <a:ext uri="{9D8B030D-6E8A-4147-A177-3AD203B41FA5}">
                      <a16:colId xmlns:a16="http://schemas.microsoft.com/office/drawing/2014/main" val="3863513237"/>
                    </a:ext>
                  </a:extLst>
                </a:gridCol>
                <a:gridCol w="540985">
                  <a:extLst>
                    <a:ext uri="{9D8B030D-6E8A-4147-A177-3AD203B41FA5}">
                      <a16:colId xmlns:a16="http://schemas.microsoft.com/office/drawing/2014/main" val="3764812762"/>
                    </a:ext>
                  </a:extLst>
                </a:gridCol>
                <a:gridCol w="540985">
                  <a:extLst>
                    <a:ext uri="{9D8B030D-6E8A-4147-A177-3AD203B41FA5}">
                      <a16:colId xmlns:a16="http://schemas.microsoft.com/office/drawing/2014/main" val="3880744470"/>
                    </a:ext>
                  </a:extLst>
                </a:gridCol>
                <a:gridCol w="540985">
                  <a:extLst>
                    <a:ext uri="{9D8B030D-6E8A-4147-A177-3AD203B41FA5}">
                      <a16:colId xmlns:a16="http://schemas.microsoft.com/office/drawing/2014/main" val="513976746"/>
                    </a:ext>
                  </a:extLst>
                </a:gridCol>
                <a:gridCol w="540985">
                  <a:extLst>
                    <a:ext uri="{9D8B030D-6E8A-4147-A177-3AD203B41FA5}">
                      <a16:colId xmlns:a16="http://schemas.microsoft.com/office/drawing/2014/main" val="3112090685"/>
                    </a:ext>
                  </a:extLst>
                </a:gridCol>
                <a:gridCol w="540985">
                  <a:extLst>
                    <a:ext uri="{9D8B030D-6E8A-4147-A177-3AD203B41FA5}">
                      <a16:colId xmlns:a16="http://schemas.microsoft.com/office/drawing/2014/main" val="102914011"/>
                    </a:ext>
                  </a:extLst>
                </a:gridCol>
              </a:tblGrid>
              <a:tr h="370840">
                <a:tc>
                  <a:txBody>
                    <a:bodyPr/>
                    <a:lstStyle/>
                    <a:p>
                      <a:pPr algn="ctr"/>
                      <a:r>
                        <a:rPr lang="en-US" sz="2000" dirty="0">
                          <a:latin typeface="Cambria Math" panose="02040503050406030204" pitchFamily="18" charset="0"/>
                          <a:ea typeface="Cambria Math" panose="02040503050406030204" pitchFamily="18" charset="0"/>
                        </a:rPr>
                        <a:t>⌴</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r>
                        <a:rPr lang="en-US" sz="2000"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a:latin typeface="Cambria Math" panose="02040503050406030204" pitchFamily="18" charset="0"/>
                          <a:ea typeface="Cambria Math" panose="02040503050406030204" pitchFamily="18" charset="0"/>
                        </a:rPr>
                        <a:t>⌴</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extLst>
                  <a:ext uri="{0D108BD9-81ED-4DB2-BD59-A6C34878D82A}">
                    <a16:rowId xmlns:a16="http://schemas.microsoft.com/office/drawing/2014/main" val="2134127543"/>
                  </a:ext>
                </a:extLst>
              </a:tr>
            </a:tbl>
          </a:graphicData>
        </a:graphic>
      </p:graphicFrame>
      <p:graphicFrame>
        <p:nvGraphicFramePr>
          <p:cNvPr id="10" name="Table 9">
            <a:extLst>
              <a:ext uri="{FF2B5EF4-FFF2-40B4-BE49-F238E27FC236}">
                <a16:creationId xmlns:a16="http://schemas.microsoft.com/office/drawing/2014/main" id="{6464DCB4-B70B-43D3-84CA-6D91F59853F0}"/>
              </a:ext>
            </a:extLst>
          </p:cNvPr>
          <p:cNvGraphicFramePr>
            <a:graphicFrameLocks noGrp="1"/>
          </p:cNvGraphicFramePr>
          <p:nvPr/>
        </p:nvGraphicFramePr>
        <p:xfrm>
          <a:off x="4114800" y="2286000"/>
          <a:ext cx="4868865" cy="396240"/>
        </p:xfrm>
        <a:graphic>
          <a:graphicData uri="http://schemas.openxmlformats.org/drawingml/2006/table">
            <a:tbl>
              <a:tblPr firstRow="1" bandRow="1">
                <a:tableStyleId>{2D5ABB26-0587-4C30-8999-92F81FD0307C}</a:tableStyleId>
              </a:tblPr>
              <a:tblGrid>
                <a:gridCol w="540985">
                  <a:extLst>
                    <a:ext uri="{9D8B030D-6E8A-4147-A177-3AD203B41FA5}">
                      <a16:colId xmlns:a16="http://schemas.microsoft.com/office/drawing/2014/main" val="2501662783"/>
                    </a:ext>
                  </a:extLst>
                </a:gridCol>
                <a:gridCol w="540985">
                  <a:extLst>
                    <a:ext uri="{9D8B030D-6E8A-4147-A177-3AD203B41FA5}">
                      <a16:colId xmlns:a16="http://schemas.microsoft.com/office/drawing/2014/main" val="4244430148"/>
                    </a:ext>
                  </a:extLst>
                </a:gridCol>
                <a:gridCol w="540985">
                  <a:extLst>
                    <a:ext uri="{9D8B030D-6E8A-4147-A177-3AD203B41FA5}">
                      <a16:colId xmlns:a16="http://schemas.microsoft.com/office/drawing/2014/main" val="1175203082"/>
                    </a:ext>
                  </a:extLst>
                </a:gridCol>
                <a:gridCol w="540985">
                  <a:extLst>
                    <a:ext uri="{9D8B030D-6E8A-4147-A177-3AD203B41FA5}">
                      <a16:colId xmlns:a16="http://schemas.microsoft.com/office/drawing/2014/main" val="3863513237"/>
                    </a:ext>
                  </a:extLst>
                </a:gridCol>
                <a:gridCol w="540985">
                  <a:extLst>
                    <a:ext uri="{9D8B030D-6E8A-4147-A177-3AD203B41FA5}">
                      <a16:colId xmlns:a16="http://schemas.microsoft.com/office/drawing/2014/main" val="3764812762"/>
                    </a:ext>
                  </a:extLst>
                </a:gridCol>
                <a:gridCol w="540985">
                  <a:extLst>
                    <a:ext uri="{9D8B030D-6E8A-4147-A177-3AD203B41FA5}">
                      <a16:colId xmlns:a16="http://schemas.microsoft.com/office/drawing/2014/main" val="3880744470"/>
                    </a:ext>
                  </a:extLst>
                </a:gridCol>
                <a:gridCol w="540985">
                  <a:extLst>
                    <a:ext uri="{9D8B030D-6E8A-4147-A177-3AD203B41FA5}">
                      <a16:colId xmlns:a16="http://schemas.microsoft.com/office/drawing/2014/main" val="513976746"/>
                    </a:ext>
                  </a:extLst>
                </a:gridCol>
                <a:gridCol w="540985">
                  <a:extLst>
                    <a:ext uri="{9D8B030D-6E8A-4147-A177-3AD203B41FA5}">
                      <a16:colId xmlns:a16="http://schemas.microsoft.com/office/drawing/2014/main" val="3112090685"/>
                    </a:ext>
                  </a:extLst>
                </a:gridCol>
                <a:gridCol w="540985">
                  <a:extLst>
                    <a:ext uri="{9D8B030D-6E8A-4147-A177-3AD203B41FA5}">
                      <a16:colId xmlns:a16="http://schemas.microsoft.com/office/drawing/2014/main" val="102914011"/>
                    </a:ext>
                  </a:extLst>
                </a:gridCol>
              </a:tblGrid>
              <a:tr h="370840">
                <a:tc>
                  <a:txBody>
                    <a:bodyPr/>
                    <a:lstStyle/>
                    <a:p>
                      <a:pPr algn="ctr"/>
                      <a:r>
                        <a:rPr lang="en-US" sz="2000" dirty="0">
                          <a:latin typeface="Cambria Math" panose="02040503050406030204" pitchFamily="18" charset="0"/>
                          <a:ea typeface="Cambria Math" panose="02040503050406030204" pitchFamily="18" charset="0"/>
                        </a:rPr>
                        <a:t>⌴</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r>
                        <a:rPr lang="en-US" sz="2000"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latin typeface="Cambria Math" panose="02040503050406030204" pitchFamily="18" charset="0"/>
                          <a:ea typeface="Cambria Math" panose="02040503050406030204" pitchFamily="18" charset="0"/>
                        </a:rPr>
                        <a:t>⌴</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extLst>
                  <a:ext uri="{0D108BD9-81ED-4DB2-BD59-A6C34878D82A}">
                    <a16:rowId xmlns:a16="http://schemas.microsoft.com/office/drawing/2014/main" val="2134127543"/>
                  </a:ext>
                </a:extLst>
              </a:tr>
            </a:tbl>
          </a:graphicData>
        </a:graphic>
      </p:graphicFrame>
      <p:graphicFrame>
        <p:nvGraphicFramePr>
          <p:cNvPr id="11" name="Table 10">
            <a:extLst>
              <a:ext uri="{FF2B5EF4-FFF2-40B4-BE49-F238E27FC236}">
                <a16:creationId xmlns:a16="http://schemas.microsoft.com/office/drawing/2014/main" id="{803DB6FD-6CFC-41A3-8D2A-F3C7F801130B}"/>
              </a:ext>
            </a:extLst>
          </p:cNvPr>
          <p:cNvGraphicFramePr>
            <a:graphicFrameLocks noGrp="1"/>
          </p:cNvGraphicFramePr>
          <p:nvPr/>
        </p:nvGraphicFramePr>
        <p:xfrm>
          <a:off x="4114800" y="2286000"/>
          <a:ext cx="4868865" cy="396240"/>
        </p:xfrm>
        <a:graphic>
          <a:graphicData uri="http://schemas.openxmlformats.org/drawingml/2006/table">
            <a:tbl>
              <a:tblPr firstRow="1" bandRow="1">
                <a:tableStyleId>{2D5ABB26-0587-4C30-8999-92F81FD0307C}</a:tableStyleId>
              </a:tblPr>
              <a:tblGrid>
                <a:gridCol w="540985">
                  <a:extLst>
                    <a:ext uri="{9D8B030D-6E8A-4147-A177-3AD203B41FA5}">
                      <a16:colId xmlns:a16="http://schemas.microsoft.com/office/drawing/2014/main" val="2501662783"/>
                    </a:ext>
                  </a:extLst>
                </a:gridCol>
                <a:gridCol w="540985">
                  <a:extLst>
                    <a:ext uri="{9D8B030D-6E8A-4147-A177-3AD203B41FA5}">
                      <a16:colId xmlns:a16="http://schemas.microsoft.com/office/drawing/2014/main" val="4244430148"/>
                    </a:ext>
                  </a:extLst>
                </a:gridCol>
                <a:gridCol w="540985">
                  <a:extLst>
                    <a:ext uri="{9D8B030D-6E8A-4147-A177-3AD203B41FA5}">
                      <a16:colId xmlns:a16="http://schemas.microsoft.com/office/drawing/2014/main" val="1175203082"/>
                    </a:ext>
                  </a:extLst>
                </a:gridCol>
                <a:gridCol w="540985">
                  <a:extLst>
                    <a:ext uri="{9D8B030D-6E8A-4147-A177-3AD203B41FA5}">
                      <a16:colId xmlns:a16="http://schemas.microsoft.com/office/drawing/2014/main" val="3863513237"/>
                    </a:ext>
                  </a:extLst>
                </a:gridCol>
                <a:gridCol w="540985">
                  <a:extLst>
                    <a:ext uri="{9D8B030D-6E8A-4147-A177-3AD203B41FA5}">
                      <a16:colId xmlns:a16="http://schemas.microsoft.com/office/drawing/2014/main" val="3764812762"/>
                    </a:ext>
                  </a:extLst>
                </a:gridCol>
                <a:gridCol w="540985">
                  <a:extLst>
                    <a:ext uri="{9D8B030D-6E8A-4147-A177-3AD203B41FA5}">
                      <a16:colId xmlns:a16="http://schemas.microsoft.com/office/drawing/2014/main" val="3880744470"/>
                    </a:ext>
                  </a:extLst>
                </a:gridCol>
                <a:gridCol w="540985">
                  <a:extLst>
                    <a:ext uri="{9D8B030D-6E8A-4147-A177-3AD203B41FA5}">
                      <a16:colId xmlns:a16="http://schemas.microsoft.com/office/drawing/2014/main" val="513976746"/>
                    </a:ext>
                  </a:extLst>
                </a:gridCol>
                <a:gridCol w="540985">
                  <a:extLst>
                    <a:ext uri="{9D8B030D-6E8A-4147-A177-3AD203B41FA5}">
                      <a16:colId xmlns:a16="http://schemas.microsoft.com/office/drawing/2014/main" val="3112090685"/>
                    </a:ext>
                  </a:extLst>
                </a:gridCol>
                <a:gridCol w="540985">
                  <a:extLst>
                    <a:ext uri="{9D8B030D-6E8A-4147-A177-3AD203B41FA5}">
                      <a16:colId xmlns:a16="http://schemas.microsoft.com/office/drawing/2014/main" val="102914011"/>
                    </a:ext>
                  </a:extLst>
                </a:gridCol>
              </a:tblGrid>
              <a:tr h="370840">
                <a:tc>
                  <a:txBody>
                    <a:bodyPr/>
                    <a:lstStyle/>
                    <a:p>
                      <a:pPr algn="ctr"/>
                      <a:r>
                        <a:rPr lang="en-US" sz="2000" dirty="0">
                          <a:latin typeface="Cambria Math" panose="02040503050406030204" pitchFamily="18" charset="0"/>
                          <a:ea typeface="Cambria Math" panose="02040503050406030204" pitchFamily="18" charset="0"/>
                        </a:rPr>
                        <a:t>⌴</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r>
                        <a:rPr lang="en-US" sz="2000"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latin typeface="Cambria Math" panose="02040503050406030204" pitchFamily="18" charset="0"/>
                          <a:ea typeface="Cambria Math" panose="02040503050406030204" pitchFamily="18" charset="0"/>
                        </a:rPr>
                        <a:t>⌴</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extLst>
                  <a:ext uri="{0D108BD9-81ED-4DB2-BD59-A6C34878D82A}">
                    <a16:rowId xmlns:a16="http://schemas.microsoft.com/office/drawing/2014/main" val="2134127543"/>
                  </a:ext>
                </a:extLst>
              </a:tr>
            </a:tbl>
          </a:graphicData>
        </a:graphic>
      </p:graphicFrame>
      <p:graphicFrame>
        <p:nvGraphicFramePr>
          <p:cNvPr id="12" name="Table 11">
            <a:extLst>
              <a:ext uri="{FF2B5EF4-FFF2-40B4-BE49-F238E27FC236}">
                <a16:creationId xmlns:a16="http://schemas.microsoft.com/office/drawing/2014/main" id="{2AA9B113-4B7E-4BFE-8879-E965ED15E538}"/>
              </a:ext>
            </a:extLst>
          </p:cNvPr>
          <p:cNvGraphicFramePr>
            <a:graphicFrameLocks noGrp="1"/>
          </p:cNvGraphicFramePr>
          <p:nvPr/>
        </p:nvGraphicFramePr>
        <p:xfrm>
          <a:off x="4114800" y="2286000"/>
          <a:ext cx="4868865" cy="396240"/>
        </p:xfrm>
        <a:graphic>
          <a:graphicData uri="http://schemas.openxmlformats.org/drawingml/2006/table">
            <a:tbl>
              <a:tblPr firstRow="1" bandRow="1">
                <a:tableStyleId>{2D5ABB26-0587-4C30-8999-92F81FD0307C}</a:tableStyleId>
              </a:tblPr>
              <a:tblGrid>
                <a:gridCol w="540985">
                  <a:extLst>
                    <a:ext uri="{9D8B030D-6E8A-4147-A177-3AD203B41FA5}">
                      <a16:colId xmlns:a16="http://schemas.microsoft.com/office/drawing/2014/main" val="2501662783"/>
                    </a:ext>
                  </a:extLst>
                </a:gridCol>
                <a:gridCol w="540985">
                  <a:extLst>
                    <a:ext uri="{9D8B030D-6E8A-4147-A177-3AD203B41FA5}">
                      <a16:colId xmlns:a16="http://schemas.microsoft.com/office/drawing/2014/main" val="4244430148"/>
                    </a:ext>
                  </a:extLst>
                </a:gridCol>
                <a:gridCol w="540985">
                  <a:extLst>
                    <a:ext uri="{9D8B030D-6E8A-4147-A177-3AD203B41FA5}">
                      <a16:colId xmlns:a16="http://schemas.microsoft.com/office/drawing/2014/main" val="1175203082"/>
                    </a:ext>
                  </a:extLst>
                </a:gridCol>
                <a:gridCol w="540985">
                  <a:extLst>
                    <a:ext uri="{9D8B030D-6E8A-4147-A177-3AD203B41FA5}">
                      <a16:colId xmlns:a16="http://schemas.microsoft.com/office/drawing/2014/main" val="3863513237"/>
                    </a:ext>
                  </a:extLst>
                </a:gridCol>
                <a:gridCol w="540985">
                  <a:extLst>
                    <a:ext uri="{9D8B030D-6E8A-4147-A177-3AD203B41FA5}">
                      <a16:colId xmlns:a16="http://schemas.microsoft.com/office/drawing/2014/main" val="3764812762"/>
                    </a:ext>
                  </a:extLst>
                </a:gridCol>
                <a:gridCol w="540985">
                  <a:extLst>
                    <a:ext uri="{9D8B030D-6E8A-4147-A177-3AD203B41FA5}">
                      <a16:colId xmlns:a16="http://schemas.microsoft.com/office/drawing/2014/main" val="3880744470"/>
                    </a:ext>
                  </a:extLst>
                </a:gridCol>
                <a:gridCol w="540985">
                  <a:extLst>
                    <a:ext uri="{9D8B030D-6E8A-4147-A177-3AD203B41FA5}">
                      <a16:colId xmlns:a16="http://schemas.microsoft.com/office/drawing/2014/main" val="513976746"/>
                    </a:ext>
                  </a:extLst>
                </a:gridCol>
                <a:gridCol w="540985">
                  <a:extLst>
                    <a:ext uri="{9D8B030D-6E8A-4147-A177-3AD203B41FA5}">
                      <a16:colId xmlns:a16="http://schemas.microsoft.com/office/drawing/2014/main" val="3112090685"/>
                    </a:ext>
                  </a:extLst>
                </a:gridCol>
                <a:gridCol w="540985">
                  <a:extLst>
                    <a:ext uri="{9D8B030D-6E8A-4147-A177-3AD203B41FA5}">
                      <a16:colId xmlns:a16="http://schemas.microsoft.com/office/drawing/2014/main" val="102914011"/>
                    </a:ext>
                  </a:extLst>
                </a:gridCol>
              </a:tblGrid>
              <a:tr h="370840">
                <a:tc>
                  <a:txBody>
                    <a:bodyPr/>
                    <a:lstStyle/>
                    <a:p>
                      <a:pPr algn="ctr"/>
                      <a:r>
                        <a:rPr lang="en-US" sz="2000" dirty="0">
                          <a:latin typeface="Cambria Math" panose="02040503050406030204" pitchFamily="18" charset="0"/>
                          <a:ea typeface="Cambria Math" panose="02040503050406030204" pitchFamily="18" charset="0"/>
                        </a:rPr>
                        <a:t>⌴</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r>
                        <a:rPr lang="en-US" sz="2000"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latin typeface="Cambria Math" panose="02040503050406030204" pitchFamily="18" charset="0"/>
                          <a:ea typeface="Cambria Math" panose="02040503050406030204" pitchFamily="18" charset="0"/>
                        </a:rPr>
                        <a:t>⌴</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extLst>
                  <a:ext uri="{0D108BD9-81ED-4DB2-BD59-A6C34878D82A}">
                    <a16:rowId xmlns:a16="http://schemas.microsoft.com/office/drawing/2014/main" val="2134127543"/>
                  </a:ext>
                </a:extLst>
              </a:tr>
            </a:tbl>
          </a:graphicData>
        </a:graphic>
      </p:graphicFrame>
    </p:spTree>
    <p:extLst>
      <p:ext uri="{BB962C8B-B14F-4D97-AF65-F5344CB8AC3E}">
        <p14:creationId xmlns:p14="http://schemas.microsoft.com/office/powerpoint/2010/main" val="20750096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
                                            <p:txEl>
                                              <p:pRg st="7" end="7"/>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
                                            <p:txEl>
                                              <p:pRg st="10" end="10"/>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xit" presetSubtype="0" fill="hold" nodeType="clickEffect">
                                  <p:stCondLst>
                                    <p:cond delay="0"/>
                                  </p:stCondLst>
                                  <p:childTnLst>
                                    <p:set>
                                      <p:cBhvr>
                                        <p:cTn id="40" dur="1" fill="hold">
                                          <p:stCondLst>
                                            <p:cond delay="0"/>
                                          </p:stCondLst>
                                        </p:cTn>
                                        <p:tgtEl>
                                          <p:spTgt spid="5"/>
                                        </p:tgtEl>
                                        <p:attrNameLst>
                                          <p:attrName>style.visibility</p:attrName>
                                        </p:attrNameLst>
                                      </p:cBhvr>
                                      <p:to>
                                        <p:strVal val="hidden"/>
                                      </p:to>
                                    </p:set>
                                  </p:childTnLst>
                                </p:cTn>
                              </p:par>
                              <p:par>
                                <p:cTn id="41" presetID="1" presetClass="entr" presetSubtype="0" fill="hold" nodeType="withEffect">
                                  <p:stCondLst>
                                    <p:cond delay="0"/>
                                  </p:stCondLst>
                                  <p:childTnLst>
                                    <p:set>
                                      <p:cBhvr>
                                        <p:cTn id="42" dur="1" fill="hold">
                                          <p:stCondLst>
                                            <p:cond delay="0"/>
                                          </p:stCondLst>
                                        </p:cTn>
                                        <p:tgtEl>
                                          <p:spTgt spid="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xit" presetSubtype="0" fill="hold" nodeType="clickEffect">
                                  <p:stCondLst>
                                    <p:cond delay="0"/>
                                  </p:stCondLst>
                                  <p:childTnLst>
                                    <p:set>
                                      <p:cBhvr>
                                        <p:cTn id="46" dur="1" fill="hold">
                                          <p:stCondLst>
                                            <p:cond delay="0"/>
                                          </p:stCondLst>
                                        </p:cTn>
                                        <p:tgtEl>
                                          <p:spTgt spid="6"/>
                                        </p:tgtEl>
                                        <p:attrNameLst>
                                          <p:attrName>style.visibility</p:attrName>
                                        </p:attrNameLst>
                                      </p:cBhvr>
                                      <p:to>
                                        <p:strVal val="hidden"/>
                                      </p:to>
                                    </p:set>
                                  </p:childTnLst>
                                </p:cTn>
                              </p:par>
                              <p:par>
                                <p:cTn id="47" presetID="1" presetClass="entr" presetSubtype="0" fill="hold" nodeType="withEffect">
                                  <p:stCondLst>
                                    <p:cond delay="0"/>
                                  </p:stCondLst>
                                  <p:childTnLst>
                                    <p:set>
                                      <p:cBhvr>
                                        <p:cTn id="48" dur="1" fill="hold">
                                          <p:stCondLst>
                                            <p:cond delay="0"/>
                                          </p:stCondLst>
                                        </p:cTn>
                                        <p:tgtEl>
                                          <p:spTgt spid="7"/>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xit" presetSubtype="0" fill="hold" nodeType="clickEffect">
                                  <p:stCondLst>
                                    <p:cond delay="0"/>
                                  </p:stCondLst>
                                  <p:childTnLst>
                                    <p:set>
                                      <p:cBhvr>
                                        <p:cTn id="56" dur="1" fill="hold">
                                          <p:stCondLst>
                                            <p:cond delay="0"/>
                                          </p:stCondLst>
                                        </p:cTn>
                                        <p:tgtEl>
                                          <p:spTgt spid="7"/>
                                        </p:tgtEl>
                                        <p:attrNameLst>
                                          <p:attrName>style.visibility</p:attrName>
                                        </p:attrNameLst>
                                      </p:cBhvr>
                                      <p:to>
                                        <p:strVal val="hidden"/>
                                      </p:to>
                                    </p:set>
                                  </p:childTnLst>
                                </p:cTn>
                              </p:par>
                              <p:par>
                                <p:cTn id="57" presetID="1" presetClass="entr" presetSubtype="0" fill="hold" nodeType="withEffect">
                                  <p:stCondLst>
                                    <p:cond delay="0"/>
                                  </p:stCondLst>
                                  <p:childTnLst>
                                    <p:set>
                                      <p:cBhvr>
                                        <p:cTn id="58" dur="1" fill="hold">
                                          <p:stCondLst>
                                            <p:cond delay="0"/>
                                          </p:stCondLst>
                                        </p:cTn>
                                        <p:tgtEl>
                                          <p:spTgt spid="8"/>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xit" presetSubtype="0" fill="hold" nodeType="clickEffect">
                                  <p:stCondLst>
                                    <p:cond delay="0"/>
                                  </p:stCondLst>
                                  <p:childTnLst>
                                    <p:set>
                                      <p:cBhvr>
                                        <p:cTn id="62" dur="1" fill="hold">
                                          <p:stCondLst>
                                            <p:cond delay="0"/>
                                          </p:stCondLst>
                                        </p:cTn>
                                        <p:tgtEl>
                                          <p:spTgt spid="8"/>
                                        </p:tgtEl>
                                        <p:attrNameLst>
                                          <p:attrName>style.visibility</p:attrName>
                                        </p:attrNameLst>
                                      </p:cBhvr>
                                      <p:to>
                                        <p:strVal val="hidden"/>
                                      </p:to>
                                    </p:set>
                                  </p:childTnLst>
                                </p:cTn>
                              </p:par>
                              <p:par>
                                <p:cTn id="63" presetID="1" presetClass="entr" presetSubtype="0" fill="hold" nodeType="withEffect">
                                  <p:stCondLst>
                                    <p:cond delay="0"/>
                                  </p:stCondLst>
                                  <p:childTnLst>
                                    <p:set>
                                      <p:cBhvr>
                                        <p:cTn id="64" dur="1" fill="hold">
                                          <p:stCondLst>
                                            <p:cond delay="0"/>
                                          </p:stCondLst>
                                        </p:cTn>
                                        <p:tgtEl>
                                          <p:spTgt spid="9"/>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xit" presetSubtype="0" fill="hold" nodeType="clickEffect">
                                  <p:stCondLst>
                                    <p:cond delay="0"/>
                                  </p:stCondLst>
                                  <p:childTnLst>
                                    <p:set>
                                      <p:cBhvr>
                                        <p:cTn id="68" dur="1" fill="hold">
                                          <p:stCondLst>
                                            <p:cond delay="0"/>
                                          </p:stCondLst>
                                        </p:cTn>
                                        <p:tgtEl>
                                          <p:spTgt spid="9"/>
                                        </p:tgtEl>
                                        <p:attrNameLst>
                                          <p:attrName>style.visibility</p:attrName>
                                        </p:attrNameLst>
                                      </p:cBhvr>
                                      <p:to>
                                        <p:strVal val="hidden"/>
                                      </p:to>
                                    </p:set>
                                  </p:childTnLst>
                                </p:cTn>
                              </p:par>
                              <p:par>
                                <p:cTn id="69" presetID="1" presetClass="entr" presetSubtype="0" fill="hold" nodeType="withEffect">
                                  <p:stCondLst>
                                    <p:cond delay="0"/>
                                  </p:stCondLst>
                                  <p:childTnLst>
                                    <p:set>
                                      <p:cBhvr>
                                        <p:cTn id="70" dur="1" fill="hold">
                                          <p:stCondLst>
                                            <p:cond delay="0"/>
                                          </p:stCondLst>
                                        </p:cTn>
                                        <p:tgtEl>
                                          <p:spTgt spid="10"/>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xit" presetSubtype="0" fill="hold" nodeType="clickEffect">
                                  <p:stCondLst>
                                    <p:cond delay="0"/>
                                  </p:stCondLst>
                                  <p:childTnLst>
                                    <p:set>
                                      <p:cBhvr>
                                        <p:cTn id="74" dur="1" fill="hold">
                                          <p:stCondLst>
                                            <p:cond delay="0"/>
                                          </p:stCondLst>
                                        </p:cTn>
                                        <p:tgtEl>
                                          <p:spTgt spid="10"/>
                                        </p:tgtEl>
                                        <p:attrNameLst>
                                          <p:attrName>style.visibility</p:attrName>
                                        </p:attrNameLst>
                                      </p:cBhvr>
                                      <p:to>
                                        <p:strVal val="hidden"/>
                                      </p:to>
                                    </p:set>
                                  </p:childTnLst>
                                </p:cTn>
                              </p:par>
                              <p:par>
                                <p:cTn id="75" presetID="1" presetClass="entr" presetSubtype="0" fill="hold" nodeType="withEffect">
                                  <p:stCondLst>
                                    <p:cond delay="0"/>
                                  </p:stCondLst>
                                  <p:childTnLst>
                                    <p:set>
                                      <p:cBhvr>
                                        <p:cTn id="76" dur="1" fill="hold">
                                          <p:stCondLst>
                                            <p:cond delay="0"/>
                                          </p:stCondLst>
                                        </p:cTn>
                                        <p:tgtEl>
                                          <p:spTgt spid="11"/>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xit" presetSubtype="0" fill="hold" nodeType="clickEffect">
                                  <p:stCondLst>
                                    <p:cond delay="0"/>
                                  </p:stCondLst>
                                  <p:childTnLst>
                                    <p:set>
                                      <p:cBhvr>
                                        <p:cTn id="80" dur="1" fill="hold">
                                          <p:stCondLst>
                                            <p:cond delay="0"/>
                                          </p:stCondLst>
                                        </p:cTn>
                                        <p:tgtEl>
                                          <p:spTgt spid="11"/>
                                        </p:tgtEl>
                                        <p:attrNameLst>
                                          <p:attrName>style.visibility</p:attrName>
                                        </p:attrNameLst>
                                      </p:cBhvr>
                                      <p:to>
                                        <p:strVal val="hidden"/>
                                      </p:to>
                                    </p:set>
                                  </p:childTnLst>
                                </p:cTn>
                              </p:par>
                              <p:par>
                                <p:cTn id="81" presetID="1" presetClass="entr" presetSubtype="0" fill="hold" nodeType="withEffect">
                                  <p:stCondLst>
                                    <p:cond delay="0"/>
                                  </p:stCondLst>
                                  <p:childTnLst>
                                    <p:set>
                                      <p:cBhvr>
                                        <p:cTn id="82" dur="1" fill="hold">
                                          <p:stCondLst>
                                            <p:cond delay="0"/>
                                          </p:stCondLst>
                                        </p:cTn>
                                        <p:tgtEl>
                                          <p:spTgt spid="12"/>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4">
                                            <p:txEl>
                                              <p:pRg st="8" end="8"/>
                                            </p:txEl>
                                          </p:spTgt>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446C4F3-DF88-49CE-9F12-93C2F3D760BD}"/>
              </a:ext>
            </a:extLst>
          </p:cNvPr>
          <p:cNvSpPr>
            <a:spLocks noGrp="1"/>
          </p:cNvSpPr>
          <p:nvPr>
            <p:ph type="ftr" sz="quarter" idx="11"/>
          </p:nvPr>
        </p:nvSpPr>
        <p:spPr/>
        <p:txBody>
          <a:bodyPr/>
          <a:lstStyle/>
          <a:p>
            <a:r>
              <a:rPr lang="en-US" dirty="0"/>
              <a:t>CSC3113: Theory of Computation</a:t>
            </a:r>
          </a:p>
        </p:txBody>
      </p:sp>
      <p:sp>
        <p:nvSpPr>
          <p:cNvPr id="3" name="Text Placeholder 2">
            <a:extLst>
              <a:ext uri="{FF2B5EF4-FFF2-40B4-BE49-F238E27FC236}">
                <a16:creationId xmlns:a16="http://schemas.microsoft.com/office/drawing/2014/main" id="{728ED7F5-4AE9-4614-95AB-03428146490E}"/>
              </a:ext>
            </a:extLst>
          </p:cNvPr>
          <p:cNvSpPr>
            <a:spLocks noGrp="1"/>
          </p:cNvSpPr>
          <p:nvPr>
            <p:ph type="body" sz="quarter" idx="12"/>
          </p:nvPr>
        </p:nvSpPr>
        <p:spPr/>
        <p:txBody>
          <a:bodyPr/>
          <a:lstStyle/>
          <a:p>
            <a:pPr>
              <a:lnSpc>
                <a:spcPct val="80000"/>
              </a:lnSpc>
              <a:spcBef>
                <a:spcPts val="0"/>
              </a:spcBef>
            </a:pPr>
            <a:r>
              <a:rPr lang="en-US" altLang="en-US" sz="3200" b="1" dirty="0"/>
              <a:t>Testing membership in B = { </a:t>
            </a:r>
            <a:r>
              <a:rPr lang="en-US" altLang="en-US" sz="3200" b="1" dirty="0" err="1"/>
              <a:t>w#w</a:t>
            </a:r>
            <a:r>
              <a:rPr lang="en-US" altLang="en-US" sz="3200" b="1" dirty="0"/>
              <a:t> | w </a:t>
            </a:r>
            <a:r>
              <a:rPr lang="en-US" altLang="en-US" sz="3200" b="1" dirty="0">
                <a:sym typeface="Symbol" panose="05050102010706020507" pitchFamily="18" charset="2"/>
              </a:rPr>
              <a:t> {0,1}* }</a:t>
            </a:r>
          </a:p>
        </p:txBody>
      </p:sp>
      <p:sp>
        <p:nvSpPr>
          <p:cNvPr id="4" name="Text Placeholder 3">
            <a:extLst>
              <a:ext uri="{FF2B5EF4-FFF2-40B4-BE49-F238E27FC236}">
                <a16:creationId xmlns:a16="http://schemas.microsoft.com/office/drawing/2014/main" id="{6F6D3E90-80C8-47C5-ADDC-47287795178C}"/>
              </a:ext>
            </a:extLst>
          </p:cNvPr>
          <p:cNvSpPr>
            <a:spLocks noGrp="1"/>
          </p:cNvSpPr>
          <p:nvPr>
            <p:ph type="body" sz="quarter" idx="13"/>
          </p:nvPr>
        </p:nvSpPr>
        <p:spPr>
          <a:xfrm>
            <a:off x="2" y="815664"/>
            <a:ext cx="9136063" cy="5621654"/>
          </a:xfrm>
        </p:spPr>
        <p:txBody>
          <a:bodyPr>
            <a:noAutofit/>
          </a:bodyPr>
          <a:lstStyle/>
          <a:p>
            <a:pPr marL="0" indent="0">
              <a:buNone/>
            </a:pPr>
            <a:r>
              <a:rPr lang="en-US" sz="1800" b="1" u="sng" dirty="0"/>
              <a:t>Putting marker on both end of input</a:t>
            </a:r>
          </a:p>
          <a:p>
            <a:r>
              <a:rPr lang="en-US" sz="1800" dirty="0"/>
              <a:t>Input example: </a:t>
            </a:r>
            <a:r>
              <a:rPr lang="en-US" sz="1800" b="1" dirty="0"/>
              <a:t>011#011</a:t>
            </a:r>
          </a:p>
          <a:p>
            <a:r>
              <a:rPr lang="en-US" sz="1800" dirty="0"/>
              <a:t>Implementation level description: </a:t>
            </a:r>
            <a:r>
              <a:rPr lang="en-US" sz="1800" b="1" dirty="0"/>
              <a:t>Common steps</a:t>
            </a:r>
          </a:p>
          <a:p>
            <a:pPr>
              <a:lnSpc>
                <a:spcPct val="120000"/>
              </a:lnSpc>
            </a:pPr>
            <a:r>
              <a:rPr lang="en-US" sz="1800" dirty="0">
                <a:latin typeface="Cambria Math" panose="02040503050406030204" pitchFamily="18" charset="0"/>
                <a:ea typeface="Cambria Math" panose="02040503050406030204" pitchFamily="18" charset="0"/>
              </a:rPr>
              <a:t>Shift the input one space right, </a:t>
            </a:r>
            <a:r>
              <a:rPr lang="en-US" sz="1800" dirty="0"/>
              <a:t>Put </a:t>
            </a:r>
            <a:r>
              <a:rPr lang="en-US" sz="1800" dirty="0">
                <a:latin typeface="Cambria Math" panose="02040503050406030204" pitchFamily="18" charset="0"/>
                <a:ea typeface="Cambria Math" panose="02040503050406030204" pitchFamily="18" charset="0"/>
              </a:rPr>
              <a:t>⌴ at both left and right side of input in following steps</a:t>
            </a:r>
          </a:p>
          <a:p>
            <a:pPr marL="666154" lvl="1" indent="-342900">
              <a:buFont typeface="+mj-lt"/>
              <a:buAutoNum type="arabicPeriod"/>
            </a:pPr>
            <a:r>
              <a:rPr lang="en-US" sz="1800" dirty="0">
                <a:latin typeface="Cambria Math" panose="02040503050406030204" pitchFamily="18" charset="0"/>
                <a:ea typeface="Cambria Math" panose="02040503050406030204" pitchFamily="18" charset="0"/>
              </a:rPr>
              <a:t>READ  (store) 1</a:t>
            </a:r>
            <a:r>
              <a:rPr lang="en-US" sz="1800" baseline="30000" dirty="0">
                <a:latin typeface="Cambria Math" panose="02040503050406030204" pitchFamily="18" charset="0"/>
                <a:ea typeface="Cambria Math" panose="02040503050406030204" pitchFamily="18" charset="0"/>
              </a:rPr>
              <a:t>st</a:t>
            </a:r>
            <a:r>
              <a:rPr lang="en-US" sz="1800" dirty="0">
                <a:latin typeface="Cambria Math" panose="02040503050406030204" pitchFamily="18" charset="0"/>
                <a:ea typeface="Cambria Math" panose="02040503050406030204" pitchFamily="18" charset="0"/>
              </a:rPr>
              <a:t> alphabet, WRITE ⌴, MOVE right</a:t>
            </a:r>
          </a:p>
          <a:p>
            <a:pPr marL="666154" lvl="1" indent="-342900">
              <a:buFont typeface="+mj-lt"/>
              <a:buAutoNum type="arabicPeriod"/>
            </a:pPr>
            <a:r>
              <a:rPr lang="en-US" sz="1800" dirty="0">
                <a:latin typeface="Cambria Math" panose="02040503050406030204" pitchFamily="18" charset="0"/>
                <a:ea typeface="Cambria Math" panose="02040503050406030204" pitchFamily="18" charset="0"/>
              </a:rPr>
              <a:t>READ current alphabet, WRITE stored alphabet, store current alphabet, MOVE right</a:t>
            </a:r>
          </a:p>
          <a:p>
            <a:pPr marL="666154" lvl="1" indent="-342900">
              <a:buFont typeface="+mj-lt"/>
              <a:buAutoNum type="arabicPeriod"/>
            </a:pPr>
            <a:r>
              <a:rPr lang="en-US" sz="1800" dirty="0">
                <a:latin typeface="Cambria Math" panose="02040503050406030204" pitchFamily="18" charset="0"/>
                <a:ea typeface="Cambria Math" panose="02040503050406030204" pitchFamily="18" charset="0"/>
              </a:rPr>
              <a:t>Continue step 2 until it WRITE ⌴, then MOVE to the ⌴ on the left, MOVE right to the 1</a:t>
            </a:r>
            <a:r>
              <a:rPr lang="en-US" sz="1800" baseline="30000" dirty="0">
                <a:latin typeface="Cambria Math" panose="02040503050406030204" pitchFamily="18" charset="0"/>
                <a:ea typeface="Cambria Math" panose="02040503050406030204" pitchFamily="18" charset="0"/>
              </a:rPr>
              <a:t>st</a:t>
            </a:r>
            <a:r>
              <a:rPr lang="en-US" sz="1800" dirty="0">
                <a:latin typeface="Cambria Math" panose="02040503050406030204" pitchFamily="18" charset="0"/>
                <a:ea typeface="Cambria Math" panose="02040503050406030204" pitchFamily="18" charset="0"/>
              </a:rPr>
              <a:t> alphabet</a:t>
            </a:r>
          </a:p>
          <a:p>
            <a:endParaRPr lang="en-US" sz="1000" dirty="0">
              <a:latin typeface="Cambria Math" panose="02040503050406030204" pitchFamily="18" charset="0"/>
              <a:ea typeface="Cambria Math" panose="02040503050406030204" pitchFamily="18" charset="0"/>
            </a:endParaRPr>
          </a:p>
          <a:p>
            <a:endParaRPr lang="en-US" sz="1000" dirty="0">
              <a:latin typeface="Cambria Math" panose="02040503050406030204" pitchFamily="18" charset="0"/>
              <a:ea typeface="Cambria Math" panose="02040503050406030204" pitchFamily="18" charset="0"/>
            </a:endParaRPr>
          </a:p>
          <a:p>
            <a:endParaRPr lang="en-US" sz="1000" dirty="0">
              <a:latin typeface="Cambria Math" panose="02040503050406030204" pitchFamily="18" charset="0"/>
              <a:ea typeface="Cambria Math" panose="02040503050406030204" pitchFamily="18" charset="0"/>
            </a:endParaRPr>
          </a:p>
          <a:p>
            <a:endParaRPr lang="en-US" sz="1000" dirty="0">
              <a:latin typeface="Cambria Math" panose="02040503050406030204" pitchFamily="18" charset="0"/>
              <a:ea typeface="Cambria Math" panose="02040503050406030204" pitchFamily="18" charset="0"/>
            </a:endParaRPr>
          </a:p>
          <a:p>
            <a:endParaRPr lang="en-US" sz="1000" dirty="0">
              <a:latin typeface="Cambria Math" panose="02040503050406030204" pitchFamily="18" charset="0"/>
              <a:ea typeface="Cambria Math" panose="02040503050406030204" pitchFamily="18" charset="0"/>
            </a:endParaRPr>
          </a:p>
          <a:p>
            <a:endParaRPr lang="en-US" sz="1000" dirty="0">
              <a:latin typeface="Cambria Math" panose="02040503050406030204" pitchFamily="18" charset="0"/>
              <a:ea typeface="Cambria Math" panose="02040503050406030204" pitchFamily="18" charset="0"/>
            </a:endParaRPr>
          </a:p>
          <a:p>
            <a:endParaRPr lang="en-US" sz="1000" dirty="0">
              <a:latin typeface="Cambria Math" panose="02040503050406030204" pitchFamily="18" charset="0"/>
              <a:ea typeface="Cambria Math" panose="02040503050406030204" pitchFamily="18" charset="0"/>
            </a:endParaRPr>
          </a:p>
          <a:p>
            <a:pPr lvl="2"/>
            <a:endParaRPr lang="en-US" sz="1000" dirty="0">
              <a:latin typeface="Cambria Math" panose="02040503050406030204" pitchFamily="18" charset="0"/>
              <a:ea typeface="Cambria Math" panose="02040503050406030204" pitchFamily="18" charset="0"/>
            </a:endParaRPr>
          </a:p>
          <a:p>
            <a:pPr marL="60722" indent="0">
              <a:buNone/>
            </a:pPr>
            <a:endParaRPr lang="en-US" sz="1000" dirty="0">
              <a:latin typeface="Cambria Math" panose="02040503050406030204" pitchFamily="18" charset="0"/>
              <a:ea typeface="Cambria Math" panose="02040503050406030204" pitchFamily="18" charset="0"/>
            </a:endParaRPr>
          </a:p>
          <a:p>
            <a:pPr marL="0" indent="-1786">
              <a:buNone/>
            </a:pPr>
            <a:endParaRPr lang="en-US" sz="1000" dirty="0">
              <a:solidFill>
                <a:srgbClr val="FF0000"/>
              </a:solidFill>
              <a:latin typeface="Cambria Math" panose="02040503050406030204" pitchFamily="18" charset="0"/>
              <a:ea typeface="Cambria Math" panose="02040503050406030204" pitchFamily="18" charset="0"/>
            </a:endParaRPr>
          </a:p>
          <a:p>
            <a:pPr marL="0" indent="-1786">
              <a:buNone/>
            </a:pPr>
            <a:r>
              <a:rPr lang="en-US" sz="2000" dirty="0">
                <a:solidFill>
                  <a:srgbClr val="FF0000"/>
                </a:solidFill>
                <a:latin typeface="Cambria Math" panose="02040503050406030204" pitchFamily="18" charset="0"/>
                <a:ea typeface="Cambria Math" panose="02040503050406030204" pitchFamily="18" charset="0"/>
              </a:rPr>
              <a:t>We will always consider that the given input already has a blank symbol ⌴ at both left and right of input. So, </a:t>
            </a:r>
            <a:r>
              <a:rPr lang="en-US" sz="2000" dirty="0">
                <a:solidFill>
                  <a:srgbClr val="FF0000"/>
                </a:solidFill>
              </a:rPr>
              <a:t>we will ignore these steps for our computation.</a:t>
            </a:r>
          </a:p>
        </p:txBody>
      </p:sp>
      <p:grpSp>
        <p:nvGrpSpPr>
          <p:cNvPr id="5" name="Group 4">
            <a:extLst>
              <a:ext uri="{FF2B5EF4-FFF2-40B4-BE49-F238E27FC236}">
                <a16:creationId xmlns:a16="http://schemas.microsoft.com/office/drawing/2014/main" id="{A368914E-8755-4778-BDA1-B40783A63196}"/>
              </a:ext>
            </a:extLst>
          </p:cNvPr>
          <p:cNvGrpSpPr/>
          <p:nvPr/>
        </p:nvGrpSpPr>
        <p:grpSpPr>
          <a:xfrm>
            <a:off x="578894" y="3611880"/>
            <a:ext cx="3276600" cy="1463040"/>
            <a:chOff x="1295400" y="1310640"/>
            <a:chExt cx="3276600" cy="1463040"/>
          </a:xfrm>
        </p:grpSpPr>
        <p:sp>
          <p:nvSpPr>
            <p:cNvPr id="6" name="Rectangle 5">
              <a:extLst>
                <a:ext uri="{FF2B5EF4-FFF2-40B4-BE49-F238E27FC236}">
                  <a16:creationId xmlns:a16="http://schemas.microsoft.com/office/drawing/2014/main" id="{F0670E2A-14EE-4584-A92B-4D6A0C7D4458}"/>
                </a:ext>
              </a:extLst>
            </p:cNvPr>
            <p:cNvSpPr/>
            <p:nvPr/>
          </p:nvSpPr>
          <p:spPr>
            <a:xfrm>
              <a:off x="1295400" y="1310640"/>
              <a:ext cx="3276600" cy="807720"/>
            </a:xfrm>
            <a:prstGeom prst="rect">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READ</a:t>
              </a:r>
              <a:r>
                <a:rPr lang="en-US" dirty="0"/>
                <a:t> 0, </a:t>
              </a:r>
              <a:r>
                <a:rPr lang="en-US" b="1" dirty="0"/>
                <a:t>WRITE</a:t>
              </a:r>
              <a:r>
                <a:rPr lang="en-US" dirty="0"/>
                <a:t> </a:t>
              </a:r>
              <a:r>
                <a:rPr lang="en-US" sz="1800" dirty="0">
                  <a:latin typeface="Cambria Math" panose="02040503050406030204" pitchFamily="18" charset="0"/>
                  <a:ea typeface="Cambria Math" panose="02040503050406030204" pitchFamily="18" charset="0"/>
                </a:rPr>
                <a:t>⌴, </a:t>
              </a:r>
              <a:r>
                <a:rPr lang="en-US" sz="1800" b="1" dirty="0">
                  <a:latin typeface="Cambria Math" panose="02040503050406030204" pitchFamily="18" charset="0"/>
                  <a:ea typeface="Cambria Math" panose="02040503050406030204" pitchFamily="18" charset="0"/>
                </a:rPr>
                <a:t>MOVE</a:t>
              </a:r>
              <a:r>
                <a:rPr lang="en-US" sz="1800" dirty="0">
                  <a:latin typeface="Cambria Math" panose="02040503050406030204" pitchFamily="18" charset="0"/>
                  <a:ea typeface="Cambria Math" panose="02040503050406030204" pitchFamily="18" charset="0"/>
                </a:rPr>
                <a:t> right</a:t>
              </a:r>
              <a:endParaRPr lang="en-US" dirty="0"/>
            </a:p>
          </p:txBody>
        </p:sp>
        <p:cxnSp>
          <p:nvCxnSpPr>
            <p:cNvPr id="7" name="Straight Arrow Connector 6">
              <a:extLst>
                <a:ext uri="{FF2B5EF4-FFF2-40B4-BE49-F238E27FC236}">
                  <a16:creationId xmlns:a16="http://schemas.microsoft.com/office/drawing/2014/main" id="{8F1B07F3-480A-4FEA-ABD3-FCD15E5D12A9}"/>
                </a:ext>
              </a:extLst>
            </p:cNvPr>
            <p:cNvCxnSpPr>
              <a:stCxn id="6" idx="2"/>
            </p:cNvCxnSpPr>
            <p:nvPr/>
          </p:nvCxnSpPr>
          <p:spPr>
            <a:xfrm>
              <a:off x="2933700" y="2118360"/>
              <a:ext cx="7620" cy="65532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grpSp>
      <p:graphicFrame>
        <p:nvGraphicFramePr>
          <p:cNvPr id="8" name="Table 8">
            <a:extLst>
              <a:ext uri="{FF2B5EF4-FFF2-40B4-BE49-F238E27FC236}">
                <a16:creationId xmlns:a16="http://schemas.microsoft.com/office/drawing/2014/main" id="{FD40C1E0-23B2-450D-BA99-EB39D9891E15}"/>
              </a:ext>
            </a:extLst>
          </p:cNvPr>
          <p:cNvGraphicFramePr>
            <a:graphicFrameLocks noGrp="1"/>
          </p:cNvGraphicFramePr>
          <p:nvPr/>
        </p:nvGraphicFramePr>
        <p:xfrm>
          <a:off x="1930907" y="5074920"/>
          <a:ext cx="7154955" cy="655320"/>
        </p:xfrm>
        <a:graphic>
          <a:graphicData uri="http://schemas.openxmlformats.org/drawingml/2006/table">
            <a:tbl>
              <a:tblPr firstRow="1" bandRow="1">
                <a:tableStyleId>{5C22544A-7EE6-4342-B048-85BDC9FD1C3A}</a:tableStyleId>
              </a:tblPr>
              <a:tblGrid>
                <a:gridCol w="476997">
                  <a:extLst>
                    <a:ext uri="{9D8B030D-6E8A-4147-A177-3AD203B41FA5}">
                      <a16:colId xmlns:a16="http://schemas.microsoft.com/office/drawing/2014/main" val="820578670"/>
                    </a:ext>
                  </a:extLst>
                </a:gridCol>
                <a:gridCol w="476997">
                  <a:extLst>
                    <a:ext uri="{9D8B030D-6E8A-4147-A177-3AD203B41FA5}">
                      <a16:colId xmlns:a16="http://schemas.microsoft.com/office/drawing/2014/main" val="734304406"/>
                    </a:ext>
                  </a:extLst>
                </a:gridCol>
                <a:gridCol w="476997">
                  <a:extLst>
                    <a:ext uri="{9D8B030D-6E8A-4147-A177-3AD203B41FA5}">
                      <a16:colId xmlns:a16="http://schemas.microsoft.com/office/drawing/2014/main" val="270270443"/>
                    </a:ext>
                  </a:extLst>
                </a:gridCol>
                <a:gridCol w="476997">
                  <a:extLst>
                    <a:ext uri="{9D8B030D-6E8A-4147-A177-3AD203B41FA5}">
                      <a16:colId xmlns:a16="http://schemas.microsoft.com/office/drawing/2014/main" val="2262732411"/>
                    </a:ext>
                  </a:extLst>
                </a:gridCol>
                <a:gridCol w="476997">
                  <a:extLst>
                    <a:ext uri="{9D8B030D-6E8A-4147-A177-3AD203B41FA5}">
                      <a16:colId xmlns:a16="http://schemas.microsoft.com/office/drawing/2014/main" val="1144225545"/>
                    </a:ext>
                  </a:extLst>
                </a:gridCol>
                <a:gridCol w="476997">
                  <a:extLst>
                    <a:ext uri="{9D8B030D-6E8A-4147-A177-3AD203B41FA5}">
                      <a16:colId xmlns:a16="http://schemas.microsoft.com/office/drawing/2014/main" val="1884732584"/>
                    </a:ext>
                  </a:extLst>
                </a:gridCol>
                <a:gridCol w="476997">
                  <a:extLst>
                    <a:ext uri="{9D8B030D-6E8A-4147-A177-3AD203B41FA5}">
                      <a16:colId xmlns:a16="http://schemas.microsoft.com/office/drawing/2014/main" val="3595014140"/>
                    </a:ext>
                  </a:extLst>
                </a:gridCol>
                <a:gridCol w="476997">
                  <a:extLst>
                    <a:ext uri="{9D8B030D-6E8A-4147-A177-3AD203B41FA5}">
                      <a16:colId xmlns:a16="http://schemas.microsoft.com/office/drawing/2014/main" val="3535072977"/>
                    </a:ext>
                  </a:extLst>
                </a:gridCol>
                <a:gridCol w="476997">
                  <a:extLst>
                    <a:ext uri="{9D8B030D-6E8A-4147-A177-3AD203B41FA5}">
                      <a16:colId xmlns:a16="http://schemas.microsoft.com/office/drawing/2014/main" val="2559035186"/>
                    </a:ext>
                  </a:extLst>
                </a:gridCol>
                <a:gridCol w="476997">
                  <a:extLst>
                    <a:ext uri="{9D8B030D-6E8A-4147-A177-3AD203B41FA5}">
                      <a16:colId xmlns:a16="http://schemas.microsoft.com/office/drawing/2014/main" val="4189786647"/>
                    </a:ext>
                  </a:extLst>
                </a:gridCol>
                <a:gridCol w="476997">
                  <a:extLst>
                    <a:ext uri="{9D8B030D-6E8A-4147-A177-3AD203B41FA5}">
                      <a16:colId xmlns:a16="http://schemas.microsoft.com/office/drawing/2014/main" val="2391937376"/>
                    </a:ext>
                  </a:extLst>
                </a:gridCol>
                <a:gridCol w="476997">
                  <a:extLst>
                    <a:ext uri="{9D8B030D-6E8A-4147-A177-3AD203B41FA5}">
                      <a16:colId xmlns:a16="http://schemas.microsoft.com/office/drawing/2014/main" val="1528703721"/>
                    </a:ext>
                  </a:extLst>
                </a:gridCol>
                <a:gridCol w="476997">
                  <a:extLst>
                    <a:ext uri="{9D8B030D-6E8A-4147-A177-3AD203B41FA5}">
                      <a16:colId xmlns:a16="http://schemas.microsoft.com/office/drawing/2014/main" val="2480550024"/>
                    </a:ext>
                  </a:extLst>
                </a:gridCol>
                <a:gridCol w="476997">
                  <a:extLst>
                    <a:ext uri="{9D8B030D-6E8A-4147-A177-3AD203B41FA5}">
                      <a16:colId xmlns:a16="http://schemas.microsoft.com/office/drawing/2014/main" val="1990359349"/>
                    </a:ext>
                  </a:extLst>
                </a:gridCol>
                <a:gridCol w="476997">
                  <a:extLst>
                    <a:ext uri="{9D8B030D-6E8A-4147-A177-3AD203B41FA5}">
                      <a16:colId xmlns:a16="http://schemas.microsoft.com/office/drawing/2014/main" val="3065418277"/>
                    </a:ext>
                  </a:extLst>
                </a:gridCol>
              </a:tblGrid>
              <a:tr h="655320">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Cambria Math" panose="02040503050406030204" pitchFamily="18" charset="0"/>
                          <a:ea typeface="Cambria Math" panose="02040503050406030204" pitchFamily="18" charset="0"/>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59751744"/>
                  </a:ext>
                </a:extLst>
              </a:tr>
            </a:tbl>
          </a:graphicData>
        </a:graphic>
      </p:graphicFrame>
      <p:graphicFrame>
        <p:nvGraphicFramePr>
          <p:cNvPr id="9" name="Table 8">
            <a:extLst>
              <a:ext uri="{FF2B5EF4-FFF2-40B4-BE49-F238E27FC236}">
                <a16:creationId xmlns:a16="http://schemas.microsoft.com/office/drawing/2014/main" id="{5A54875C-21D4-4E32-9CA3-343D2496333F}"/>
              </a:ext>
            </a:extLst>
          </p:cNvPr>
          <p:cNvGraphicFramePr>
            <a:graphicFrameLocks noGrp="1"/>
          </p:cNvGraphicFramePr>
          <p:nvPr/>
        </p:nvGraphicFramePr>
        <p:xfrm>
          <a:off x="1930907" y="5074920"/>
          <a:ext cx="7154955" cy="655320"/>
        </p:xfrm>
        <a:graphic>
          <a:graphicData uri="http://schemas.openxmlformats.org/drawingml/2006/table">
            <a:tbl>
              <a:tblPr firstRow="1" bandRow="1">
                <a:tableStyleId>{5C22544A-7EE6-4342-B048-85BDC9FD1C3A}</a:tableStyleId>
              </a:tblPr>
              <a:tblGrid>
                <a:gridCol w="476997">
                  <a:extLst>
                    <a:ext uri="{9D8B030D-6E8A-4147-A177-3AD203B41FA5}">
                      <a16:colId xmlns:a16="http://schemas.microsoft.com/office/drawing/2014/main" val="820578670"/>
                    </a:ext>
                  </a:extLst>
                </a:gridCol>
                <a:gridCol w="476997">
                  <a:extLst>
                    <a:ext uri="{9D8B030D-6E8A-4147-A177-3AD203B41FA5}">
                      <a16:colId xmlns:a16="http://schemas.microsoft.com/office/drawing/2014/main" val="734304406"/>
                    </a:ext>
                  </a:extLst>
                </a:gridCol>
                <a:gridCol w="476997">
                  <a:extLst>
                    <a:ext uri="{9D8B030D-6E8A-4147-A177-3AD203B41FA5}">
                      <a16:colId xmlns:a16="http://schemas.microsoft.com/office/drawing/2014/main" val="270270443"/>
                    </a:ext>
                  </a:extLst>
                </a:gridCol>
                <a:gridCol w="476997">
                  <a:extLst>
                    <a:ext uri="{9D8B030D-6E8A-4147-A177-3AD203B41FA5}">
                      <a16:colId xmlns:a16="http://schemas.microsoft.com/office/drawing/2014/main" val="2262732411"/>
                    </a:ext>
                  </a:extLst>
                </a:gridCol>
                <a:gridCol w="476997">
                  <a:extLst>
                    <a:ext uri="{9D8B030D-6E8A-4147-A177-3AD203B41FA5}">
                      <a16:colId xmlns:a16="http://schemas.microsoft.com/office/drawing/2014/main" val="1144225545"/>
                    </a:ext>
                  </a:extLst>
                </a:gridCol>
                <a:gridCol w="476997">
                  <a:extLst>
                    <a:ext uri="{9D8B030D-6E8A-4147-A177-3AD203B41FA5}">
                      <a16:colId xmlns:a16="http://schemas.microsoft.com/office/drawing/2014/main" val="1884732584"/>
                    </a:ext>
                  </a:extLst>
                </a:gridCol>
                <a:gridCol w="476997">
                  <a:extLst>
                    <a:ext uri="{9D8B030D-6E8A-4147-A177-3AD203B41FA5}">
                      <a16:colId xmlns:a16="http://schemas.microsoft.com/office/drawing/2014/main" val="3595014140"/>
                    </a:ext>
                  </a:extLst>
                </a:gridCol>
                <a:gridCol w="476997">
                  <a:extLst>
                    <a:ext uri="{9D8B030D-6E8A-4147-A177-3AD203B41FA5}">
                      <a16:colId xmlns:a16="http://schemas.microsoft.com/office/drawing/2014/main" val="3535072977"/>
                    </a:ext>
                  </a:extLst>
                </a:gridCol>
                <a:gridCol w="476997">
                  <a:extLst>
                    <a:ext uri="{9D8B030D-6E8A-4147-A177-3AD203B41FA5}">
                      <a16:colId xmlns:a16="http://schemas.microsoft.com/office/drawing/2014/main" val="2559035186"/>
                    </a:ext>
                  </a:extLst>
                </a:gridCol>
                <a:gridCol w="476997">
                  <a:extLst>
                    <a:ext uri="{9D8B030D-6E8A-4147-A177-3AD203B41FA5}">
                      <a16:colId xmlns:a16="http://schemas.microsoft.com/office/drawing/2014/main" val="4189786647"/>
                    </a:ext>
                  </a:extLst>
                </a:gridCol>
                <a:gridCol w="476997">
                  <a:extLst>
                    <a:ext uri="{9D8B030D-6E8A-4147-A177-3AD203B41FA5}">
                      <a16:colId xmlns:a16="http://schemas.microsoft.com/office/drawing/2014/main" val="2391937376"/>
                    </a:ext>
                  </a:extLst>
                </a:gridCol>
                <a:gridCol w="476997">
                  <a:extLst>
                    <a:ext uri="{9D8B030D-6E8A-4147-A177-3AD203B41FA5}">
                      <a16:colId xmlns:a16="http://schemas.microsoft.com/office/drawing/2014/main" val="1528703721"/>
                    </a:ext>
                  </a:extLst>
                </a:gridCol>
                <a:gridCol w="476997">
                  <a:extLst>
                    <a:ext uri="{9D8B030D-6E8A-4147-A177-3AD203B41FA5}">
                      <a16:colId xmlns:a16="http://schemas.microsoft.com/office/drawing/2014/main" val="2480550024"/>
                    </a:ext>
                  </a:extLst>
                </a:gridCol>
                <a:gridCol w="476997">
                  <a:extLst>
                    <a:ext uri="{9D8B030D-6E8A-4147-A177-3AD203B41FA5}">
                      <a16:colId xmlns:a16="http://schemas.microsoft.com/office/drawing/2014/main" val="1990359349"/>
                    </a:ext>
                  </a:extLst>
                </a:gridCol>
                <a:gridCol w="476997">
                  <a:extLst>
                    <a:ext uri="{9D8B030D-6E8A-4147-A177-3AD203B41FA5}">
                      <a16:colId xmlns:a16="http://schemas.microsoft.com/office/drawing/2014/main" val="3065418277"/>
                    </a:ext>
                  </a:extLst>
                </a:gridCol>
              </a:tblGrid>
              <a:tr h="655320">
                <a:tc>
                  <a:txBody>
                    <a:bodyPr/>
                    <a:lstStyle/>
                    <a:p>
                      <a:pPr algn="ctr"/>
                      <a:r>
                        <a:rPr lang="en-US" sz="3200" dirty="0">
                          <a:solidFill>
                            <a:schemeClr val="tx1"/>
                          </a:solidFill>
                          <a:latin typeface="Cambria Math" panose="02040503050406030204" pitchFamily="18" charset="0"/>
                          <a:ea typeface="Cambria Math" panose="02040503050406030204" pitchFamily="18" charset="0"/>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Cambria Math" panose="02040503050406030204" pitchFamily="18" charset="0"/>
                          <a:ea typeface="Cambria Math" panose="02040503050406030204" pitchFamily="18" charset="0"/>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59751744"/>
                  </a:ext>
                </a:extLst>
              </a:tr>
            </a:tbl>
          </a:graphicData>
        </a:graphic>
      </p:graphicFrame>
      <p:grpSp>
        <p:nvGrpSpPr>
          <p:cNvPr id="10" name="Group 9">
            <a:extLst>
              <a:ext uri="{FF2B5EF4-FFF2-40B4-BE49-F238E27FC236}">
                <a16:creationId xmlns:a16="http://schemas.microsoft.com/office/drawing/2014/main" id="{62AF97C8-D18F-43CF-90B7-AE0D18884E23}"/>
              </a:ext>
            </a:extLst>
          </p:cNvPr>
          <p:cNvGrpSpPr/>
          <p:nvPr/>
        </p:nvGrpSpPr>
        <p:grpSpPr>
          <a:xfrm>
            <a:off x="1020854" y="3611880"/>
            <a:ext cx="3276600" cy="1463040"/>
            <a:chOff x="1752600" y="1325880"/>
            <a:chExt cx="3276600" cy="1463040"/>
          </a:xfrm>
        </p:grpSpPr>
        <p:sp>
          <p:nvSpPr>
            <p:cNvPr id="11" name="Rectangle 10">
              <a:extLst>
                <a:ext uri="{FF2B5EF4-FFF2-40B4-BE49-F238E27FC236}">
                  <a16:creationId xmlns:a16="http://schemas.microsoft.com/office/drawing/2014/main" id="{0C5DD1A7-FB73-480E-9EC2-7398F902E3B0}"/>
                </a:ext>
              </a:extLst>
            </p:cNvPr>
            <p:cNvSpPr/>
            <p:nvPr/>
          </p:nvSpPr>
          <p:spPr>
            <a:xfrm>
              <a:off x="1752600" y="1325880"/>
              <a:ext cx="3276600" cy="807720"/>
            </a:xfrm>
            <a:prstGeom prst="rect">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READ</a:t>
              </a:r>
              <a:r>
                <a:rPr lang="en-US" dirty="0"/>
                <a:t> 1, </a:t>
              </a:r>
              <a:r>
                <a:rPr lang="en-US" b="1" dirty="0"/>
                <a:t>WRITE</a:t>
              </a:r>
              <a:r>
                <a:rPr lang="en-US" dirty="0"/>
                <a:t> </a:t>
              </a:r>
              <a:r>
                <a:rPr lang="en-US" sz="1800" dirty="0">
                  <a:latin typeface="Cambria Math" panose="02040503050406030204" pitchFamily="18" charset="0"/>
                  <a:ea typeface="Cambria Math" panose="02040503050406030204" pitchFamily="18" charset="0"/>
                </a:rPr>
                <a:t>0, </a:t>
              </a:r>
              <a:r>
                <a:rPr lang="en-US" sz="1800" b="1" dirty="0">
                  <a:latin typeface="Cambria Math" panose="02040503050406030204" pitchFamily="18" charset="0"/>
                  <a:ea typeface="Cambria Math" panose="02040503050406030204" pitchFamily="18" charset="0"/>
                </a:rPr>
                <a:t>MOVE</a:t>
              </a:r>
              <a:r>
                <a:rPr lang="en-US" sz="1800" dirty="0">
                  <a:latin typeface="Cambria Math" panose="02040503050406030204" pitchFamily="18" charset="0"/>
                  <a:ea typeface="Cambria Math" panose="02040503050406030204" pitchFamily="18" charset="0"/>
                </a:rPr>
                <a:t> right</a:t>
              </a:r>
              <a:endParaRPr lang="en-US" dirty="0"/>
            </a:p>
          </p:txBody>
        </p:sp>
        <p:cxnSp>
          <p:nvCxnSpPr>
            <p:cNvPr id="12" name="Straight Arrow Connector 11">
              <a:extLst>
                <a:ext uri="{FF2B5EF4-FFF2-40B4-BE49-F238E27FC236}">
                  <a16:creationId xmlns:a16="http://schemas.microsoft.com/office/drawing/2014/main" id="{0B58E303-BB25-4D96-9481-A0AC8E3C8720}"/>
                </a:ext>
              </a:extLst>
            </p:cNvPr>
            <p:cNvCxnSpPr>
              <a:stCxn id="11" idx="2"/>
            </p:cNvCxnSpPr>
            <p:nvPr/>
          </p:nvCxnSpPr>
          <p:spPr>
            <a:xfrm>
              <a:off x="3390900" y="2133600"/>
              <a:ext cx="7620" cy="65532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grpSp>
      <p:graphicFrame>
        <p:nvGraphicFramePr>
          <p:cNvPr id="13" name="Table 8">
            <a:extLst>
              <a:ext uri="{FF2B5EF4-FFF2-40B4-BE49-F238E27FC236}">
                <a16:creationId xmlns:a16="http://schemas.microsoft.com/office/drawing/2014/main" id="{C29D4AE6-8499-4350-9635-DD664E482C38}"/>
              </a:ext>
            </a:extLst>
          </p:cNvPr>
          <p:cNvGraphicFramePr>
            <a:graphicFrameLocks noGrp="1"/>
          </p:cNvGraphicFramePr>
          <p:nvPr/>
        </p:nvGraphicFramePr>
        <p:xfrm>
          <a:off x="1930907" y="5074920"/>
          <a:ext cx="7154955" cy="655320"/>
        </p:xfrm>
        <a:graphic>
          <a:graphicData uri="http://schemas.openxmlformats.org/drawingml/2006/table">
            <a:tbl>
              <a:tblPr firstRow="1" bandRow="1">
                <a:tableStyleId>{5C22544A-7EE6-4342-B048-85BDC9FD1C3A}</a:tableStyleId>
              </a:tblPr>
              <a:tblGrid>
                <a:gridCol w="476997">
                  <a:extLst>
                    <a:ext uri="{9D8B030D-6E8A-4147-A177-3AD203B41FA5}">
                      <a16:colId xmlns:a16="http://schemas.microsoft.com/office/drawing/2014/main" val="820578670"/>
                    </a:ext>
                  </a:extLst>
                </a:gridCol>
                <a:gridCol w="476997">
                  <a:extLst>
                    <a:ext uri="{9D8B030D-6E8A-4147-A177-3AD203B41FA5}">
                      <a16:colId xmlns:a16="http://schemas.microsoft.com/office/drawing/2014/main" val="734304406"/>
                    </a:ext>
                  </a:extLst>
                </a:gridCol>
                <a:gridCol w="476997">
                  <a:extLst>
                    <a:ext uri="{9D8B030D-6E8A-4147-A177-3AD203B41FA5}">
                      <a16:colId xmlns:a16="http://schemas.microsoft.com/office/drawing/2014/main" val="270270443"/>
                    </a:ext>
                  </a:extLst>
                </a:gridCol>
                <a:gridCol w="476997">
                  <a:extLst>
                    <a:ext uri="{9D8B030D-6E8A-4147-A177-3AD203B41FA5}">
                      <a16:colId xmlns:a16="http://schemas.microsoft.com/office/drawing/2014/main" val="2262732411"/>
                    </a:ext>
                  </a:extLst>
                </a:gridCol>
                <a:gridCol w="476997">
                  <a:extLst>
                    <a:ext uri="{9D8B030D-6E8A-4147-A177-3AD203B41FA5}">
                      <a16:colId xmlns:a16="http://schemas.microsoft.com/office/drawing/2014/main" val="1144225545"/>
                    </a:ext>
                  </a:extLst>
                </a:gridCol>
                <a:gridCol w="476997">
                  <a:extLst>
                    <a:ext uri="{9D8B030D-6E8A-4147-A177-3AD203B41FA5}">
                      <a16:colId xmlns:a16="http://schemas.microsoft.com/office/drawing/2014/main" val="1884732584"/>
                    </a:ext>
                  </a:extLst>
                </a:gridCol>
                <a:gridCol w="476997">
                  <a:extLst>
                    <a:ext uri="{9D8B030D-6E8A-4147-A177-3AD203B41FA5}">
                      <a16:colId xmlns:a16="http://schemas.microsoft.com/office/drawing/2014/main" val="3595014140"/>
                    </a:ext>
                  </a:extLst>
                </a:gridCol>
                <a:gridCol w="476997">
                  <a:extLst>
                    <a:ext uri="{9D8B030D-6E8A-4147-A177-3AD203B41FA5}">
                      <a16:colId xmlns:a16="http://schemas.microsoft.com/office/drawing/2014/main" val="3535072977"/>
                    </a:ext>
                  </a:extLst>
                </a:gridCol>
                <a:gridCol w="476997">
                  <a:extLst>
                    <a:ext uri="{9D8B030D-6E8A-4147-A177-3AD203B41FA5}">
                      <a16:colId xmlns:a16="http://schemas.microsoft.com/office/drawing/2014/main" val="2559035186"/>
                    </a:ext>
                  </a:extLst>
                </a:gridCol>
                <a:gridCol w="476997">
                  <a:extLst>
                    <a:ext uri="{9D8B030D-6E8A-4147-A177-3AD203B41FA5}">
                      <a16:colId xmlns:a16="http://schemas.microsoft.com/office/drawing/2014/main" val="4189786647"/>
                    </a:ext>
                  </a:extLst>
                </a:gridCol>
                <a:gridCol w="476997">
                  <a:extLst>
                    <a:ext uri="{9D8B030D-6E8A-4147-A177-3AD203B41FA5}">
                      <a16:colId xmlns:a16="http://schemas.microsoft.com/office/drawing/2014/main" val="2391937376"/>
                    </a:ext>
                  </a:extLst>
                </a:gridCol>
                <a:gridCol w="476997">
                  <a:extLst>
                    <a:ext uri="{9D8B030D-6E8A-4147-A177-3AD203B41FA5}">
                      <a16:colId xmlns:a16="http://schemas.microsoft.com/office/drawing/2014/main" val="1528703721"/>
                    </a:ext>
                  </a:extLst>
                </a:gridCol>
                <a:gridCol w="476997">
                  <a:extLst>
                    <a:ext uri="{9D8B030D-6E8A-4147-A177-3AD203B41FA5}">
                      <a16:colId xmlns:a16="http://schemas.microsoft.com/office/drawing/2014/main" val="2480550024"/>
                    </a:ext>
                  </a:extLst>
                </a:gridCol>
                <a:gridCol w="476997">
                  <a:extLst>
                    <a:ext uri="{9D8B030D-6E8A-4147-A177-3AD203B41FA5}">
                      <a16:colId xmlns:a16="http://schemas.microsoft.com/office/drawing/2014/main" val="1990359349"/>
                    </a:ext>
                  </a:extLst>
                </a:gridCol>
                <a:gridCol w="476997">
                  <a:extLst>
                    <a:ext uri="{9D8B030D-6E8A-4147-A177-3AD203B41FA5}">
                      <a16:colId xmlns:a16="http://schemas.microsoft.com/office/drawing/2014/main" val="3065418277"/>
                    </a:ext>
                  </a:extLst>
                </a:gridCol>
              </a:tblGrid>
              <a:tr h="655320">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3200" dirty="0">
                          <a:solidFill>
                            <a:schemeClr val="tx1"/>
                          </a:solidFill>
                          <a:latin typeface="Cambria Math" panose="02040503050406030204" pitchFamily="18" charset="0"/>
                          <a:ea typeface="Cambria Math" panose="02040503050406030204" pitchFamily="18" charset="0"/>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Cambria Math" panose="02040503050406030204" pitchFamily="18" charset="0"/>
                          <a:ea typeface="Cambria Math" panose="02040503050406030204" pitchFamily="18" charset="0"/>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59751744"/>
                  </a:ext>
                </a:extLst>
              </a:tr>
            </a:tbl>
          </a:graphicData>
        </a:graphic>
      </p:graphicFrame>
      <p:grpSp>
        <p:nvGrpSpPr>
          <p:cNvPr id="14" name="Group 13">
            <a:extLst>
              <a:ext uri="{FF2B5EF4-FFF2-40B4-BE49-F238E27FC236}">
                <a16:creationId xmlns:a16="http://schemas.microsoft.com/office/drawing/2014/main" id="{058BF369-54AD-4876-91DA-B56B820607FF}"/>
              </a:ext>
            </a:extLst>
          </p:cNvPr>
          <p:cNvGrpSpPr/>
          <p:nvPr/>
        </p:nvGrpSpPr>
        <p:grpSpPr>
          <a:xfrm>
            <a:off x="1475612" y="3611880"/>
            <a:ext cx="3276600" cy="1463040"/>
            <a:chOff x="1752600" y="1325880"/>
            <a:chExt cx="3276600" cy="1463040"/>
          </a:xfrm>
        </p:grpSpPr>
        <p:sp>
          <p:nvSpPr>
            <p:cNvPr id="15" name="Rectangle 14">
              <a:extLst>
                <a:ext uri="{FF2B5EF4-FFF2-40B4-BE49-F238E27FC236}">
                  <a16:creationId xmlns:a16="http://schemas.microsoft.com/office/drawing/2014/main" id="{A3CE5BDF-BBF3-437C-9139-48E39E32CD6B}"/>
                </a:ext>
              </a:extLst>
            </p:cNvPr>
            <p:cNvSpPr/>
            <p:nvPr/>
          </p:nvSpPr>
          <p:spPr>
            <a:xfrm>
              <a:off x="1752600" y="1325880"/>
              <a:ext cx="3276600" cy="807720"/>
            </a:xfrm>
            <a:prstGeom prst="rect">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READ</a:t>
              </a:r>
              <a:r>
                <a:rPr lang="en-US" dirty="0"/>
                <a:t> 1, </a:t>
              </a:r>
              <a:r>
                <a:rPr lang="en-US" b="1" dirty="0"/>
                <a:t>WRITE</a:t>
              </a:r>
              <a:r>
                <a:rPr lang="en-US" dirty="0"/>
                <a:t> </a:t>
              </a:r>
              <a:r>
                <a:rPr lang="en-US" sz="1800" dirty="0">
                  <a:latin typeface="Cambria Math" panose="02040503050406030204" pitchFamily="18" charset="0"/>
                  <a:ea typeface="Cambria Math" panose="02040503050406030204" pitchFamily="18" charset="0"/>
                </a:rPr>
                <a:t>1, </a:t>
              </a:r>
              <a:r>
                <a:rPr lang="en-US" sz="1800" b="1" dirty="0">
                  <a:latin typeface="Cambria Math" panose="02040503050406030204" pitchFamily="18" charset="0"/>
                  <a:ea typeface="Cambria Math" panose="02040503050406030204" pitchFamily="18" charset="0"/>
                </a:rPr>
                <a:t>MOVE</a:t>
              </a:r>
              <a:r>
                <a:rPr lang="en-US" sz="1800" dirty="0">
                  <a:latin typeface="Cambria Math" panose="02040503050406030204" pitchFamily="18" charset="0"/>
                  <a:ea typeface="Cambria Math" panose="02040503050406030204" pitchFamily="18" charset="0"/>
                </a:rPr>
                <a:t> right</a:t>
              </a:r>
              <a:endParaRPr lang="en-US" dirty="0"/>
            </a:p>
          </p:txBody>
        </p:sp>
        <p:cxnSp>
          <p:nvCxnSpPr>
            <p:cNvPr id="16" name="Straight Arrow Connector 15">
              <a:extLst>
                <a:ext uri="{FF2B5EF4-FFF2-40B4-BE49-F238E27FC236}">
                  <a16:creationId xmlns:a16="http://schemas.microsoft.com/office/drawing/2014/main" id="{3ECFEB6A-0A24-4516-B3E4-393D604B8BB7}"/>
                </a:ext>
              </a:extLst>
            </p:cNvPr>
            <p:cNvCxnSpPr>
              <a:stCxn id="15" idx="2"/>
            </p:cNvCxnSpPr>
            <p:nvPr/>
          </p:nvCxnSpPr>
          <p:spPr>
            <a:xfrm>
              <a:off x="3390900" y="2133600"/>
              <a:ext cx="7620" cy="65532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grpSp>
      <p:graphicFrame>
        <p:nvGraphicFramePr>
          <p:cNvPr id="17" name="Table 8">
            <a:extLst>
              <a:ext uri="{FF2B5EF4-FFF2-40B4-BE49-F238E27FC236}">
                <a16:creationId xmlns:a16="http://schemas.microsoft.com/office/drawing/2014/main" id="{53F17EC0-C15B-4EE0-BCAF-B587E5787DF5}"/>
              </a:ext>
            </a:extLst>
          </p:cNvPr>
          <p:cNvGraphicFramePr>
            <a:graphicFrameLocks noGrp="1"/>
          </p:cNvGraphicFramePr>
          <p:nvPr/>
        </p:nvGraphicFramePr>
        <p:xfrm>
          <a:off x="1934179" y="5074920"/>
          <a:ext cx="7154955" cy="655320"/>
        </p:xfrm>
        <a:graphic>
          <a:graphicData uri="http://schemas.openxmlformats.org/drawingml/2006/table">
            <a:tbl>
              <a:tblPr firstRow="1" bandRow="1">
                <a:tableStyleId>{5C22544A-7EE6-4342-B048-85BDC9FD1C3A}</a:tableStyleId>
              </a:tblPr>
              <a:tblGrid>
                <a:gridCol w="476997">
                  <a:extLst>
                    <a:ext uri="{9D8B030D-6E8A-4147-A177-3AD203B41FA5}">
                      <a16:colId xmlns:a16="http://schemas.microsoft.com/office/drawing/2014/main" val="820578670"/>
                    </a:ext>
                  </a:extLst>
                </a:gridCol>
                <a:gridCol w="476997">
                  <a:extLst>
                    <a:ext uri="{9D8B030D-6E8A-4147-A177-3AD203B41FA5}">
                      <a16:colId xmlns:a16="http://schemas.microsoft.com/office/drawing/2014/main" val="734304406"/>
                    </a:ext>
                  </a:extLst>
                </a:gridCol>
                <a:gridCol w="476997">
                  <a:extLst>
                    <a:ext uri="{9D8B030D-6E8A-4147-A177-3AD203B41FA5}">
                      <a16:colId xmlns:a16="http://schemas.microsoft.com/office/drawing/2014/main" val="270270443"/>
                    </a:ext>
                  </a:extLst>
                </a:gridCol>
                <a:gridCol w="476997">
                  <a:extLst>
                    <a:ext uri="{9D8B030D-6E8A-4147-A177-3AD203B41FA5}">
                      <a16:colId xmlns:a16="http://schemas.microsoft.com/office/drawing/2014/main" val="2262732411"/>
                    </a:ext>
                  </a:extLst>
                </a:gridCol>
                <a:gridCol w="476997">
                  <a:extLst>
                    <a:ext uri="{9D8B030D-6E8A-4147-A177-3AD203B41FA5}">
                      <a16:colId xmlns:a16="http://schemas.microsoft.com/office/drawing/2014/main" val="1144225545"/>
                    </a:ext>
                  </a:extLst>
                </a:gridCol>
                <a:gridCol w="476997">
                  <a:extLst>
                    <a:ext uri="{9D8B030D-6E8A-4147-A177-3AD203B41FA5}">
                      <a16:colId xmlns:a16="http://schemas.microsoft.com/office/drawing/2014/main" val="1884732584"/>
                    </a:ext>
                  </a:extLst>
                </a:gridCol>
                <a:gridCol w="476997">
                  <a:extLst>
                    <a:ext uri="{9D8B030D-6E8A-4147-A177-3AD203B41FA5}">
                      <a16:colId xmlns:a16="http://schemas.microsoft.com/office/drawing/2014/main" val="3595014140"/>
                    </a:ext>
                  </a:extLst>
                </a:gridCol>
                <a:gridCol w="476997">
                  <a:extLst>
                    <a:ext uri="{9D8B030D-6E8A-4147-A177-3AD203B41FA5}">
                      <a16:colId xmlns:a16="http://schemas.microsoft.com/office/drawing/2014/main" val="3535072977"/>
                    </a:ext>
                  </a:extLst>
                </a:gridCol>
                <a:gridCol w="476997">
                  <a:extLst>
                    <a:ext uri="{9D8B030D-6E8A-4147-A177-3AD203B41FA5}">
                      <a16:colId xmlns:a16="http://schemas.microsoft.com/office/drawing/2014/main" val="2559035186"/>
                    </a:ext>
                  </a:extLst>
                </a:gridCol>
                <a:gridCol w="476997">
                  <a:extLst>
                    <a:ext uri="{9D8B030D-6E8A-4147-A177-3AD203B41FA5}">
                      <a16:colId xmlns:a16="http://schemas.microsoft.com/office/drawing/2014/main" val="4189786647"/>
                    </a:ext>
                  </a:extLst>
                </a:gridCol>
                <a:gridCol w="476997">
                  <a:extLst>
                    <a:ext uri="{9D8B030D-6E8A-4147-A177-3AD203B41FA5}">
                      <a16:colId xmlns:a16="http://schemas.microsoft.com/office/drawing/2014/main" val="2391937376"/>
                    </a:ext>
                  </a:extLst>
                </a:gridCol>
                <a:gridCol w="476997">
                  <a:extLst>
                    <a:ext uri="{9D8B030D-6E8A-4147-A177-3AD203B41FA5}">
                      <a16:colId xmlns:a16="http://schemas.microsoft.com/office/drawing/2014/main" val="1528703721"/>
                    </a:ext>
                  </a:extLst>
                </a:gridCol>
                <a:gridCol w="476997">
                  <a:extLst>
                    <a:ext uri="{9D8B030D-6E8A-4147-A177-3AD203B41FA5}">
                      <a16:colId xmlns:a16="http://schemas.microsoft.com/office/drawing/2014/main" val="2480550024"/>
                    </a:ext>
                  </a:extLst>
                </a:gridCol>
                <a:gridCol w="476997">
                  <a:extLst>
                    <a:ext uri="{9D8B030D-6E8A-4147-A177-3AD203B41FA5}">
                      <a16:colId xmlns:a16="http://schemas.microsoft.com/office/drawing/2014/main" val="1990359349"/>
                    </a:ext>
                  </a:extLst>
                </a:gridCol>
                <a:gridCol w="476997">
                  <a:extLst>
                    <a:ext uri="{9D8B030D-6E8A-4147-A177-3AD203B41FA5}">
                      <a16:colId xmlns:a16="http://schemas.microsoft.com/office/drawing/2014/main" val="3065418277"/>
                    </a:ext>
                  </a:extLst>
                </a:gridCol>
              </a:tblGrid>
              <a:tr h="655320">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3200" dirty="0">
                          <a:solidFill>
                            <a:schemeClr val="tx1"/>
                          </a:solidFill>
                          <a:latin typeface="Cambria Math" panose="02040503050406030204" pitchFamily="18" charset="0"/>
                          <a:ea typeface="Cambria Math" panose="02040503050406030204" pitchFamily="18" charset="0"/>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Cambria Math" panose="02040503050406030204" pitchFamily="18" charset="0"/>
                          <a:ea typeface="Cambria Math" panose="02040503050406030204" pitchFamily="18" charset="0"/>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59751744"/>
                  </a:ext>
                </a:extLst>
              </a:tr>
            </a:tbl>
          </a:graphicData>
        </a:graphic>
      </p:graphicFrame>
      <p:grpSp>
        <p:nvGrpSpPr>
          <p:cNvPr id="18" name="Group 17">
            <a:extLst>
              <a:ext uri="{FF2B5EF4-FFF2-40B4-BE49-F238E27FC236}">
                <a16:creationId xmlns:a16="http://schemas.microsoft.com/office/drawing/2014/main" id="{273E5197-6EA1-46F0-A5B8-66CF2AB995EB}"/>
              </a:ext>
            </a:extLst>
          </p:cNvPr>
          <p:cNvGrpSpPr/>
          <p:nvPr/>
        </p:nvGrpSpPr>
        <p:grpSpPr>
          <a:xfrm>
            <a:off x="1948052" y="3611880"/>
            <a:ext cx="3276600" cy="1463040"/>
            <a:chOff x="1752600" y="1325880"/>
            <a:chExt cx="3276600" cy="1463040"/>
          </a:xfrm>
        </p:grpSpPr>
        <p:sp>
          <p:nvSpPr>
            <p:cNvPr id="19" name="Rectangle 18">
              <a:extLst>
                <a:ext uri="{FF2B5EF4-FFF2-40B4-BE49-F238E27FC236}">
                  <a16:creationId xmlns:a16="http://schemas.microsoft.com/office/drawing/2014/main" id="{81F36825-C737-401A-A046-1D57B8E43A29}"/>
                </a:ext>
              </a:extLst>
            </p:cNvPr>
            <p:cNvSpPr/>
            <p:nvPr/>
          </p:nvSpPr>
          <p:spPr>
            <a:xfrm>
              <a:off x="1752600" y="1325880"/>
              <a:ext cx="3276600" cy="807720"/>
            </a:xfrm>
            <a:prstGeom prst="rect">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READ</a:t>
              </a:r>
              <a:r>
                <a:rPr lang="en-US" dirty="0"/>
                <a:t> #, </a:t>
              </a:r>
              <a:r>
                <a:rPr lang="en-US" b="1" dirty="0"/>
                <a:t>WRITE</a:t>
              </a:r>
              <a:r>
                <a:rPr lang="en-US" dirty="0"/>
                <a:t> </a:t>
              </a:r>
              <a:r>
                <a:rPr lang="en-US" sz="1800" dirty="0">
                  <a:latin typeface="Cambria Math" panose="02040503050406030204" pitchFamily="18" charset="0"/>
                  <a:ea typeface="Cambria Math" panose="02040503050406030204" pitchFamily="18" charset="0"/>
                </a:rPr>
                <a:t>1, </a:t>
              </a:r>
              <a:r>
                <a:rPr lang="en-US" sz="1800" b="1" dirty="0">
                  <a:latin typeface="Cambria Math" panose="02040503050406030204" pitchFamily="18" charset="0"/>
                  <a:ea typeface="Cambria Math" panose="02040503050406030204" pitchFamily="18" charset="0"/>
                </a:rPr>
                <a:t>MOVE</a:t>
              </a:r>
              <a:r>
                <a:rPr lang="en-US" sz="1800" dirty="0">
                  <a:latin typeface="Cambria Math" panose="02040503050406030204" pitchFamily="18" charset="0"/>
                  <a:ea typeface="Cambria Math" panose="02040503050406030204" pitchFamily="18" charset="0"/>
                </a:rPr>
                <a:t> right</a:t>
              </a:r>
              <a:endParaRPr lang="en-US" dirty="0"/>
            </a:p>
          </p:txBody>
        </p:sp>
        <p:cxnSp>
          <p:nvCxnSpPr>
            <p:cNvPr id="20" name="Straight Arrow Connector 19">
              <a:extLst>
                <a:ext uri="{FF2B5EF4-FFF2-40B4-BE49-F238E27FC236}">
                  <a16:creationId xmlns:a16="http://schemas.microsoft.com/office/drawing/2014/main" id="{09C45346-E85D-48D9-978C-E8EA30DE814A}"/>
                </a:ext>
              </a:extLst>
            </p:cNvPr>
            <p:cNvCxnSpPr>
              <a:stCxn id="19" idx="2"/>
            </p:cNvCxnSpPr>
            <p:nvPr/>
          </p:nvCxnSpPr>
          <p:spPr>
            <a:xfrm>
              <a:off x="3390900" y="2133600"/>
              <a:ext cx="7620" cy="65532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grpSp>
      <p:graphicFrame>
        <p:nvGraphicFramePr>
          <p:cNvPr id="21" name="Table 8">
            <a:extLst>
              <a:ext uri="{FF2B5EF4-FFF2-40B4-BE49-F238E27FC236}">
                <a16:creationId xmlns:a16="http://schemas.microsoft.com/office/drawing/2014/main" id="{E5A4C3EB-7589-4EBC-BBE8-0CEACBC17936}"/>
              </a:ext>
            </a:extLst>
          </p:cNvPr>
          <p:cNvGraphicFramePr>
            <a:graphicFrameLocks noGrp="1"/>
          </p:cNvGraphicFramePr>
          <p:nvPr/>
        </p:nvGraphicFramePr>
        <p:xfrm>
          <a:off x="1934179" y="5074920"/>
          <a:ext cx="7154955" cy="655320"/>
        </p:xfrm>
        <a:graphic>
          <a:graphicData uri="http://schemas.openxmlformats.org/drawingml/2006/table">
            <a:tbl>
              <a:tblPr firstRow="1" bandRow="1">
                <a:tableStyleId>{5C22544A-7EE6-4342-B048-85BDC9FD1C3A}</a:tableStyleId>
              </a:tblPr>
              <a:tblGrid>
                <a:gridCol w="476997">
                  <a:extLst>
                    <a:ext uri="{9D8B030D-6E8A-4147-A177-3AD203B41FA5}">
                      <a16:colId xmlns:a16="http://schemas.microsoft.com/office/drawing/2014/main" val="820578670"/>
                    </a:ext>
                  </a:extLst>
                </a:gridCol>
                <a:gridCol w="476997">
                  <a:extLst>
                    <a:ext uri="{9D8B030D-6E8A-4147-A177-3AD203B41FA5}">
                      <a16:colId xmlns:a16="http://schemas.microsoft.com/office/drawing/2014/main" val="734304406"/>
                    </a:ext>
                  </a:extLst>
                </a:gridCol>
                <a:gridCol w="476997">
                  <a:extLst>
                    <a:ext uri="{9D8B030D-6E8A-4147-A177-3AD203B41FA5}">
                      <a16:colId xmlns:a16="http://schemas.microsoft.com/office/drawing/2014/main" val="270270443"/>
                    </a:ext>
                  </a:extLst>
                </a:gridCol>
                <a:gridCol w="476997">
                  <a:extLst>
                    <a:ext uri="{9D8B030D-6E8A-4147-A177-3AD203B41FA5}">
                      <a16:colId xmlns:a16="http://schemas.microsoft.com/office/drawing/2014/main" val="2262732411"/>
                    </a:ext>
                  </a:extLst>
                </a:gridCol>
                <a:gridCol w="476997">
                  <a:extLst>
                    <a:ext uri="{9D8B030D-6E8A-4147-A177-3AD203B41FA5}">
                      <a16:colId xmlns:a16="http://schemas.microsoft.com/office/drawing/2014/main" val="1144225545"/>
                    </a:ext>
                  </a:extLst>
                </a:gridCol>
                <a:gridCol w="476997">
                  <a:extLst>
                    <a:ext uri="{9D8B030D-6E8A-4147-A177-3AD203B41FA5}">
                      <a16:colId xmlns:a16="http://schemas.microsoft.com/office/drawing/2014/main" val="1884732584"/>
                    </a:ext>
                  </a:extLst>
                </a:gridCol>
                <a:gridCol w="476997">
                  <a:extLst>
                    <a:ext uri="{9D8B030D-6E8A-4147-A177-3AD203B41FA5}">
                      <a16:colId xmlns:a16="http://schemas.microsoft.com/office/drawing/2014/main" val="3595014140"/>
                    </a:ext>
                  </a:extLst>
                </a:gridCol>
                <a:gridCol w="476997">
                  <a:extLst>
                    <a:ext uri="{9D8B030D-6E8A-4147-A177-3AD203B41FA5}">
                      <a16:colId xmlns:a16="http://schemas.microsoft.com/office/drawing/2014/main" val="3535072977"/>
                    </a:ext>
                  </a:extLst>
                </a:gridCol>
                <a:gridCol w="476997">
                  <a:extLst>
                    <a:ext uri="{9D8B030D-6E8A-4147-A177-3AD203B41FA5}">
                      <a16:colId xmlns:a16="http://schemas.microsoft.com/office/drawing/2014/main" val="2559035186"/>
                    </a:ext>
                  </a:extLst>
                </a:gridCol>
                <a:gridCol w="476997">
                  <a:extLst>
                    <a:ext uri="{9D8B030D-6E8A-4147-A177-3AD203B41FA5}">
                      <a16:colId xmlns:a16="http://schemas.microsoft.com/office/drawing/2014/main" val="4189786647"/>
                    </a:ext>
                  </a:extLst>
                </a:gridCol>
                <a:gridCol w="476997">
                  <a:extLst>
                    <a:ext uri="{9D8B030D-6E8A-4147-A177-3AD203B41FA5}">
                      <a16:colId xmlns:a16="http://schemas.microsoft.com/office/drawing/2014/main" val="2391937376"/>
                    </a:ext>
                  </a:extLst>
                </a:gridCol>
                <a:gridCol w="476997">
                  <a:extLst>
                    <a:ext uri="{9D8B030D-6E8A-4147-A177-3AD203B41FA5}">
                      <a16:colId xmlns:a16="http://schemas.microsoft.com/office/drawing/2014/main" val="1528703721"/>
                    </a:ext>
                  </a:extLst>
                </a:gridCol>
                <a:gridCol w="476997">
                  <a:extLst>
                    <a:ext uri="{9D8B030D-6E8A-4147-A177-3AD203B41FA5}">
                      <a16:colId xmlns:a16="http://schemas.microsoft.com/office/drawing/2014/main" val="2480550024"/>
                    </a:ext>
                  </a:extLst>
                </a:gridCol>
                <a:gridCol w="476997">
                  <a:extLst>
                    <a:ext uri="{9D8B030D-6E8A-4147-A177-3AD203B41FA5}">
                      <a16:colId xmlns:a16="http://schemas.microsoft.com/office/drawing/2014/main" val="1990359349"/>
                    </a:ext>
                  </a:extLst>
                </a:gridCol>
                <a:gridCol w="476997">
                  <a:extLst>
                    <a:ext uri="{9D8B030D-6E8A-4147-A177-3AD203B41FA5}">
                      <a16:colId xmlns:a16="http://schemas.microsoft.com/office/drawing/2014/main" val="3065418277"/>
                    </a:ext>
                  </a:extLst>
                </a:gridCol>
              </a:tblGrid>
              <a:tr h="655320">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3200" dirty="0">
                          <a:solidFill>
                            <a:schemeClr val="tx1"/>
                          </a:solidFill>
                          <a:latin typeface="Cambria Math" panose="02040503050406030204" pitchFamily="18" charset="0"/>
                          <a:ea typeface="Cambria Math" panose="02040503050406030204" pitchFamily="18" charset="0"/>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Cambria Math" panose="02040503050406030204" pitchFamily="18" charset="0"/>
                          <a:ea typeface="Cambria Math" panose="02040503050406030204" pitchFamily="18" charset="0"/>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59751744"/>
                  </a:ext>
                </a:extLst>
              </a:tr>
            </a:tbl>
          </a:graphicData>
        </a:graphic>
      </p:graphicFrame>
      <p:grpSp>
        <p:nvGrpSpPr>
          <p:cNvPr id="22" name="Group 21">
            <a:extLst>
              <a:ext uri="{FF2B5EF4-FFF2-40B4-BE49-F238E27FC236}">
                <a16:creationId xmlns:a16="http://schemas.microsoft.com/office/drawing/2014/main" id="{551BF315-297D-49D4-8236-DE00104BBE42}"/>
              </a:ext>
            </a:extLst>
          </p:cNvPr>
          <p:cNvGrpSpPr/>
          <p:nvPr/>
        </p:nvGrpSpPr>
        <p:grpSpPr>
          <a:xfrm>
            <a:off x="2435732" y="3611880"/>
            <a:ext cx="3276600" cy="1463040"/>
            <a:chOff x="1752600" y="1325880"/>
            <a:chExt cx="3276600" cy="1463040"/>
          </a:xfrm>
        </p:grpSpPr>
        <p:sp>
          <p:nvSpPr>
            <p:cNvPr id="23" name="Rectangle 22">
              <a:extLst>
                <a:ext uri="{FF2B5EF4-FFF2-40B4-BE49-F238E27FC236}">
                  <a16:creationId xmlns:a16="http://schemas.microsoft.com/office/drawing/2014/main" id="{817FBE93-D847-4F67-B820-9A1D55F53C95}"/>
                </a:ext>
              </a:extLst>
            </p:cNvPr>
            <p:cNvSpPr/>
            <p:nvPr/>
          </p:nvSpPr>
          <p:spPr>
            <a:xfrm>
              <a:off x="1752600" y="1325880"/>
              <a:ext cx="3276600" cy="807720"/>
            </a:xfrm>
            <a:prstGeom prst="rect">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READ</a:t>
              </a:r>
              <a:r>
                <a:rPr lang="en-US" dirty="0"/>
                <a:t> 0, </a:t>
              </a:r>
              <a:r>
                <a:rPr lang="en-US" b="1" dirty="0"/>
                <a:t>WRITE</a:t>
              </a:r>
              <a:r>
                <a:rPr lang="en-US" dirty="0"/>
                <a:t> </a:t>
              </a:r>
              <a:r>
                <a:rPr lang="en-US" sz="1800" dirty="0">
                  <a:latin typeface="Cambria Math" panose="02040503050406030204" pitchFamily="18" charset="0"/>
                  <a:ea typeface="Cambria Math" panose="02040503050406030204" pitchFamily="18" charset="0"/>
                </a:rPr>
                <a:t>#, </a:t>
              </a:r>
              <a:r>
                <a:rPr lang="en-US" sz="1800" b="1" dirty="0">
                  <a:latin typeface="Cambria Math" panose="02040503050406030204" pitchFamily="18" charset="0"/>
                  <a:ea typeface="Cambria Math" panose="02040503050406030204" pitchFamily="18" charset="0"/>
                </a:rPr>
                <a:t>MOVE</a:t>
              </a:r>
              <a:r>
                <a:rPr lang="en-US" sz="1800" dirty="0">
                  <a:latin typeface="Cambria Math" panose="02040503050406030204" pitchFamily="18" charset="0"/>
                  <a:ea typeface="Cambria Math" panose="02040503050406030204" pitchFamily="18" charset="0"/>
                </a:rPr>
                <a:t> right</a:t>
              </a:r>
              <a:endParaRPr lang="en-US" dirty="0"/>
            </a:p>
          </p:txBody>
        </p:sp>
        <p:cxnSp>
          <p:nvCxnSpPr>
            <p:cNvPr id="24" name="Straight Arrow Connector 23">
              <a:extLst>
                <a:ext uri="{FF2B5EF4-FFF2-40B4-BE49-F238E27FC236}">
                  <a16:creationId xmlns:a16="http://schemas.microsoft.com/office/drawing/2014/main" id="{856394DF-660D-46E9-BB98-11B8520376A0}"/>
                </a:ext>
              </a:extLst>
            </p:cNvPr>
            <p:cNvCxnSpPr>
              <a:stCxn id="23" idx="2"/>
            </p:cNvCxnSpPr>
            <p:nvPr/>
          </p:nvCxnSpPr>
          <p:spPr>
            <a:xfrm>
              <a:off x="3390900" y="2133600"/>
              <a:ext cx="7620" cy="65532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grpSp>
      <p:graphicFrame>
        <p:nvGraphicFramePr>
          <p:cNvPr id="25" name="Table 8">
            <a:extLst>
              <a:ext uri="{FF2B5EF4-FFF2-40B4-BE49-F238E27FC236}">
                <a16:creationId xmlns:a16="http://schemas.microsoft.com/office/drawing/2014/main" id="{3F697DD3-F9FA-4AB6-9FE4-6176D6313A22}"/>
              </a:ext>
            </a:extLst>
          </p:cNvPr>
          <p:cNvGraphicFramePr>
            <a:graphicFrameLocks noGrp="1"/>
          </p:cNvGraphicFramePr>
          <p:nvPr/>
        </p:nvGraphicFramePr>
        <p:xfrm>
          <a:off x="1934179" y="5074920"/>
          <a:ext cx="7154955" cy="655320"/>
        </p:xfrm>
        <a:graphic>
          <a:graphicData uri="http://schemas.openxmlformats.org/drawingml/2006/table">
            <a:tbl>
              <a:tblPr firstRow="1" bandRow="1">
                <a:tableStyleId>{5C22544A-7EE6-4342-B048-85BDC9FD1C3A}</a:tableStyleId>
              </a:tblPr>
              <a:tblGrid>
                <a:gridCol w="476997">
                  <a:extLst>
                    <a:ext uri="{9D8B030D-6E8A-4147-A177-3AD203B41FA5}">
                      <a16:colId xmlns:a16="http://schemas.microsoft.com/office/drawing/2014/main" val="820578670"/>
                    </a:ext>
                  </a:extLst>
                </a:gridCol>
                <a:gridCol w="476997">
                  <a:extLst>
                    <a:ext uri="{9D8B030D-6E8A-4147-A177-3AD203B41FA5}">
                      <a16:colId xmlns:a16="http://schemas.microsoft.com/office/drawing/2014/main" val="734304406"/>
                    </a:ext>
                  </a:extLst>
                </a:gridCol>
                <a:gridCol w="476997">
                  <a:extLst>
                    <a:ext uri="{9D8B030D-6E8A-4147-A177-3AD203B41FA5}">
                      <a16:colId xmlns:a16="http://schemas.microsoft.com/office/drawing/2014/main" val="270270443"/>
                    </a:ext>
                  </a:extLst>
                </a:gridCol>
                <a:gridCol w="476997">
                  <a:extLst>
                    <a:ext uri="{9D8B030D-6E8A-4147-A177-3AD203B41FA5}">
                      <a16:colId xmlns:a16="http://schemas.microsoft.com/office/drawing/2014/main" val="2262732411"/>
                    </a:ext>
                  </a:extLst>
                </a:gridCol>
                <a:gridCol w="476997">
                  <a:extLst>
                    <a:ext uri="{9D8B030D-6E8A-4147-A177-3AD203B41FA5}">
                      <a16:colId xmlns:a16="http://schemas.microsoft.com/office/drawing/2014/main" val="1144225545"/>
                    </a:ext>
                  </a:extLst>
                </a:gridCol>
                <a:gridCol w="476997">
                  <a:extLst>
                    <a:ext uri="{9D8B030D-6E8A-4147-A177-3AD203B41FA5}">
                      <a16:colId xmlns:a16="http://schemas.microsoft.com/office/drawing/2014/main" val="1884732584"/>
                    </a:ext>
                  </a:extLst>
                </a:gridCol>
                <a:gridCol w="476997">
                  <a:extLst>
                    <a:ext uri="{9D8B030D-6E8A-4147-A177-3AD203B41FA5}">
                      <a16:colId xmlns:a16="http://schemas.microsoft.com/office/drawing/2014/main" val="3595014140"/>
                    </a:ext>
                  </a:extLst>
                </a:gridCol>
                <a:gridCol w="476997">
                  <a:extLst>
                    <a:ext uri="{9D8B030D-6E8A-4147-A177-3AD203B41FA5}">
                      <a16:colId xmlns:a16="http://schemas.microsoft.com/office/drawing/2014/main" val="3535072977"/>
                    </a:ext>
                  </a:extLst>
                </a:gridCol>
                <a:gridCol w="476997">
                  <a:extLst>
                    <a:ext uri="{9D8B030D-6E8A-4147-A177-3AD203B41FA5}">
                      <a16:colId xmlns:a16="http://schemas.microsoft.com/office/drawing/2014/main" val="2559035186"/>
                    </a:ext>
                  </a:extLst>
                </a:gridCol>
                <a:gridCol w="476997">
                  <a:extLst>
                    <a:ext uri="{9D8B030D-6E8A-4147-A177-3AD203B41FA5}">
                      <a16:colId xmlns:a16="http://schemas.microsoft.com/office/drawing/2014/main" val="4189786647"/>
                    </a:ext>
                  </a:extLst>
                </a:gridCol>
                <a:gridCol w="476997">
                  <a:extLst>
                    <a:ext uri="{9D8B030D-6E8A-4147-A177-3AD203B41FA5}">
                      <a16:colId xmlns:a16="http://schemas.microsoft.com/office/drawing/2014/main" val="2391937376"/>
                    </a:ext>
                  </a:extLst>
                </a:gridCol>
                <a:gridCol w="476997">
                  <a:extLst>
                    <a:ext uri="{9D8B030D-6E8A-4147-A177-3AD203B41FA5}">
                      <a16:colId xmlns:a16="http://schemas.microsoft.com/office/drawing/2014/main" val="1528703721"/>
                    </a:ext>
                  </a:extLst>
                </a:gridCol>
                <a:gridCol w="476997">
                  <a:extLst>
                    <a:ext uri="{9D8B030D-6E8A-4147-A177-3AD203B41FA5}">
                      <a16:colId xmlns:a16="http://schemas.microsoft.com/office/drawing/2014/main" val="2480550024"/>
                    </a:ext>
                  </a:extLst>
                </a:gridCol>
                <a:gridCol w="476997">
                  <a:extLst>
                    <a:ext uri="{9D8B030D-6E8A-4147-A177-3AD203B41FA5}">
                      <a16:colId xmlns:a16="http://schemas.microsoft.com/office/drawing/2014/main" val="1990359349"/>
                    </a:ext>
                  </a:extLst>
                </a:gridCol>
                <a:gridCol w="476997">
                  <a:extLst>
                    <a:ext uri="{9D8B030D-6E8A-4147-A177-3AD203B41FA5}">
                      <a16:colId xmlns:a16="http://schemas.microsoft.com/office/drawing/2014/main" val="3065418277"/>
                    </a:ext>
                  </a:extLst>
                </a:gridCol>
              </a:tblGrid>
              <a:tr h="655320">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3200" dirty="0">
                          <a:solidFill>
                            <a:schemeClr val="tx1"/>
                          </a:solidFill>
                          <a:latin typeface="Cambria Math" panose="02040503050406030204" pitchFamily="18" charset="0"/>
                          <a:ea typeface="Cambria Math" panose="02040503050406030204" pitchFamily="18" charset="0"/>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Cambria Math" panose="02040503050406030204" pitchFamily="18" charset="0"/>
                          <a:ea typeface="Cambria Math" panose="02040503050406030204" pitchFamily="18" charset="0"/>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59751744"/>
                  </a:ext>
                </a:extLst>
              </a:tr>
            </a:tbl>
          </a:graphicData>
        </a:graphic>
      </p:graphicFrame>
      <p:grpSp>
        <p:nvGrpSpPr>
          <p:cNvPr id="26" name="Group 25">
            <a:extLst>
              <a:ext uri="{FF2B5EF4-FFF2-40B4-BE49-F238E27FC236}">
                <a16:creationId xmlns:a16="http://schemas.microsoft.com/office/drawing/2014/main" id="{A8425CC7-5102-4A9F-89AD-86E92F96932E}"/>
              </a:ext>
            </a:extLst>
          </p:cNvPr>
          <p:cNvGrpSpPr/>
          <p:nvPr/>
        </p:nvGrpSpPr>
        <p:grpSpPr>
          <a:xfrm>
            <a:off x="2908172" y="3611880"/>
            <a:ext cx="3276600" cy="1463040"/>
            <a:chOff x="1752600" y="1325880"/>
            <a:chExt cx="3276600" cy="1463040"/>
          </a:xfrm>
        </p:grpSpPr>
        <p:sp>
          <p:nvSpPr>
            <p:cNvPr id="27" name="Rectangle 26">
              <a:extLst>
                <a:ext uri="{FF2B5EF4-FFF2-40B4-BE49-F238E27FC236}">
                  <a16:creationId xmlns:a16="http://schemas.microsoft.com/office/drawing/2014/main" id="{1615AF9F-2B0D-40B8-9F5B-C4B3BAC7BDFF}"/>
                </a:ext>
              </a:extLst>
            </p:cNvPr>
            <p:cNvSpPr/>
            <p:nvPr/>
          </p:nvSpPr>
          <p:spPr>
            <a:xfrm>
              <a:off x="1752600" y="1325880"/>
              <a:ext cx="3276600" cy="807720"/>
            </a:xfrm>
            <a:prstGeom prst="rect">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READ</a:t>
              </a:r>
              <a:r>
                <a:rPr lang="en-US" dirty="0"/>
                <a:t> 1, </a:t>
              </a:r>
              <a:r>
                <a:rPr lang="en-US" b="1" dirty="0"/>
                <a:t>WRITE</a:t>
              </a:r>
              <a:r>
                <a:rPr lang="en-US" dirty="0"/>
                <a:t> </a:t>
              </a:r>
              <a:r>
                <a:rPr lang="en-US" sz="1800" dirty="0">
                  <a:latin typeface="Cambria Math" panose="02040503050406030204" pitchFamily="18" charset="0"/>
                  <a:ea typeface="Cambria Math" panose="02040503050406030204" pitchFamily="18" charset="0"/>
                </a:rPr>
                <a:t>0, </a:t>
              </a:r>
              <a:r>
                <a:rPr lang="en-US" sz="1800" b="1" dirty="0">
                  <a:latin typeface="Cambria Math" panose="02040503050406030204" pitchFamily="18" charset="0"/>
                  <a:ea typeface="Cambria Math" panose="02040503050406030204" pitchFamily="18" charset="0"/>
                </a:rPr>
                <a:t>MOVE</a:t>
              </a:r>
              <a:r>
                <a:rPr lang="en-US" sz="1800" dirty="0">
                  <a:latin typeface="Cambria Math" panose="02040503050406030204" pitchFamily="18" charset="0"/>
                  <a:ea typeface="Cambria Math" panose="02040503050406030204" pitchFamily="18" charset="0"/>
                </a:rPr>
                <a:t> right</a:t>
              </a:r>
              <a:endParaRPr lang="en-US" dirty="0"/>
            </a:p>
          </p:txBody>
        </p:sp>
        <p:cxnSp>
          <p:nvCxnSpPr>
            <p:cNvPr id="28" name="Straight Arrow Connector 27">
              <a:extLst>
                <a:ext uri="{FF2B5EF4-FFF2-40B4-BE49-F238E27FC236}">
                  <a16:creationId xmlns:a16="http://schemas.microsoft.com/office/drawing/2014/main" id="{7C73A4FB-DAED-4C81-A7D8-5AB479BC71D9}"/>
                </a:ext>
              </a:extLst>
            </p:cNvPr>
            <p:cNvCxnSpPr>
              <a:stCxn id="27" idx="2"/>
            </p:cNvCxnSpPr>
            <p:nvPr/>
          </p:nvCxnSpPr>
          <p:spPr>
            <a:xfrm>
              <a:off x="3390900" y="2133600"/>
              <a:ext cx="7620" cy="65532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grpSp>
      <p:graphicFrame>
        <p:nvGraphicFramePr>
          <p:cNvPr id="29" name="Table 8">
            <a:extLst>
              <a:ext uri="{FF2B5EF4-FFF2-40B4-BE49-F238E27FC236}">
                <a16:creationId xmlns:a16="http://schemas.microsoft.com/office/drawing/2014/main" id="{CE463BA3-D9AE-48B6-ADDB-E39A8B91BF87}"/>
              </a:ext>
            </a:extLst>
          </p:cNvPr>
          <p:cNvGraphicFramePr>
            <a:graphicFrameLocks noGrp="1"/>
          </p:cNvGraphicFramePr>
          <p:nvPr/>
        </p:nvGraphicFramePr>
        <p:xfrm>
          <a:off x="1934179" y="5074920"/>
          <a:ext cx="7154955" cy="655320"/>
        </p:xfrm>
        <a:graphic>
          <a:graphicData uri="http://schemas.openxmlformats.org/drawingml/2006/table">
            <a:tbl>
              <a:tblPr firstRow="1" bandRow="1">
                <a:tableStyleId>{5C22544A-7EE6-4342-B048-85BDC9FD1C3A}</a:tableStyleId>
              </a:tblPr>
              <a:tblGrid>
                <a:gridCol w="476997">
                  <a:extLst>
                    <a:ext uri="{9D8B030D-6E8A-4147-A177-3AD203B41FA5}">
                      <a16:colId xmlns:a16="http://schemas.microsoft.com/office/drawing/2014/main" val="820578670"/>
                    </a:ext>
                  </a:extLst>
                </a:gridCol>
                <a:gridCol w="476997">
                  <a:extLst>
                    <a:ext uri="{9D8B030D-6E8A-4147-A177-3AD203B41FA5}">
                      <a16:colId xmlns:a16="http://schemas.microsoft.com/office/drawing/2014/main" val="734304406"/>
                    </a:ext>
                  </a:extLst>
                </a:gridCol>
                <a:gridCol w="476997">
                  <a:extLst>
                    <a:ext uri="{9D8B030D-6E8A-4147-A177-3AD203B41FA5}">
                      <a16:colId xmlns:a16="http://schemas.microsoft.com/office/drawing/2014/main" val="270270443"/>
                    </a:ext>
                  </a:extLst>
                </a:gridCol>
                <a:gridCol w="476997">
                  <a:extLst>
                    <a:ext uri="{9D8B030D-6E8A-4147-A177-3AD203B41FA5}">
                      <a16:colId xmlns:a16="http://schemas.microsoft.com/office/drawing/2014/main" val="2262732411"/>
                    </a:ext>
                  </a:extLst>
                </a:gridCol>
                <a:gridCol w="476997">
                  <a:extLst>
                    <a:ext uri="{9D8B030D-6E8A-4147-A177-3AD203B41FA5}">
                      <a16:colId xmlns:a16="http://schemas.microsoft.com/office/drawing/2014/main" val="1144225545"/>
                    </a:ext>
                  </a:extLst>
                </a:gridCol>
                <a:gridCol w="476997">
                  <a:extLst>
                    <a:ext uri="{9D8B030D-6E8A-4147-A177-3AD203B41FA5}">
                      <a16:colId xmlns:a16="http://schemas.microsoft.com/office/drawing/2014/main" val="1884732584"/>
                    </a:ext>
                  </a:extLst>
                </a:gridCol>
                <a:gridCol w="476997">
                  <a:extLst>
                    <a:ext uri="{9D8B030D-6E8A-4147-A177-3AD203B41FA5}">
                      <a16:colId xmlns:a16="http://schemas.microsoft.com/office/drawing/2014/main" val="3595014140"/>
                    </a:ext>
                  </a:extLst>
                </a:gridCol>
                <a:gridCol w="476997">
                  <a:extLst>
                    <a:ext uri="{9D8B030D-6E8A-4147-A177-3AD203B41FA5}">
                      <a16:colId xmlns:a16="http://schemas.microsoft.com/office/drawing/2014/main" val="3535072977"/>
                    </a:ext>
                  </a:extLst>
                </a:gridCol>
                <a:gridCol w="476997">
                  <a:extLst>
                    <a:ext uri="{9D8B030D-6E8A-4147-A177-3AD203B41FA5}">
                      <a16:colId xmlns:a16="http://schemas.microsoft.com/office/drawing/2014/main" val="2559035186"/>
                    </a:ext>
                  </a:extLst>
                </a:gridCol>
                <a:gridCol w="476997">
                  <a:extLst>
                    <a:ext uri="{9D8B030D-6E8A-4147-A177-3AD203B41FA5}">
                      <a16:colId xmlns:a16="http://schemas.microsoft.com/office/drawing/2014/main" val="4189786647"/>
                    </a:ext>
                  </a:extLst>
                </a:gridCol>
                <a:gridCol w="476997">
                  <a:extLst>
                    <a:ext uri="{9D8B030D-6E8A-4147-A177-3AD203B41FA5}">
                      <a16:colId xmlns:a16="http://schemas.microsoft.com/office/drawing/2014/main" val="2391937376"/>
                    </a:ext>
                  </a:extLst>
                </a:gridCol>
                <a:gridCol w="476997">
                  <a:extLst>
                    <a:ext uri="{9D8B030D-6E8A-4147-A177-3AD203B41FA5}">
                      <a16:colId xmlns:a16="http://schemas.microsoft.com/office/drawing/2014/main" val="1528703721"/>
                    </a:ext>
                  </a:extLst>
                </a:gridCol>
                <a:gridCol w="476997">
                  <a:extLst>
                    <a:ext uri="{9D8B030D-6E8A-4147-A177-3AD203B41FA5}">
                      <a16:colId xmlns:a16="http://schemas.microsoft.com/office/drawing/2014/main" val="2480550024"/>
                    </a:ext>
                  </a:extLst>
                </a:gridCol>
                <a:gridCol w="476997">
                  <a:extLst>
                    <a:ext uri="{9D8B030D-6E8A-4147-A177-3AD203B41FA5}">
                      <a16:colId xmlns:a16="http://schemas.microsoft.com/office/drawing/2014/main" val="1990359349"/>
                    </a:ext>
                  </a:extLst>
                </a:gridCol>
                <a:gridCol w="476997">
                  <a:extLst>
                    <a:ext uri="{9D8B030D-6E8A-4147-A177-3AD203B41FA5}">
                      <a16:colId xmlns:a16="http://schemas.microsoft.com/office/drawing/2014/main" val="3065418277"/>
                    </a:ext>
                  </a:extLst>
                </a:gridCol>
              </a:tblGrid>
              <a:tr h="655320">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3200" dirty="0">
                          <a:solidFill>
                            <a:schemeClr val="tx1"/>
                          </a:solidFill>
                          <a:latin typeface="Cambria Math" panose="02040503050406030204" pitchFamily="18" charset="0"/>
                          <a:ea typeface="Cambria Math" panose="02040503050406030204" pitchFamily="18" charset="0"/>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Cambria Math" panose="02040503050406030204" pitchFamily="18" charset="0"/>
                          <a:ea typeface="Cambria Math" panose="02040503050406030204" pitchFamily="18" charset="0"/>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59751744"/>
                  </a:ext>
                </a:extLst>
              </a:tr>
            </a:tbl>
          </a:graphicData>
        </a:graphic>
      </p:graphicFrame>
      <p:grpSp>
        <p:nvGrpSpPr>
          <p:cNvPr id="30" name="Group 29">
            <a:extLst>
              <a:ext uri="{FF2B5EF4-FFF2-40B4-BE49-F238E27FC236}">
                <a16:creationId xmlns:a16="http://schemas.microsoft.com/office/drawing/2014/main" id="{078883CB-709D-4D2D-8512-BF717F5F9640}"/>
              </a:ext>
            </a:extLst>
          </p:cNvPr>
          <p:cNvGrpSpPr/>
          <p:nvPr/>
        </p:nvGrpSpPr>
        <p:grpSpPr>
          <a:xfrm>
            <a:off x="3395852" y="3611880"/>
            <a:ext cx="3276600" cy="1463040"/>
            <a:chOff x="1752600" y="1325880"/>
            <a:chExt cx="3276600" cy="1463040"/>
          </a:xfrm>
        </p:grpSpPr>
        <p:sp>
          <p:nvSpPr>
            <p:cNvPr id="31" name="Rectangle 30">
              <a:extLst>
                <a:ext uri="{FF2B5EF4-FFF2-40B4-BE49-F238E27FC236}">
                  <a16:creationId xmlns:a16="http://schemas.microsoft.com/office/drawing/2014/main" id="{4393070F-09E1-47E8-8A2C-E7BFF842DC62}"/>
                </a:ext>
              </a:extLst>
            </p:cNvPr>
            <p:cNvSpPr/>
            <p:nvPr/>
          </p:nvSpPr>
          <p:spPr>
            <a:xfrm>
              <a:off x="1752600" y="1325880"/>
              <a:ext cx="3276600" cy="807720"/>
            </a:xfrm>
            <a:prstGeom prst="rect">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READ</a:t>
              </a:r>
              <a:r>
                <a:rPr lang="en-US" dirty="0"/>
                <a:t> 1, </a:t>
              </a:r>
              <a:r>
                <a:rPr lang="en-US" b="1" dirty="0"/>
                <a:t>WRITE</a:t>
              </a:r>
              <a:r>
                <a:rPr lang="en-US" dirty="0"/>
                <a:t> </a:t>
              </a:r>
              <a:r>
                <a:rPr lang="en-US" sz="1800" dirty="0">
                  <a:latin typeface="Cambria Math" panose="02040503050406030204" pitchFamily="18" charset="0"/>
                  <a:ea typeface="Cambria Math" panose="02040503050406030204" pitchFamily="18" charset="0"/>
                </a:rPr>
                <a:t>1, </a:t>
              </a:r>
              <a:r>
                <a:rPr lang="en-US" sz="1800" b="1" dirty="0">
                  <a:latin typeface="Cambria Math" panose="02040503050406030204" pitchFamily="18" charset="0"/>
                  <a:ea typeface="Cambria Math" panose="02040503050406030204" pitchFamily="18" charset="0"/>
                </a:rPr>
                <a:t>MOVE</a:t>
              </a:r>
              <a:r>
                <a:rPr lang="en-US" sz="1800" dirty="0">
                  <a:latin typeface="Cambria Math" panose="02040503050406030204" pitchFamily="18" charset="0"/>
                  <a:ea typeface="Cambria Math" panose="02040503050406030204" pitchFamily="18" charset="0"/>
                </a:rPr>
                <a:t> right</a:t>
              </a:r>
              <a:endParaRPr lang="en-US" dirty="0"/>
            </a:p>
          </p:txBody>
        </p:sp>
        <p:cxnSp>
          <p:nvCxnSpPr>
            <p:cNvPr id="32" name="Straight Arrow Connector 31">
              <a:extLst>
                <a:ext uri="{FF2B5EF4-FFF2-40B4-BE49-F238E27FC236}">
                  <a16:creationId xmlns:a16="http://schemas.microsoft.com/office/drawing/2014/main" id="{4406DCD1-A91B-4589-9D45-0112D8A4333F}"/>
                </a:ext>
              </a:extLst>
            </p:cNvPr>
            <p:cNvCxnSpPr>
              <a:stCxn id="31" idx="2"/>
            </p:cNvCxnSpPr>
            <p:nvPr/>
          </p:nvCxnSpPr>
          <p:spPr>
            <a:xfrm>
              <a:off x="3390900" y="2133600"/>
              <a:ext cx="7620" cy="65532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grpSp>
      <p:graphicFrame>
        <p:nvGraphicFramePr>
          <p:cNvPr id="33" name="Table 8">
            <a:extLst>
              <a:ext uri="{FF2B5EF4-FFF2-40B4-BE49-F238E27FC236}">
                <a16:creationId xmlns:a16="http://schemas.microsoft.com/office/drawing/2014/main" id="{CFB7AE63-1B89-4156-BC4F-4154C57DF59E}"/>
              </a:ext>
            </a:extLst>
          </p:cNvPr>
          <p:cNvGraphicFramePr>
            <a:graphicFrameLocks noGrp="1"/>
          </p:cNvGraphicFramePr>
          <p:nvPr/>
        </p:nvGraphicFramePr>
        <p:xfrm>
          <a:off x="1934179" y="5074920"/>
          <a:ext cx="7154955" cy="655320"/>
        </p:xfrm>
        <a:graphic>
          <a:graphicData uri="http://schemas.openxmlformats.org/drawingml/2006/table">
            <a:tbl>
              <a:tblPr firstRow="1" bandRow="1">
                <a:tableStyleId>{5C22544A-7EE6-4342-B048-85BDC9FD1C3A}</a:tableStyleId>
              </a:tblPr>
              <a:tblGrid>
                <a:gridCol w="476997">
                  <a:extLst>
                    <a:ext uri="{9D8B030D-6E8A-4147-A177-3AD203B41FA5}">
                      <a16:colId xmlns:a16="http://schemas.microsoft.com/office/drawing/2014/main" val="820578670"/>
                    </a:ext>
                  </a:extLst>
                </a:gridCol>
                <a:gridCol w="476997">
                  <a:extLst>
                    <a:ext uri="{9D8B030D-6E8A-4147-A177-3AD203B41FA5}">
                      <a16:colId xmlns:a16="http://schemas.microsoft.com/office/drawing/2014/main" val="734304406"/>
                    </a:ext>
                  </a:extLst>
                </a:gridCol>
                <a:gridCol w="476997">
                  <a:extLst>
                    <a:ext uri="{9D8B030D-6E8A-4147-A177-3AD203B41FA5}">
                      <a16:colId xmlns:a16="http://schemas.microsoft.com/office/drawing/2014/main" val="270270443"/>
                    </a:ext>
                  </a:extLst>
                </a:gridCol>
                <a:gridCol w="476997">
                  <a:extLst>
                    <a:ext uri="{9D8B030D-6E8A-4147-A177-3AD203B41FA5}">
                      <a16:colId xmlns:a16="http://schemas.microsoft.com/office/drawing/2014/main" val="2262732411"/>
                    </a:ext>
                  </a:extLst>
                </a:gridCol>
                <a:gridCol w="476997">
                  <a:extLst>
                    <a:ext uri="{9D8B030D-6E8A-4147-A177-3AD203B41FA5}">
                      <a16:colId xmlns:a16="http://schemas.microsoft.com/office/drawing/2014/main" val="1144225545"/>
                    </a:ext>
                  </a:extLst>
                </a:gridCol>
                <a:gridCol w="476997">
                  <a:extLst>
                    <a:ext uri="{9D8B030D-6E8A-4147-A177-3AD203B41FA5}">
                      <a16:colId xmlns:a16="http://schemas.microsoft.com/office/drawing/2014/main" val="1884732584"/>
                    </a:ext>
                  </a:extLst>
                </a:gridCol>
                <a:gridCol w="476997">
                  <a:extLst>
                    <a:ext uri="{9D8B030D-6E8A-4147-A177-3AD203B41FA5}">
                      <a16:colId xmlns:a16="http://schemas.microsoft.com/office/drawing/2014/main" val="3595014140"/>
                    </a:ext>
                  </a:extLst>
                </a:gridCol>
                <a:gridCol w="476997">
                  <a:extLst>
                    <a:ext uri="{9D8B030D-6E8A-4147-A177-3AD203B41FA5}">
                      <a16:colId xmlns:a16="http://schemas.microsoft.com/office/drawing/2014/main" val="3535072977"/>
                    </a:ext>
                  </a:extLst>
                </a:gridCol>
                <a:gridCol w="476997">
                  <a:extLst>
                    <a:ext uri="{9D8B030D-6E8A-4147-A177-3AD203B41FA5}">
                      <a16:colId xmlns:a16="http://schemas.microsoft.com/office/drawing/2014/main" val="2559035186"/>
                    </a:ext>
                  </a:extLst>
                </a:gridCol>
                <a:gridCol w="476997">
                  <a:extLst>
                    <a:ext uri="{9D8B030D-6E8A-4147-A177-3AD203B41FA5}">
                      <a16:colId xmlns:a16="http://schemas.microsoft.com/office/drawing/2014/main" val="4189786647"/>
                    </a:ext>
                  </a:extLst>
                </a:gridCol>
                <a:gridCol w="476997">
                  <a:extLst>
                    <a:ext uri="{9D8B030D-6E8A-4147-A177-3AD203B41FA5}">
                      <a16:colId xmlns:a16="http://schemas.microsoft.com/office/drawing/2014/main" val="2391937376"/>
                    </a:ext>
                  </a:extLst>
                </a:gridCol>
                <a:gridCol w="476997">
                  <a:extLst>
                    <a:ext uri="{9D8B030D-6E8A-4147-A177-3AD203B41FA5}">
                      <a16:colId xmlns:a16="http://schemas.microsoft.com/office/drawing/2014/main" val="1528703721"/>
                    </a:ext>
                  </a:extLst>
                </a:gridCol>
                <a:gridCol w="476997">
                  <a:extLst>
                    <a:ext uri="{9D8B030D-6E8A-4147-A177-3AD203B41FA5}">
                      <a16:colId xmlns:a16="http://schemas.microsoft.com/office/drawing/2014/main" val="2480550024"/>
                    </a:ext>
                  </a:extLst>
                </a:gridCol>
                <a:gridCol w="476997">
                  <a:extLst>
                    <a:ext uri="{9D8B030D-6E8A-4147-A177-3AD203B41FA5}">
                      <a16:colId xmlns:a16="http://schemas.microsoft.com/office/drawing/2014/main" val="1990359349"/>
                    </a:ext>
                  </a:extLst>
                </a:gridCol>
                <a:gridCol w="476997">
                  <a:extLst>
                    <a:ext uri="{9D8B030D-6E8A-4147-A177-3AD203B41FA5}">
                      <a16:colId xmlns:a16="http://schemas.microsoft.com/office/drawing/2014/main" val="3065418277"/>
                    </a:ext>
                  </a:extLst>
                </a:gridCol>
              </a:tblGrid>
              <a:tr h="655320">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3200" dirty="0">
                          <a:solidFill>
                            <a:schemeClr val="tx1"/>
                          </a:solidFill>
                          <a:latin typeface="Cambria Math" panose="02040503050406030204" pitchFamily="18" charset="0"/>
                          <a:ea typeface="Cambria Math" panose="02040503050406030204" pitchFamily="18" charset="0"/>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Cambria Math" panose="02040503050406030204" pitchFamily="18" charset="0"/>
                          <a:ea typeface="Cambria Math" panose="02040503050406030204" pitchFamily="18" charset="0"/>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59751744"/>
                  </a:ext>
                </a:extLst>
              </a:tr>
            </a:tbl>
          </a:graphicData>
        </a:graphic>
      </p:graphicFrame>
      <p:grpSp>
        <p:nvGrpSpPr>
          <p:cNvPr id="34" name="Group 33">
            <a:extLst>
              <a:ext uri="{FF2B5EF4-FFF2-40B4-BE49-F238E27FC236}">
                <a16:creationId xmlns:a16="http://schemas.microsoft.com/office/drawing/2014/main" id="{18C96A48-28E1-45CB-8296-636148224940}"/>
              </a:ext>
            </a:extLst>
          </p:cNvPr>
          <p:cNvGrpSpPr/>
          <p:nvPr/>
        </p:nvGrpSpPr>
        <p:grpSpPr>
          <a:xfrm>
            <a:off x="3868292" y="3611880"/>
            <a:ext cx="3276600" cy="1463040"/>
            <a:chOff x="1752600" y="1325880"/>
            <a:chExt cx="3276600" cy="1463040"/>
          </a:xfrm>
        </p:grpSpPr>
        <p:sp>
          <p:nvSpPr>
            <p:cNvPr id="35" name="Rectangle 34">
              <a:extLst>
                <a:ext uri="{FF2B5EF4-FFF2-40B4-BE49-F238E27FC236}">
                  <a16:creationId xmlns:a16="http://schemas.microsoft.com/office/drawing/2014/main" id="{60089A17-A820-4348-95AA-FE7868804CC4}"/>
                </a:ext>
              </a:extLst>
            </p:cNvPr>
            <p:cNvSpPr/>
            <p:nvPr/>
          </p:nvSpPr>
          <p:spPr>
            <a:xfrm>
              <a:off x="1752600" y="1325880"/>
              <a:ext cx="3276600" cy="807720"/>
            </a:xfrm>
            <a:prstGeom prst="rect">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READ</a:t>
              </a:r>
              <a:r>
                <a:rPr lang="en-US" dirty="0"/>
                <a:t> </a:t>
              </a:r>
              <a:r>
                <a:rPr lang="en-US" sz="1800" dirty="0">
                  <a:solidFill>
                    <a:schemeClr val="tx1"/>
                  </a:solidFill>
                  <a:latin typeface="Cambria Math" panose="02040503050406030204" pitchFamily="18" charset="0"/>
                  <a:ea typeface="Cambria Math" panose="02040503050406030204" pitchFamily="18" charset="0"/>
                </a:rPr>
                <a:t>⌴</a:t>
              </a:r>
              <a:r>
                <a:rPr lang="en-US" dirty="0"/>
                <a:t>, </a:t>
              </a:r>
              <a:r>
                <a:rPr lang="en-US" b="1" dirty="0"/>
                <a:t>WRITE</a:t>
              </a:r>
              <a:r>
                <a:rPr lang="en-US" dirty="0"/>
                <a:t> </a:t>
              </a:r>
              <a:r>
                <a:rPr lang="en-US" sz="1800" dirty="0">
                  <a:latin typeface="Cambria Math" panose="02040503050406030204" pitchFamily="18" charset="0"/>
                  <a:ea typeface="Cambria Math" panose="02040503050406030204" pitchFamily="18" charset="0"/>
                </a:rPr>
                <a:t>1, </a:t>
              </a:r>
              <a:r>
                <a:rPr lang="en-US" sz="1800" b="1" dirty="0">
                  <a:latin typeface="Cambria Math" panose="02040503050406030204" pitchFamily="18" charset="0"/>
                  <a:ea typeface="Cambria Math" panose="02040503050406030204" pitchFamily="18" charset="0"/>
                </a:rPr>
                <a:t>MOVE</a:t>
              </a:r>
              <a:r>
                <a:rPr lang="en-US" sz="1800" dirty="0">
                  <a:latin typeface="Cambria Math" panose="02040503050406030204" pitchFamily="18" charset="0"/>
                  <a:ea typeface="Cambria Math" panose="02040503050406030204" pitchFamily="18" charset="0"/>
                </a:rPr>
                <a:t> right</a:t>
              </a:r>
              <a:endParaRPr lang="en-US" dirty="0"/>
            </a:p>
          </p:txBody>
        </p:sp>
        <p:cxnSp>
          <p:nvCxnSpPr>
            <p:cNvPr id="36" name="Straight Arrow Connector 35">
              <a:extLst>
                <a:ext uri="{FF2B5EF4-FFF2-40B4-BE49-F238E27FC236}">
                  <a16:creationId xmlns:a16="http://schemas.microsoft.com/office/drawing/2014/main" id="{711A6FD2-010D-4A7B-AF1B-48A7C685FFAF}"/>
                </a:ext>
              </a:extLst>
            </p:cNvPr>
            <p:cNvCxnSpPr>
              <a:stCxn id="35" idx="2"/>
            </p:cNvCxnSpPr>
            <p:nvPr/>
          </p:nvCxnSpPr>
          <p:spPr>
            <a:xfrm>
              <a:off x="3390900" y="2133600"/>
              <a:ext cx="7620" cy="65532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grpSp>
      <p:graphicFrame>
        <p:nvGraphicFramePr>
          <p:cNvPr id="37" name="Table 8">
            <a:extLst>
              <a:ext uri="{FF2B5EF4-FFF2-40B4-BE49-F238E27FC236}">
                <a16:creationId xmlns:a16="http://schemas.microsoft.com/office/drawing/2014/main" id="{CA405993-1039-43B0-AFCD-8F70AA322441}"/>
              </a:ext>
            </a:extLst>
          </p:cNvPr>
          <p:cNvGraphicFramePr>
            <a:graphicFrameLocks noGrp="1"/>
          </p:cNvGraphicFramePr>
          <p:nvPr/>
        </p:nvGraphicFramePr>
        <p:xfrm>
          <a:off x="1934179" y="5074920"/>
          <a:ext cx="7154955" cy="655320"/>
        </p:xfrm>
        <a:graphic>
          <a:graphicData uri="http://schemas.openxmlformats.org/drawingml/2006/table">
            <a:tbl>
              <a:tblPr firstRow="1" bandRow="1">
                <a:tableStyleId>{5C22544A-7EE6-4342-B048-85BDC9FD1C3A}</a:tableStyleId>
              </a:tblPr>
              <a:tblGrid>
                <a:gridCol w="476997">
                  <a:extLst>
                    <a:ext uri="{9D8B030D-6E8A-4147-A177-3AD203B41FA5}">
                      <a16:colId xmlns:a16="http://schemas.microsoft.com/office/drawing/2014/main" val="820578670"/>
                    </a:ext>
                  </a:extLst>
                </a:gridCol>
                <a:gridCol w="476997">
                  <a:extLst>
                    <a:ext uri="{9D8B030D-6E8A-4147-A177-3AD203B41FA5}">
                      <a16:colId xmlns:a16="http://schemas.microsoft.com/office/drawing/2014/main" val="734304406"/>
                    </a:ext>
                  </a:extLst>
                </a:gridCol>
                <a:gridCol w="476997">
                  <a:extLst>
                    <a:ext uri="{9D8B030D-6E8A-4147-A177-3AD203B41FA5}">
                      <a16:colId xmlns:a16="http://schemas.microsoft.com/office/drawing/2014/main" val="270270443"/>
                    </a:ext>
                  </a:extLst>
                </a:gridCol>
                <a:gridCol w="476997">
                  <a:extLst>
                    <a:ext uri="{9D8B030D-6E8A-4147-A177-3AD203B41FA5}">
                      <a16:colId xmlns:a16="http://schemas.microsoft.com/office/drawing/2014/main" val="2262732411"/>
                    </a:ext>
                  </a:extLst>
                </a:gridCol>
                <a:gridCol w="476997">
                  <a:extLst>
                    <a:ext uri="{9D8B030D-6E8A-4147-A177-3AD203B41FA5}">
                      <a16:colId xmlns:a16="http://schemas.microsoft.com/office/drawing/2014/main" val="1144225545"/>
                    </a:ext>
                  </a:extLst>
                </a:gridCol>
                <a:gridCol w="476997">
                  <a:extLst>
                    <a:ext uri="{9D8B030D-6E8A-4147-A177-3AD203B41FA5}">
                      <a16:colId xmlns:a16="http://schemas.microsoft.com/office/drawing/2014/main" val="1884732584"/>
                    </a:ext>
                  </a:extLst>
                </a:gridCol>
                <a:gridCol w="476997">
                  <a:extLst>
                    <a:ext uri="{9D8B030D-6E8A-4147-A177-3AD203B41FA5}">
                      <a16:colId xmlns:a16="http://schemas.microsoft.com/office/drawing/2014/main" val="3595014140"/>
                    </a:ext>
                  </a:extLst>
                </a:gridCol>
                <a:gridCol w="476997">
                  <a:extLst>
                    <a:ext uri="{9D8B030D-6E8A-4147-A177-3AD203B41FA5}">
                      <a16:colId xmlns:a16="http://schemas.microsoft.com/office/drawing/2014/main" val="3535072977"/>
                    </a:ext>
                  </a:extLst>
                </a:gridCol>
                <a:gridCol w="476997">
                  <a:extLst>
                    <a:ext uri="{9D8B030D-6E8A-4147-A177-3AD203B41FA5}">
                      <a16:colId xmlns:a16="http://schemas.microsoft.com/office/drawing/2014/main" val="2559035186"/>
                    </a:ext>
                  </a:extLst>
                </a:gridCol>
                <a:gridCol w="476997">
                  <a:extLst>
                    <a:ext uri="{9D8B030D-6E8A-4147-A177-3AD203B41FA5}">
                      <a16:colId xmlns:a16="http://schemas.microsoft.com/office/drawing/2014/main" val="4189786647"/>
                    </a:ext>
                  </a:extLst>
                </a:gridCol>
                <a:gridCol w="476997">
                  <a:extLst>
                    <a:ext uri="{9D8B030D-6E8A-4147-A177-3AD203B41FA5}">
                      <a16:colId xmlns:a16="http://schemas.microsoft.com/office/drawing/2014/main" val="2391937376"/>
                    </a:ext>
                  </a:extLst>
                </a:gridCol>
                <a:gridCol w="476997">
                  <a:extLst>
                    <a:ext uri="{9D8B030D-6E8A-4147-A177-3AD203B41FA5}">
                      <a16:colId xmlns:a16="http://schemas.microsoft.com/office/drawing/2014/main" val="1528703721"/>
                    </a:ext>
                  </a:extLst>
                </a:gridCol>
                <a:gridCol w="476997">
                  <a:extLst>
                    <a:ext uri="{9D8B030D-6E8A-4147-A177-3AD203B41FA5}">
                      <a16:colId xmlns:a16="http://schemas.microsoft.com/office/drawing/2014/main" val="2480550024"/>
                    </a:ext>
                  </a:extLst>
                </a:gridCol>
                <a:gridCol w="476997">
                  <a:extLst>
                    <a:ext uri="{9D8B030D-6E8A-4147-A177-3AD203B41FA5}">
                      <a16:colId xmlns:a16="http://schemas.microsoft.com/office/drawing/2014/main" val="1990359349"/>
                    </a:ext>
                  </a:extLst>
                </a:gridCol>
                <a:gridCol w="476997">
                  <a:extLst>
                    <a:ext uri="{9D8B030D-6E8A-4147-A177-3AD203B41FA5}">
                      <a16:colId xmlns:a16="http://schemas.microsoft.com/office/drawing/2014/main" val="3065418277"/>
                    </a:ext>
                  </a:extLst>
                </a:gridCol>
              </a:tblGrid>
              <a:tr h="655320">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3200" dirty="0">
                          <a:solidFill>
                            <a:schemeClr val="tx1"/>
                          </a:solidFill>
                          <a:latin typeface="Cambria Math" panose="02040503050406030204" pitchFamily="18" charset="0"/>
                          <a:ea typeface="Cambria Math" panose="02040503050406030204" pitchFamily="18" charset="0"/>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ea typeface="Cambria Math" panose="02040503050406030204" pitchFamily="18" charset="0"/>
                          <a:cs typeface="Times New Roman" panose="02020603050405020304" pitchFamily="18" charset="0"/>
                        </a:rPr>
                        <a:t>1</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59751744"/>
                  </a:ext>
                </a:extLst>
              </a:tr>
            </a:tbl>
          </a:graphicData>
        </a:graphic>
      </p:graphicFrame>
      <p:graphicFrame>
        <p:nvGraphicFramePr>
          <p:cNvPr id="38" name="Table 8">
            <a:extLst>
              <a:ext uri="{FF2B5EF4-FFF2-40B4-BE49-F238E27FC236}">
                <a16:creationId xmlns:a16="http://schemas.microsoft.com/office/drawing/2014/main" id="{6DE24E61-765C-4DD9-A9CF-089C0A13203C}"/>
              </a:ext>
            </a:extLst>
          </p:cNvPr>
          <p:cNvGraphicFramePr>
            <a:graphicFrameLocks noGrp="1"/>
          </p:cNvGraphicFramePr>
          <p:nvPr/>
        </p:nvGraphicFramePr>
        <p:xfrm>
          <a:off x="1934179" y="5074920"/>
          <a:ext cx="7154955" cy="655320"/>
        </p:xfrm>
        <a:graphic>
          <a:graphicData uri="http://schemas.openxmlformats.org/drawingml/2006/table">
            <a:tbl>
              <a:tblPr firstRow="1" bandRow="1">
                <a:tableStyleId>{5C22544A-7EE6-4342-B048-85BDC9FD1C3A}</a:tableStyleId>
              </a:tblPr>
              <a:tblGrid>
                <a:gridCol w="476997">
                  <a:extLst>
                    <a:ext uri="{9D8B030D-6E8A-4147-A177-3AD203B41FA5}">
                      <a16:colId xmlns:a16="http://schemas.microsoft.com/office/drawing/2014/main" val="820578670"/>
                    </a:ext>
                  </a:extLst>
                </a:gridCol>
                <a:gridCol w="476997">
                  <a:extLst>
                    <a:ext uri="{9D8B030D-6E8A-4147-A177-3AD203B41FA5}">
                      <a16:colId xmlns:a16="http://schemas.microsoft.com/office/drawing/2014/main" val="734304406"/>
                    </a:ext>
                  </a:extLst>
                </a:gridCol>
                <a:gridCol w="476997">
                  <a:extLst>
                    <a:ext uri="{9D8B030D-6E8A-4147-A177-3AD203B41FA5}">
                      <a16:colId xmlns:a16="http://schemas.microsoft.com/office/drawing/2014/main" val="270270443"/>
                    </a:ext>
                  </a:extLst>
                </a:gridCol>
                <a:gridCol w="476997">
                  <a:extLst>
                    <a:ext uri="{9D8B030D-6E8A-4147-A177-3AD203B41FA5}">
                      <a16:colId xmlns:a16="http://schemas.microsoft.com/office/drawing/2014/main" val="2262732411"/>
                    </a:ext>
                  </a:extLst>
                </a:gridCol>
                <a:gridCol w="476997">
                  <a:extLst>
                    <a:ext uri="{9D8B030D-6E8A-4147-A177-3AD203B41FA5}">
                      <a16:colId xmlns:a16="http://schemas.microsoft.com/office/drawing/2014/main" val="1144225545"/>
                    </a:ext>
                  </a:extLst>
                </a:gridCol>
                <a:gridCol w="476997">
                  <a:extLst>
                    <a:ext uri="{9D8B030D-6E8A-4147-A177-3AD203B41FA5}">
                      <a16:colId xmlns:a16="http://schemas.microsoft.com/office/drawing/2014/main" val="1884732584"/>
                    </a:ext>
                  </a:extLst>
                </a:gridCol>
                <a:gridCol w="476997">
                  <a:extLst>
                    <a:ext uri="{9D8B030D-6E8A-4147-A177-3AD203B41FA5}">
                      <a16:colId xmlns:a16="http://schemas.microsoft.com/office/drawing/2014/main" val="3595014140"/>
                    </a:ext>
                  </a:extLst>
                </a:gridCol>
                <a:gridCol w="476997">
                  <a:extLst>
                    <a:ext uri="{9D8B030D-6E8A-4147-A177-3AD203B41FA5}">
                      <a16:colId xmlns:a16="http://schemas.microsoft.com/office/drawing/2014/main" val="3535072977"/>
                    </a:ext>
                  </a:extLst>
                </a:gridCol>
                <a:gridCol w="476997">
                  <a:extLst>
                    <a:ext uri="{9D8B030D-6E8A-4147-A177-3AD203B41FA5}">
                      <a16:colId xmlns:a16="http://schemas.microsoft.com/office/drawing/2014/main" val="2559035186"/>
                    </a:ext>
                  </a:extLst>
                </a:gridCol>
                <a:gridCol w="476997">
                  <a:extLst>
                    <a:ext uri="{9D8B030D-6E8A-4147-A177-3AD203B41FA5}">
                      <a16:colId xmlns:a16="http://schemas.microsoft.com/office/drawing/2014/main" val="4189786647"/>
                    </a:ext>
                  </a:extLst>
                </a:gridCol>
                <a:gridCol w="476997">
                  <a:extLst>
                    <a:ext uri="{9D8B030D-6E8A-4147-A177-3AD203B41FA5}">
                      <a16:colId xmlns:a16="http://schemas.microsoft.com/office/drawing/2014/main" val="2391937376"/>
                    </a:ext>
                  </a:extLst>
                </a:gridCol>
                <a:gridCol w="476997">
                  <a:extLst>
                    <a:ext uri="{9D8B030D-6E8A-4147-A177-3AD203B41FA5}">
                      <a16:colId xmlns:a16="http://schemas.microsoft.com/office/drawing/2014/main" val="1528703721"/>
                    </a:ext>
                  </a:extLst>
                </a:gridCol>
                <a:gridCol w="476997">
                  <a:extLst>
                    <a:ext uri="{9D8B030D-6E8A-4147-A177-3AD203B41FA5}">
                      <a16:colId xmlns:a16="http://schemas.microsoft.com/office/drawing/2014/main" val="2480550024"/>
                    </a:ext>
                  </a:extLst>
                </a:gridCol>
                <a:gridCol w="476997">
                  <a:extLst>
                    <a:ext uri="{9D8B030D-6E8A-4147-A177-3AD203B41FA5}">
                      <a16:colId xmlns:a16="http://schemas.microsoft.com/office/drawing/2014/main" val="1990359349"/>
                    </a:ext>
                  </a:extLst>
                </a:gridCol>
                <a:gridCol w="476997">
                  <a:extLst>
                    <a:ext uri="{9D8B030D-6E8A-4147-A177-3AD203B41FA5}">
                      <a16:colId xmlns:a16="http://schemas.microsoft.com/office/drawing/2014/main" val="1153780435"/>
                    </a:ext>
                  </a:extLst>
                </a:gridCol>
              </a:tblGrid>
              <a:tr h="655320">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3200" dirty="0">
                          <a:solidFill>
                            <a:schemeClr val="tx1"/>
                          </a:solidFill>
                          <a:latin typeface="Cambria Math" panose="02040503050406030204" pitchFamily="18" charset="0"/>
                          <a:ea typeface="Cambria Math" panose="02040503050406030204" pitchFamily="18" charset="0"/>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ea typeface="Cambria Math" panose="02040503050406030204" pitchFamily="18" charset="0"/>
                          <a:cs typeface="Times New Roman" panose="02020603050405020304" pitchFamily="18" charset="0"/>
                        </a:rPr>
                        <a:t>1</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Cambria Math" panose="02040503050406030204" pitchFamily="18" charset="0"/>
                          <a:ea typeface="Cambria Math" panose="02040503050406030204" pitchFamily="18" charset="0"/>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59751744"/>
                  </a:ext>
                </a:extLst>
              </a:tr>
            </a:tbl>
          </a:graphicData>
        </a:graphic>
      </p:graphicFrame>
      <p:grpSp>
        <p:nvGrpSpPr>
          <p:cNvPr id="39" name="Group 38">
            <a:extLst>
              <a:ext uri="{FF2B5EF4-FFF2-40B4-BE49-F238E27FC236}">
                <a16:creationId xmlns:a16="http://schemas.microsoft.com/office/drawing/2014/main" id="{2DD40E5C-72D3-4CDD-80B2-3B6238577638}"/>
              </a:ext>
            </a:extLst>
          </p:cNvPr>
          <p:cNvGrpSpPr/>
          <p:nvPr/>
        </p:nvGrpSpPr>
        <p:grpSpPr>
          <a:xfrm>
            <a:off x="3853051" y="3611880"/>
            <a:ext cx="4219576" cy="1463040"/>
            <a:chOff x="1752599" y="1325880"/>
            <a:chExt cx="3289935" cy="1463040"/>
          </a:xfrm>
        </p:grpSpPr>
        <p:sp>
          <p:nvSpPr>
            <p:cNvPr id="40" name="Rectangle 39">
              <a:extLst>
                <a:ext uri="{FF2B5EF4-FFF2-40B4-BE49-F238E27FC236}">
                  <a16:creationId xmlns:a16="http://schemas.microsoft.com/office/drawing/2014/main" id="{0470A0DF-2F76-4793-A76C-B09C325DA41D}"/>
                </a:ext>
              </a:extLst>
            </p:cNvPr>
            <p:cNvSpPr/>
            <p:nvPr/>
          </p:nvSpPr>
          <p:spPr>
            <a:xfrm>
              <a:off x="1752599" y="1325880"/>
              <a:ext cx="3289935" cy="807720"/>
            </a:xfrm>
            <a:prstGeom prst="rect">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READ</a:t>
              </a:r>
              <a:r>
                <a:rPr lang="en-US" dirty="0"/>
                <a:t> </a:t>
              </a:r>
              <a:r>
                <a:rPr lang="en-US" sz="1800" dirty="0">
                  <a:solidFill>
                    <a:schemeClr val="tx1"/>
                  </a:solidFill>
                  <a:latin typeface="Cambria Math" panose="02040503050406030204" pitchFamily="18" charset="0"/>
                  <a:ea typeface="Cambria Math" panose="02040503050406030204" pitchFamily="18" charset="0"/>
                </a:rPr>
                <a:t>⌴</a:t>
              </a:r>
              <a:r>
                <a:rPr lang="en-US" dirty="0"/>
                <a:t>, </a:t>
              </a:r>
              <a:r>
                <a:rPr lang="en-US" b="1" dirty="0"/>
                <a:t>WRITE</a:t>
              </a:r>
              <a:r>
                <a:rPr lang="en-US" dirty="0"/>
                <a:t> </a:t>
              </a:r>
              <a:r>
                <a:rPr lang="en-US" sz="1800" dirty="0">
                  <a:solidFill>
                    <a:schemeClr val="tx1"/>
                  </a:solidFill>
                  <a:latin typeface="Cambria Math" panose="02040503050406030204" pitchFamily="18" charset="0"/>
                  <a:ea typeface="Cambria Math" panose="02040503050406030204" pitchFamily="18" charset="0"/>
                </a:rPr>
                <a:t>⌴</a:t>
              </a:r>
              <a:r>
                <a:rPr lang="en-US" sz="1800" dirty="0">
                  <a:latin typeface="Cambria Math" panose="02040503050406030204" pitchFamily="18" charset="0"/>
                  <a:ea typeface="Cambria Math" panose="02040503050406030204" pitchFamily="18" charset="0"/>
                </a:rPr>
                <a:t>, </a:t>
              </a:r>
              <a:r>
                <a:rPr lang="en-US" sz="1800" b="1" dirty="0">
                  <a:latin typeface="Cambria Math" panose="02040503050406030204" pitchFamily="18" charset="0"/>
                  <a:ea typeface="Cambria Math" panose="02040503050406030204" pitchFamily="18" charset="0"/>
                </a:rPr>
                <a:t>MOVE</a:t>
              </a:r>
              <a:r>
                <a:rPr lang="en-US" sz="1800" dirty="0">
                  <a:latin typeface="Cambria Math" panose="02040503050406030204" pitchFamily="18" charset="0"/>
                  <a:ea typeface="Cambria Math" panose="02040503050406030204" pitchFamily="18" charset="0"/>
                </a:rPr>
                <a:t> left to </a:t>
              </a:r>
              <a:r>
                <a:rPr lang="en-US" sz="1800" dirty="0">
                  <a:solidFill>
                    <a:schemeClr val="tx1"/>
                  </a:solidFill>
                  <a:latin typeface="Cambria Math" panose="02040503050406030204" pitchFamily="18" charset="0"/>
                  <a:ea typeface="Cambria Math" panose="02040503050406030204" pitchFamily="18" charset="0"/>
                </a:rPr>
                <a:t>⌴</a:t>
              </a:r>
              <a:endParaRPr lang="en-US" dirty="0"/>
            </a:p>
          </p:txBody>
        </p:sp>
        <p:cxnSp>
          <p:nvCxnSpPr>
            <p:cNvPr id="41" name="Straight Arrow Connector 40">
              <a:extLst>
                <a:ext uri="{FF2B5EF4-FFF2-40B4-BE49-F238E27FC236}">
                  <a16:creationId xmlns:a16="http://schemas.microsoft.com/office/drawing/2014/main" id="{E19A0B24-14BF-46FB-8109-EAE2EF704FC2}"/>
                </a:ext>
              </a:extLst>
            </p:cNvPr>
            <p:cNvCxnSpPr>
              <a:cxnSpLocks/>
              <a:stCxn id="40" idx="2"/>
            </p:cNvCxnSpPr>
            <p:nvPr/>
          </p:nvCxnSpPr>
          <p:spPr>
            <a:xfrm>
              <a:off x="3397567" y="2133600"/>
              <a:ext cx="953" cy="65532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grpSp>
      <p:grpSp>
        <p:nvGrpSpPr>
          <p:cNvPr id="42" name="Group 41">
            <a:extLst>
              <a:ext uri="{FF2B5EF4-FFF2-40B4-BE49-F238E27FC236}">
                <a16:creationId xmlns:a16="http://schemas.microsoft.com/office/drawing/2014/main" id="{9F78B478-9296-4436-994A-EDC915612444}"/>
              </a:ext>
            </a:extLst>
          </p:cNvPr>
          <p:cNvGrpSpPr/>
          <p:nvPr/>
        </p:nvGrpSpPr>
        <p:grpSpPr>
          <a:xfrm>
            <a:off x="128776" y="3589020"/>
            <a:ext cx="4219576" cy="1463040"/>
            <a:chOff x="1752599" y="1325880"/>
            <a:chExt cx="3289935" cy="1463040"/>
          </a:xfrm>
        </p:grpSpPr>
        <p:sp>
          <p:nvSpPr>
            <p:cNvPr id="43" name="Rectangle 42">
              <a:extLst>
                <a:ext uri="{FF2B5EF4-FFF2-40B4-BE49-F238E27FC236}">
                  <a16:creationId xmlns:a16="http://schemas.microsoft.com/office/drawing/2014/main" id="{15ECAA86-F64C-4C77-B2F3-30634C03CFD6}"/>
                </a:ext>
              </a:extLst>
            </p:cNvPr>
            <p:cNvSpPr/>
            <p:nvPr/>
          </p:nvSpPr>
          <p:spPr>
            <a:xfrm>
              <a:off x="1752599" y="1325880"/>
              <a:ext cx="3289935" cy="807720"/>
            </a:xfrm>
            <a:prstGeom prst="rect">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800" b="1" dirty="0">
                  <a:latin typeface="Cambria Math" panose="02040503050406030204" pitchFamily="18" charset="0"/>
                  <a:ea typeface="Cambria Math" panose="02040503050406030204" pitchFamily="18" charset="0"/>
                </a:rPr>
                <a:t>MOVE</a:t>
              </a:r>
              <a:r>
                <a:rPr lang="en-US" sz="1800" dirty="0">
                  <a:latin typeface="Cambria Math" panose="02040503050406030204" pitchFamily="18" charset="0"/>
                  <a:ea typeface="Cambria Math" panose="02040503050406030204" pitchFamily="18" charset="0"/>
                </a:rPr>
                <a:t> right to </a:t>
              </a:r>
              <a:r>
                <a:rPr lang="en-US" sz="1800" dirty="0">
                  <a:solidFill>
                    <a:schemeClr val="tx1"/>
                  </a:solidFill>
                  <a:latin typeface="Cambria Math" panose="02040503050406030204" pitchFamily="18" charset="0"/>
                  <a:ea typeface="Cambria Math" panose="02040503050406030204" pitchFamily="18" charset="0"/>
                </a:rPr>
                <a:t>1</a:t>
              </a:r>
              <a:r>
                <a:rPr lang="en-US" sz="1800" baseline="30000" dirty="0">
                  <a:solidFill>
                    <a:schemeClr val="tx1"/>
                  </a:solidFill>
                  <a:latin typeface="Cambria Math" panose="02040503050406030204" pitchFamily="18" charset="0"/>
                  <a:ea typeface="Cambria Math" panose="02040503050406030204" pitchFamily="18" charset="0"/>
                </a:rPr>
                <a:t>st</a:t>
              </a:r>
              <a:r>
                <a:rPr lang="en-US" sz="1800" dirty="0">
                  <a:solidFill>
                    <a:schemeClr val="tx1"/>
                  </a:solidFill>
                  <a:latin typeface="Cambria Math" panose="02040503050406030204" pitchFamily="18" charset="0"/>
                  <a:ea typeface="Cambria Math" panose="02040503050406030204" pitchFamily="18" charset="0"/>
                </a:rPr>
                <a:t> alphabet</a:t>
              </a:r>
              <a:endParaRPr lang="en-US" dirty="0"/>
            </a:p>
          </p:txBody>
        </p:sp>
        <p:cxnSp>
          <p:nvCxnSpPr>
            <p:cNvPr id="44" name="Straight Arrow Connector 43">
              <a:extLst>
                <a:ext uri="{FF2B5EF4-FFF2-40B4-BE49-F238E27FC236}">
                  <a16:creationId xmlns:a16="http://schemas.microsoft.com/office/drawing/2014/main" id="{DBF8CB2C-49FF-4B1C-9951-B75B93701E3D}"/>
                </a:ext>
              </a:extLst>
            </p:cNvPr>
            <p:cNvCxnSpPr>
              <a:cxnSpLocks/>
              <a:stCxn id="43" idx="2"/>
            </p:cNvCxnSpPr>
            <p:nvPr/>
          </p:nvCxnSpPr>
          <p:spPr>
            <a:xfrm>
              <a:off x="3397567" y="2133600"/>
              <a:ext cx="953" cy="65532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grpSp>
      <p:graphicFrame>
        <p:nvGraphicFramePr>
          <p:cNvPr id="45" name="Table 8">
            <a:extLst>
              <a:ext uri="{FF2B5EF4-FFF2-40B4-BE49-F238E27FC236}">
                <a16:creationId xmlns:a16="http://schemas.microsoft.com/office/drawing/2014/main" id="{1E5EA1AC-9C4D-49DF-8E8C-C3C8824BC863}"/>
              </a:ext>
            </a:extLst>
          </p:cNvPr>
          <p:cNvGraphicFramePr>
            <a:graphicFrameLocks noGrp="1"/>
          </p:cNvGraphicFramePr>
          <p:nvPr/>
        </p:nvGraphicFramePr>
        <p:xfrm>
          <a:off x="1918939" y="5090160"/>
          <a:ext cx="7154955" cy="655320"/>
        </p:xfrm>
        <a:graphic>
          <a:graphicData uri="http://schemas.openxmlformats.org/drawingml/2006/table">
            <a:tbl>
              <a:tblPr firstRow="1" bandRow="1">
                <a:tableStyleId>{5C22544A-7EE6-4342-B048-85BDC9FD1C3A}</a:tableStyleId>
              </a:tblPr>
              <a:tblGrid>
                <a:gridCol w="476997">
                  <a:extLst>
                    <a:ext uri="{9D8B030D-6E8A-4147-A177-3AD203B41FA5}">
                      <a16:colId xmlns:a16="http://schemas.microsoft.com/office/drawing/2014/main" val="820578670"/>
                    </a:ext>
                  </a:extLst>
                </a:gridCol>
                <a:gridCol w="476997">
                  <a:extLst>
                    <a:ext uri="{9D8B030D-6E8A-4147-A177-3AD203B41FA5}">
                      <a16:colId xmlns:a16="http://schemas.microsoft.com/office/drawing/2014/main" val="734304406"/>
                    </a:ext>
                  </a:extLst>
                </a:gridCol>
                <a:gridCol w="476997">
                  <a:extLst>
                    <a:ext uri="{9D8B030D-6E8A-4147-A177-3AD203B41FA5}">
                      <a16:colId xmlns:a16="http://schemas.microsoft.com/office/drawing/2014/main" val="270270443"/>
                    </a:ext>
                  </a:extLst>
                </a:gridCol>
                <a:gridCol w="476997">
                  <a:extLst>
                    <a:ext uri="{9D8B030D-6E8A-4147-A177-3AD203B41FA5}">
                      <a16:colId xmlns:a16="http://schemas.microsoft.com/office/drawing/2014/main" val="2262732411"/>
                    </a:ext>
                  </a:extLst>
                </a:gridCol>
                <a:gridCol w="476997">
                  <a:extLst>
                    <a:ext uri="{9D8B030D-6E8A-4147-A177-3AD203B41FA5}">
                      <a16:colId xmlns:a16="http://schemas.microsoft.com/office/drawing/2014/main" val="1144225545"/>
                    </a:ext>
                  </a:extLst>
                </a:gridCol>
                <a:gridCol w="476997">
                  <a:extLst>
                    <a:ext uri="{9D8B030D-6E8A-4147-A177-3AD203B41FA5}">
                      <a16:colId xmlns:a16="http://schemas.microsoft.com/office/drawing/2014/main" val="1884732584"/>
                    </a:ext>
                  </a:extLst>
                </a:gridCol>
                <a:gridCol w="476997">
                  <a:extLst>
                    <a:ext uri="{9D8B030D-6E8A-4147-A177-3AD203B41FA5}">
                      <a16:colId xmlns:a16="http://schemas.microsoft.com/office/drawing/2014/main" val="3595014140"/>
                    </a:ext>
                  </a:extLst>
                </a:gridCol>
                <a:gridCol w="476997">
                  <a:extLst>
                    <a:ext uri="{9D8B030D-6E8A-4147-A177-3AD203B41FA5}">
                      <a16:colId xmlns:a16="http://schemas.microsoft.com/office/drawing/2014/main" val="3535072977"/>
                    </a:ext>
                  </a:extLst>
                </a:gridCol>
                <a:gridCol w="476997">
                  <a:extLst>
                    <a:ext uri="{9D8B030D-6E8A-4147-A177-3AD203B41FA5}">
                      <a16:colId xmlns:a16="http://schemas.microsoft.com/office/drawing/2014/main" val="2559035186"/>
                    </a:ext>
                  </a:extLst>
                </a:gridCol>
                <a:gridCol w="476997">
                  <a:extLst>
                    <a:ext uri="{9D8B030D-6E8A-4147-A177-3AD203B41FA5}">
                      <a16:colId xmlns:a16="http://schemas.microsoft.com/office/drawing/2014/main" val="4189786647"/>
                    </a:ext>
                  </a:extLst>
                </a:gridCol>
                <a:gridCol w="476997">
                  <a:extLst>
                    <a:ext uri="{9D8B030D-6E8A-4147-A177-3AD203B41FA5}">
                      <a16:colId xmlns:a16="http://schemas.microsoft.com/office/drawing/2014/main" val="2391937376"/>
                    </a:ext>
                  </a:extLst>
                </a:gridCol>
                <a:gridCol w="476997">
                  <a:extLst>
                    <a:ext uri="{9D8B030D-6E8A-4147-A177-3AD203B41FA5}">
                      <a16:colId xmlns:a16="http://schemas.microsoft.com/office/drawing/2014/main" val="1528703721"/>
                    </a:ext>
                  </a:extLst>
                </a:gridCol>
                <a:gridCol w="476997">
                  <a:extLst>
                    <a:ext uri="{9D8B030D-6E8A-4147-A177-3AD203B41FA5}">
                      <a16:colId xmlns:a16="http://schemas.microsoft.com/office/drawing/2014/main" val="2480550024"/>
                    </a:ext>
                  </a:extLst>
                </a:gridCol>
                <a:gridCol w="476997">
                  <a:extLst>
                    <a:ext uri="{9D8B030D-6E8A-4147-A177-3AD203B41FA5}">
                      <a16:colId xmlns:a16="http://schemas.microsoft.com/office/drawing/2014/main" val="3065418277"/>
                    </a:ext>
                  </a:extLst>
                </a:gridCol>
                <a:gridCol w="476997">
                  <a:extLst>
                    <a:ext uri="{9D8B030D-6E8A-4147-A177-3AD203B41FA5}">
                      <a16:colId xmlns:a16="http://schemas.microsoft.com/office/drawing/2014/main" val="1153780435"/>
                    </a:ext>
                  </a:extLst>
                </a:gridCol>
              </a:tblGrid>
              <a:tr h="655320">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3200" dirty="0">
                          <a:solidFill>
                            <a:schemeClr val="tx1"/>
                          </a:solidFill>
                          <a:latin typeface="Cambria Math" panose="02040503050406030204" pitchFamily="18" charset="0"/>
                          <a:ea typeface="Cambria Math" panose="02040503050406030204" pitchFamily="18" charset="0"/>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ea typeface="Cambria Math" panose="02040503050406030204" pitchFamily="18" charset="0"/>
                          <a:cs typeface="Times New Roman" panose="02020603050405020304" pitchFamily="18" charset="0"/>
                        </a:rPr>
                        <a:t>1</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Cambria Math" panose="02040503050406030204" pitchFamily="18" charset="0"/>
                          <a:ea typeface="Cambria Math" panose="02040503050406030204" pitchFamily="18" charset="0"/>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59751744"/>
                  </a:ext>
                </a:extLst>
              </a:tr>
            </a:tbl>
          </a:graphicData>
        </a:graphic>
      </p:graphicFrame>
      <p:grpSp>
        <p:nvGrpSpPr>
          <p:cNvPr id="46" name="Group 45">
            <a:extLst>
              <a:ext uri="{FF2B5EF4-FFF2-40B4-BE49-F238E27FC236}">
                <a16:creationId xmlns:a16="http://schemas.microsoft.com/office/drawing/2014/main" id="{1FE1BC67-E533-401B-B85A-6C02FA741758}"/>
              </a:ext>
            </a:extLst>
          </p:cNvPr>
          <p:cNvGrpSpPr/>
          <p:nvPr/>
        </p:nvGrpSpPr>
        <p:grpSpPr>
          <a:xfrm>
            <a:off x="112090" y="3575648"/>
            <a:ext cx="4219576" cy="1463040"/>
            <a:chOff x="1812011" y="227965"/>
            <a:chExt cx="3289935" cy="1463040"/>
          </a:xfrm>
        </p:grpSpPr>
        <p:sp>
          <p:nvSpPr>
            <p:cNvPr id="47" name="Rectangle 46">
              <a:extLst>
                <a:ext uri="{FF2B5EF4-FFF2-40B4-BE49-F238E27FC236}">
                  <a16:creationId xmlns:a16="http://schemas.microsoft.com/office/drawing/2014/main" id="{DF8014C4-11CB-4482-8C97-25EBA4B8FCBB}"/>
                </a:ext>
              </a:extLst>
            </p:cNvPr>
            <p:cNvSpPr/>
            <p:nvPr/>
          </p:nvSpPr>
          <p:spPr>
            <a:xfrm>
              <a:off x="1812011" y="227965"/>
              <a:ext cx="3289935" cy="807720"/>
            </a:xfrm>
            <a:prstGeom prst="rect">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cxnSp>
          <p:nvCxnSpPr>
            <p:cNvPr id="48" name="Straight Arrow Connector 47">
              <a:extLst>
                <a:ext uri="{FF2B5EF4-FFF2-40B4-BE49-F238E27FC236}">
                  <a16:creationId xmlns:a16="http://schemas.microsoft.com/office/drawing/2014/main" id="{EEAF6222-04A9-467B-97AC-249117514803}"/>
                </a:ext>
              </a:extLst>
            </p:cNvPr>
            <p:cNvCxnSpPr>
              <a:cxnSpLocks/>
              <a:stCxn id="47" idx="2"/>
            </p:cNvCxnSpPr>
            <p:nvPr/>
          </p:nvCxnSpPr>
          <p:spPr>
            <a:xfrm>
              <a:off x="3456979" y="1035685"/>
              <a:ext cx="953" cy="65532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grpSp>
      <p:sp>
        <p:nvSpPr>
          <p:cNvPr id="50" name="Text Placeholder 3">
            <a:extLst>
              <a:ext uri="{FF2B5EF4-FFF2-40B4-BE49-F238E27FC236}">
                <a16:creationId xmlns:a16="http://schemas.microsoft.com/office/drawing/2014/main" id="{16725D91-5BE8-4B86-B032-449BD2339639}"/>
              </a:ext>
            </a:extLst>
          </p:cNvPr>
          <p:cNvSpPr txBox="1">
            <a:spLocks/>
          </p:cNvSpPr>
          <p:nvPr/>
        </p:nvSpPr>
        <p:spPr>
          <a:xfrm>
            <a:off x="3458023" y="834353"/>
            <a:ext cx="5678042" cy="723577"/>
          </a:xfrm>
          <a:prstGeom prst="rect">
            <a:avLst/>
          </a:prstGeom>
        </p:spPr>
        <p:txBody>
          <a:bodyPr vert="horz" lIns="91440" tIns="45720" rIns="91440" bIns="45720" rtlCol="0">
            <a:noAutofit/>
          </a:bodyPr>
          <a:lstStyle>
            <a:lvl1pPr marL="255389" indent="-255389" algn="l" defTabSz="514350" rtl="0" eaLnBrk="1" latinLnBrk="0" hangingPunct="1">
              <a:spcBef>
                <a:spcPts val="6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514350" indent="-257175" algn="l" defTabSz="514350" rtl="0" eaLnBrk="1" latinLnBrk="0" hangingPunct="1">
              <a:spcBef>
                <a:spcPts val="600"/>
              </a:spcBef>
              <a:buClr>
                <a:schemeClr val="tx1">
                  <a:lumMod val="75000"/>
                  <a:lumOff val="25000"/>
                </a:schemeClr>
              </a:buClr>
              <a:buSzPct val="90000"/>
              <a:buFont typeface="Wingdings" pitchFamily="2" charset="2"/>
              <a:buChar char=""/>
              <a:defRPr sz="2400" kern="1200">
                <a:solidFill>
                  <a:schemeClr val="tx1">
                    <a:lumMod val="85000"/>
                    <a:lumOff val="15000"/>
                  </a:schemeClr>
                </a:solidFill>
                <a:latin typeface="+mn-lt"/>
                <a:ea typeface="+mn-ea"/>
                <a:cs typeface="+mn-cs"/>
              </a:defRPr>
            </a:lvl2pPr>
            <a:lvl3pPr marL="709017" indent="-194667" algn="l" defTabSz="51435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900113" indent="-191096" algn="l" defTabSz="514350" rtl="0" eaLnBrk="1" latinLnBrk="0" hangingPunct="1">
              <a:spcBef>
                <a:spcPts val="600"/>
              </a:spcBef>
              <a:buClr>
                <a:schemeClr val="tx1">
                  <a:lumMod val="75000"/>
                  <a:lumOff val="25000"/>
                </a:schemeClr>
              </a:buClr>
              <a:buSzPct val="90000"/>
              <a:buFont typeface="Wingdings" pitchFamily="2" charset="2"/>
              <a:buChar char=""/>
              <a:defRPr sz="1600" kern="1200">
                <a:solidFill>
                  <a:schemeClr val="tx1">
                    <a:lumMod val="85000"/>
                    <a:lumOff val="15000"/>
                  </a:schemeClr>
                </a:solidFill>
                <a:latin typeface="+mn-lt"/>
                <a:ea typeface="+mn-ea"/>
                <a:cs typeface="+mn-cs"/>
              </a:defRPr>
            </a:lvl4pPr>
            <a:lvl5pPr marL="1091208" indent="-186631" algn="l" defTabSz="514350" rtl="0" eaLnBrk="1" latinLnBrk="0" hangingPunct="1">
              <a:spcBef>
                <a:spcPts val="600"/>
              </a:spcBef>
              <a:buClr>
                <a:schemeClr val="bg1">
                  <a:lumMod val="65000"/>
                </a:schemeClr>
              </a:buClr>
              <a:buSzPct val="90000"/>
              <a:buFont typeface="Wingdings" pitchFamily="2" charset="2"/>
              <a:buChar char=""/>
              <a:defRPr sz="1600" kern="1200">
                <a:solidFill>
                  <a:schemeClr val="tx1">
                    <a:lumMod val="85000"/>
                    <a:lumOff val="15000"/>
                  </a:schemeClr>
                </a:solidFill>
                <a:latin typeface="+mn-lt"/>
                <a:ea typeface="+mn-ea"/>
                <a:cs typeface="+mn-cs"/>
              </a:defRPr>
            </a:lvl5pPr>
            <a:lvl6pPr marL="1288554"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6pPr>
            <a:lvl7pPr marL="1476971"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7pPr>
            <a:lvl8pPr marL="1670745"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8pPr>
            <a:lvl9pPr marL="1863626"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a:solidFill>
                  <a:schemeClr val="tx1">
                    <a:lumMod val="85000"/>
                    <a:lumOff val="15000"/>
                  </a:schemeClr>
                </a:solidFill>
                <a:latin typeface="+mn-lt"/>
                <a:ea typeface="+mn-ea"/>
                <a:cs typeface="+mn-cs"/>
              </a:defRPr>
            </a:lvl9pPr>
          </a:lstStyle>
          <a:p>
            <a:pPr>
              <a:lnSpc>
                <a:spcPct val="80000"/>
              </a:lnSpc>
            </a:pPr>
            <a:r>
              <a:rPr lang="en-US" sz="2000" dirty="0">
                <a:solidFill>
                  <a:srgbClr val="002060"/>
                </a:solidFill>
              </a:rPr>
              <a:t>The input always ends with a blank symbol </a:t>
            </a:r>
            <a:r>
              <a:rPr lang="en-US" sz="2000" dirty="0">
                <a:solidFill>
                  <a:srgbClr val="002060"/>
                </a:solidFill>
                <a:latin typeface="Cambria Math" panose="02040503050406030204" pitchFamily="18" charset="0"/>
                <a:ea typeface="Cambria Math" panose="02040503050406030204" pitchFamily="18" charset="0"/>
              </a:rPr>
              <a:t>⌴</a:t>
            </a:r>
            <a:endParaRPr lang="en-US" sz="2000" dirty="0">
              <a:solidFill>
                <a:srgbClr val="002060"/>
              </a:solidFill>
            </a:endParaRPr>
          </a:p>
          <a:p>
            <a:pPr>
              <a:lnSpc>
                <a:spcPct val="80000"/>
              </a:lnSpc>
            </a:pPr>
            <a:r>
              <a:rPr lang="en-US" sz="2000" dirty="0">
                <a:solidFill>
                  <a:srgbClr val="002060"/>
                </a:solidFill>
              </a:rPr>
              <a:t>The head initially points at the first input alphabet</a:t>
            </a:r>
          </a:p>
          <a:p>
            <a:pPr marL="0" indent="0">
              <a:lnSpc>
                <a:spcPct val="80000"/>
              </a:lnSpc>
              <a:buFont typeface="Wingdings" pitchFamily="2" charset="2"/>
              <a:buNone/>
            </a:pPr>
            <a:endParaRPr lang="en-US" sz="1800" dirty="0"/>
          </a:p>
        </p:txBody>
      </p:sp>
    </p:spTree>
    <p:extLst>
      <p:ext uri="{BB962C8B-B14F-4D97-AF65-F5344CB8AC3E}">
        <p14:creationId xmlns:p14="http://schemas.microsoft.com/office/powerpoint/2010/main" val="42462585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0">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0">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
                                        </p:tgtEl>
                                        <p:attrNameLst>
                                          <p:attrName>style.visibility</p:attrName>
                                        </p:attrNameLst>
                                      </p:cBhvr>
                                      <p:to>
                                        <p:strVal val="visible"/>
                                      </p:to>
                                    </p:set>
                                  </p:childTnLst>
                                </p:cTn>
                              </p:par>
                              <p:par>
                                <p:cTn id="43" presetID="1" presetClass="exit" presetSubtype="0" fill="hold" nodeType="withEffect">
                                  <p:stCondLst>
                                    <p:cond delay="0"/>
                                  </p:stCondLst>
                                  <p:childTnLst>
                                    <p:set>
                                      <p:cBhvr>
                                        <p:cTn id="44" dur="1" fill="hold">
                                          <p:stCondLst>
                                            <p:cond delay="0"/>
                                          </p:stCondLst>
                                        </p:cTn>
                                        <p:tgtEl>
                                          <p:spTgt spid="46"/>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9"/>
                                        </p:tgtEl>
                                        <p:attrNameLst>
                                          <p:attrName>style.visibility</p:attrName>
                                        </p:attrNameLst>
                                      </p:cBhvr>
                                      <p:to>
                                        <p:strVal val="visible"/>
                                      </p:to>
                                    </p:set>
                                  </p:childTnLst>
                                </p:cTn>
                              </p:par>
                              <p:par>
                                <p:cTn id="49" presetID="1" presetClass="exit" presetSubtype="0" fill="hold" nodeType="withEffect">
                                  <p:stCondLst>
                                    <p:cond delay="0"/>
                                  </p:stCondLst>
                                  <p:childTnLst>
                                    <p:set>
                                      <p:cBhvr>
                                        <p:cTn id="50" dur="1" fill="hold">
                                          <p:stCondLst>
                                            <p:cond delay="0"/>
                                          </p:stCondLst>
                                        </p:cTn>
                                        <p:tgtEl>
                                          <p:spTgt spid="8"/>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63" presetClass="path" presetSubtype="0" accel="50000" decel="50000" fill="hold" nodeType="clickEffect">
                                  <p:stCondLst>
                                    <p:cond delay="0"/>
                                  </p:stCondLst>
                                  <p:childTnLst>
                                    <p:animMotion origin="layout" path="M -4.72222E-6 -3.33333E-6 L 0.05382 -0.00254 " pathEditMode="relative" rAng="0" ptsTypes="AA">
                                      <p:cBhvr>
                                        <p:cTn id="54" dur="2000" fill="hold"/>
                                        <p:tgtEl>
                                          <p:spTgt spid="5"/>
                                        </p:tgtEl>
                                        <p:attrNameLst>
                                          <p:attrName>ppt_x</p:attrName>
                                          <p:attrName>ppt_y</p:attrName>
                                        </p:attrNameLst>
                                      </p:cBhvr>
                                      <p:rCtr x="2691" y="-139"/>
                                    </p:animMotion>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10"/>
                                        </p:tgtEl>
                                        <p:attrNameLst>
                                          <p:attrName>style.visibility</p:attrName>
                                        </p:attrNameLst>
                                      </p:cBhvr>
                                      <p:to>
                                        <p:strVal val="visible"/>
                                      </p:to>
                                    </p:set>
                                  </p:childTnLst>
                                </p:cTn>
                              </p:par>
                              <p:par>
                                <p:cTn id="63" presetID="1" presetClass="exit" presetSubtype="0" fill="hold" nodeType="withEffect">
                                  <p:stCondLst>
                                    <p:cond delay="0"/>
                                  </p:stCondLst>
                                  <p:childTnLst>
                                    <p:set>
                                      <p:cBhvr>
                                        <p:cTn id="64" dur="1" fill="hold">
                                          <p:stCondLst>
                                            <p:cond delay="0"/>
                                          </p:stCondLst>
                                        </p:cTn>
                                        <p:tgtEl>
                                          <p:spTgt spid="5"/>
                                        </p:tgtEl>
                                        <p:attrNameLst>
                                          <p:attrName>style.visibility</p:attrName>
                                        </p:attrNameLst>
                                      </p:cBhvr>
                                      <p:to>
                                        <p:strVal val="hidden"/>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13"/>
                                        </p:tgtEl>
                                        <p:attrNameLst>
                                          <p:attrName>style.visibility</p:attrName>
                                        </p:attrNameLst>
                                      </p:cBhvr>
                                      <p:to>
                                        <p:strVal val="visible"/>
                                      </p:to>
                                    </p:set>
                                  </p:childTnLst>
                                </p:cTn>
                              </p:par>
                              <p:par>
                                <p:cTn id="69" presetID="1" presetClass="exit" presetSubtype="0" fill="hold" nodeType="withEffect">
                                  <p:stCondLst>
                                    <p:cond delay="0"/>
                                  </p:stCondLst>
                                  <p:childTnLst>
                                    <p:set>
                                      <p:cBhvr>
                                        <p:cTn id="70" dur="1" fill="hold">
                                          <p:stCondLst>
                                            <p:cond delay="0"/>
                                          </p:stCondLst>
                                        </p:cTn>
                                        <p:tgtEl>
                                          <p:spTgt spid="9"/>
                                        </p:tgtEl>
                                        <p:attrNameLst>
                                          <p:attrName>style.visibility</p:attrName>
                                        </p:attrNameLst>
                                      </p:cBhvr>
                                      <p:to>
                                        <p:strVal val="hidden"/>
                                      </p:to>
                                    </p:set>
                                  </p:childTnLst>
                                </p:cTn>
                              </p:par>
                            </p:childTnLst>
                          </p:cTn>
                        </p:par>
                      </p:childTnLst>
                    </p:cTn>
                  </p:par>
                  <p:par>
                    <p:cTn id="71" fill="hold">
                      <p:stCondLst>
                        <p:cond delay="indefinite"/>
                      </p:stCondLst>
                      <p:childTnLst>
                        <p:par>
                          <p:cTn id="72" fill="hold">
                            <p:stCondLst>
                              <p:cond delay="0"/>
                            </p:stCondLst>
                            <p:childTnLst>
                              <p:par>
                                <p:cTn id="73" presetID="63" presetClass="path" presetSubtype="0" accel="50000" decel="50000" fill="hold" nodeType="clickEffect">
                                  <p:stCondLst>
                                    <p:cond delay="0"/>
                                  </p:stCondLst>
                                  <p:childTnLst>
                                    <p:animMotion origin="layout" path="M 1.38889E-6 -3.33333E-6 L 0.05382 -0.00254 " pathEditMode="relative" rAng="0" ptsTypes="AA">
                                      <p:cBhvr>
                                        <p:cTn id="74" dur="2000" fill="hold"/>
                                        <p:tgtEl>
                                          <p:spTgt spid="10"/>
                                        </p:tgtEl>
                                        <p:attrNameLst>
                                          <p:attrName>ppt_x</p:attrName>
                                          <p:attrName>ppt_y</p:attrName>
                                        </p:attrNameLst>
                                      </p:cBhvr>
                                      <p:rCtr x="2691" y="-139"/>
                                    </p:animMotion>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14"/>
                                        </p:tgtEl>
                                        <p:attrNameLst>
                                          <p:attrName>style.visibility</p:attrName>
                                        </p:attrNameLst>
                                      </p:cBhvr>
                                      <p:to>
                                        <p:strVal val="visible"/>
                                      </p:to>
                                    </p:set>
                                  </p:childTnLst>
                                </p:cTn>
                              </p:par>
                              <p:par>
                                <p:cTn id="83" presetID="1" presetClass="exit" presetSubtype="0" fill="hold" nodeType="withEffect">
                                  <p:stCondLst>
                                    <p:cond delay="0"/>
                                  </p:stCondLst>
                                  <p:childTnLst>
                                    <p:set>
                                      <p:cBhvr>
                                        <p:cTn id="84" dur="1" fill="hold">
                                          <p:stCondLst>
                                            <p:cond delay="0"/>
                                          </p:stCondLst>
                                        </p:cTn>
                                        <p:tgtEl>
                                          <p:spTgt spid="10"/>
                                        </p:tgtEl>
                                        <p:attrNameLst>
                                          <p:attrName>style.visibility</p:attrName>
                                        </p:attrNameLst>
                                      </p:cBhvr>
                                      <p:to>
                                        <p:strVal val="hidden"/>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nodeType="clickEffect">
                                  <p:stCondLst>
                                    <p:cond delay="0"/>
                                  </p:stCondLst>
                                  <p:childTnLst>
                                    <p:set>
                                      <p:cBhvr>
                                        <p:cTn id="88" dur="1" fill="hold">
                                          <p:stCondLst>
                                            <p:cond delay="0"/>
                                          </p:stCondLst>
                                        </p:cTn>
                                        <p:tgtEl>
                                          <p:spTgt spid="17"/>
                                        </p:tgtEl>
                                        <p:attrNameLst>
                                          <p:attrName>style.visibility</p:attrName>
                                        </p:attrNameLst>
                                      </p:cBhvr>
                                      <p:to>
                                        <p:strVal val="visible"/>
                                      </p:to>
                                    </p:set>
                                  </p:childTnLst>
                                </p:cTn>
                              </p:par>
                              <p:par>
                                <p:cTn id="89" presetID="1" presetClass="exit" presetSubtype="0" fill="hold" nodeType="withEffect">
                                  <p:stCondLst>
                                    <p:cond delay="0"/>
                                  </p:stCondLst>
                                  <p:childTnLst>
                                    <p:set>
                                      <p:cBhvr>
                                        <p:cTn id="90" dur="1" fill="hold">
                                          <p:stCondLst>
                                            <p:cond delay="0"/>
                                          </p:stCondLst>
                                        </p:cTn>
                                        <p:tgtEl>
                                          <p:spTgt spid="13"/>
                                        </p:tgtEl>
                                        <p:attrNameLst>
                                          <p:attrName>style.visibility</p:attrName>
                                        </p:attrNameLst>
                                      </p:cBhvr>
                                      <p:to>
                                        <p:strVal val="hidden"/>
                                      </p:to>
                                    </p:set>
                                  </p:childTnLst>
                                </p:cTn>
                              </p:par>
                            </p:childTnLst>
                          </p:cTn>
                        </p:par>
                      </p:childTnLst>
                    </p:cTn>
                  </p:par>
                  <p:par>
                    <p:cTn id="91" fill="hold">
                      <p:stCondLst>
                        <p:cond delay="indefinite"/>
                      </p:stCondLst>
                      <p:childTnLst>
                        <p:par>
                          <p:cTn id="92" fill="hold">
                            <p:stCondLst>
                              <p:cond delay="0"/>
                            </p:stCondLst>
                            <p:childTnLst>
                              <p:par>
                                <p:cTn id="93" presetID="63" presetClass="path" presetSubtype="0" accel="50000" decel="50000" fill="hold" nodeType="clickEffect">
                                  <p:stCondLst>
                                    <p:cond delay="0"/>
                                  </p:stCondLst>
                                  <p:childTnLst>
                                    <p:animMotion origin="layout" path="M 5E-6 -3.33333E-6 L 0.05382 -0.00254 " pathEditMode="relative" rAng="0" ptsTypes="AA">
                                      <p:cBhvr>
                                        <p:cTn id="94" dur="2000" fill="hold"/>
                                        <p:tgtEl>
                                          <p:spTgt spid="14"/>
                                        </p:tgtEl>
                                        <p:attrNameLst>
                                          <p:attrName>ppt_x</p:attrName>
                                          <p:attrName>ppt_y</p:attrName>
                                        </p:attrNameLst>
                                      </p:cBhvr>
                                      <p:rCtr x="2691" y="-139"/>
                                    </p:animMotion>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nodeType="clickEffect">
                                  <p:stCondLst>
                                    <p:cond delay="0"/>
                                  </p:stCondLst>
                                  <p:childTnLst>
                                    <p:set>
                                      <p:cBhvr>
                                        <p:cTn id="98" dur="1" fill="hold">
                                          <p:stCondLst>
                                            <p:cond delay="0"/>
                                          </p:stCondLst>
                                        </p:cTn>
                                        <p:tgtEl>
                                          <p:spTgt spid="18"/>
                                        </p:tgtEl>
                                        <p:attrNameLst>
                                          <p:attrName>style.visibility</p:attrName>
                                        </p:attrNameLst>
                                      </p:cBhvr>
                                      <p:to>
                                        <p:strVal val="visible"/>
                                      </p:to>
                                    </p:set>
                                  </p:childTnLst>
                                </p:cTn>
                              </p:par>
                              <p:par>
                                <p:cTn id="99" presetID="1" presetClass="exit" presetSubtype="0" fill="hold" nodeType="withEffect">
                                  <p:stCondLst>
                                    <p:cond delay="0"/>
                                  </p:stCondLst>
                                  <p:childTnLst>
                                    <p:set>
                                      <p:cBhvr>
                                        <p:cTn id="100" dur="1" fill="hold">
                                          <p:stCondLst>
                                            <p:cond delay="0"/>
                                          </p:stCondLst>
                                        </p:cTn>
                                        <p:tgtEl>
                                          <p:spTgt spid="14"/>
                                        </p:tgtEl>
                                        <p:attrNameLst>
                                          <p:attrName>style.visibility</p:attrName>
                                        </p:attrNameLst>
                                      </p:cBhvr>
                                      <p:to>
                                        <p:strVal val="hidden"/>
                                      </p:to>
                                    </p:se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nodeType="clickEffect">
                                  <p:stCondLst>
                                    <p:cond delay="0"/>
                                  </p:stCondLst>
                                  <p:childTnLst>
                                    <p:set>
                                      <p:cBhvr>
                                        <p:cTn id="104" dur="1" fill="hold">
                                          <p:stCondLst>
                                            <p:cond delay="0"/>
                                          </p:stCondLst>
                                        </p:cTn>
                                        <p:tgtEl>
                                          <p:spTgt spid="21"/>
                                        </p:tgtEl>
                                        <p:attrNameLst>
                                          <p:attrName>style.visibility</p:attrName>
                                        </p:attrNameLst>
                                      </p:cBhvr>
                                      <p:to>
                                        <p:strVal val="visible"/>
                                      </p:to>
                                    </p:set>
                                  </p:childTnLst>
                                </p:cTn>
                              </p:par>
                              <p:par>
                                <p:cTn id="105" presetID="1" presetClass="exit" presetSubtype="0" fill="hold" nodeType="withEffect">
                                  <p:stCondLst>
                                    <p:cond delay="0"/>
                                  </p:stCondLst>
                                  <p:childTnLst>
                                    <p:set>
                                      <p:cBhvr>
                                        <p:cTn id="106" dur="1" fill="hold">
                                          <p:stCondLst>
                                            <p:cond delay="0"/>
                                          </p:stCondLst>
                                        </p:cTn>
                                        <p:tgtEl>
                                          <p:spTgt spid="17"/>
                                        </p:tgtEl>
                                        <p:attrNameLst>
                                          <p:attrName>style.visibility</p:attrName>
                                        </p:attrNameLst>
                                      </p:cBhvr>
                                      <p:to>
                                        <p:strVal val="hidden"/>
                                      </p:to>
                                    </p:set>
                                  </p:childTnLst>
                                </p:cTn>
                              </p:par>
                            </p:childTnLst>
                          </p:cTn>
                        </p:par>
                      </p:childTnLst>
                    </p:cTn>
                  </p:par>
                  <p:par>
                    <p:cTn id="107" fill="hold">
                      <p:stCondLst>
                        <p:cond delay="indefinite"/>
                      </p:stCondLst>
                      <p:childTnLst>
                        <p:par>
                          <p:cTn id="108" fill="hold">
                            <p:stCondLst>
                              <p:cond delay="0"/>
                            </p:stCondLst>
                            <p:childTnLst>
                              <p:par>
                                <p:cTn id="109" presetID="63" presetClass="path" presetSubtype="0" accel="50000" decel="50000" fill="hold" nodeType="clickEffect">
                                  <p:stCondLst>
                                    <p:cond delay="0"/>
                                  </p:stCondLst>
                                  <p:childTnLst>
                                    <p:animMotion origin="layout" path="M 2.5E-6 -3.33333E-6 L 0.05382 -0.00254 " pathEditMode="relative" rAng="0" ptsTypes="AA">
                                      <p:cBhvr>
                                        <p:cTn id="110" dur="2000" fill="hold"/>
                                        <p:tgtEl>
                                          <p:spTgt spid="18"/>
                                        </p:tgtEl>
                                        <p:attrNameLst>
                                          <p:attrName>ppt_x</p:attrName>
                                          <p:attrName>ppt_y</p:attrName>
                                        </p:attrNameLst>
                                      </p:cBhvr>
                                      <p:rCtr x="2691" y="-139"/>
                                    </p:animMotion>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nodeType="clickEffect">
                                  <p:stCondLst>
                                    <p:cond delay="0"/>
                                  </p:stCondLst>
                                  <p:childTnLst>
                                    <p:set>
                                      <p:cBhvr>
                                        <p:cTn id="114" dur="1" fill="hold">
                                          <p:stCondLst>
                                            <p:cond delay="0"/>
                                          </p:stCondLst>
                                        </p:cTn>
                                        <p:tgtEl>
                                          <p:spTgt spid="22"/>
                                        </p:tgtEl>
                                        <p:attrNameLst>
                                          <p:attrName>style.visibility</p:attrName>
                                        </p:attrNameLst>
                                      </p:cBhvr>
                                      <p:to>
                                        <p:strVal val="visible"/>
                                      </p:to>
                                    </p:set>
                                  </p:childTnLst>
                                </p:cTn>
                              </p:par>
                              <p:par>
                                <p:cTn id="115" presetID="1" presetClass="exit" presetSubtype="0" fill="hold" nodeType="withEffect">
                                  <p:stCondLst>
                                    <p:cond delay="0"/>
                                  </p:stCondLst>
                                  <p:childTnLst>
                                    <p:set>
                                      <p:cBhvr>
                                        <p:cTn id="116" dur="1" fill="hold">
                                          <p:stCondLst>
                                            <p:cond delay="0"/>
                                          </p:stCondLst>
                                        </p:cTn>
                                        <p:tgtEl>
                                          <p:spTgt spid="18"/>
                                        </p:tgtEl>
                                        <p:attrNameLst>
                                          <p:attrName>style.visibility</p:attrName>
                                        </p:attrNameLst>
                                      </p:cBhvr>
                                      <p:to>
                                        <p:strVal val="hidden"/>
                                      </p:to>
                                    </p:set>
                                  </p:childTnLst>
                                </p:cTn>
                              </p:par>
                            </p:childTnLst>
                          </p:cTn>
                        </p:par>
                      </p:childTnLst>
                    </p:cTn>
                  </p:par>
                  <p:par>
                    <p:cTn id="117" fill="hold">
                      <p:stCondLst>
                        <p:cond delay="indefinite"/>
                      </p:stCondLst>
                      <p:childTnLst>
                        <p:par>
                          <p:cTn id="118" fill="hold">
                            <p:stCondLst>
                              <p:cond delay="0"/>
                            </p:stCondLst>
                            <p:childTnLst>
                              <p:par>
                                <p:cTn id="119" presetID="1" presetClass="entr" presetSubtype="0" fill="hold" nodeType="clickEffect">
                                  <p:stCondLst>
                                    <p:cond delay="0"/>
                                  </p:stCondLst>
                                  <p:childTnLst>
                                    <p:set>
                                      <p:cBhvr>
                                        <p:cTn id="120" dur="1" fill="hold">
                                          <p:stCondLst>
                                            <p:cond delay="0"/>
                                          </p:stCondLst>
                                        </p:cTn>
                                        <p:tgtEl>
                                          <p:spTgt spid="25"/>
                                        </p:tgtEl>
                                        <p:attrNameLst>
                                          <p:attrName>style.visibility</p:attrName>
                                        </p:attrNameLst>
                                      </p:cBhvr>
                                      <p:to>
                                        <p:strVal val="visible"/>
                                      </p:to>
                                    </p:set>
                                  </p:childTnLst>
                                </p:cTn>
                              </p:par>
                              <p:par>
                                <p:cTn id="121" presetID="1" presetClass="exit" presetSubtype="0" fill="hold" nodeType="withEffect">
                                  <p:stCondLst>
                                    <p:cond delay="0"/>
                                  </p:stCondLst>
                                  <p:childTnLst>
                                    <p:set>
                                      <p:cBhvr>
                                        <p:cTn id="122" dur="1" fill="hold">
                                          <p:stCondLst>
                                            <p:cond delay="0"/>
                                          </p:stCondLst>
                                        </p:cTn>
                                        <p:tgtEl>
                                          <p:spTgt spid="21"/>
                                        </p:tgtEl>
                                        <p:attrNameLst>
                                          <p:attrName>style.visibility</p:attrName>
                                        </p:attrNameLst>
                                      </p:cBhvr>
                                      <p:to>
                                        <p:strVal val="hidden"/>
                                      </p:to>
                                    </p:set>
                                  </p:childTnLst>
                                </p:cTn>
                              </p:par>
                            </p:childTnLst>
                          </p:cTn>
                        </p:par>
                      </p:childTnLst>
                    </p:cTn>
                  </p:par>
                  <p:par>
                    <p:cTn id="123" fill="hold">
                      <p:stCondLst>
                        <p:cond delay="indefinite"/>
                      </p:stCondLst>
                      <p:childTnLst>
                        <p:par>
                          <p:cTn id="124" fill="hold">
                            <p:stCondLst>
                              <p:cond delay="0"/>
                            </p:stCondLst>
                            <p:childTnLst>
                              <p:par>
                                <p:cTn id="125" presetID="63" presetClass="path" presetSubtype="0" accel="50000" decel="50000" fill="hold" nodeType="clickEffect">
                                  <p:stCondLst>
                                    <p:cond delay="0"/>
                                  </p:stCondLst>
                                  <p:childTnLst>
                                    <p:animMotion origin="layout" path="M 3.88889E-6 -3.33333E-6 L 0.05382 -0.00254 " pathEditMode="relative" rAng="0" ptsTypes="AA">
                                      <p:cBhvr>
                                        <p:cTn id="126" dur="2000" fill="hold"/>
                                        <p:tgtEl>
                                          <p:spTgt spid="22"/>
                                        </p:tgtEl>
                                        <p:attrNameLst>
                                          <p:attrName>ppt_x</p:attrName>
                                          <p:attrName>ppt_y</p:attrName>
                                        </p:attrNameLst>
                                      </p:cBhvr>
                                      <p:rCtr x="2691" y="-139"/>
                                    </p:animMotion>
                                  </p:childTnLst>
                                </p:cTn>
                              </p:par>
                            </p:childTnLst>
                          </p:cTn>
                        </p:par>
                      </p:childTnLst>
                    </p:cTn>
                  </p:par>
                  <p:par>
                    <p:cTn id="127" fill="hold">
                      <p:stCondLst>
                        <p:cond delay="indefinite"/>
                      </p:stCondLst>
                      <p:childTnLst>
                        <p:par>
                          <p:cTn id="128" fill="hold">
                            <p:stCondLst>
                              <p:cond delay="0"/>
                            </p:stCondLst>
                            <p:childTnLst>
                              <p:par>
                                <p:cTn id="129" presetID="1" presetClass="entr" presetSubtype="0" fill="hold" nodeType="clickEffect">
                                  <p:stCondLst>
                                    <p:cond delay="0"/>
                                  </p:stCondLst>
                                  <p:childTnLst>
                                    <p:set>
                                      <p:cBhvr>
                                        <p:cTn id="130" dur="1" fill="hold">
                                          <p:stCondLst>
                                            <p:cond delay="0"/>
                                          </p:stCondLst>
                                        </p:cTn>
                                        <p:tgtEl>
                                          <p:spTgt spid="26"/>
                                        </p:tgtEl>
                                        <p:attrNameLst>
                                          <p:attrName>style.visibility</p:attrName>
                                        </p:attrNameLst>
                                      </p:cBhvr>
                                      <p:to>
                                        <p:strVal val="visible"/>
                                      </p:to>
                                    </p:set>
                                  </p:childTnLst>
                                </p:cTn>
                              </p:par>
                              <p:par>
                                <p:cTn id="131" presetID="1" presetClass="exit" presetSubtype="0" fill="hold" nodeType="withEffect">
                                  <p:stCondLst>
                                    <p:cond delay="0"/>
                                  </p:stCondLst>
                                  <p:childTnLst>
                                    <p:set>
                                      <p:cBhvr>
                                        <p:cTn id="132" dur="1" fill="hold">
                                          <p:stCondLst>
                                            <p:cond delay="0"/>
                                          </p:stCondLst>
                                        </p:cTn>
                                        <p:tgtEl>
                                          <p:spTgt spid="22"/>
                                        </p:tgtEl>
                                        <p:attrNameLst>
                                          <p:attrName>style.visibility</p:attrName>
                                        </p:attrNameLst>
                                      </p:cBhvr>
                                      <p:to>
                                        <p:strVal val="hidden"/>
                                      </p:to>
                                    </p:set>
                                  </p:childTnLst>
                                </p:cTn>
                              </p:par>
                            </p:childTnLst>
                          </p:cTn>
                        </p:par>
                      </p:childTnLst>
                    </p:cTn>
                  </p:par>
                  <p:par>
                    <p:cTn id="133" fill="hold">
                      <p:stCondLst>
                        <p:cond delay="indefinite"/>
                      </p:stCondLst>
                      <p:childTnLst>
                        <p:par>
                          <p:cTn id="134" fill="hold">
                            <p:stCondLst>
                              <p:cond delay="0"/>
                            </p:stCondLst>
                            <p:childTnLst>
                              <p:par>
                                <p:cTn id="135" presetID="1" presetClass="entr" presetSubtype="0" fill="hold" nodeType="clickEffect">
                                  <p:stCondLst>
                                    <p:cond delay="0"/>
                                  </p:stCondLst>
                                  <p:childTnLst>
                                    <p:set>
                                      <p:cBhvr>
                                        <p:cTn id="136" dur="1" fill="hold">
                                          <p:stCondLst>
                                            <p:cond delay="0"/>
                                          </p:stCondLst>
                                        </p:cTn>
                                        <p:tgtEl>
                                          <p:spTgt spid="29"/>
                                        </p:tgtEl>
                                        <p:attrNameLst>
                                          <p:attrName>style.visibility</p:attrName>
                                        </p:attrNameLst>
                                      </p:cBhvr>
                                      <p:to>
                                        <p:strVal val="visible"/>
                                      </p:to>
                                    </p:set>
                                  </p:childTnLst>
                                </p:cTn>
                              </p:par>
                              <p:par>
                                <p:cTn id="137" presetID="1" presetClass="exit" presetSubtype="0" fill="hold" nodeType="withEffect">
                                  <p:stCondLst>
                                    <p:cond delay="0"/>
                                  </p:stCondLst>
                                  <p:childTnLst>
                                    <p:set>
                                      <p:cBhvr>
                                        <p:cTn id="138" dur="1" fill="hold">
                                          <p:stCondLst>
                                            <p:cond delay="0"/>
                                          </p:stCondLst>
                                        </p:cTn>
                                        <p:tgtEl>
                                          <p:spTgt spid="25"/>
                                        </p:tgtEl>
                                        <p:attrNameLst>
                                          <p:attrName>style.visibility</p:attrName>
                                        </p:attrNameLst>
                                      </p:cBhvr>
                                      <p:to>
                                        <p:strVal val="hidden"/>
                                      </p:to>
                                    </p:set>
                                  </p:childTnLst>
                                </p:cTn>
                              </p:par>
                            </p:childTnLst>
                          </p:cTn>
                        </p:par>
                      </p:childTnLst>
                    </p:cTn>
                  </p:par>
                  <p:par>
                    <p:cTn id="139" fill="hold">
                      <p:stCondLst>
                        <p:cond delay="indefinite"/>
                      </p:stCondLst>
                      <p:childTnLst>
                        <p:par>
                          <p:cTn id="140" fill="hold">
                            <p:stCondLst>
                              <p:cond delay="0"/>
                            </p:stCondLst>
                            <p:childTnLst>
                              <p:par>
                                <p:cTn id="141" presetID="63" presetClass="path" presetSubtype="0" accel="50000" decel="50000" fill="hold" nodeType="clickEffect">
                                  <p:stCondLst>
                                    <p:cond delay="0"/>
                                  </p:stCondLst>
                                  <p:childTnLst>
                                    <p:animMotion origin="layout" path="M -2.22222E-6 -3.33333E-6 L 0.05382 -0.00254 " pathEditMode="relative" rAng="0" ptsTypes="AA">
                                      <p:cBhvr>
                                        <p:cTn id="142" dur="2000" fill="hold"/>
                                        <p:tgtEl>
                                          <p:spTgt spid="26"/>
                                        </p:tgtEl>
                                        <p:attrNameLst>
                                          <p:attrName>ppt_x</p:attrName>
                                          <p:attrName>ppt_y</p:attrName>
                                        </p:attrNameLst>
                                      </p:cBhvr>
                                      <p:rCtr x="2691" y="-139"/>
                                    </p:animMotion>
                                  </p:childTnLst>
                                </p:cTn>
                              </p:par>
                            </p:childTnLst>
                          </p:cTn>
                        </p:par>
                      </p:childTnLst>
                    </p:cTn>
                  </p:par>
                  <p:par>
                    <p:cTn id="143" fill="hold">
                      <p:stCondLst>
                        <p:cond delay="indefinite"/>
                      </p:stCondLst>
                      <p:childTnLst>
                        <p:par>
                          <p:cTn id="144" fill="hold">
                            <p:stCondLst>
                              <p:cond delay="0"/>
                            </p:stCondLst>
                            <p:childTnLst>
                              <p:par>
                                <p:cTn id="145" presetID="1" presetClass="entr" presetSubtype="0" fill="hold" nodeType="clickEffect">
                                  <p:stCondLst>
                                    <p:cond delay="0"/>
                                  </p:stCondLst>
                                  <p:childTnLst>
                                    <p:set>
                                      <p:cBhvr>
                                        <p:cTn id="146" dur="1" fill="hold">
                                          <p:stCondLst>
                                            <p:cond delay="0"/>
                                          </p:stCondLst>
                                        </p:cTn>
                                        <p:tgtEl>
                                          <p:spTgt spid="30"/>
                                        </p:tgtEl>
                                        <p:attrNameLst>
                                          <p:attrName>style.visibility</p:attrName>
                                        </p:attrNameLst>
                                      </p:cBhvr>
                                      <p:to>
                                        <p:strVal val="visible"/>
                                      </p:to>
                                    </p:set>
                                  </p:childTnLst>
                                </p:cTn>
                              </p:par>
                              <p:par>
                                <p:cTn id="147" presetID="1" presetClass="exit" presetSubtype="0" fill="hold" nodeType="withEffect">
                                  <p:stCondLst>
                                    <p:cond delay="0"/>
                                  </p:stCondLst>
                                  <p:childTnLst>
                                    <p:set>
                                      <p:cBhvr>
                                        <p:cTn id="148" dur="1" fill="hold">
                                          <p:stCondLst>
                                            <p:cond delay="0"/>
                                          </p:stCondLst>
                                        </p:cTn>
                                        <p:tgtEl>
                                          <p:spTgt spid="26"/>
                                        </p:tgtEl>
                                        <p:attrNameLst>
                                          <p:attrName>style.visibility</p:attrName>
                                        </p:attrNameLst>
                                      </p:cBhvr>
                                      <p:to>
                                        <p:strVal val="hidden"/>
                                      </p:to>
                                    </p:set>
                                  </p:childTnLst>
                                </p:cTn>
                              </p:par>
                            </p:childTnLst>
                          </p:cTn>
                        </p:par>
                      </p:childTnLst>
                    </p:cTn>
                  </p:par>
                  <p:par>
                    <p:cTn id="149" fill="hold">
                      <p:stCondLst>
                        <p:cond delay="indefinite"/>
                      </p:stCondLst>
                      <p:childTnLst>
                        <p:par>
                          <p:cTn id="150" fill="hold">
                            <p:stCondLst>
                              <p:cond delay="0"/>
                            </p:stCondLst>
                            <p:childTnLst>
                              <p:par>
                                <p:cTn id="151" presetID="1" presetClass="entr" presetSubtype="0" fill="hold" nodeType="clickEffect">
                                  <p:stCondLst>
                                    <p:cond delay="0"/>
                                  </p:stCondLst>
                                  <p:childTnLst>
                                    <p:set>
                                      <p:cBhvr>
                                        <p:cTn id="152" dur="1" fill="hold">
                                          <p:stCondLst>
                                            <p:cond delay="0"/>
                                          </p:stCondLst>
                                        </p:cTn>
                                        <p:tgtEl>
                                          <p:spTgt spid="33"/>
                                        </p:tgtEl>
                                        <p:attrNameLst>
                                          <p:attrName>style.visibility</p:attrName>
                                        </p:attrNameLst>
                                      </p:cBhvr>
                                      <p:to>
                                        <p:strVal val="visible"/>
                                      </p:to>
                                    </p:set>
                                  </p:childTnLst>
                                </p:cTn>
                              </p:par>
                              <p:par>
                                <p:cTn id="153" presetID="1" presetClass="exit" presetSubtype="0" fill="hold" nodeType="withEffect">
                                  <p:stCondLst>
                                    <p:cond delay="0"/>
                                  </p:stCondLst>
                                  <p:childTnLst>
                                    <p:set>
                                      <p:cBhvr>
                                        <p:cTn id="154" dur="1" fill="hold">
                                          <p:stCondLst>
                                            <p:cond delay="0"/>
                                          </p:stCondLst>
                                        </p:cTn>
                                        <p:tgtEl>
                                          <p:spTgt spid="29"/>
                                        </p:tgtEl>
                                        <p:attrNameLst>
                                          <p:attrName>style.visibility</p:attrName>
                                        </p:attrNameLst>
                                      </p:cBhvr>
                                      <p:to>
                                        <p:strVal val="hidden"/>
                                      </p:to>
                                    </p:set>
                                  </p:childTnLst>
                                </p:cTn>
                              </p:par>
                            </p:childTnLst>
                          </p:cTn>
                        </p:par>
                      </p:childTnLst>
                    </p:cTn>
                  </p:par>
                  <p:par>
                    <p:cTn id="155" fill="hold">
                      <p:stCondLst>
                        <p:cond delay="indefinite"/>
                      </p:stCondLst>
                      <p:childTnLst>
                        <p:par>
                          <p:cTn id="156" fill="hold">
                            <p:stCondLst>
                              <p:cond delay="0"/>
                            </p:stCondLst>
                            <p:childTnLst>
                              <p:par>
                                <p:cTn id="157" presetID="63" presetClass="path" presetSubtype="0" accel="50000" decel="50000" fill="hold" nodeType="clickEffect">
                                  <p:stCondLst>
                                    <p:cond delay="0"/>
                                  </p:stCondLst>
                                  <p:childTnLst>
                                    <p:animMotion origin="layout" path="M -8.33333E-7 -3.33333E-6 L 0.05382 -0.00254 " pathEditMode="relative" rAng="0" ptsTypes="AA">
                                      <p:cBhvr>
                                        <p:cTn id="158" dur="2000" fill="hold"/>
                                        <p:tgtEl>
                                          <p:spTgt spid="30"/>
                                        </p:tgtEl>
                                        <p:attrNameLst>
                                          <p:attrName>ppt_x</p:attrName>
                                          <p:attrName>ppt_y</p:attrName>
                                        </p:attrNameLst>
                                      </p:cBhvr>
                                      <p:rCtr x="2691" y="-139"/>
                                    </p:animMotion>
                                  </p:childTnLst>
                                </p:cTn>
                              </p:par>
                            </p:childTnLst>
                          </p:cTn>
                        </p:par>
                      </p:childTnLst>
                    </p:cTn>
                  </p:par>
                  <p:par>
                    <p:cTn id="159" fill="hold">
                      <p:stCondLst>
                        <p:cond delay="indefinite"/>
                      </p:stCondLst>
                      <p:childTnLst>
                        <p:par>
                          <p:cTn id="160" fill="hold">
                            <p:stCondLst>
                              <p:cond delay="0"/>
                            </p:stCondLst>
                            <p:childTnLst>
                              <p:par>
                                <p:cTn id="161" presetID="1" presetClass="entr" presetSubtype="0" fill="hold" nodeType="clickEffect">
                                  <p:stCondLst>
                                    <p:cond delay="0"/>
                                  </p:stCondLst>
                                  <p:childTnLst>
                                    <p:set>
                                      <p:cBhvr>
                                        <p:cTn id="162" dur="1" fill="hold">
                                          <p:stCondLst>
                                            <p:cond delay="0"/>
                                          </p:stCondLst>
                                        </p:cTn>
                                        <p:tgtEl>
                                          <p:spTgt spid="34"/>
                                        </p:tgtEl>
                                        <p:attrNameLst>
                                          <p:attrName>style.visibility</p:attrName>
                                        </p:attrNameLst>
                                      </p:cBhvr>
                                      <p:to>
                                        <p:strVal val="visible"/>
                                      </p:to>
                                    </p:set>
                                  </p:childTnLst>
                                </p:cTn>
                              </p:par>
                              <p:par>
                                <p:cTn id="163" presetID="1" presetClass="exit" presetSubtype="0" fill="hold" nodeType="withEffect">
                                  <p:stCondLst>
                                    <p:cond delay="0"/>
                                  </p:stCondLst>
                                  <p:childTnLst>
                                    <p:set>
                                      <p:cBhvr>
                                        <p:cTn id="164" dur="1" fill="hold">
                                          <p:stCondLst>
                                            <p:cond delay="0"/>
                                          </p:stCondLst>
                                        </p:cTn>
                                        <p:tgtEl>
                                          <p:spTgt spid="30"/>
                                        </p:tgtEl>
                                        <p:attrNameLst>
                                          <p:attrName>style.visibility</p:attrName>
                                        </p:attrNameLst>
                                      </p:cBhvr>
                                      <p:to>
                                        <p:strVal val="hidden"/>
                                      </p:to>
                                    </p:set>
                                  </p:childTnLst>
                                </p:cTn>
                              </p:par>
                            </p:childTnLst>
                          </p:cTn>
                        </p:par>
                      </p:childTnLst>
                    </p:cTn>
                  </p:par>
                  <p:par>
                    <p:cTn id="165" fill="hold">
                      <p:stCondLst>
                        <p:cond delay="indefinite"/>
                      </p:stCondLst>
                      <p:childTnLst>
                        <p:par>
                          <p:cTn id="166" fill="hold">
                            <p:stCondLst>
                              <p:cond delay="0"/>
                            </p:stCondLst>
                            <p:childTnLst>
                              <p:par>
                                <p:cTn id="167" presetID="1" presetClass="entr" presetSubtype="0" fill="hold" nodeType="clickEffect">
                                  <p:stCondLst>
                                    <p:cond delay="0"/>
                                  </p:stCondLst>
                                  <p:childTnLst>
                                    <p:set>
                                      <p:cBhvr>
                                        <p:cTn id="168" dur="1" fill="hold">
                                          <p:stCondLst>
                                            <p:cond delay="0"/>
                                          </p:stCondLst>
                                        </p:cTn>
                                        <p:tgtEl>
                                          <p:spTgt spid="37"/>
                                        </p:tgtEl>
                                        <p:attrNameLst>
                                          <p:attrName>style.visibility</p:attrName>
                                        </p:attrNameLst>
                                      </p:cBhvr>
                                      <p:to>
                                        <p:strVal val="visible"/>
                                      </p:to>
                                    </p:set>
                                  </p:childTnLst>
                                </p:cTn>
                              </p:par>
                              <p:par>
                                <p:cTn id="169" presetID="1" presetClass="exit" presetSubtype="0" fill="hold" nodeType="withEffect">
                                  <p:stCondLst>
                                    <p:cond delay="0"/>
                                  </p:stCondLst>
                                  <p:childTnLst>
                                    <p:set>
                                      <p:cBhvr>
                                        <p:cTn id="170" dur="1" fill="hold">
                                          <p:stCondLst>
                                            <p:cond delay="0"/>
                                          </p:stCondLst>
                                        </p:cTn>
                                        <p:tgtEl>
                                          <p:spTgt spid="33"/>
                                        </p:tgtEl>
                                        <p:attrNameLst>
                                          <p:attrName>style.visibility</p:attrName>
                                        </p:attrNameLst>
                                      </p:cBhvr>
                                      <p:to>
                                        <p:strVal val="hidden"/>
                                      </p:to>
                                    </p:set>
                                  </p:childTnLst>
                                </p:cTn>
                              </p:par>
                            </p:childTnLst>
                          </p:cTn>
                        </p:par>
                      </p:childTnLst>
                    </p:cTn>
                  </p:par>
                  <p:par>
                    <p:cTn id="171" fill="hold">
                      <p:stCondLst>
                        <p:cond delay="indefinite"/>
                      </p:stCondLst>
                      <p:childTnLst>
                        <p:par>
                          <p:cTn id="172" fill="hold">
                            <p:stCondLst>
                              <p:cond delay="0"/>
                            </p:stCondLst>
                            <p:childTnLst>
                              <p:par>
                                <p:cTn id="173" presetID="63" presetClass="path" presetSubtype="0" accel="50000" decel="50000" fill="hold" nodeType="clickEffect">
                                  <p:stCondLst>
                                    <p:cond delay="0"/>
                                  </p:stCondLst>
                                  <p:childTnLst>
                                    <p:animMotion origin="layout" path="M 3.05556E-6 -3.33333E-6 L 0.05382 -0.00254 " pathEditMode="relative" rAng="0" ptsTypes="AA">
                                      <p:cBhvr>
                                        <p:cTn id="174" dur="2000" fill="hold"/>
                                        <p:tgtEl>
                                          <p:spTgt spid="34"/>
                                        </p:tgtEl>
                                        <p:attrNameLst>
                                          <p:attrName>ppt_x</p:attrName>
                                          <p:attrName>ppt_y</p:attrName>
                                        </p:attrNameLst>
                                      </p:cBhvr>
                                      <p:rCtr x="2691" y="-139"/>
                                    </p:animMotion>
                                  </p:childTnLst>
                                </p:cTn>
                              </p:par>
                            </p:childTnLst>
                          </p:cTn>
                        </p:par>
                      </p:childTnLst>
                    </p:cTn>
                  </p:par>
                  <p:par>
                    <p:cTn id="175" fill="hold">
                      <p:stCondLst>
                        <p:cond delay="indefinite"/>
                      </p:stCondLst>
                      <p:childTnLst>
                        <p:par>
                          <p:cTn id="176" fill="hold">
                            <p:stCondLst>
                              <p:cond delay="0"/>
                            </p:stCondLst>
                            <p:childTnLst>
                              <p:par>
                                <p:cTn id="177" presetID="1" presetClass="entr" presetSubtype="0" fill="hold" nodeType="clickEffect">
                                  <p:stCondLst>
                                    <p:cond delay="0"/>
                                  </p:stCondLst>
                                  <p:childTnLst>
                                    <p:set>
                                      <p:cBhvr>
                                        <p:cTn id="178" dur="1" fill="hold">
                                          <p:stCondLst>
                                            <p:cond delay="0"/>
                                          </p:stCondLst>
                                        </p:cTn>
                                        <p:tgtEl>
                                          <p:spTgt spid="39"/>
                                        </p:tgtEl>
                                        <p:attrNameLst>
                                          <p:attrName>style.visibility</p:attrName>
                                        </p:attrNameLst>
                                      </p:cBhvr>
                                      <p:to>
                                        <p:strVal val="visible"/>
                                      </p:to>
                                    </p:set>
                                  </p:childTnLst>
                                </p:cTn>
                              </p:par>
                              <p:par>
                                <p:cTn id="179" presetID="1" presetClass="exit" presetSubtype="0" fill="hold" nodeType="withEffect">
                                  <p:stCondLst>
                                    <p:cond delay="0"/>
                                  </p:stCondLst>
                                  <p:childTnLst>
                                    <p:set>
                                      <p:cBhvr>
                                        <p:cTn id="180" dur="1" fill="hold">
                                          <p:stCondLst>
                                            <p:cond delay="0"/>
                                          </p:stCondLst>
                                        </p:cTn>
                                        <p:tgtEl>
                                          <p:spTgt spid="34"/>
                                        </p:tgtEl>
                                        <p:attrNameLst>
                                          <p:attrName>style.visibility</p:attrName>
                                        </p:attrNameLst>
                                      </p:cBhvr>
                                      <p:to>
                                        <p:strVal val="hidden"/>
                                      </p:to>
                                    </p:set>
                                  </p:childTnLst>
                                </p:cTn>
                              </p:par>
                            </p:childTnLst>
                          </p:cTn>
                        </p:par>
                      </p:childTnLst>
                    </p:cTn>
                  </p:par>
                  <p:par>
                    <p:cTn id="181" fill="hold">
                      <p:stCondLst>
                        <p:cond delay="indefinite"/>
                      </p:stCondLst>
                      <p:childTnLst>
                        <p:par>
                          <p:cTn id="182" fill="hold">
                            <p:stCondLst>
                              <p:cond delay="0"/>
                            </p:stCondLst>
                            <p:childTnLst>
                              <p:par>
                                <p:cTn id="183" presetID="1" presetClass="entr" presetSubtype="0" fill="hold" nodeType="clickEffect">
                                  <p:stCondLst>
                                    <p:cond delay="0"/>
                                  </p:stCondLst>
                                  <p:childTnLst>
                                    <p:set>
                                      <p:cBhvr>
                                        <p:cTn id="184" dur="1" fill="hold">
                                          <p:stCondLst>
                                            <p:cond delay="0"/>
                                          </p:stCondLst>
                                        </p:cTn>
                                        <p:tgtEl>
                                          <p:spTgt spid="38"/>
                                        </p:tgtEl>
                                        <p:attrNameLst>
                                          <p:attrName>style.visibility</p:attrName>
                                        </p:attrNameLst>
                                      </p:cBhvr>
                                      <p:to>
                                        <p:strVal val="visible"/>
                                      </p:to>
                                    </p:set>
                                  </p:childTnLst>
                                </p:cTn>
                              </p:par>
                              <p:par>
                                <p:cTn id="185" presetID="1" presetClass="exit" presetSubtype="0" fill="hold" nodeType="withEffect">
                                  <p:stCondLst>
                                    <p:cond delay="0"/>
                                  </p:stCondLst>
                                  <p:childTnLst>
                                    <p:set>
                                      <p:cBhvr>
                                        <p:cTn id="186" dur="1" fill="hold">
                                          <p:stCondLst>
                                            <p:cond delay="0"/>
                                          </p:stCondLst>
                                        </p:cTn>
                                        <p:tgtEl>
                                          <p:spTgt spid="37"/>
                                        </p:tgtEl>
                                        <p:attrNameLst>
                                          <p:attrName>style.visibility</p:attrName>
                                        </p:attrNameLst>
                                      </p:cBhvr>
                                      <p:to>
                                        <p:strVal val="hidden"/>
                                      </p:to>
                                    </p:set>
                                  </p:childTnLst>
                                </p:cTn>
                              </p:par>
                            </p:childTnLst>
                          </p:cTn>
                        </p:par>
                      </p:childTnLst>
                    </p:cTn>
                  </p:par>
                  <p:par>
                    <p:cTn id="187" fill="hold">
                      <p:stCondLst>
                        <p:cond delay="indefinite"/>
                      </p:stCondLst>
                      <p:childTnLst>
                        <p:par>
                          <p:cTn id="188" fill="hold">
                            <p:stCondLst>
                              <p:cond delay="0"/>
                            </p:stCondLst>
                            <p:childTnLst>
                              <p:par>
                                <p:cTn id="189" presetID="35" presetClass="path" presetSubtype="0" accel="50000" decel="50000" fill="hold" nodeType="clickEffect">
                                  <p:stCondLst>
                                    <p:cond delay="0"/>
                                  </p:stCondLst>
                                  <p:childTnLst>
                                    <p:animMotion origin="layout" path="M -3.33333E-6 -0.00463 L -0.40868 0.00533 " pathEditMode="relative" rAng="0" ptsTypes="AA">
                                      <p:cBhvr>
                                        <p:cTn id="190" dur="2000" fill="hold"/>
                                        <p:tgtEl>
                                          <p:spTgt spid="39"/>
                                        </p:tgtEl>
                                        <p:attrNameLst>
                                          <p:attrName>ppt_x</p:attrName>
                                          <p:attrName>ppt_y</p:attrName>
                                        </p:attrNameLst>
                                      </p:cBhvr>
                                      <p:rCtr x="-20434" y="486"/>
                                    </p:animMotion>
                                  </p:childTnLst>
                                </p:cTn>
                              </p:par>
                            </p:childTnLst>
                          </p:cTn>
                        </p:par>
                      </p:childTnLst>
                    </p:cTn>
                  </p:par>
                  <p:par>
                    <p:cTn id="191" fill="hold">
                      <p:stCondLst>
                        <p:cond delay="indefinite"/>
                      </p:stCondLst>
                      <p:childTnLst>
                        <p:par>
                          <p:cTn id="192" fill="hold">
                            <p:stCondLst>
                              <p:cond delay="0"/>
                            </p:stCondLst>
                            <p:childTnLst>
                              <p:par>
                                <p:cTn id="193" presetID="1" presetClass="entr" presetSubtype="0" fill="hold" nodeType="clickEffect">
                                  <p:stCondLst>
                                    <p:cond delay="0"/>
                                  </p:stCondLst>
                                  <p:childTnLst>
                                    <p:set>
                                      <p:cBhvr>
                                        <p:cTn id="194" dur="1" fill="hold">
                                          <p:stCondLst>
                                            <p:cond delay="0"/>
                                          </p:stCondLst>
                                        </p:cTn>
                                        <p:tgtEl>
                                          <p:spTgt spid="42"/>
                                        </p:tgtEl>
                                        <p:attrNameLst>
                                          <p:attrName>style.visibility</p:attrName>
                                        </p:attrNameLst>
                                      </p:cBhvr>
                                      <p:to>
                                        <p:strVal val="visible"/>
                                      </p:to>
                                    </p:set>
                                  </p:childTnLst>
                                </p:cTn>
                              </p:par>
                              <p:par>
                                <p:cTn id="195" presetID="1" presetClass="exit" presetSubtype="0" fill="hold" nodeType="withEffect">
                                  <p:stCondLst>
                                    <p:cond delay="0"/>
                                  </p:stCondLst>
                                  <p:childTnLst>
                                    <p:set>
                                      <p:cBhvr>
                                        <p:cTn id="196" dur="1" fill="hold">
                                          <p:stCondLst>
                                            <p:cond delay="0"/>
                                          </p:stCondLst>
                                        </p:cTn>
                                        <p:tgtEl>
                                          <p:spTgt spid="39"/>
                                        </p:tgtEl>
                                        <p:attrNameLst>
                                          <p:attrName>style.visibility</p:attrName>
                                        </p:attrNameLst>
                                      </p:cBhvr>
                                      <p:to>
                                        <p:strVal val="hidden"/>
                                      </p:to>
                                    </p:set>
                                  </p:childTnLst>
                                </p:cTn>
                              </p:par>
                              <p:par>
                                <p:cTn id="197" presetID="1" presetClass="entr" presetSubtype="0" fill="hold" nodeType="withEffect">
                                  <p:stCondLst>
                                    <p:cond delay="0"/>
                                  </p:stCondLst>
                                  <p:childTnLst>
                                    <p:set>
                                      <p:cBhvr>
                                        <p:cTn id="198" dur="1" fill="hold">
                                          <p:stCondLst>
                                            <p:cond delay="0"/>
                                          </p:stCondLst>
                                        </p:cTn>
                                        <p:tgtEl>
                                          <p:spTgt spid="45"/>
                                        </p:tgtEl>
                                        <p:attrNameLst>
                                          <p:attrName>style.visibility</p:attrName>
                                        </p:attrNameLst>
                                      </p:cBhvr>
                                      <p:to>
                                        <p:strVal val="visible"/>
                                      </p:to>
                                    </p:set>
                                  </p:childTnLst>
                                </p:cTn>
                              </p:par>
                              <p:par>
                                <p:cTn id="199" presetID="1" presetClass="exit" presetSubtype="0" fill="hold" nodeType="withEffect">
                                  <p:stCondLst>
                                    <p:cond delay="0"/>
                                  </p:stCondLst>
                                  <p:childTnLst>
                                    <p:set>
                                      <p:cBhvr>
                                        <p:cTn id="200" dur="1" fill="hold">
                                          <p:stCondLst>
                                            <p:cond delay="0"/>
                                          </p:stCondLst>
                                        </p:cTn>
                                        <p:tgtEl>
                                          <p:spTgt spid="38"/>
                                        </p:tgtEl>
                                        <p:attrNameLst>
                                          <p:attrName>style.visibility</p:attrName>
                                        </p:attrNameLst>
                                      </p:cBhvr>
                                      <p:to>
                                        <p:strVal val="hidden"/>
                                      </p:to>
                                    </p:set>
                                  </p:childTnLst>
                                </p:cTn>
                              </p:par>
                            </p:childTnLst>
                          </p:cTn>
                        </p:par>
                      </p:childTnLst>
                    </p:cTn>
                  </p:par>
                  <p:par>
                    <p:cTn id="201" fill="hold">
                      <p:stCondLst>
                        <p:cond delay="indefinite"/>
                      </p:stCondLst>
                      <p:childTnLst>
                        <p:par>
                          <p:cTn id="202" fill="hold">
                            <p:stCondLst>
                              <p:cond delay="0"/>
                            </p:stCondLst>
                            <p:childTnLst>
                              <p:par>
                                <p:cTn id="203" presetID="63" presetClass="path" presetSubtype="0" accel="50000" decel="50000" fill="hold" nodeType="clickEffect">
                                  <p:stCondLst>
                                    <p:cond delay="0"/>
                                  </p:stCondLst>
                                  <p:childTnLst>
                                    <p:animMotion origin="layout" path="M -1.66667E-6 0.00232 L 0.05677 -0.0044 " pathEditMode="relative" rAng="0" ptsTypes="AA">
                                      <p:cBhvr>
                                        <p:cTn id="204" dur="2000" fill="hold"/>
                                        <p:tgtEl>
                                          <p:spTgt spid="42"/>
                                        </p:tgtEl>
                                        <p:attrNameLst>
                                          <p:attrName>ppt_x</p:attrName>
                                          <p:attrName>ppt_y</p:attrName>
                                        </p:attrNameLst>
                                      </p:cBhvr>
                                      <p:rCtr x="2830" y="-347"/>
                                    </p:animMotion>
                                  </p:childTnLst>
                                </p:cTn>
                              </p:par>
                            </p:childTnLst>
                          </p:cTn>
                        </p:par>
                      </p:childTnLst>
                    </p:cTn>
                  </p:par>
                  <p:par>
                    <p:cTn id="205" fill="hold">
                      <p:stCondLst>
                        <p:cond delay="indefinite"/>
                      </p:stCondLst>
                      <p:childTnLst>
                        <p:par>
                          <p:cTn id="206" fill="hold">
                            <p:stCondLst>
                              <p:cond delay="0"/>
                            </p:stCondLst>
                            <p:childTnLst>
                              <p:par>
                                <p:cTn id="207" presetID="22" presetClass="entr" presetSubtype="8" fill="hold" nodeType="clickEffect">
                                  <p:stCondLst>
                                    <p:cond delay="0"/>
                                  </p:stCondLst>
                                  <p:childTnLst>
                                    <p:set>
                                      <p:cBhvr>
                                        <p:cTn id="208" dur="1" fill="hold">
                                          <p:stCondLst>
                                            <p:cond delay="0"/>
                                          </p:stCondLst>
                                        </p:cTn>
                                        <p:tgtEl>
                                          <p:spTgt spid="4">
                                            <p:txEl>
                                              <p:pRg st="17" end="17"/>
                                            </p:txEl>
                                          </p:spTgt>
                                        </p:tgtEl>
                                        <p:attrNameLst>
                                          <p:attrName>style.visibility</p:attrName>
                                        </p:attrNameLst>
                                      </p:cBhvr>
                                      <p:to>
                                        <p:strVal val="visible"/>
                                      </p:to>
                                    </p:set>
                                    <p:animEffect transition="in" filter="wipe(left)">
                                      <p:cBhvr>
                                        <p:cTn id="209" dur="500"/>
                                        <p:tgtEl>
                                          <p:spTgt spid="4">
                                            <p:txEl>
                                              <p:pRg st="17" end="1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446C4F3-DF88-49CE-9F12-93C2F3D760BD}"/>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728ED7F5-4AE9-4614-95AB-03428146490E}"/>
              </a:ext>
            </a:extLst>
          </p:cNvPr>
          <p:cNvSpPr>
            <a:spLocks noGrp="1"/>
          </p:cNvSpPr>
          <p:nvPr>
            <p:ph type="body" sz="quarter" idx="12"/>
          </p:nvPr>
        </p:nvSpPr>
        <p:spPr/>
        <p:txBody>
          <a:bodyPr/>
          <a:lstStyle/>
          <a:p>
            <a:pPr>
              <a:lnSpc>
                <a:spcPct val="80000"/>
              </a:lnSpc>
              <a:spcBef>
                <a:spcPts val="0"/>
              </a:spcBef>
            </a:pPr>
            <a:r>
              <a:rPr lang="en-US" altLang="en-US" sz="3200" b="1" dirty="0"/>
              <a:t>Testing membership in B = { </a:t>
            </a:r>
            <a:r>
              <a:rPr lang="en-US" altLang="en-US" sz="3200" b="1" dirty="0" err="1"/>
              <a:t>w#w</a:t>
            </a:r>
            <a:r>
              <a:rPr lang="en-US" altLang="en-US" sz="3200" b="1" dirty="0"/>
              <a:t> | w </a:t>
            </a:r>
            <a:r>
              <a:rPr lang="en-US" altLang="en-US" sz="3200" b="1" dirty="0">
                <a:sym typeface="Symbol" panose="05050102010706020507" pitchFamily="18" charset="2"/>
              </a:rPr>
              <a:t> {0,1}* }</a:t>
            </a:r>
          </a:p>
        </p:txBody>
      </p:sp>
      <p:sp>
        <p:nvSpPr>
          <p:cNvPr id="4" name="Text Placeholder 3">
            <a:extLst>
              <a:ext uri="{FF2B5EF4-FFF2-40B4-BE49-F238E27FC236}">
                <a16:creationId xmlns:a16="http://schemas.microsoft.com/office/drawing/2014/main" id="{6F6D3E90-80C8-47C5-ADDC-47287795178C}"/>
              </a:ext>
            </a:extLst>
          </p:cNvPr>
          <p:cNvSpPr>
            <a:spLocks noGrp="1"/>
          </p:cNvSpPr>
          <p:nvPr>
            <p:ph type="body" sz="quarter" idx="13"/>
          </p:nvPr>
        </p:nvSpPr>
        <p:spPr/>
        <p:txBody>
          <a:bodyPr>
            <a:normAutofit/>
          </a:bodyPr>
          <a:lstStyle/>
          <a:p>
            <a:r>
              <a:rPr lang="en-US" sz="2000" dirty="0"/>
              <a:t>Example: </a:t>
            </a:r>
            <a:r>
              <a:rPr lang="en-US" sz="2000" b="1" dirty="0"/>
              <a:t>011#011</a:t>
            </a:r>
          </a:p>
          <a:p>
            <a:r>
              <a:rPr lang="en-US" sz="2000" dirty="0"/>
              <a:t>Computing steps</a:t>
            </a:r>
          </a:p>
          <a:p>
            <a:pPr marL="666154" lvl="1" indent="-342900">
              <a:spcBef>
                <a:spcPts val="300"/>
              </a:spcBef>
              <a:buFont typeface="+mj-lt"/>
              <a:buAutoNum type="arabicPeriod"/>
            </a:pPr>
            <a:r>
              <a:rPr lang="en-US" sz="2000" dirty="0">
                <a:latin typeface="Cambria Math" panose="02040503050406030204" pitchFamily="18" charset="0"/>
                <a:ea typeface="Cambria Math" panose="02040503050406030204" pitchFamily="18" charset="0"/>
              </a:rPr>
              <a:t>READ  (store) 1</a:t>
            </a:r>
            <a:r>
              <a:rPr lang="en-US" sz="2000" baseline="30000" dirty="0">
                <a:latin typeface="Cambria Math" panose="02040503050406030204" pitchFamily="18" charset="0"/>
                <a:ea typeface="Cambria Math" panose="02040503050406030204" pitchFamily="18" charset="0"/>
              </a:rPr>
              <a:t>st</a:t>
            </a:r>
            <a:r>
              <a:rPr lang="en-US" sz="2000" dirty="0">
                <a:latin typeface="Cambria Math" panose="02040503050406030204" pitchFamily="18" charset="0"/>
                <a:ea typeface="Cambria Math" panose="02040503050406030204" pitchFamily="18" charset="0"/>
              </a:rPr>
              <a:t> alphabet, WRITE  X,</a:t>
            </a:r>
          </a:p>
          <a:p>
            <a:pPr marL="666154" lvl="1" indent="-342900">
              <a:spcBef>
                <a:spcPts val="300"/>
              </a:spcBef>
              <a:buFont typeface="+mj-lt"/>
              <a:buAutoNum type="arabicPeriod"/>
            </a:pPr>
            <a:r>
              <a:rPr lang="en-US" sz="2000" dirty="0">
                <a:latin typeface="Cambria Math" panose="02040503050406030204" pitchFamily="18" charset="0"/>
                <a:ea typeface="Cambria Math" panose="02040503050406030204" pitchFamily="18" charset="0"/>
              </a:rPr>
              <a:t>(find #) MOVE right until READ #, If ⌴ found REJECT</a:t>
            </a:r>
          </a:p>
          <a:p>
            <a:pPr marL="666154" lvl="1" indent="-342900">
              <a:spcBef>
                <a:spcPts val="300"/>
              </a:spcBef>
              <a:buFont typeface="+mj-lt"/>
              <a:buAutoNum type="arabicPeriod"/>
            </a:pPr>
            <a:r>
              <a:rPr lang="en-US" sz="2000" dirty="0">
                <a:latin typeface="Cambria Math" panose="02040503050406030204" pitchFamily="18" charset="0"/>
                <a:ea typeface="Cambria Math" panose="02040503050406030204" pitchFamily="18" charset="0"/>
              </a:rPr>
              <a:t>(skip X) MOVE right while READ X</a:t>
            </a:r>
          </a:p>
          <a:p>
            <a:pPr marL="666154" lvl="1" indent="-342900">
              <a:spcBef>
                <a:spcPts val="300"/>
              </a:spcBef>
              <a:buFont typeface="+mj-lt"/>
              <a:buAutoNum type="arabicPeriod"/>
            </a:pPr>
            <a:r>
              <a:rPr lang="en-US" sz="2000" dirty="0">
                <a:latin typeface="Cambria Math" panose="02040503050406030204" pitchFamily="18" charset="0"/>
                <a:ea typeface="Cambria Math" panose="02040503050406030204" pitchFamily="18" charset="0"/>
              </a:rPr>
              <a:t>if current alphabet = stored alphabet, WRITE X, MOVE left to ⌴, else REJECT</a:t>
            </a:r>
          </a:p>
          <a:p>
            <a:pPr marL="666154" lvl="1" indent="-342900">
              <a:spcBef>
                <a:spcPts val="300"/>
              </a:spcBef>
              <a:buFont typeface="+mj-lt"/>
              <a:buAutoNum type="arabicPeriod"/>
            </a:pPr>
            <a:r>
              <a:rPr lang="en-US" sz="2000" dirty="0">
                <a:latin typeface="Cambria Math" panose="02040503050406030204" pitchFamily="18" charset="0"/>
                <a:ea typeface="Cambria Math" panose="02040503050406030204" pitchFamily="18" charset="0"/>
              </a:rPr>
              <a:t>(skip X) MOVE right while READ X</a:t>
            </a:r>
          </a:p>
          <a:p>
            <a:pPr marL="666154" lvl="1" indent="-342900">
              <a:spcBef>
                <a:spcPts val="300"/>
              </a:spcBef>
              <a:buFont typeface="+mj-lt"/>
              <a:buAutoNum type="arabicPeriod"/>
            </a:pPr>
            <a:r>
              <a:rPr lang="en-US" sz="2000" dirty="0">
                <a:latin typeface="Cambria Math" panose="02040503050406030204" pitchFamily="18" charset="0"/>
                <a:ea typeface="Cambria Math" panose="02040503050406030204" pitchFamily="18" charset="0"/>
              </a:rPr>
              <a:t>READ  (store) current alphabet, if alphabet is not #, then continue step 2</a:t>
            </a:r>
          </a:p>
          <a:p>
            <a:pPr marL="666154" lvl="1" indent="-342900">
              <a:spcBef>
                <a:spcPts val="300"/>
              </a:spcBef>
              <a:buFont typeface="+mj-lt"/>
              <a:buAutoNum type="arabicPeriod"/>
            </a:pPr>
            <a:r>
              <a:rPr lang="en-US" sz="2000" dirty="0">
                <a:latin typeface="Cambria Math" panose="02040503050406030204" pitchFamily="18" charset="0"/>
                <a:ea typeface="Cambria Math" panose="02040503050406030204" pitchFamily="18" charset="0"/>
              </a:rPr>
              <a:t>If alphabet  is #,  (skip X) MOVE right while READ X, </a:t>
            </a:r>
          </a:p>
          <a:p>
            <a:pPr marL="666154" lvl="1" indent="-342900">
              <a:spcBef>
                <a:spcPts val="300"/>
              </a:spcBef>
              <a:buFont typeface="+mj-lt"/>
              <a:buAutoNum type="arabicPeriod"/>
            </a:pPr>
            <a:r>
              <a:rPr lang="en-US" sz="2000" dirty="0">
                <a:latin typeface="Cambria Math" panose="02040503050406030204" pitchFamily="18" charset="0"/>
                <a:ea typeface="Cambria Math" panose="02040503050406030204" pitchFamily="18" charset="0"/>
              </a:rPr>
              <a:t>If current alphabet ⌴ then ACCEPT otherwise REJECT</a:t>
            </a:r>
          </a:p>
        </p:txBody>
      </p:sp>
      <p:sp>
        <p:nvSpPr>
          <p:cNvPr id="49" name="Text Placeholder 3">
            <a:extLst>
              <a:ext uri="{FF2B5EF4-FFF2-40B4-BE49-F238E27FC236}">
                <a16:creationId xmlns:a16="http://schemas.microsoft.com/office/drawing/2014/main" id="{5E17E670-4D34-4000-85D4-13E0FD01BEAF}"/>
              </a:ext>
            </a:extLst>
          </p:cNvPr>
          <p:cNvSpPr txBox="1">
            <a:spLocks/>
          </p:cNvSpPr>
          <p:nvPr/>
        </p:nvSpPr>
        <p:spPr>
          <a:xfrm>
            <a:off x="2758440" y="846143"/>
            <a:ext cx="6385560" cy="723577"/>
          </a:xfrm>
          <a:prstGeom prst="rect">
            <a:avLst/>
          </a:prstGeom>
        </p:spPr>
        <p:txBody>
          <a:bodyPr vert="horz" lIns="91440" tIns="45720" rIns="91440" bIns="45720" rtlCol="0">
            <a:normAutofit fontScale="77500" lnSpcReduction="20000"/>
          </a:bodyPr>
          <a:lstStyle>
            <a:lvl1pPr marL="255389" indent="-255389" algn="l" defTabSz="514350" rtl="0" eaLnBrk="1" latinLnBrk="0" hangingPunct="1">
              <a:spcBef>
                <a:spcPts val="6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514350" indent="-257175" algn="l" defTabSz="514350" rtl="0" eaLnBrk="1" latinLnBrk="0" hangingPunct="1">
              <a:spcBef>
                <a:spcPts val="600"/>
              </a:spcBef>
              <a:buClr>
                <a:schemeClr val="tx1">
                  <a:lumMod val="75000"/>
                  <a:lumOff val="25000"/>
                </a:schemeClr>
              </a:buClr>
              <a:buSzPct val="90000"/>
              <a:buFont typeface="Wingdings" pitchFamily="2" charset="2"/>
              <a:buChar char=""/>
              <a:defRPr sz="2400" kern="1200">
                <a:solidFill>
                  <a:schemeClr val="tx1">
                    <a:lumMod val="85000"/>
                    <a:lumOff val="15000"/>
                  </a:schemeClr>
                </a:solidFill>
                <a:latin typeface="+mn-lt"/>
                <a:ea typeface="+mn-ea"/>
                <a:cs typeface="+mn-cs"/>
              </a:defRPr>
            </a:lvl2pPr>
            <a:lvl3pPr marL="709017" indent="-194667" algn="l" defTabSz="51435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900113" indent="-191096" algn="l" defTabSz="514350" rtl="0" eaLnBrk="1" latinLnBrk="0" hangingPunct="1">
              <a:spcBef>
                <a:spcPts val="600"/>
              </a:spcBef>
              <a:buClr>
                <a:schemeClr val="tx1">
                  <a:lumMod val="75000"/>
                  <a:lumOff val="25000"/>
                </a:schemeClr>
              </a:buClr>
              <a:buSzPct val="90000"/>
              <a:buFont typeface="Wingdings" pitchFamily="2" charset="2"/>
              <a:buChar char=""/>
              <a:defRPr sz="1600" kern="1200">
                <a:solidFill>
                  <a:schemeClr val="tx1">
                    <a:lumMod val="85000"/>
                    <a:lumOff val="15000"/>
                  </a:schemeClr>
                </a:solidFill>
                <a:latin typeface="+mn-lt"/>
                <a:ea typeface="+mn-ea"/>
                <a:cs typeface="+mn-cs"/>
              </a:defRPr>
            </a:lvl4pPr>
            <a:lvl5pPr marL="1091208" indent="-186631" algn="l" defTabSz="514350" rtl="0" eaLnBrk="1" latinLnBrk="0" hangingPunct="1">
              <a:spcBef>
                <a:spcPts val="600"/>
              </a:spcBef>
              <a:buClr>
                <a:schemeClr val="bg1">
                  <a:lumMod val="65000"/>
                </a:schemeClr>
              </a:buClr>
              <a:buSzPct val="90000"/>
              <a:buFont typeface="Wingdings" pitchFamily="2" charset="2"/>
              <a:buChar char=""/>
              <a:defRPr sz="1600" kern="1200">
                <a:solidFill>
                  <a:schemeClr val="tx1">
                    <a:lumMod val="85000"/>
                    <a:lumOff val="15000"/>
                  </a:schemeClr>
                </a:solidFill>
                <a:latin typeface="+mn-lt"/>
                <a:ea typeface="+mn-ea"/>
                <a:cs typeface="+mn-cs"/>
              </a:defRPr>
            </a:lvl5pPr>
            <a:lvl6pPr marL="1288554"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6pPr>
            <a:lvl7pPr marL="1476971"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7pPr>
            <a:lvl8pPr marL="1670745"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8pPr>
            <a:lvl9pPr marL="1863626"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a:solidFill>
                  <a:schemeClr val="tx1">
                    <a:lumMod val="85000"/>
                    <a:lumOff val="15000"/>
                  </a:schemeClr>
                </a:solidFill>
                <a:latin typeface="+mn-lt"/>
                <a:ea typeface="+mn-ea"/>
                <a:cs typeface="+mn-cs"/>
              </a:defRPr>
            </a:lvl9pPr>
          </a:lstStyle>
          <a:p>
            <a:r>
              <a:rPr lang="en-US" sz="2600" dirty="0">
                <a:solidFill>
                  <a:srgbClr val="002060"/>
                </a:solidFill>
              </a:rPr>
              <a:t>The input always starts and ends with a blank symbol </a:t>
            </a:r>
            <a:r>
              <a:rPr lang="en-US" sz="2600" dirty="0">
                <a:solidFill>
                  <a:srgbClr val="002060"/>
                </a:solidFill>
                <a:latin typeface="Cambria Math" panose="02040503050406030204" pitchFamily="18" charset="0"/>
                <a:ea typeface="Cambria Math" panose="02040503050406030204" pitchFamily="18" charset="0"/>
              </a:rPr>
              <a:t>⌴</a:t>
            </a:r>
            <a:endParaRPr lang="en-US" sz="2600" dirty="0">
              <a:solidFill>
                <a:srgbClr val="002060"/>
              </a:solidFill>
            </a:endParaRPr>
          </a:p>
          <a:p>
            <a:r>
              <a:rPr lang="en-US" sz="2600" dirty="0">
                <a:solidFill>
                  <a:srgbClr val="002060"/>
                </a:solidFill>
              </a:rPr>
              <a:t>The head initially points at the first input alphabet</a:t>
            </a:r>
          </a:p>
          <a:p>
            <a:pPr marL="0" indent="0">
              <a:buFont typeface="Wingdings" pitchFamily="2" charset="2"/>
              <a:buNone/>
            </a:pPr>
            <a:endParaRPr lang="en-US" dirty="0"/>
          </a:p>
        </p:txBody>
      </p:sp>
      <p:grpSp>
        <p:nvGrpSpPr>
          <p:cNvPr id="50" name="Group 49">
            <a:extLst>
              <a:ext uri="{FF2B5EF4-FFF2-40B4-BE49-F238E27FC236}">
                <a16:creationId xmlns:a16="http://schemas.microsoft.com/office/drawing/2014/main" id="{AB7C9D34-06B4-4EF6-ABFA-B6B9D6B6F900}"/>
              </a:ext>
            </a:extLst>
          </p:cNvPr>
          <p:cNvGrpSpPr/>
          <p:nvPr/>
        </p:nvGrpSpPr>
        <p:grpSpPr>
          <a:xfrm>
            <a:off x="1359176" y="4332531"/>
            <a:ext cx="2445853" cy="1463040"/>
            <a:chOff x="1884558" y="1310640"/>
            <a:chExt cx="1906993" cy="1463040"/>
          </a:xfrm>
        </p:grpSpPr>
        <p:sp>
          <p:nvSpPr>
            <p:cNvPr id="51" name="Rectangle 50">
              <a:extLst>
                <a:ext uri="{FF2B5EF4-FFF2-40B4-BE49-F238E27FC236}">
                  <a16:creationId xmlns:a16="http://schemas.microsoft.com/office/drawing/2014/main" id="{21D0A753-00B9-4461-8FA8-DEE322741868}"/>
                </a:ext>
              </a:extLst>
            </p:cNvPr>
            <p:cNvSpPr/>
            <p:nvPr/>
          </p:nvSpPr>
          <p:spPr>
            <a:xfrm>
              <a:off x="1884558" y="1310640"/>
              <a:ext cx="1906993" cy="807720"/>
            </a:xfrm>
            <a:prstGeom prst="rect">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cxnSp>
          <p:nvCxnSpPr>
            <p:cNvPr id="52" name="Straight Arrow Connector 51">
              <a:extLst>
                <a:ext uri="{FF2B5EF4-FFF2-40B4-BE49-F238E27FC236}">
                  <a16:creationId xmlns:a16="http://schemas.microsoft.com/office/drawing/2014/main" id="{C0052778-D6EA-4E42-B822-E1BEB165483F}"/>
                </a:ext>
              </a:extLst>
            </p:cNvPr>
            <p:cNvCxnSpPr>
              <a:cxnSpLocks/>
              <a:stCxn id="51" idx="2"/>
            </p:cNvCxnSpPr>
            <p:nvPr/>
          </p:nvCxnSpPr>
          <p:spPr>
            <a:xfrm>
              <a:off x="2838055" y="2118360"/>
              <a:ext cx="3" cy="65532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grpSp>
      <p:graphicFrame>
        <p:nvGraphicFramePr>
          <p:cNvPr id="53" name="Table 8">
            <a:extLst>
              <a:ext uri="{FF2B5EF4-FFF2-40B4-BE49-F238E27FC236}">
                <a16:creationId xmlns:a16="http://schemas.microsoft.com/office/drawing/2014/main" id="{9CC1999D-138D-4B5B-8D1B-DCABEC8F43EA}"/>
              </a:ext>
            </a:extLst>
          </p:cNvPr>
          <p:cNvGraphicFramePr>
            <a:graphicFrameLocks noGrp="1"/>
          </p:cNvGraphicFramePr>
          <p:nvPr/>
        </p:nvGraphicFramePr>
        <p:xfrm>
          <a:off x="1904910" y="5795571"/>
          <a:ext cx="7154955" cy="655320"/>
        </p:xfrm>
        <a:graphic>
          <a:graphicData uri="http://schemas.openxmlformats.org/drawingml/2006/table">
            <a:tbl>
              <a:tblPr firstRow="1" bandRow="1">
                <a:tableStyleId>{5C22544A-7EE6-4342-B048-85BDC9FD1C3A}</a:tableStyleId>
              </a:tblPr>
              <a:tblGrid>
                <a:gridCol w="476997">
                  <a:extLst>
                    <a:ext uri="{9D8B030D-6E8A-4147-A177-3AD203B41FA5}">
                      <a16:colId xmlns:a16="http://schemas.microsoft.com/office/drawing/2014/main" val="820578670"/>
                    </a:ext>
                  </a:extLst>
                </a:gridCol>
                <a:gridCol w="476997">
                  <a:extLst>
                    <a:ext uri="{9D8B030D-6E8A-4147-A177-3AD203B41FA5}">
                      <a16:colId xmlns:a16="http://schemas.microsoft.com/office/drawing/2014/main" val="734304406"/>
                    </a:ext>
                  </a:extLst>
                </a:gridCol>
                <a:gridCol w="476997">
                  <a:extLst>
                    <a:ext uri="{9D8B030D-6E8A-4147-A177-3AD203B41FA5}">
                      <a16:colId xmlns:a16="http://schemas.microsoft.com/office/drawing/2014/main" val="270270443"/>
                    </a:ext>
                  </a:extLst>
                </a:gridCol>
                <a:gridCol w="476997">
                  <a:extLst>
                    <a:ext uri="{9D8B030D-6E8A-4147-A177-3AD203B41FA5}">
                      <a16:colId xmlns:a16="http://schemas.microsoft.com/office/drawing/2014/main" val="2262732411"/>
                    </a:ext>
                  </a:extLst>
                </a:gridCol>
                <a:gridCol w="476997">
                  <a:extLst>
                    <a:ext uri="{9D8B030D-6E8A-4147-A177-3AD203B41FA5}">
                      <a16:colId xmlns:a16="http://schemas.microsoft.com/office/drawing/2014/main" val="1144225545"/>
                    </a:ext>
                  </a:extLst>
                </a:gridCol>
                <a:gridCol w="476997">
                  <a:extLst>
                    <a:ext uri="{9D8B030D-6E8A-4147-A177-3AD203B41FA5}">
                      <a16:colId xmlns:a16="http://schemas.microsoft.com/office/drawing/2014/main" val="1884732584"/>
                    </a:ext>
                  </a:extLst>
                </a:gridCol>
                <a:gridCol w="476997">
                  <a:extLst>
                    <a:ext uri="{9D8B030D-6E8A-4147-A177-3AD203B41FA5}">
                      <a16:colId xmlns:a16="http://schemas.microsoft.com/office/drawing/2014/main" val="3595014140"/>
                    </a:ext>
                  </a:extLst>
                </a:gridCol>
                <a:gridCol w="476997">
                  <a:extLst>
                    <a:ext uri="{9D8B030D-6E8A-4147-A177-3AD203B41FA5}">
                      <a16:colId xmlns:a16="http://schemas.microsoft.com/office/drawing/2014/main" val="3535072977"/>
                    </a:ext>
                  </a:extLst>
                </a:gridCol>
                <a:gridCol w="476997">
                  <a:extLst>
                    <a:ext uri="{9D8B030D-6E8A-4147-A177-3AD203B41FA5}">
                      <a16:colId xmlns:a16="http://schemas.microsoft.com/office/drawing/2014/main" val="2559035186"/>
                    </a:ext>
                  </a:extLst>
                </a:gridCol>
                <a:gridCol w="476997">
                  <a:extLst>
                    <a:ext uri="{9D8B030D-6E8A-4147-A177-3AD203B41FA5}">
                      <a16:colId xmlns:a16="http://schemas.microsoft.com/office/drawing/2014/main" val="4189786647"/>
                    </a:ext>
                  </a:extLst>
                </a:gridCol>
                <a:gridCol w="476997">
                  <a:extLst>
                    <a:ext uri="{9D8B030D-6E8A-4147-A177-3AD203B41FA5}">
                      <a16:colId xmlns:a16="http://schemas.microsoft.com/office/drawing/2014/main" val="2391937376"/>
                    </a:ext>
                  </a:extLst>
                </a:gridCol>
                <a:gridCol w="476997">
                  <a:extLst>
                    <a:ext uri="{9D8B030D-6E8A-4147-A177-3AD203B41FA5}">
                      <a16:colId xmlns:a16="http://schemas.microsoft.com/office/drawing/2014/main" val="1528703721"/>
                    </a:ext>
                  </a:extLst>
                </a:gridCol>
                <a:gridCol w="476997">
                  <a:extLst>
                    <a:ext uri="{9D8B030D-6E8A-4147-A177-3AD203B41FA5}">
                      <a16:colId xmlns:a16="http://schemas.microsoft.com/office/drawing/2014/main" val="2480550024"/>
                    </a:ext>
                  </a:extLst>
                </a:gridCol>
                <a:gridCol w="476997">
                  <a:extLst>
                    <a:ext uri="{9D8B030D-6E8A-4147-A177-3AD203B41FA5}">
                      <a16:colId xmlns:a16="http://schemas.microsoft.com/office/drawing/2014/main" val="3065418277"/>
                    </a:ext>
                  </a:extLst>
                </a:gridCol>
                <a:gridCol w="476997">
                  <a:extLst>
                    <a:ext uri="{9D8B030D-6E8A-4147-A177-3AD203B41FA5}">
                      <a16:colId xmlns:a16="http://schemas.microsoft.com/office/drawing/2014/main" val="1153780435"/>
                    </a:ext>
                  </a:extLst>
                </a:gridCol>
              </a:tblGrid>
              <a:tr h="655320">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3200" dirty="0">
                          <a:solidFill>
                            <a:schemeClr val="tx1"/>
                          </a:solidFill>
                          <a:latin typeface="Cambria Math" panose="02040503050406030204" pitchFamily="18" charset="0"/>
                          <a:ea typeface="Cambria Math" panose="02040503050406030204" pitchFamily="18" charset="0"/>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ea typeface="Cambria Math" panose="02040503050406030204" pitchFamily="18" charset="0"/>
                          <a:cs typeface="Times New Roman" panose="02020603050405020304" pitchFamily="18" charset="0"/>
                        </a:rPr>
                        <a:t>1</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Cambria Math" panose="02040503050406030204" pitchFamily="18" charset="0"/>
                          <a:ea typeface="Cambria Math" panose="02040503050406030204" pitchFamily="18" charset="0"/>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59751744"/>
                  </a:ext>
                </a:extLst>
              </a:tr>
            </a:tbl>
          </a:graphicData>
        </a:graphic>
      </p:graphicFrame>
      <p:grpSp>
        <p:nvGrpSpPr>
          <p:cNvPr id="54" name="Group 53">
            <a:extLst>
              <a:ext uri="{FF2B5EF4-FFF2-40B4-BE49-F238E27FC236}">
                <a16:creationId xmlns:a16="http://schemas.microsoft.com/office/drawing/2014/main" id="{C64B92FE-C09D-4ADB-BA72-62A9332C0266}"/>
              </a:ext>
            </a:extLst>
          </p:cNvPr>
          <p:cNvGrpSpPr/>
          <p:nvPr/>
        </p:nvGrpSpPr>
        <p:grpSpPr>
          <a:xfrm>
            <a:off x="1359176" y="4332531"/>
            <a:ext cx="2445853" cy="1463040"/>
            <a:chOff x="1884558" y="1310640"/>
            <a:chExt cx="1906993" cy="1463040"/>
          </a:xfrm>
        </p:grpSpPr>
        <p:sp>
          <p:nvSpPr>
            <p:cNvPr id="55" name="Rectangle 54">
              <a:extLst>
                <a:ext uri="{FF2B5EF4-FFF2-40B4-BE49-F238E27FC236}">
                  <a16:creationId xmlns:a16="http://schemas.microsoft.com/office/drawing/2014/main" id="{4FB03DF7-7083-4FBF-8523-D6DAD51D16F8}"/>
                </a:ext>
              </a:extLst>
            </p:cNvPr>
            <p:cNvSpPr/>
            <p:nvPr/>
          </p:nvSpPr>
          <p:spPr>
            <a:xfrm>
              <a:off x="1884558" y="1310640"/>
              <a:ext cx="1906993" cy="807720"/>
            </a:xfrm>
            <a:prstGeom prst="rect">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READ </a:t>
              </a:r>
              <a:r>
                <a:rPr lang="en-US" b="1" dirty="0"/>
                <a:t>0</a:t>
              </a:r>
              <a:r>
                <a:rPr lang="en-US" dirty="0"/>
                <a:t>, WRITE </a:t>
              </a:r>
              <a:r>
                <a:rPr lang="en-US" sz="1800" b="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r>
                <a:rPr lang="en-US" dirty="0"/>
                <a:t>, MOVE right until READ </a:t>
              </a:r>
              <a:r>
                <a:rPr lang="en-US" b="1" dirty="0"/>
                <a:t>#</a:t>
              </a:r>
            </a:p>
          </p:txBody>
        </p:sp>
        <p:cxnSp>
          <p:nvCxnSpPr>
            <p:cNvPr id="56" name="Straight Arrow Connector 55">
              <a:extLst>
                <a:ext uri="{FF2B5EF4-FFF2-40B4-BE49-F238E27FC236}">
                  <a16:creationId xmlns:a16="http://schemas.microsoft.com/office/drawing/2014/main" id="{8DAE358F-E656-4390-AF26-2D3EDABA9FCF}"/>
                </a:ext>
              </a:extLst>
            </p:cNvPr>
            <p:cNvCxnSpPr>
              <a:cxnSpLocks/>
              <a:stCxn id="55" idx="2"/>
            </p:cNvCxnSpPr>
            <p:nvPr/>
          </p:nvCxnSpPr>
          <p:spPr>
            <a:xfrm>
              <a:off x="2838055" y="2118360"/>
              <a:ext cx="3" cy="65532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grpSp>
      <p:graphicFrame>
        <p:nvGraphicFramePr>
          <p:cNvPr id="57" name="Table 8">
            <a:extLst>
              <a:ext uri="{FF2B5EF4-FFF2-40B4-BE49-F238E27FC236}">
                <a16:creationId xmlns:a16="http://schemas.microsoft.com/office/drawing/2014/main" id="{57598B3B-1DC9-4AE2-897A-4CA1E9ACAA15}"/>
              </a:ext>
            </a:extLst>
          </p:cNvPr>
          <p:cNvGraphicFramePr>
            <a:graphicFrameLocks noGrp="1"/>
          </p:cNvGraphicFramePr>
          <p:nvPr/>
        </p:nvGraphicFramePr>
        <p:xfrm>
          <a:off x="1904910" y="5795571"/>
          <a:ext cx="7154955" cy="655320"/>
        </p:xfrm>
        <a:graphic>
          <a:graphicData uri="http://schemas.openxmlformats.org/drawingml/2006/table">
            <a:tbl>
              <a:tblPr firstRow="1" bandRow="1">
                <a:tableStyleId>{5C22544A-7EE6-4342-B048-85BDC9FD1C3A}</a:tableStyleId>
              </a:tblPr>
              <a:tblGrid>
                <a:gridCol w="476997">
                  <a:extLst>
                    <a:ext uri="{9D8B030D-6E8A-4147-A177-3AD203B41FA5}">
                      <a16:colId xmlns:a16="http://schemas.microsoft.com/office/drawing/2014/main" val="820578670"/>
                    </a:ext>
                  </a:extLst>
                </a:gridCol>
                <a:gridCol w="476997">
                  <a:extLst>
                    <a:ext uri="{9D8B030D-6E8A-4147-A177-3AD203B41FA5}">
                      <a16:colId xmlns:a16="http://schemas.microsoft.com/office/drawing/2014/main" val="734304406"/>
                    </a:ext>
                  </a:extLst>
                </a:gridCol>
                <a:gridCol w="476997">
                  <a:extLst>
                    <a:ext uri="{9D8B030D-6E8A-4147-A177-3AD203B41FA5}">
                      <a16:colId xmlns:a16="http://schemas.microsoft.com/office/drawing/2014/main" val="270270443"/>
                    </a:ext>
                  </a:extLst>
                </a:gridCol>
                <a:gridCol w="476997">
                  <a:extLst>
                    <a:ext uri="{9D8B030D-6E8A-4147-A177-3AD203B41FA5}">
                      <a16:colId xmlns:a16="http://schemas.microsoft.com/office/drawing/2014/main" val="2262732411"/>
                    </a:ext>
                  </a:extLst>
                </a:gridCol>
                <a:gridCol w="476997">
                  <a:extLst>
                    <a:ext uri="{9D8B030D-6E8A-4147-A177-3AD203B41FA5}">
                      <a16:colId xmlns:a16="http://schemas.microsoft.com/office/drawing/2014/main" val="1144225545"/>
                    </a:ext>
                  </a:extLst>
                </a:gridCol>
                <a:gridCol w="476997">
                  <a:extLst>
                    <a:ext uri="{9D8B030D-6E8A-4147-A177-3AD203B41FA5}">
                      <a16:colId xmlns:a16="http://schemas.microsoft.com/office/drawing/2014/main" val="1884732584"/>
                    </a:ext>
                  </a:extLst>
                </a:gridCol>
                <a:gridCol w="476997">
                  <a:extLst>
                    <a:ext uri="{9D8B030D-6E8A-4147-A177-3AD203B41FA5}">
                      <a16:colId xmlns:a16="http://schemas.microsoft.com/office/drawing/2014/main" val="3595014140"/>
                    </a:ext>
                  </a:extLst>
                </a:gridCol>
                <a:gridCol w="476997">
                  <a:extLst>
                    <a:ext uri="{9D8B030D-6E8A-4147-A177-3AD203B41FA5}">
                      <a16:colId xmlns:a16="http://schemas.microsoft.com/office/drawing/2014/main" val="3535072977"/>
                    </a:ext>
                  </a:extLst>
                </a:gridCol>
                <a:gridCol w="476997">
                  <a:extLst>
                    <a:ext uri="{9D8B030D-6E8A-4147-A177-3AD203B41FA5}">
                      <a16:colId xmlns:a16="http://schemas.microsoft.com/office/drawing/2014/main" val="2559035186"/>
                    </a:ext>
                  </a:extLst>
                </a:gridCol>
                <a:gridCol w="476997">
                  <a:extLst>
                    <a:ext uri="{9D8B030D-6E8A-4147-A177-3AD203B41FA5}">
                      <a16:colId xmlns:a16="http://schemas.microsoft.com/office/drawing/2014/main" val="4189786647"/>
                    </a:ext>
                  </a:extLst>
                </a:gridCol>
                <a:gridCol w="476997">
                  <a:extLst>
                    <a:ext uri="{9D8B030D-6E8A-4147-A177-3AD203B41FA5}">
                      <a16:colId xmlns:a16="http://schemas.microsoft.com/office/drawing/2014/main" val="2391937376"/>
                    </a:ext>
                  </a:extLst>
                </a:gridCol>
                <a:gridCol w="476997">
                  <a:extLst>
                    <a:ext uri="{9D8B030D-6E8A-4147-A177-3AD203B41FA5}">
                      <a16:colId xmlns:a16="http://schemas.microsoft.com/office/drawing/2014/main" val="1528703721"/>
                    </a:ext>
                  </a:extLst>
                </a:gridCol>
                <a:gridCol w="476997">
                  <a:extLst>
                    <a:ext uri="{9D8B030D-6E8A-4147-A177-3AD203B41FA5}">
                      <a16:colId xmlns:a16="http://schemas.microsoft.com/office/drawing/2014/main" val="2480550024"/>
                    </a:ext>
                  </a:extLst>
                </a:gridCol>
                <a:gridCol w="476997">
                  <a:extLst>
                    <a:ext uri="{9D8B030D-6E8A-4147-A177-3AD203B41FA5}">
                      <a16:colId xmlns:a16="http://schemas.microsoft.com/office/drawing/2014/main" val="3065418277"/>
                    </a:ext>
                  </a:extLst>
                </a:gridCol>
                <a:gridCol w="476997">
                  <a:extLst>
                    <a:ext uri="{9D8B030D-6E8A-4147-A177-3AD203B41FA5}">
                      <a16:colId xmlns:a16="http://schemas.microsoft.com/office/drawing/2014/main" val="1153780435"/>
                    </a:ext>
                  </a:extLst>
                </a:gridCol>
              </a:tblGrid>
              <a:tr h="655320">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3200" dirty="0">
                          <a:solidFill>
                            <a:schemeClr val="tx1"/>
                          </a:solidFill>
                          <a:latin typeface="Cambria Math" panose="02040503050406030204" pitchFamily="18" charset="0"/>
                          <a:ea typeface="Cambria Math" panose="02040503050406030204" pitchFamily="18" charset="0"/>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b="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endParaRPr lang="en-US" sz="3200" b="1"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ea typeface="Cambria Math" panose="02040503050406030204" pitchFamily="18" charset="0"/>
                          <a:cs typeface="Times New Roman" panose="02020603050405020304" pitchFamily="18" charset="0"/>
                        </a:rPr>
                        <a:t>1</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Cambria Math" panose="02040503050406030204" pitchFamily="18" charset="0"/>
                          <a:ea typeface="Cambria Math" panose="02040503050406030204" pitchFamily="18" charset="0"/>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59751744"/>
                  </a:ext>
                </a:extLst>
              </a:tr>
            </a:tbl>
          </a:graphicData>
        </a:graphic>
      </p:graphicFrame>
      <p:grpSp>
        <p:nvGrpSpPr>
          <p:cNvPr id="14" name="Group 13">
            <a:extLst>
              <a:ext uri="{FF2B5EF4-FFF2-40B4-BE49-F238E27FC236}">
                <a16:creationId xmlns:a16="http://schemas.microsoft.com/office/drawing/2014/main" id="{9B3AB0B7-7AA5-47B5-B62A-5EC920CD1457}"/>
              </a:ext>
            </a:extLst>
          </p:cNvPr>
          <p:cNvGrpSpPr/>
          <p:nvPr/>
        </p:nvGrpSpPr>
        <p:grpSpPr>
          <a:xfrm>
            <a:off x="2859108" y="4328515"/>
            <a:ext cx="2445853" cy="1463040"/>
            <a:chOff x="1884558" y="1310640"/>
            <a:chExt cx="1906993" cy="1463040"/>
          </a:xfrm>
        </p:grpSpPr>
        <p:sp>
          <p:nvSpPr>
            <p:cNvPr id="15" name="Rectangle 14">
              <a:extLst>
                <a:ext uri="{FF2B5EF4-FFF2-40B4-BE49-F238E27FC236}">
                  <a16:creationId xmlns:a16="http://schemas.microsoft.com/office/drawing/2014/main" id="{DEC2D436-D464-47E7-93D0-8A7D12E38E7F}"/>
                </a:ext>
              </a:extLst>
            </p:cNvPr>
            <p:cNvSpPr/>
            <p:nvPr/>
          </p:nvSpPr>
          <p:spPr>
            <a:xfrm>
              <a:off x="1884558" y="1310640"/>
              <a:ext cx="1906993" cy="807720"/>
            </a:xfrm>
            <a:prstGeom prst="rect">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MOVE right </a:t>
              </a:r>
              <a:br>
                <a:rPr lang="en-US" dirty="0"/>
              </a:br>
              <a:r>
                <a:rPr lang="en-US" dirty="0"/>
                <a:t>while READ </a:t>
              </a:r>
              <a:r>
                <a:rPr lang="en-US" sz="1800" b="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endParaRPr lang="en-US" b="1" dirty="0"/>
            </a:p>
          </p:txBody>
        </p:sp>
        <p:cxnSp>
          <p:nvCxnSpPr>
            <p:cNvPr id="16" name="Straight Arrow Connector 15">
              <a:extLst>
                <a:ext uri="{FF2B5EF4-FFF2-40B4-BE49-F238E27FC236}">
                  <a16:creationId xmlns:a16="http://schemas.microsoft.com/office/drawing/2014/main" id="{56E7FD05-B0D1-423F-A82A-76DAC991413B}"/>
                </a:ext>
              </a:extLst>
            </p:cNvPr>
            <p:cNvCxnSpPr>
              <a:cxnSpLocks/>
              <a:stCxn id="15" idx="2"/>
            </p:cNvCxnSpPr>
            <p:nvPr/>
          </p:nvCxnSpPr>
          <p:spPr>
            <a:xfrm>
              <a:off x="2838055" y="2118360"/>
              <a:ext cx="3" cy="65532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grpSp>
      <p:grpSp>
        <p:nvGrpSpPr>
          <p:cNvPr id="18" name="Group 17">
            <a:extLst>
              <a:ext uri="{FF2B5EF4-FFF2-40B4-BE49-F238E27FC236}">
                <a16:creationId xmlns:a16="http://schemas.microsoft.com/office/drawing/2014/main" id="{3DD6CD8C-C26F-44FA-B580-4F4D90A12B18}"/>
              </a:ext>
            </a:extLst>
          </p:cNvPr>
          <p:cNvGrpSpPr/>
          <p:nvPr/>
        </p:nvGrpSpPr>
        <p:grpSpPr>
          <a:xfrm>
            <a:off x="3357089" y="4328515"/>
            <a:ext cx="2445853" cy="1463040"/>
            <a:chOff x="1884558" y="1310640"/>
            <a:chExt cx="1906993" cy="1463040"/>
          </a:xfrm>
        </p:grpSpPr>
        <p:sp>
          <p:nvSpPr>
            <p:cNvPr id="19" name="Rectangle 18">
              <a:extLst>
                <a:ext uri="{FF2B5EF4-FFF2-40B4-BE49-F238E27FC236}">
                  <a16:creationId xmlns:a16="http://schemas.microsoft.com/office/drawing/2014/main" id="{D69C41A9-2D60-47BE-B085-BC8FDA65FFA7}"/>
                </a:ext>
              </a:extLst>
            </p:cNvPr>
            <p:cNvSpPr/>
            <p:nvPr/>
          </p:nvSpPr>
          <p:spPr>
            <a:xfrm>
              <a:off x="1884558" y="1310640"/>
              <a:ext cx="1906993" cy="807720"/>
            </a:xfrm>
            <a:prstGeom prst="rect">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READ </a:t>
              </a:r>
              <a:r>
                <a:rPr lang="en-US" sz="1800" b="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0</a:t>
              </a:r>
              <a:r>
                <a:rPr lang="en-US" sz="1800"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 (match)</a:t>
              </a:r>
              <a:r>
                <a:rPr lang="en-US" dirty="0"/>
                <a:t>, WRITE </a:t>
              </a:r>
              <a:r>
                <a:rPr lang="en-US" sz="1800" b="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 </a:t>
              </a:r>
              <a:r>
                <a:rPr lang="en-US" dirty="0"/>
                <a:t>MOVE left to </a:t>
              </a:r>
              <a:r>
                <a:rPr lang="en-US" sz="1800" dirty="0">
                  <a:latin typeface="Cambria Math" panose="02040503050406030204" pitchFamily="18" charset="0"/>
                  <a:ea typeface="Cambria Math" panose="02040503050406030204" pitchFamily="18" charset="0"/>
                </a:rPr>
                <a:t>⌴</a:t>
              </a:r>
              <a:endParaRPr lang="en-US" b="1" dirty="0"/>
            </a:p>
          </p:txBody>
        </p:sp>
        <p:cxnSp>
          <p:nvCxnSpPr>
            <p:cNvPr id="20" name="Straight Arrow Connector 19">
              <a:extLst>
                <a:ext uri="{FF2B5EF4-FFF2-40B4-BE49-F238E27FC236}">
                  <a16:creationId xmlns:a16="http://schemas.microsoft.com/office/drawing/2014/main" id="{09F5442B-853F-4AAC-B7DB-26C6B4E54E1B}"/>
                </a:ext>
              </a:extLst>
            </p:cNvPr>
            <p:cNvCxnSpPr>
              <a:cxnSpLocks/>
              <a:stCxn id="19" idx="2"/>
            </p:cNvCxnSpPr>
            <p:nvPr/>
          </p:nvCxnSpPr>
          <p:spPr>
            <a:xfrm>
              <a:off x="2838055" y="2118360"/>
              <a:ext cx="3" cy="65532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grpSp>
      <p:graphicFrame>
        <p:nvGraphicFramePr>
          <p:cNvPr id="21" name="Table 8">
            <a:extLst>
              <a:ext uri="{FF2B5EF4-FFF2-40B4-BE49-F238E27FC236}">
                <a16:creationId xmlns:a16="http://schemas.microsoft.com/office/drawing/2014/main" id="{7D3400A0-EED0-4ABC-B3CD-07370282C030}"/>
              </a:ext>
            </a:extLst>
          </p:cNvPr>
          <p:cNvGraphicFramePr>
            <a:graphicFrameLocks noGrp="1"/>
          </p:cNvGraphicFramePr>
          <p:nvPr/>
        </p:nvGraphicFramePr>
        <p:xfrm>
          <a:off x="1912926" y="5791555"/>
          <a:ext cx="7154955" cy="655320"/>
        </p:xfrm>
        <a:graphic>
          <a:graphicData uri="http://schemas.openxmlformats.org/drawingml/2006/table">
            <a:tbl>
              <a:tblPr firstRow="1" bandRow="1">
                <a:tableStyleId>{5C22544A-7EE6-4342-B048-85BDC9FD1C3A}</a:tableStyleId>
              </a:tblPr>
              <a:tblGrid>
                <a:gridCol w="476997">
                  <a:extLst>
                    <a:ext uri="{9D8B030D-6E8A-4147-A177-3AD203B41FA5}">
                      <a16:colId xmlns:a16="http://schemas.microsoft.com/office/drawing/2014/main" val="820578670"/>
                    </a:ext>
                  </a:extLst>
                </a:gridCol>
                <a:gridCol w="476997">
                  <a:extLst>
                    <a:ext uri="{9D8B030D-6E8A-4147-A177-3AD203B41FA5}">
                      <a16:colId xmlns:a16="http://schemas.microsoft.com/office/drawing/2014/main" val="734304406"/>
                    </a:ext>
                  </a:extLst>
                </a:gridCol>
                <a:gridCol w="476997">
                  <a:extLst>
                    <a:ext uri="{9D8B030D-6E8A-4147-A177-3AD203B41FA5}">
                      <a16:colId xmlns:a16="http://schemas.microsoft.com/office/drawing/2014/main" val="270270443"/>
                    </a:ext>
                  </a:extLst>
                </a:gridCol>
                <a:gridCol w="476997">
                  <a:extLst>
                    <a:ext uri="{9D8B030D-6E8A-4147-A177-3AD203B41FA5}">
                      <a16:colId xmlns:a16="http://schemas.microsoft.com/office/drawing/2014/main" val="2262732411"/>
                    </a:ext>
                  </a:extLst>
                </a:gridCol>
                <a:gridCol w="476997">
                  <a:extLst>
                    <a:ext uri="{9D8B030D-6E8A-4147-A177-3AD203B41FA5}">
                      <a16:colId xmlns:a16="http://schemas.microsoft.com/office/drawing/2014/main" val="1144225545"/>
                    </a:ext>
                  </a:extLst>
                </a:gridCol>
                <a:gridCol w="476997">
                  <a:extLst>
                    <a:ext uri="{9D8B030D-6E8A-4147-A177-3AD203B41FA5}">
                      <a16:colId xmlns:a16="http://schemas.microsoft.com/office/drawing/2014/main" val="1884732584"/>
                    </a:ext>
                  </a:extLst>
                </a:gridCol>
                <a:gridCol w="476997">
                  <a:extLst>
                    <a:ext uri="{9D8B030D-6E8A-4147-A177-3AD203B41FA5}">
                      <a16:colId xmlns:a16="http://schemas.microsoft.com/office/drawing/2014/main" val="3595014140"/>
                    </a:ext>
                  </a:extLst>
                </a:gridCol>
                <a:gridCol w="476997">
                  <a:extLst>
                    <a:ext uri="{9D8B030D-6E8A-4147-A177-3AD203B41FA5}">
                      <a16:colId xmlns:a16="http://schemas.microsoft.com/office/drawing/2014/main" val="3535072977"/>
                    </a:ext>
                  </a:extLst>
                </a:gridCol>
                <a:gridCol w="476997">
                  <a:extLst>
                    <a:ext uri="{9D8B030D-6E8A-4147-A177-3AD203B41FA5}">
                      <a16:colId xmlns:a16="http://schemas.microsoft.com/office/drawing/2014/main" val="2559035186"/>
                    </a:ext>
                  </a:extLst>
                </a:gridCol>
                <a:gridCol w="476997">
                  <a:extLst>
                    <a:ext uri="{9D8B030D-6E8A-4147-A177-3AD203B41FA5}">
                      <a16:colId xmlns:a16="http://schemas.microsoft.com/office/drawing/2014/main" val="4189786647"/>
                    </a:ext>
                  </a:extLst>
                </a:gridCol>
                <a:gridCol w="476997">
                  <a:extLst>
                    <a:ext uri="{9D8B030D-6E8A-4147-A177-3AD203B41FA5}">
                      <a16:colId xmlns:a16="http://schemas.microsoft.com/office/drawing/2014/main" val="2391937376"/>
                    </a:ext>
                  </a:extLst>
                </a:gridCol>
                <a:gridCol w="476997">
                  <a:extLst>
                    <a:ext uri="{9D8B030D-6E8A-4147-A177-3AD203B41FA5}">
                      <a16:colId xmlns:a16="http://schemas.microsoft.com/office/drawing/2014/main" val="1528703721"/>
                    </a:ext>
                  </a:extLst>
                </a:gridCol>
                <a:gridCol w="476997">
                  <a:extLst>
                    <a:ext uri="{9D8B030D-6E8A-4147-A177-3AD203B41FA5}">
                      <a16:colId xmlns:a16="http://schemas.microsoft.com/office/drawing/2014/main" val="2480550024"/>
                    </a:ext>
                  </a:extLst>
                </a:gridCol>
                <a:gridCol w="476997">
                  <a:extLst>
                    <a:ext uri="{9D8B030D-6E8A-4147-A177-3AD203B41FA5}">
                      <a16:colId xmlns:a16="http://schemas.microsoft.com/office/drawing/2014/main" val="3065418277"/>
                    </a:ext>
                  </a:extLst>
                </a:gridCol>
                <a:gridCol w="476997">
                  <a:extLst>
                    <a:ext uri="{9D8B030D-6E8A-4147-A177-3AD203B41FA5}">
                      <a16:colId xmlns:a16="http://schemas.microsoft.com/office/drawing/2014/main" val="1153780435"/>
                    </a:ext>
                  </a:extLst>
                </a:gridCol>
              </a:tblGrid>
              <a:tr h="655320">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3200" dirty="0">
                          <a:solidFill>
                            <a:schemeClr val="tx1"/>
                          </a:solidFill>
                          <a:latin typeface="Cambria Math" panose="02040503050406030204" pitchFamily="18" charset="0"/>
                          <a:ea typeface="Cambria Math" panose="02040503050406030204" pitchFamily="18" charset="0"/>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b="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endParaRPr lang="en-US" sz="3200" b="1"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b="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ea typeface="Cambria Math" panose="02040503050406030204" pitchFamily="18" charset="0"/>
                          <a:cs typeface="Times New Roman" panose="02020603050405020304" pitchFamily="18" charset="0"/>
                        </a:rPr>
                        <a:t>1</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Cambria Math" panose="02040503050406030204" pitchFamily="18" charset="0"/>
                          <a:ea typeface="Cambria Math" panose="02040503050406030204" pitchFamily="18" charset="0"/>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59751744"/>
                  </a:ext>
                </a:extLst>
              </a:tr>
            </a:tbl>
          </a:graphicData>
        </a:graphic>
      </p:graphicFrame>
      <p:grpSp>
        <p:nvGrpSpPr>
          <p:cNvPr id="22" name="Group 21">
            <a:extLst>
              <a:ext uri="{FF2B5EF4-FFF2-40B4-BE49-F238E27FC236}">
                <a16:creationId xmlns:a16="http://schemas.microsoft.com/office/drawing/2014/main" id="{CD4F39F4-2E61-45E4-8FE5-2B4A54C6A603}"/>
              </a:ext>
            </a:extLst>
          </p:cNvPr>
          <p:cNvGrpSpPr/>
          <p:nvPr/>
        </p:nvGrpSpPr>
        <p:grpSpPr>
          <a:xfrm>
            <a:off x="1083121" y="4328515"/>
            <a:ext cx="2445853" cy="1463040"/>
            <a:chOff x="111581" y="1310640"/>
            <a:chExt cx="1906993" cy="1463040"/>
          </a:xfrm>
        </p:grpSpPr>
        <p:sp>
          <p:nvSpPr>
            <p:cNvPr id="23" name="Rectangle 22">
              <a:extLst>
                <a:ext uri="{FF2B5EF4-FFF2-40B4-BE49-F238E27FC236}">
                  <a16:creationId xmlns:a16="http://schemas.microsoft.com/office/drawing/2014/main" id="{2F86A861-D2F0-42F8-AF12-573DF31EEDE5}"/>
                </a:ext>
              </a:extLst>
            </p:cNvPr>
            <p:cNvSpPr/>
            <p:nvPr/>
          </p:nvSpPr>
          <p:spPr>
            <a:xfrm>
              <a:off x="111581" y="1310640"/>
              <a:ext cx="1906993" cy="807720"/>
            </a:xfrm>
            <a:prstGeom prst="rect">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MOVE right </a:t>
              </a:r>
              <a:br>
                <a:rPr lang="en-US" dirty="0"/>
              </a:br>
              <a:r>
                <a:rPr lang="en-US" dirty="0"/>
                <a:t>while READ </a:t>
              </a:r>
              <a:r>
                <a:rPr lang="en-US" sz="1800" b="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endParaRPr lang="en-US" b="1" dirty="0"/>
            </a:p>
          </p:txBody>
        </p:sp>
        <p:cxnSp>
          <p:nvCxnSpPr>
            <p:cNvPr id="24" name="Straight Arrow Connector 23">
              <a:extLst>
                <a:ext uri="{FF2B5EF4-FFF2-40B4-BE49-F238E27FC236}">
                  <a16:creationId xmlns:a16="http://schemas.microsoft.com/office/drawing/2014/main" id="{7BD407B3-54B6-4460-8F22-D49918F8C50C}"/>
                </a:ext>
              </a:extLst>
            </p:cNvPr>
            <p:cNvCxnSpPr>
              <a:cxnSpLocks/>
              <a:stCxn id="23" idx="2"/>
            </p:cNvCxnSpPr>
            <p:nvPr/>
          </p:nvCxnSpPr>
          <p:spPr>
            <a:xfrm>
              <a:off x="1065078" y="2118360"/>
              <a:ext cx="3" cy="65532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grpSp>
      <p:grpSp>
        <p:nvGrpSpPr>
          <p:cNvPr id="26" name="Group 25">
            <a:extLst>
              <a:ext uri="{FF2B5EF4-FFF2-40B4-BE49-F238E27FC236}">
                <a16:creationId xmlns:a16="http://schemas.microsoft.com/office/drawing/2014/main" id="{C3C81B09-C2CC-45FB-92FC-84F4D219C6A8}"/>
              </a:ext>
            </a:extLst>
          </p:cNvPr>
          <p:cNvGrpSpPr/>
          <p:nvPr/>
        </p:nvGrpSpPr>
        <p:grpSpPr>
          <a:xfrm>
            <a:off x="1867127" y="4328515"/>
            <a:ext cx="2445853" cy="1463040"/>
            <a:chOff x="111581" y="1310640"/>
            <a:chExt cx="1906993" cy="1463040"/>
          </a:xfrm>
        </p:grpSpPr>
        <p:sp>
          <p:nvSpPr>
            <p:cNvPr id="27" name="Rectangle 26">
              <a:extLst>
                <a:ext uri="{FF2B5EF4-FFF2-40B4-BE49-F238E27FC236}">
                  <a16:creationId xmlns:a16="http://schemas.microsoft.com/office/drawing/2014/main" id="{E2D1C4C4-6B5B-4C9C-809F-A7498778A465}"/>
                </a:ext>
              </a:extLst>
            </p:cNvPr>
            <p:cNvSpPr/>
            <p:nvPr/>
          </p:nvSpPr>
          <p:spPr>
            <a:xfrm>
              <a:off x="111581" y="1310640"/>
              <a:ext cx="1906993" cy="807720"/>
            </a:xfrm>
            <a:prstGeom prst="rect">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READ 1 (store), WRITE </a:t>
              </a:r>
              <a:r>
                <a:rPr lang="en-US" sz="1800" b="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br>
                <a:rPr lang="en-US" sz="1800" b="1" dirty="0">
                  <a:solidFill>
                    <a:schemeClr val="tx1"/>
                  </a:solidFill>
                  <a:cs typeface="Times New Roman" panose="02020603050405020304" pitchFamily="18" charset="0"/>
                  <a:sym typeface="Symbol" panose="05050102010706020507" pitchFamily="18" charset="2"/>
                </a:rPr>
              </a:br>
              <a:r>
                <a:rPr lang="en-US" sz="1800" dirty="0">
                  <a:solidFill>
                    <a:schemeClr val="tx1"/>
                  </a:solidFill>
                  <a:cs typeface="Times New Roman" panose="02020603050405020304" pitchFamily="18" charset="0"/>
                  <a:sym typeface="Symbol" panose="05050102010706020507" pitchFamily="18" charset="2"/>
                </a:rPr>
                <a:t>MOVE right to #</a:t>
              </a:r>
              <a:r>
                <a:rPr lang="en-US" dirty="0"/>
                <a:t> </a:t>
              </a:r>
              <a:endParaRPr lang="en-US" b="1" dirty="0"/>
            </a:p>
          </p:txBody>
        </p:sp>
        <p:cxnSp>
          <p:nvCxnSpPr>
            <p:cNvPr id="28" name="Straight Arrow Connector 27">
              <a:extLst>
                <a:ext uri="{FF2B5EF4-FFF2-40B4-BE49-F238E27FC236}">
                  <a16:creationId xmlns:a16="http://schemas.microsoft.com/office/drawing/2014/main" id="{E322A31F-3EE3-4C28-8C17-280D5AC88D27}"/>
                </a:ext>
              </a:extLst>
            </p:cNvPr>
            <p:cNvCxnSpPr>
              <a:cxnSpLocks/>
              <a:stCxn id="27" idx="2"/>
            </p:cNvCxnSpPr>
            <p:nvPr/>
          </p:nvCxnSpPr>
          <p:spPr>
            <a:xfrm>
              <a:off x="1065078" y="2118360"/>
              <a:ext cx="3" cy="65532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grpSp>
      <p:graphicFrame>
        <p:nvGraphicFramePr>
          <p:cNvPr id="29" name="Table 8">
            <a:extLst>
              <a:ext uri="{FF2B5EF4-FFF2-40B4-BE49-F238E27FC236}">
                <a16:creationId xmlns:a16="http://schemas.microsoft.com/office/drawing/2014/main" id="{2DABB4E1-45CF-4138-80D9-7FBAC478EBD0}"/>
              </a:ext>
            </a:extLst>
          </p:cNvPr>
          <p:cNvGraphicFramePr>
            <a:graphicFrameLocks noGrp="1"/>
          </p:cNvGraphicFramePr>
          <p:nvPr/>
        </p:nvGraphicFramePr>
        <p:xfrm>
          <a:off x="1912926" y="5791555"/>
          <a:ext cx="7154955" cy="655320"/>
        </p:xfrm>
        <a:graphic>
          <a:graphicData uri="http://schemas.openxmlformats.org/drawingml/2006/table">
            <a:tbl>
              <a:tblPr firstRow="1" bandRow="1">
                <a:tableStyleId>{5C22544A-7EE6-4342-B048-85BDC9FD1C3A}</a:tableStyleId>
              </a:tblPr>
              <a:tblGrid>
                <a:gridCol w="476997">
                  <a:extLst>
                    <a:ext uri="{9D8B030D-6E8A-4147-A177-3AD203B41FA5}">
                      <a16:colId xmlns:a16="http://schemas.microsoft.com/office/drawing/2014/main" val="820578670"/>
                    </a:ext>
                  </a:extLst>
                </a:gridCol>
                <a:gridCol w="476997">
                  <a:extLst>
                    <a:ext uri="{9D8B030D-6E8A-4147-A177-3AD203B41FA5}">
                      <a16:colId xmlns:a16="http://schemas.microsoft.com/office/drawing/2014/main" val="734304406"/>
                    </a:ext>
                  </a:extLst>
                </a:gridCol>
                <a:gridCol w="476997">
                  <a:extLst>
                    <a:ext uri="{9D8B030D-6E8A-4147-A177-3AD203B41FA5}">
                      <a16:colId xmlns:a16="http://schemas.microsoft.com/office/drawing/2014/main" val="270270443"/>
                    </a:ext>
                  </a:extLst>
                </a:gridCol>
                <a:gridCol w="476997">
                  <a:extLst>
                    <a:ext uri="{9D8B030D-6E8A-4147-A177-3AD203B41FA5}">
                      <a16:colId xmlns:a16="http://schemas.microsoft.com/office/drawing/2014/main" val="2262732411"/>
                    </a:ext>
                  </a:extLst>
                </a:gridCol>
                <a:gridCol w="476997">
                  <a:extLst>
                    <a:ext uri="{9D8B030D-6E8A-4147-A177-3AD203B41FA5}">
                      <a16:colId xmlns:a16="http://schemas.microsoft.com/office/drawing/2014/main" val="1144225545"/>
                    </a:ext>
                  </a:extLst>
                </a:gridCol>
                <a:gridCol w="476997">
                  <a:extLst>
                    <a:ext uri="{9D8B030D-6E8A-4147-A177-3AD203B41FA5}">
                      <a16:colId xmlns:a16="http://schemas.microsoft.com/office/drawing/2014/main" val="1884732584"/>
                    </a:ext>
                  </a:extLst>
                </a:gridCol>
                <a:gridCol w="476997">
                  <a:extLst>
                    <a:ext uri="{9D8B030D-6E8A-4147-A177-3AD203B41FA5}">
                      <a16:colId xmlns:a16="http://schemas.microsoft.com/office/drawing/2014/main" val="3595014140"/>
                    </a:ext>
                  </a:extLst>
                </a:gridCol>
                <a:gridCol w="476997">
                  <a:extLst>
                    <a:ext uri="{9D8B030D-6E8A-4147-A177-3AD203B41FA5}">
                      <a16:colId xmlns:a16="http://schemas.microsoft.com/office/drawing/2014/main" val="3535072977"/>
                    </a:ext>
                  </a:extLst>
                </a:gridCol>
                <a:gridCol w="476997">
                  <a:extLst>
                    <a:ext uri="{9D8B030D-6E8A-4147-A177-3AD203B41FA5}">
                      <a16:colId xmlns:a16="http://schemas.microsoft.com/office/drawing/2014/main" val="2559035186"/>
                    </a:ext>
                  </a:extLst>
                </a:gridCol>
                <a:gridCol w="476997">
                  <a:extLst>
                    <a:ext uri="{9D8B030D-6E8A-4147-A177-3AD203B41FA5}">
                      <a16:colId xmlns:a16="http://schemas.microsoft.com/office/drawing/2014/main" val="4189786647"/>
                    </a:ext>
                  </a:extLst>
                </a:gridCol>
                <a:gridCol w="476997">
                  <a:extLst>
                    <a:ext uri="{9D8B030D-6E8A-4147-A177-3AD203B41FA5}">
                      <a16:colId xmlns:a16="http://schemas.microsoft.com/office/drawing/2014/main" val="2391937376"/>
                    </a:ext>
                  </a:extLst>
                </a:gridCol>
                <a:gridCol w="476997">
                  <a:extLst>
                    <a:ext uri="{9D8B030D-6E8A-4147-A177-3AD203B41FA5}">
                      <a16:colId xmlns:a16="http://schemas.microsoft.com/office/drawing/2014/main" val="1528703721"/>
                    </a:ext>
                  </a:extLst>
                </a:gridCol>
                <a:gridCol w="476997">
                  <a:extLst>
                    <a:ext uri="{9D8B030D-6E8A-4147-A177-3AD203B41FA5}">
                      <a16:colId xmlns:a16="http://schemas.microsoft.com/office/drawing/2014/main" val="2480550024"/>
                    </a:ext>
                  </a:extLst>
                </a:gridCol>
                <a:gridCol w="476997">
                  <a:extLst>
                    <a:ext uri="{9D8B030D-6E8A-4147-A177-3AD203B41FA5}">
                      <a16:colId xmlns:a16="http://schemas.microsoft.com/office/drawing/2014/main" val="3065418277"/>
                    </a:ext>
                  </a:extLst>
                </a:gridCol>
                <a:gridCol w="476997">
                  <a:extLst>
                    <a:ext uri="{9D8B030D-6E8A-4147-A177-3AD203B41FA5}">
                      <a16:colId xmlns:a16="http://schemas.microsoft.com/office/drawing/2014/main" val="1153780435"/>
                    </a:ext>
                  </a:extLst>
                </a:gridCol>
              </a:tblGrid>
              <a:tr h="655320">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3200" dirty="0">
                          <a:solidFill>
                            <a:schemeClr val="tx1"/>
                          </a:solidFill>
                          <a:latin typeface="Cambria Math" panose="02040503050406030204" pitchFamily="18" charset="0"/>
                          <a:ea typeface="Cambria Math" panose="02040503050406030204" pitchFamily="18" charset="0"/>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b="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endParaRPr lang="en-US" sz="3200" b="1"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b="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b="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ea typeface="Cambria Math" panose="02040503050406030204" pitchFamily="18" charset="0"/>
                          <a:cs typeface="Times New Roman" panose="02020603050405020304" pitchFamily="18" charset="0"/>
                        </a:rPr>
                        <a:t>1</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Cambria Math" panose="02040503050406030204" pitchFamily="18" charset="0"/>
                          <a:ea typeface="Cambria Math" panose="02040503050406030204" pitchFamily="18" charset="0"/>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59751744"/>
                  </a:ext>
                </a:extLst>
              </a:tr>
            </a:tbl>
          </a:graphicData>
        </a:graphic>
      </p:graphicFrame>
      <p:grpSp>
        <p:nvGrpSpPr>
          <p:cNvPr id="30" name="Group 29">
            <a:extLst>
              <a:ext uri="{FF2B5EF4-FFF2-40B4-BE49-F238E27FC236}">
                <a16:creationId xmlns:a16="http://schemas.microsoft.com/office/drawing/2014/main" id="{C62F4360-223D-409E-9EAF-D16FD4474B18}"/>
              </a:ext>
            </a:extLst>
          </p:cNvPr>
          <p:cNvGrpSpPr/>
          <p:nvPr/>
        </p:nvGrpSpPr>
        <p:grpSpPr>
          <a:xfrm>
            <a:off x="2793558" y="4328515"/>
            <a:ext cx="2445853" cy="1463040"/>
            <a:chOff x="111581" y="1310640"/>
            <a:chExt cx="1906993" cy="1463040"/>
          </a:xfrm>
        </p:grpSpPr>
        <p:sp>
          <p:nvSpPr>
            <p:cNvPr id="31" name="Rectangle 30">
              <a:extLst>
                <a:ext uri="{FF2B5EF4-FFF2-40B4-BE49-F238E27FC236}">
                  <a16:creationId xmlns:a16="http://schemas.microsoft.com/office/drawing/2014/main" id="{E41C517F-CB56-4BAD-A24C-4FD3ABC851B1}"/>
                </a:ext>
              </a:extLst>
            </p:cNvPr>
            <p:cNvSpPr/>
            <p:nvPr/>
          </p:nvSpPr>
          <p:spPr>
            <a:xfrm>
              <a:off x="111581" y="1310640"/>
              <a:ext cx="1906993" cy="807720"/>
            </a:xfrm>
            <a:prstGeom prst="rect">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800" dirty="0">
                  <a:solidFill>
                    <a:schemeClr val="tx1"/>
                  </a:solidFill>
                  <a:cs typeface="Times New Roman" panose="02020603050405020304" pitchFamily="18" charset="0"/>
                  <a:sym typeface="Symbol" panose="05050102010706020507" pitchFamily="18" charset="2"/>
                </a:rPr>
                <a:t>MOVE right while </a:t>
              </a:r>
              <a:r>
                <a:rPr lang="en-US" sz="1800" b="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r>
                <a:rPr lang="en-US" dirty="0"/>
                <a:t> </a:t>
              </a:r>
              <a:endParaRPr lang="en-US" b="1" dirty="0"/>
            </a:p>
          </p:txBody>
        </p:sp>
        <p:cxnSp>
          <p:nvCxnSpPr>
            <p:cNvPr id="32" name="Straight Arrow Connector 31">
              <a:extLst>
                <a:ext uri="{FF2B5EF4-FFF2-40B4-BE49-F238E27FC236}">
                  <a16:creationId xmlns:a16="http://schemas.microsoft.com/office/drawing/2014/main" id="{3ABCC655-3F5B-485E-945B-907751E10866}"/>
                </a:ext>
              </a:extLst>
            </p:cNvPr>
            <p:cNvCxnSpPr>
              <a:cxnSpLocks/>
              <a:stCxn id="31" idx="2"/>
            </p:cNvCxnSpPr>
            <p:nvPr/>
          </p:nvCxnSpPr>
          <p:spPr>
            <a:xfrm>
              <a:off x="1065078" y="2118360"/>
              <a:ext cx="3" cy="65532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grpSp>
      <p:grpSp>
        <p:nvGrpSpPr>
          <p:cNvPr id="34" name="Group 33">
            <a:extLst>
              <a:ext uri="{FF2B5EF4-FFF2-40B4-BE49-F238E27FC236}">
                <a16:creationId xmlns:a16="http://schemas.microsoft.com/office/drawing/2014/main" id="{0EF3F97B-5ADD-4B18-8640-8C082ADF2357}"/>
              </a:ext>
            </a:extLst>
          </p:cNvPr>
          <p:cNvGrpSpPr/>
          <p:nvPr/>
        </p:nvGrpSpPr>
        <p:grpSpPr>
          <a:xfrm>
            <a:off x="3706652" y="4328515"/>
            <a:ext cx="2445853" cy="1463040"/>
            <a:chOff x="111581" y="1310640"/>
            <a:chExt cx="1906993" cy="1463040"/>
          </a:xfrm>
        </p:grpSpPr>
        <p:sp>
          <p:nvSpPr>
            <p:cNvPr id="35" name="Rectangle 34">
              <a:extLst>
                <a:ext uri="{FF2B5EF4-FFF2-40B4-BE49-F238E27FC236}">
                  <a16:creationId xmlns:a16="http://schemas.microsoft.com/office/drawing/2014/main" id="{7F6F6909-3804-481F-BA0C-AE8B737D0582}"/>
                </a:ext>
              </a:extLst>
            </p:cNvPr>
            <p:cNvSpPr/>
            <p:nvPr/>
          </p:nvSpPr>
          <p:spPr>
            <a:xfrm>
              <a:off x="111581" y="1310640"/>
              <a:ext cx="1906993" cy="807720"/>
            </a:xfrm>
            <a:prstGeom prst="rect">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solidFill>
                    <a:schemeClr val="tx1"/>
                  </a:solidFill>
                  <a:cs typeface="Times New Roman" panose="02020603050405020304" pitchFamily="18" charset="0"/>
                  <a:sym typeface="Symbol" panose="05050102010706020507" pitchFamily="18" charset="2"/>
                </a:rPr>
                <a:t>READ 1 (match),WRITE </a:t>
              </a:r>
              <a:r>
                <a:rPr lang="en-US" sz="1600" b="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br>
                <a:rPr lang="en-US" sz="1600" b="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br>
              <a:r>
                <a:rPr lang="en-US" sz="1600" dirty="0">
                  <a:solidFill>
                    <a:schemeClr val="tx1"/>
                  </a:solidFill>
                  <a:cs typeface="Times New Roman" panose="02020603050405020304" pitchFamily="18" charset="0"/>
                  <a:sym typeface="Symbol" panose="05050102010706020507" pitchFamily="18" charset="2"/>
                </a:rPr>
                <a:t>MOVE left to </a:t>
              </a:r>
              <a:r>
                <a:rPr lang="en-US" sz="1600" dirty="0">
                  <a:solidFill>
                    <a:schemeClr val="tx1"/>
                  </a:solidFill>
                  <a:latin typeface="Cambria Math" panose="02040503050406030204" pitchFamily="18" charset="0"/>
                  <a:ea typeface="Cambria Math" panose="02040503050406030204" pitchFamily="18" charset="0"/>
                </a:rPr>
                <a:t>⌴</a:t>
              </a:r>
              <a:endParaRPr lang="en-US" sz="1600" b="1" dirty="0"/>
            </a:p>
          </p:txBody>
        </p:sp>
        <p:cxnSp>
          <p:nvCxnSpPr>
            <p:cNvPr id="36" name="Straight Arrow Connector 35">
              <a:extLst>
                <a:ext uri="{FF2B5EF4-FFF2-40B4-BE49-F238E27FC236}">
                  <a16:creationId xmlns:a16="http://schemas.microsoft.com/office/drawing/2014/main" id="{341A7A21-DDCD-4F39-91E8-867B39571CCC}"/>
                </a:ext>
              </a:extLst>
            </p:cNvPr>
            <p:cNvCxnSpPr>
              <a:cxnSpLocks/>
              <a:stCxn id="35" idx="2"/>
            </p:cNvCxnSpPr>
            <p:nvPr/>
          </p:nvCxnSpPr>
          <p:spPr>
            <a:xfrm>
              <a:off x="1065078" y="2118360"/>
              <a:ext cx="3" cy="65532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grpSp>
      <p:graphicFrame>
        <p:nvGraphicFramePr>
          <p:cNvPr id="37" name="Table 8">
            <a:extLst>
              <a:ext uri="{FF2B5EF4-FFF2-40B4-BE49-F238E27FC236}">
                <a16:creationId xmlns:a16="http://schemas.microsoft.com/office/drawing/2014/main" id="{CA94A32C-F03E-49AC-9B36-7E27BF6C8A44}"/>
              </a:ext>
            </a:extLst>
          </p:cNvPr>
          <p:cNvGraphicFramePr>
            <a:graphicFrameLocks noGrp="1"/>
          </p:cNvGraphicFramePr>
          <p:nvPr/>
        </p:nvGraphicFramePr>
        <p:xfrm>
          <a:off x="1912926" y="5791555"/>
          <a:ext cx="7154955" cy="655320"/>
        </p:xfrm>
        <a:graphic>
          <a:graphicData uri="http://schemas.openxmlformats.org/drawingml/2006/table">
            <a:tbl>
              <a:tblPr firstRow="1" bandRow="1">
                <a:tableStyleId>{5C22544A-7EE6-4342-B048-85BDC9FD1C3A}</a:tableStyleId>
              </a:tblPr>
              <a:tblGrid>
                <a:gridCol w="476997">
                  <a:extLst>
                    <a:ext uri="{9D8B030D-6E8A-4147-A177-3AD203B41FA5}">
                      <a16:colId xmlns:a16="http://schemas.microsoft.com/office/drawing/2014/main" val="820578670"/>
                    </a:ext>
                  </a:extLst>
                </a:gridCol>
                <a:gridCol w="476997">
                  <a:extLst>
                    <a:ext uri="{9D8B030D-6E8A-4147-A177-3AD203B41FA5}">
                      <a16:colId xmlns:a16="http://schemas.microsoft.com/office/drawing/2014/main" val="734304406"/>
                    </a:ext>
                  </a:extLst>
                </a:gridCol>
                <a:gridCol w="476997">
                  <a:extLst>
                    <a:ext uri="{9D8B030D-6E8A-4147-A177-3AD203B41FA5}">
                      <a16:colId xmlns:a16="http://schemas.microsoft.com/office/drawing/2014/main" val="270270443"/>
                    </a:ext>
                  </a:extLst>
                </a:gridCol>
                <a:gridCol w="476997">
                  <a:extLst>
                    <a:ext uri="{9D8B030D-6E8A-4147-A177-3AD203B41FA5}">
                      <a16:colId xmlns:a16="http://schemas.microsoft.com/office/drawing/2014/main" val="2262732411"/>
                    </a:ext>
                  </a:extLst>
                </a:gridCol>
                <a:gridCol w="476997">
                  <a:extLst>
                    <a:ext uri="{9D8B030D-6E8A-4147-A177-3AD203B41FA5}">
                      <a16:colId xmlns:a16="http://schemas.microsoft.com/office/drawing/2014/main" val="1144225545"/>
                    </a:ext>
                  </a:extLst>
                </a:gridCol>
                <a:gridCol w="476997">
                  <a:extLst>
                    <a:ext uri="{9D8B030D-6E8A-4147-A177-3AD203B41FA5}">
                      <a16:colId xmlns:a16="http://schemas.microsoft.com/office/drawing/2014/main" val="1884732584"/>
                    </a:ext>
                  </a:extLst>
                </a:gridCol>
                <a:gridCol w="476997">
                  <a:extLst>
                    <a:ext uri="{9D8B030D-6E8A-4147-A177-3AD203B41FA5}">
                      <a16:colId xmlns:a16="http://schemas.microsoft.com/office/drawing/2014/main" val="3595014140"/>
                    </a:ext>
                  </a:extLst>
                </a:gridCol>
                <a:gridCol w="476997">
                  <a:extLst>
                    <a:ext uri="{9D8B030D-6E8A-4147-A177-3AD203B41FA5}">
                      <a16:colId xmlns:a16="http://schemas.microsoft.com/office/drawing/2014/main" val="3535072977"/>
                    </a:ext>
                  </a:extLst>
                </a:gridCol>
                <a:gridCol w="476997">
                  <a:extLst>
                    <a:ext uri="{9D8B030D-6E8A-4147-A177-3AD203B41FA5}">
                      <a16:colId xmlns:a16="http://schemas.microsoft.com/office/drawing/2014/main" val="2559035186"/>
                    </a:ext>
                  </a:extLst>
                </a:gridCol>
                <a:gridCol w="476997">
                  <a:extLst>
                    <a:ext uri="{9D8B030D-6E8A-4147-A177-3AD203B41FA5}">
                      <a16:colId xmlns:a16="http://schemas.microsoft.com/office/drawing/2014/main" val="4189786647"/>
                    </a:ext>
                  </a:extLst>
                </a:gridCol>
                <a:gridCol w="476997">
                  <a:extLst>
                    <a:ext uri="{9D8B030D-6E8A-4147-A177-3AD203B41FA5}">
                      <a16:colId xmlns:a16="http://schemas.microsoft.com/office/drawing/2014/main" val="2391937376"/>
                    </a:ext>
                  </a:extLst>
                </a:gridCol>
                <a:gridCol w="476997">
                  <a:extLst>
                    <a:ext uri="{9D8B030D-6E8A-4147-A177-3AD203B41FA5}">
                      <a16:colId xmlns:a16="http://schemas.microsoft.com/office/drawing/2014/main" val="1528703721"/>
                    </a:ext>
                  </a:extLst>
                </a:gridCol>
                <a:gridCol w="476997">
                  <a:extLst>
                    <a:ext uri="{9D8B030D-6E8A-4147-A177-3AD203B41FA5}">
                      <a16:colId xmlns:a16="http://schemas.microsoft.com/office/drawing/2014/main" val="2480550024"/>
                    </a:ext>
                  </a:extLst>
                </a:gridCol>
                <a:gridCol w="476997">
                  <a:extLst>
                    <a:ext uri="{9D8B030D-6E8A-4147-A177-3AD203B41FA5}">
                      <a16:colId xmlns:a16="http://schemas.microsoft.com/office/drawing/2014/main" val="3065418277"/>
                    </a:ext>
                  </a:extLst>
                </a:gridCol>
                <a:gridCol w="476997">
                  <a:extLst>
                    <a:ext uri="{9D8B030D-6E8A-4147-A177-3AD203B41FA5}">
                      <a16:colId xmlns:a16="http://schemas.microsoft.com/office/drawing/2014/main" val="1153780435"/>
                    </a:ext>
                  </a:extLst>
                </a:gridCol>
              </a:tblGrid>
              <a:tr h="655320">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3200" dirty="0">
                          <a:solidFill>
                            <a:schemeClr val="tx1"/>
                          </a:solidFill>
                          <a:latin typeface="Cambria Math" panose="02040503050406030204" pitchFamily="18" charset="0"/>
                          <a:ea typeface="Cambria Math" panose="02040503050406030204" pitchFamily="18" charset="0"/>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b="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endParaRPr lang="en-US" sz="3200" b="1"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b="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b="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b="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ea typeface="Cambria Math" panose="02040503050406030204" pitchFamily="18" charset="0"/>
                          <a:cs typeface="Times New Roman" panose="02020603050405020304" pitchFamily="18" charset="0"/>
                        </a:rPr>
                        <a:t>1</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Cambria Math" panose="02040503050406030204" pitchFamily="18" charset="0"/>
                          <a:ea typeface="Cambria Math" panose="02040503050406030204" pitchFamily="18" charset="0"/>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59751744"/>
                  </a:ext>
                </a:extLst>
              </a:tr>
            </a:tbl>
          </a:graphicData>
        </a:graphic>
      </p:graphicFrame>
      <p:grpSp>
        <p:nvGrpSpPr>
          <p:cNvPr id="38" name="Group 37">
            <a:extLst>
              <a:ext uri="{FF2B5EF4-FFF2-40B4-BE49-F238E27FC236}">
                <a16:creationId xmlns:a16="http://schemas.microsoft.com/office/drawing/2014/main" id="{76BA63B4-8618-477D-960E-500B8FED3355}"/>
              </a:ext>
            </a:extLst>
          </p:cNvPr>
          <p:cNvGrpSpPr/>
          <p:nvPr/>
        </p:nvGrpSpPr>
        <p:grpSpPr>
          <a:xfrm>
            <a:off x="1017571" y="4324967"/>
            <a:ext cx="2445853" cy="1463040"/>
            <a:chOff x="111581" y="2008487"/>
            <a:chExt cx="1906993" cy="1463040"/>
          </a:xfrm>
        </p:grpSpPr>
        <p:sp>
          <p:nvSpPr>
            <p:cNvPr id="39" name="Rectangle 38">
              <a:extLst>
                <a:ext uri="{FF2B5EF4-FFF2-40B4-BE49-F238E27FC236}">
                  <a16:creationId xmlns:a16="http://schemas.microsoft.com/office/drawing/2014/main" id="{71C30CDD-3034-46B9-B775-2F6C4968E49C}"/>
                </a:ext>
              </a:extLst>
            </p:cNvPr>
            <p:cNvSpPr/>
            <p:nvPr/>
          </p:nvSpPr>
          <p:spPr>
            <a:xfrm>
              <a:off x="111581" y="2008487"/>
              <a:ext cx="1906993" cy="807720"/>
            </a:xfrm>
            <a:prstGeom prst="rect">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solidFill>
                    <a:schemeClr val="tx1"/>
                  </a:solidFill>
                  <a:cs typeface="Times New Roman" panose="02020603050405020304" pitchFamily="18" charset="0"/>
                  <a:sym typeface="Symbol" panose="05050102010706020507" pitchFamily="18" charset="2"/>
                </a:rPr>
                <a:t>MOVE right while </a:t>
              </a:r>
              <a:r>
                <a:rPr lang="en-US" sz="1600" b="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endParaRPr lang="en-US" sz="1600" b="1" dirty="0"/>
            </a:p>
          </p:txBody>
        </p:sp>
        <p:cxnSp>
          <p:nvCxnSpPr>
            <p:cNvPr id="40" name="Straight Arrow Connector 39">
              <a:extLst>
                <a:ext uri="{FF2B5EF4-FFF2-40B4-BE49-F238E27FC236}">
                  <a16:creationId xmlns:a16="http://schemas.microsoft.com/office/drawing/2014/main" id="{548A06A8-47E2-4B72-BB02-48E45A21608E}"/>
                </a:ext>
              </a:extLst>
            </p:cNvPr>
            <p:cNvCxnSpPr>
              <a:cxnSpLocks/>
              <a:stCxn id="39" idx="2"/>
            </p:cNvCxnSpPr>
            <p:nvPr/>
          </p:nvCxnSpPr>
          <p:spPr>
            <a:xfrm>
              <a:off x="1065078" y="2816207"/>
              <a:ext cx="3" cy="65532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grpSp>
      <p:grpSp>
        <p:nvGrpSpPr>
          <p:cNvPr id="42" name="Group 41">
            <a:extLst>
              <a:ext uri="{FF2B5EF4-FFF2-40B4-BE49-F238E27FC236}">
                <a16:creationId xmlns:a16="http://schemas.microsoft.com/office/drawing/2014/main" id="{1055866F-C21B-4A2F-AB96-22DF41D89671}"/>
              </a:ext>
            </a:extLst>
          </p:cNvPr>
          <p:cNvGrpSpPr/>
          <p:nvPr/>
        </p:nvGrpSpPr>
        <p:grpSpPr>
          <a:xfrm>
            <a:off x="2335052" y="4328515"/>
            <a:ext cx="2445853" cy="1463040"/>
            <a:chOff x="111581" y="1310640"/>
            <a:chExt cx="1906993" cy="1463040"/>
          </a:xfrm>
        </p:grpSpPr>
        <p:sp>
          <p:nvSpPr>
            <p:cNvPr id="43" name="Rectangle 42">
              <a:extLst>
                <a:ext uri="{FF2B5EF4-FFF2-40B4-BE49-F238E27FC236}">
                  <a16:creationId xmlns:a16="http://schemas.microsoft.com/office/drawing/2014/main" id="{659A6465-9D3B-47F5-A8CC-B1217BBE6C55}"/>
                </a:ext>
              </a:extLst>
            </p:cNvPr>
            <p:cNvSpPr/>
            <p:nvPr/>
          </p:nvSpPr>
          <p:spPr>
            <a:xfrm>
              <a:off x="111581" y="1310640"/>
              <a:ext cx="1906993" cy="807720"/>
            </a:xfrm>
            <a:prstGeom prst="rect">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solidFill>
                    <a:schemeClr val="tx1"/>
                  </a:solidFill>
                  <a:cs typeface="Times New Roman" panose="02020603050405020304" pitchFamily="18" charset="0"/>
                  <a:sym typeface="Symbol" panose="05050102010706020507" pitchFamily="18" charset="2"/>
                </a:rPr>
                <a:t>READ 1(store), WRITE </a:t>
              </a:r>
              <a:r>
                <a:rPr lang="en-US" sz="1600" b="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br>
                <a:rPr lang="en-US" sz="1600" dirty="0">
                  <a:solidFill>
                    <a:schemeClr val="tx1"/>
                  </a:solidFill>
                  <a:cs typeface="Times New Roman" panose="02020603050405020304" pitchFamily="18" charset="0"/>
                  <a:sym typeface="Symbol" panose="05050102010706020507" pitchFamily="18" charset="2"/>
                </a:rPr>
              </a:br>
              <a:r>
                <a:rPr lang="en-US" sz="1600" dirty="0">
                  <a:solidFill>
                    <a:schemeClr val="tx1"/>
                  </a:solidFill>
                  <a:cs typeface="Times New Roman" panose="02020603050405020304" pitchFamily="18" charset="0"/>
                  <a:sym typeface="Symbol" panose="05050102010706020507" pitchFamily="18" charset="2"/>
                </a:rPr>
                <a:t>MOVE Until #</a:t>
              </a:r>
              <a:endParaRPr lang="en-US" sz="1600" dirty="0"/>
            </a:p>
          </p:txBody>
        </p:sp>
        <p:cxnSp>
          <p:nvCxnSpPr>
            <p:cNvPr id="44" name="Straight Arrow Connector 43">
              <a:extLst>
                <a:ext uri="{FF2B5EF4-FFF2-40B4-BE49-F238E27FC236}">
                  <a16:creationId xmlns:a16="http://schemas.microsoft.com/office/drawing/2014/main" id="{15CB8E4C-576B-4E49-BA6F-AE95A993CE15}"/>
                </a:ext>
              </a:extLst>
            </p:cNvPr>
            <p:cNvCxnSpPr>
              <a:cxnSpLocks/>
              <a:stCxn id="43" idx="2"/>
            </p:cNvCxnSpPr>
            <p:nvPr/>
          </p:nvCxnSpPr>
          <p:spPr>
            <a:xfrm>
              <a:off x="1065078" y="2118360"/>
              <a:ext cx="3" cy="65532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grpSp>
      <p:graphicFrame>
        <p:nvGraphicFramePr>
          <p:cNvPr id="45" name="Table 8">
            <a:extLst>
              <a:ext uri="{FF2B5EF4-FFF2-40B4-BE49-F238E27FC236}">
                <a16:creationId xmlns:a16="http://schemas.microsoft.com/office/drawing/2014/main" id="{C386318E-AA04-44D6-85FB-269F073D2090}"/>
              </a:ext>
            </a:extLst>
          </p:cNvPr>
          <p:cNvGraphicFramePr>
            <a:graphicFrameLocks noGrp="1"/>
          </p:cNvGraphicFramePr>
          <p:nvPr/>
        </p:nvGraphicFramePr>
        <p:xfrm>
          <a:off x="1912926" y="5791555"/>
          <a:ext cx="7154955" cy="655320"/>
        </p:xfrm>
        <a:graphic>
          <a:graphicData uri="http://schemas.openxmlformats.org/drawingml/2006/table">
            <a:tbl>
              <a:tblPr firstRow="1" bandRow="1">
                <a:tableStyleId>{5C22544A-7EE6-4342-B048-85BDC9FD1C3A}</a:tableStyleId>
              </a:tblPr>
              <a:tblGrid>
                <a:gridCol w="476997">
                  <a:extLst>
                    <a:ext uri="{9D8B030D-6E8A-4147-A177-3AD203B41FA5}">
                      <a16:colId xmlns:a16="http://schemas.microsoft.com/office/drawing/2014/main" val="820578670"/>
                    </a:ext>
                  </a:extLst>
                </a:gridCol>
                <a:gridCol w="476997">
                  <a:extLst>
                    <a:ext uri="{9D8B030D-6E8A-4147-A177-3AD203B41FA5}">
                      <a16:colId xmlns:a16="http://schemas.microsoft.com/office/drawing/2014/main" val="734304406"/>
                    </a:ext>
                  </a:extLst>
                </a:gridCol>
                <a:gridCol w="476997">
                  <a:extLst>
                    <a:ext uri="{9D8B030D-6E8A-4147-A177-3AD203B41FA5}">
                      <a16:colId xmlns:a16="http://schemas.microsoft.com/office/drawing/2014/main" val="270270443"/>
                    </a:ext>
                  </a:extLst>
                </a:gridCol>
                <a:gridCol w="476997">
                  <a:extLst>
                    <a:ext uri="{9D8B030D-6E8A-4147-A177-3AD203B41FA5}">
                      <a16:colId xmlns:a16="http://schemas.microsoft.com/office/drawing/2014/main" val="2262732411"/>
                    </a:ext>
                  </a:extLst>
                </a:gridCol>
                <a:gridCol w="476997">
                  <a:extLst>
                    <a:ext uri="{9D8B030D-6E8A-4147-A177-3AD203B41FA5}">
                      <a16:colId xmlns:a16="http://schemas.microsoft.com/office/drawing/2014/main" val="1144225545"/>
                    </a:ext>
                  </a:extLst>
                </a:gridCol>
                <a:gridCol w="476997">
                  <a:extLst>
                    <a:ext uri="{9D8B030D-6E8A-4147-A177-3AD203B41FA5}">
                      <a16:colId xmlns:a16="http://schemas.microsoft.com/office/drawing/2014/main" val="1884732584"/>
                    </a:ext>
                  </a:extLst>
                </a:gridCol>
                <a:gridCol w="476997">
                  <a:extLst>
                    <a:ext uri="{9D8B030D-6E8A-4147-A177-3AD203B41FA5}">
                      <a16:colId xmlns:a16="http://schemas.microsoft.com/office/drawing/2014/main" val="3595014140"/>
                    </a:ext>
                  </a:extLst>
                </a:gridCol>
                <a:gridCol w="476997">
                  <a:extLst>
                    <a:ext uri="{9D8B030D-6E8A-4147-A177-3AD203B41FA5}">
                      <a16:colId xmlns:a16="http://schemas.microsoft.com/office/drawing/2014/main" val="3535072977"/>
                    </a:ext>
                  </a:extLst>
                </a:gridCol>
                <a:gridCol w="476997">
                  <a:extLst>
                    <a:ext uri="{9D8B030D-6E8A-4147-A177-3AD203B41FA5}">
                      <a16:colId xmlns:a16="http://schemas.microsoft.com/office/drawing/2014/main" val="2559035186"/>
                    </a:ext>
                  </a:extLst>
                </a:gridCol>
                <a:gridCol w="476997">
                  <a:extLst>
                    <a:ext uri="{9D8B030D-6E8A-4147-A177-3AD203B41FA5}">
                      <a16:colId xmlns:a16="http://schemas.microsoft.com/office/drawing/2014/main" val="4189786647"/>
                    </a:ext>
                  </a:extLst>
                </a:gridCol>
                <a:gridCol w="476997">
                  <a:extLst>
                    <a:ext uri="{9D8B030D-6E8A-4147-A177-3AD203B41FA5}">
                      <a16:colId xmlns:a16="http://schemas.microsoft.com/office/drawing/2014/main" val="2391937376"/>
                    </a:ext>
                  </a:extLst>
                </a:gridCol>
                <a:gridCol w="476997">
                  <a:extLst>
                    <a:ext uri="{9D8B030D-6E8A-4147-A177-3AD203B41FA5}">
                      <a16:colId xmlns:a16="http://schemas.microsoft.com/office/drawing/2014/main" val="1528703721"/>
                    </a:ext>
                  </a:extLst>
                </a:gridCol>
                <a:gridCol w="476997">
                  <a:extLst>
                    <a:ext uri="{9D8B030D-6E8A-4147-A177-3AD203B41FA5}">
                      <a16:colId xmlns:a16="http://schemas.microsoft.com/office/drawing/2014/main" val="2480550024"/>
                    </a:ext>
                  </a:extLst>
                </a:gridCol>
                <a:gridCol w="476997">
                  <a:extLst>
                    <a:ext uri="{9D8B030D-6E8A-4147-A177-3AD203B41FA5}">
                      <a16:colId xmlns:a16="http://schemas.microsoft.com/office/drawing/2014/main" val="3065418277"/>
                    </a:ext>
                  </a:extLst>
                </a:gridCol>
                <a:gridCol w="476997">
                  <a:extLst>
                    <a:ext uri="{9D8B030D-6E8A-4147-A177-3AD203B41FA5}">
                      <a16:colId xmlns:a16="http://schemas.microsoft.com/office/drawing/2014/main" val="1153780435"/>
                    </a:ext>
                  </a:extLst>
                </a:gridCol>
              </a:tblGrid>
              <a:tr h="655320">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3200" dirty="0">
                          <a:solidFill>
                            <a:schemeClr val="tx1"/>
                          </a:solidFill>
                          <a:latin typeface="Cambria Math" panose="02040503050406030204" pitchFamily="18" charset="0"/>
                          <a:ea typeface="Cambria Math" panose="02040503050406030204" pitchFamily="18" charset="0"/>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b="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endParaRPr lang="en-US" sz="3200" b="1"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b="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b="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b="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b="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ea typeface="Cambria Math" panose="02040503050406030204" pitchFamily="18" charset="0"/>
                          <a:cs typeface="Times New Roman" panose="02020603050405020304" pitchFamily="18" charset="0"/>
                        </a:rPr>
                        <a:t>1</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Cambria Math" panose="02040503050406030204" pitchFamily="18" charset="0"/>
                          <a:ea typeface="Cambria Math" panose="02040503050406030204" pitchFamily="18" charset="0"/>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59751744"/>
                  </a:ext>
                </a:extLst>
              </a:tr>
            </a:tbl>
          </a:graphicData>
        </a:graphic>
      </p:graphicFrame>
      <p:grpSp>
        <p:nvGrpSpPr>
          <p:cNvPr id="46" name="Group 45">
            <a:extLst>
              <a:ext uri="{FF2B5EF4-FFF2-40B4-BE49-F238E27FC236}">
                <a16:creationId xmlns:a16="http://schemas.microsoft.com/office/drawing/2014/main" id="{69EF4B48-AD76-4AAF-BDFC-25DC2E4FE59A}"/>
              </a:ext>
            </a:extLst>
          </p:cNvPr>
          <p:cNvGrpSpPr/>
          <p:nvPr/>
        </p:nvGrpSpPr>
        <p:grpSpPr>
          <a:xfrm>
            <a:off x="2899386" y="4328515"/>
            <a:ext cx="2445853" cy="1463040"/>
            <a:chOff x="111581" y="1310640"/>
            <a:chExt cx="1906993" cy="1463040"/>
          </a:xfrm>
        </p:grpSpPr>
        <p:sp>
          <p:nvSpPr>
            <p:cNvPr id="47" name="Rectangle 46">
              <a:extLst>
                <a:ext uri="{FF2B5EF4-FFF2-40B4-BE49-F238E27FC236}">
                  <a16:creationId xmlns:a16="http://schemas.microsoft.com/office/drawing/2014/main" id="{6DB02FB3-E74A-4426-8803-19475030281D}"/>
                </a:ext>
              </a:extLst>
            </p:cNvPr>
            <p:cNvSpPr/>
            <p:nvPr/>
          </p:nvSpPr>
          <p:spPr>
            <a:xfrm>
              <a:off x="111581" y="1310640"/>
              <a:ext cx="1906993" cy="807720"/>
            </a:xfrm>
            <a:prstGeom prst="rect">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tx1"/>
                  </a:solidFill>
                  <a:cs typeface="Times New Roman" panose="02020603050405020304" pitchFamily="18" charset="0"/>
                  <a:sym typeface="Symbol" panose="05050102010706020507" pitchFamily="18" charset="2"/>
                </a:rPr>
                <a:t>MOVE while </a:t>
              </a:r>
              <a:r>
                <a:rPr lang="en-US" b="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endParaRPr lang="en-US" dirty="0"/>
            </a:p>
          </p:txBody>
        </p:sp>
        <p:cxnSp>
          <p:nvCxnSpPr>
            <p:cNvPr id="48" name="Straight Arrow Connector 47">
              <a:extLst>
                <a:ext uri="{FF2B5EF4-FFF2-40B4-BE49-F238E27FC236}">
                  <a16:creationId xmlns:a16="http://schemas.microsoft.com/office/drawing/2014/main" id="{D3161100-7F20-4C00-8D12-9321402EB0BD}"/>
                </a:ext>
              </a:extLst>
            </p:cNvPr>
            <p:cNvCxnSpPr>
              <a:cxnSpLocks/>
              <a:stCxn id="47" idx="2"/>
            </p:cNvCxnSpPr>
            <p:nvPr/>
          </p:nvCxnSpPr>
          <p:spPr>
            <a:xfrm>
              <a:off x="1065078" y="2118360"/>
              <a:ext cx="3" cy="65532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grpSp>
      <p:graphicFrame>
        <p:nvGraphicFramePr>
          <p:cNvPr id="58" name="Table 8">
            <a:extLst>
              <a:ext uri="{FF2B5EF4-FFF2-40B4-BE49-F238E27FC236}">
                <a16:creationId xmlns:a16="http://schemas.microsoft.com/office/drawing/2014/main" id="{FCD6B076-8C3D-49B3-BB51-E789F95D7899}"/>
              </a:ext>
            </a:extLst>
          </p:cNvPr>
          <p:cNvGraphicFramePr>
            <a:graphicFrameLocks noGrp="1"/>
          </p:cNvGraphicFramePr>
          <p:nvPr/>
        </p:nvGraphicFramePr>
        <p:xfrm>
          <a:off x="1912926" y="5791555"/>
          <a:ext cx="7154955" cy="655320"/>
        </p:xfrm>
        <a:graphic>
          <a:graphicData uri="http://schemas.openxmlformats.org/drawingml/2006/table">
            <a:tbl>
              <a:tblPr firstRow="1" bandRow="1">
                <a:tableStyleId>{5C22544A-7EE6-4342-B048-85BDC9FD1C3A}</a:tableStyleId>
              </a:tblPr>
              <a:tblGrid>
                <a:gridCol w="476997">
                  <a:extLst>
                    <a:ext uri="{9D8B030D-6E8A-4147-A177-3AD203B41FA5}">
                      <a16:colId xmlns:a16="http://schemas.microsoft.com/office/drawing/2014/main" val="820578670"/>
                    </a:ext>
                  </a:extLst>
                </a:gridCol>
                <a:gridCol w="476997">
                  <a:extLst>
                    <a:ext uri="{9D8B030D-6E8A-4147-A177-3AD203B41FA5}">
                      <a16:colId xmlns:a16="http://schemas.microsoft.com/office/drawing/2014/main" val="734304406"/>
                    </a:ext>
                  </a:extLst>
                </a:gridCol>
                <a:gridCol w="476997">
                  <a:extLst>
                    <a:ext uri="{9D8B030D-6E8A-4147-A177-3AD203B41FA5}">
                      <a16:colId xmlns:a16="http://schemas.microsoft.com/office/drawing/2014/main" val="270270443"/>
                    </a:ext>
                  </a:extLst>
                </a:gridCol>
                <a:gridCol w="476997">
                  <a:extLst>
                    <a:ext uri="{9D8B030D-6E8A-4147-A177-3AD203B41FA5}">
                      <a16:colId xmlns:a16="http://schemas.microsoft.com/office/drawing/2014/main" val="2262732411"/>
                    </a:ext>
                  </a:extLst>
                </a:gridCol>
                <a:gridCol w="476997">
                  <a:extLst>
                    <a:ext uri="{9D8B030D-6E8A-4147-A177-3AD203B41FA5}">
                      <a16:colId xmlns:a16="http://schemas.microsoft.com/office/drawing/2014/main" val="1144225545"/>
                    </a:ext>
                  </a:extLst>
                </a:gridCol>
                <a:gridCol w="476997">
                  <a:extLst>
                    <a:ext uri="{9D8B030D-6E8A-4147-A177-3AD203B41FA5}">
                      <a16:colId xmlns:a16="http://schemas.microsoft.com/office/drawing/2014/main" val="1884732584"/>
                    </a:ext>
                  </a:extLst>
                </a:gridCol>
                <a:gridCol w="476997">
                  <a:extLst>
                    <a:ext uri="{9D8B030D-6E8A-4147-A177-3AD203B41FA5}">
                      <a16:colId xmlns:a16="http://schemas.microsoft.com/office/drawing/2014/main" val="3595014140"/>
                    </a:ext>
                  </a:extLst>
                </a:gridCol>
                <a:gridCol w="476997">
                  <a:extLst>
                    <a:ext uri="{9D8B030D-6E8A-4147-A177-3AD203B41FA5}">
                      <a16:colId xmlns:a16="http://schemas.microsoft.com/office/drawing/2014/main" val="3535072977"/>
                    </a:ext>
                  </a:extLst>
                </a:gridCol>
                <a:gridCol w="476997">
                  <a:extLst>
                    <a:ext uri="{9D8B030D-6E8A-4147-A177-3AD203B41FA5}">
                      <a16:colId xmlns:a16="http://schemas.microsoft.com/office/drawing/2014/main" val="2559035186"/>
                    </a:ext>
                  </a:extLst>
                </a:gridCol>
                <a:gridCol w="476997">
                  <a:extLst>
                    <a:ext uri="{9D8B030D-6E8A-4147-A177-3AD203B41FA5}">
                      <a16:colId xmlns:a16="http://schemas.microsoft.com/office/drawing/2014/main" val="4189786647"/>
                    </a:ext>
                  </a:extLst>
                </a:gridCol>
                <a:gridCol w="476997">
                  <a:extLst>
                    <a:ext uri="{9D8B030D-6E8A-4147-A177-3AD203B41FA5}">
                      <a16:colId xmlns:a16="http://schemas.microsoft.com/office/drawing/2014/main" val="2391937376"/>
                    </a:ext>
                  </a:extLst>
                </a:gridCol>
                <a:gridCol w="476997">
                  <a:extLst>
                    <a:ext uri="{9D8B030D-6E8A-4147-A177-3AD203B41FA5}">
                      <a16:colId xmlns:a16="http://schemas.microsoft.com/office/drawing/2014/main" val="1528703721"/>
                    </a:ext>
                  </a:extLst>
                </a:gridCol>
                <a:gridCol w="476997">
                  <a:extLst>
                    <a:ext uri="{9D8B030D-6E8A-4147-A177-3AD203B41FA5}">
                      <a16:colId xmlns:a16="http://schemas.microsoft.com/office/drawing/2014/main" val="2480550024"/>
                    </a:ext>
                  </a:extLst>
                </a:gridCol>
                <a:gridCol w="476997">
                  <a:extLst>
                    <a:ext uri="{9D8B030D-6E8A-4147-A177-3AD203B41FA5}">
                      <a16:colId xmlns:a16="http://schemas.microsoft.com/office/drawing/2014/main" val="3065418277"/>
                    </a:ext>
                  </a:extLst>
                </a:gridCol>
                <a:gridCol w="476997">
                  <a:extLst>
                    <a:ext uri="{9D8B030D-6E8A-4147-A177-3AD203B41FA5}">
                      <a16:colId xmlns:a16="http://schemas.microsoft.com/office/drawing/2014/main" val="1153780435"/>
                    </a:ext>
                  </a:extLst>
                </a:gridCol>
              </a:tblGrid>
              <a:tr h="655320">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3200" dirty="0">
                          <a:solidFill>
                            <a:schemeClr val="tx1"/>
                          </a:solidFill>
                          <a:latin typeface="Cambria Math" panose="02040503050406030204" pitchFamily="18" charset="0"/>
                          <a:ea typeface="Cambria Math" panose="02040503050406030204" pitchFamily="18" charset="0"/>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b="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endParaRPr lang="en-US" sz="3200" b="1"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b="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b="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b="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b="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ea typeface="Cambria Math" panose="02040503050406030204" pitchFamily="18" charset="0"/>
                          <a:cs typeface="Times New Roman" panose="02020603050405020304" pitchFamily="18" charset="0"/>
                        </a:rPr>
                        <a:t>1</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Cambria Math" panose="02040503050406030204" pitchFamily="18" charset="0"/>
                          <a:ea typeface="Cambria Math" panose="02040503050406030204" pitchFamily="18" charset="0"/>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59751744"/>
                  </a:ext>
                </a:extLst>
              </a:tr>
            </a:tbl>
          </a:graphicData>
        </a:graphic>
      </p:graphicFrame>
      <p:grpSp>
        <p:nvGrpSpPr>
          <p:cNvPr id="59" name="Group 58">
            <a:extLst>
              <a:ext uri="{FF2B5EF4-FFF2-40B4-BE49-F238E27FC236}">
                <a16:creationId xmlns:a16="http://schemas.microsoft.com/office/drawing/2014/main" id="{C8495A0A-5378-434E-A8E4-43D674518C8E}"/>
              </a:ext>
            </a:extLst>
          </p:cNvPr>
          <p:cNvGrpSpPr/>
          <p:nvPr/>
        </p:nvGrpSpPr>
        <p:grpSpPr>
          <a:xfrm>
            <a:off x="4267476" y="4328515"/>
            <a:ext cx="2445853" cy="1463040"/>
            <a:chOff x="111581" y="1310640"/>
            <a:chExt cx="1906993" cy="1463040"/>
          </a:xfrm>
        </p:grpSpPr>
        <p:sp>
          <p:nvSpPr>
            <p:cNvPr id="60" name="Rectangle 59">
              <a:extLst>
                <a:ext uri="{FF2B5EF4-FFF2-40B4-BE49-F238E27FC236}">
                  <a16:creationId xmlns:a16="http://schemas.microsoft.com/office/drawing/2014/main" id="{93376979-7C24-47C2-BD45-EDE370380898}"/>
                </a:ext>
              </a:extLst>
            </p:cNvPr>
            <p:cNvSpPr/>
            <p:nvPr/>
          </p:nvSpPr>
          <p:spPr>
            <a:xfrm>
              <a:off x="111581" y="1310640"/>
              <a:ext cx="1906993" cy="807720"/>
            </a:xfrm>
            <a:prstGeom prst="rect">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solidFill>
                    <a:schemeClr val="tx1"/>
                  </a:solidFill>
                  <a:cs typeface="Times New Roman" panose="02020603050405020304" pitchFamily="18" charset="0"/>
                  <a:sym typeface="Symbol" panose="05050102010706020507" pitchFamily="18" charset="2"/>
                </a:rPr>
                <a:t>READ 1(match), WRITE </a:t>
              </a:r>
              <a:r>
                <a:rPr lang="en-US" sz="1600" b="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br>
                <a:rPr lang="en-US" sz="1600" b="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br>
              <a:r>
                <a:rPr lang="en-US" sz="1600" dirty="0">
                  <a:solidFill>
                    <a:schemeClr val="tx1"/>
                  </a:solidFill>
                  <a:cs typeface="Times New Roman" panose="02020603050405020304" pitchFamily="18" charset="0"/>
                  <a:sym typeface="Symbol" panose="05050102010706020507" pitchFamily="18" charset="2"/>
                </a:rPr>
                <a:t>MOVE left to </a:t>
              </a:r>
              <a:r>
                <a:rPr lang="en-US" sz="1600" dirty="0">
                  <a:solidFill>
                    <a:schemeClr val="tx1"/>
                  </a:solidFill>
                  <a:latin typeface="Cambria Math" panose="02040503050406030204" pitchFamily="18" charset="0"/>
                  <a:ea typeface="Cambria Math" panose="02040503050406030204" pitchFamily="18" charset="0"/>
                </a:rPr>
                <a:t>⌴</a:t>
              </a:r>
              <a:endParaRPr lang="en-US" sz="1600" dirty="0"/>
            </a:p>
          </p:txBody>
        </p:sp>
        <p:cxnSp>
          <p:nvCxnSpPr>
            <p:cNvPr id="61" name="Straight Arrow Connector 60">
              <a:extLst>
                <a:ext uri="{FF2B5EF4-FFF2-40B4-BE49-F238E27FC236}">
                  <a16:creationId xmlns:a16="http://schemas.microsoft.com/office/drawing/2014/main" id="{DB2F75EF-5946-4FCB-959D-9AB551421F90}"/>
                </a:ext>
              </a:extLst>
            </p:cNvPr>
            <p:cNvCxnSpPr>
              <a:cxnSpLocks/>
              <a:stCxn id="60" idx="2"/>
            </p:cNvCxnSpPr>
            <p:nvPr/>
          </p:nvCxnSpPr>
          <p:spPr>
            <a:xfrm>
              <a:off x="1065078" y="2118360"/>
              <a:ext cx="3" cy="65532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grpSp>
      <p:graphicFrame>
        <p:nvGraphicFramePr>
          <p:cNvPr id="62" name="Table 8">
            <a:extLst>
              <a:ext uri="{FF2B5EF4-FFF2-40B4-BE49-F238E27FC236}">
                <a16:creationId xmlns:a16="http://schemas.microsoft.com/office/drawing/2014/main" id="{88C04E8E-1BAE-4CAC-8952-EE4739448F4E}"/>
              </a:ext>
            </a:extLst>
          </p:cNvPr>
          <p:cNvGraphicFramePr>
            <a:graphicFrameLocks noGrp="1"/>
          </p:cNvGraphicFramePr>
          <p:nvPr/>
        </p:nvGraphicFramePr>
        <p:xfrm>
          <a:off x="1912926" y="5791555"/>
          <a:ext cx="7154955" cy="655320"/>
        </p:xfrm>
        <a:graphic>
          <a:graphicData uri="http://schemas.openxmlformats.org/drawingml/2006/table">
            <a:tbl>
              <a:tblPr firstRow="1" bandRow="1">
                <a:tableStyleId>{5C22544A-7EE6-4342-B048-85BDC9FD1C3A}</a:tableStyleId>
              </a:tblPr>
              <a:tblGrid>
                <a:gridCol w="476997">
                  <a:extLst>
                    <a:ext uri="{9D8B030D-6E8A-4147-A177-3AD203B41FA5}">
                      <a16:colId xmlns:a16="http://schemas.microsoft.com/office/drawing/2014/main" val="820578670"/>
                    </a:ext>
                  </a:extLst>
                </a:gridCol>
                <a:gridCol w="476997">
                  <a:extLst>
                    <a:ext uri="{9D8B030D-6E8A-4147-A177-3AD203B41FA5}">
                      <a16:colId xmlns:a16="http://schemas.microsoft.com/office/drawing/2014/main" val="734304406"/>
                    </a:ext>
                  </a:extLst>
                </a:gridCol>
                <a:gridCol w="476997">
                  <a:extLst>
                    <a:ext uri="{9D8B030D-6E8A-4147-A177-3AD203B41FA5}">
                      <a16:colId xmlns:a16="http://schemas.microsoft.com/office/drawing/2014/main" val="270270443"/>
                    </a:ext>
                  </a:extLst>
                </a:gridCol>
                <a:gridCol w="476997">
                  <a:extLst>
                    <a:ext uri="{9D8B030D-6E8A-4147-A177-3AD203B41FA5}">
                      <a16:colId xmlns:a16="http://schemas.microsoft.com/office/drawing/2014/main" val="2262732411"/>
                    </a:ext>
                  </a:extLst>
                </a:gridCol>
                <a:gridCol w="476997">
                  <a:extLst>
                    <a:ext uri="{9D8B030D-6E8A-4147-A177-3AD203B41FA5}">
                      <a16:colId xmlns:a16="http://schemas.microsoft.com/office/drawing/2014/main" val="1144225545"/>
                    </a:ext>
                  </a:extLst>
                </a:gridCol>
                <a:gridCol w="476997">
                  <a:extLst>
                    <a:ext uri="{9D8B030D-6E8A-4147-A177-3AD203B41FA5}">
                      <a16:colId xmlns:a16="http://schemas.microsoft.com/office/drawing/2014/main" val="1884732584"/>
                    </a:ext>
                  </a:extLst>
                </a:gridCol>
                <a:gridCol w="476997">
                  <a:extLst>
                    <a:ext uri="{9D8B030D-6E8A-4147-A177-3AD203B41FA5}">
                      <a16:colId xmlns:a16="http://schemas.microsoft.com/office/drawing/2014/main" val="3595014140"/>
                    </a:ext>
                  </a:extLst>
                </a:gridCol>
                <a:gridCol w="476997">
                  <a:extLst>
                    <a:ext uri="{9D8B030D-6E8A-4147-A177-3AD203B41FA5}">
                      <a16:colId xmlns:a16="http://schemas.microsoft.com/office/drawing/2014/main" val="3535072977"/>
                    </a:ext>
                  </a:extLst>
                </a:gridCol>
                <a:gridCol w="476997">
                  <a:extLst>
                    <a:ext uri="{9D8B030D-6E8A-4147-A177-3AD203B41FA5}">
                      <a16:colId xmlns:a16="http://schemas.microsoft.com/office/drawing/2014/main" val="2559035186"/>
                    </a:ext>
                  </a:extLst>
                </a:gridCol>
                <a:gridCol w="476997">
                  <a:extLst>
                    <a:ext uri="{9D8B030D-6E8A-4147-A177-3AD203B41FA5}">
                      <a16:colId xmlns:a16="http://schemas.microsoft.com/office/drawing/2014/main" val="4189786647"/>
                    </a:ext>
                  </a:extLst>
                </a:gridCol>
                <a:gridCol w="476997">
                  <a:extLst>
                    <a:ext uri="{9D8B030D-6E8A-4147-A177-3AD203B41FA5}">
                      <a16:colId xmlns:a16="http://schemas.microsoft.com/office/drawing/2014/main" val="2391937376"/>
                    </a:ext>
                  </a:extLst>
                </a:gridCol>
                <a:gridCol w="476997">
                  <a:extLst>
                    <a:ext uri="{9D8B030D-6E8A-4147-A177-3AD203B41FA5}">
                      <a16:colId xmlns:a16="http://schemas.microsoft.com/office/drawing/2014/main" val="1528703721"/>
                    </a:ext>
                  </a:extLst>
                </a:gridCol>
                <a:gridCol w="476997">
                  <a:extLst>
                    <a:ext uri="{9D8B030D-6E8A-4147-A177-3AD203B41FA5}">
                      <a16:colId xmlns:a16="http://schemas.microsoft.com/office/drawing/2014/main" val="2480550024"/>
                    </a:ext>
                  </a:extLst>
                </a:gridCol>
                <a:gridCol w="476997">
                  <a:extLst>
                    <a:ext uri="{9D8B030D-6E8A-4147-A177-3AD203B41FA5}">
                      <a16:colId xmlns:a16="http://schemas.microsoft.com/office/drawing/2014/main" val="3065418277"/>
                    </a:ext>
                  </a:extLst>
                </a:gridCol>
                <a:gridCol w="476997">
                  <a:extLst>
                    <a:ext uri="{9D8B030D-6E8A-4147-A177-3AD203B41FA5}">
                      <a16:colId xmlns:a16="http://schemas.microsoft.com/office/drawing/2014/main" val="1153780435"/>
                    </a:ext>
                  </a:extLst>
                </a:gridCol>
              </a:tblGrid>
              <a:tr h="655320">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3200" dirty="0">
                          <a:solidFill>
                            <a:schemeClr val="tx1"/>
                          </a:solidFill>
                          <a:latin typeface="Cambria Math" panose="02040503050406030204" pitchFamily="18" charset="0"/>
                          <a:ea typeface="Cambria Math" panose="02040503050406030204" pitchFamily="18" charset="0"/>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b="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endParaRPr lang="en-US" sz="3200" b="1"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b="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b="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b="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b="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b="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Cambria Math" panose="02040503050406030204" pitchFamily="18" charset="0"/>
                          <a:ea typeface="Cambria Math" panose="02040503050406030204" pitchFamily="18" charset="0"/>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59751744"/>
                  </a:ext>
                </a:extLst>
              </a:tr>
            </a:tbl>
          </a:graphicData>
        </a:graphic>
      </p:graphicFrame>
      <p:graphicFrame>
        <p:nvGraphicFramePr>
          <p:cNvPr id="66" name="Table 8">
            <a:extLst>
              <a:ext uri="{FF2B5EF4-FFF2-40B4-BE49-F238E27FC236}">
                <a16:creationId xmlns:a16="http://schemas.microsoft.com/office/drawing/2014/main" id="{69ED0BA6-7AC8-4043-9AAD-DB854DDCB9B8}"/>
              </a:ext>
            </a:extLst>
          </p:cNvPr>
          <p:cNvGraphicFramePr>
            <a:graphicFrameLocks noGrp="1"/>
          </p:cNvGraphicFramePr>
          <p:nvPr/>
        </p:nvGraphicFramePr>
        <p:xfrm>
          <a:off x="1912926" y="5791555"/>
          <a:ext cx="7154955" cy="655320"/>
        </p:xfrm>
        <a:graphic>
          <a:graphicData uri="http://schemas.openxmlformats.org/drawingml/2006/table">
            <a:tbl>
              <a:tblPr firstRow="1" bandRow="1">
                <a:tableStyleId>{5C22544A-7EE6-4342-B048-85BDC9FD1C3A}</a:tableStyleId>
              </a:tblPr>
              <a:tblGrid>
                <a:gridCol w="476997">
                  <a:extLst>
                    <a:ext uri="{9D8B030D-6E8A-4147-A177-3AD203B41FA5}">
                      <a16:colId xmlns:a16="http://schemas.microsoft.com/office/drawing/2014/main" val="820578670"/>
                    </a:ext>
                  </a:extLst>
                </a:gridCol>
                <a:gridCol w="476997">
                  <a:extLst>
                    <a:ext uri="{9D8B030D-6E8A-4147-A177-3AD203B41FA5}">
                      <a16:colId xmlns:a16="http://schemas.microsoft.com/office/drawing/2014/main" val="734304406"/>
                    </a:ext>
                  </a:extLst>
                </a:gridCol>
                <a:gridCol w="476997">
                  <a:extLst>
                    <a:ext uri="{9D8B030D-6E8A-4147-A177-3AD203B41FA5}">
                      <a16:colId xmlns:a16="http://schemas.microsoft.com/office/drawing/2014/main" val="270270443"/>
                    </a:ext>
                  </a:extLst>
                </a:gridCol>
                <a:gridCol w="476997">
                  <a:extLst>
                    <a:ext uri="{9D8B030D-6E8A-4147-A177-3AD203B41FA5}">
                      <a16:colId xmlns:a16="http://schemas.microsoft.com/office/drawing/2014/main" val="2262732411"/>
                    </a:ext>
                  </a:extLst>
                </a:gridCol>
                <a:gridCol w="476997">
                  <a:extLst>
                    <a:ext uri="{9D8B030D-6E8A-4147-A177-3AD203B41FA5}">
                      <a16:colId xmlns:a16="http://schemas.microsoft.com/office/drawing/2014/main" val="1144225545"/>
                    </a:ext>
                  </a:extLst>
                </a:gridCol>
                <a:gridCol w="476997">
                  <a:extLst>
                    <a:ext uri="{9D8B030D-6E8A-4147-A177-3AD203B41FA5}">
                      <a16:colId xmlns:a16="http://schemas.microsoft.com/office/drawing/2014/main" val="1884732584"/>
                    </a:ext>
                  </a:extLst>
                </a:gridCol>
                <a:gridCol w="476997">
                  <a:extLst>
                    <a:ext uri="{9D8B030D-6E8A-4147-A177-3AD203B41FA5}">
                      <a16:colId xmlns:a16="http://schemas.microsoft.com/office/drawing/2014/main" val="3595014140"/>
                    </a:ext>
                  </a:extLst>
                </a:gridCol>
                <a:gridCol w="476997">
                  <a:extLst>
                    <a:ext uri="{9D8B030D-6E8A-4147-A177-3AD203B41FA5}">
                      <a16:colId xmlns:a16="http://schemas.microsoft.com/office/drawing/2014/main" val="3535072977"/>
                    </a:ext>
                  </a:extLst>
                </a:gridCol>
                <a:gridCol w="476997">
                  <a:extLst>
                    <a:ext uri="{9D8B030D-6E8A-4147-A177-3AD203B41FA5}">
                      <a16:colId xmlns:a16="http://schemas.microsoft.com/office/drawing/2014/main" val="2559035186"/>
                    </a:ext>
                  </a:extLst>
                </a:gridCol>
                <a:gridCol w="476997">
                  <a:extLst>
                    <a:ext uri="{9D8B030D-6E8A-4147-A177-3AD203B41FA5}">
                      <a16:colId xmlns:a16="http://schemas.microsoft.com/office/drawing/2014/main" val="4189786647"/>
                    </a:ext>
                  </a:extLst>
                </a:gridCol>
                <a:gridCol w="476997">
                  <a:extLst>
                    <a:ext uri="{9D8B030D-6E8A-4147-A177-3AD203B41FA5}">
                      <a16:colId xmlns:a16="http://schemas.microsoft.com/office/drawing/2014/main" val="2391937376"/>
                    </a:ext>
                  </a:extLst>
                </a:gridCol>
                <a:gridCol w="476997">
                  <a:extLst>
                    <a:ext uri="{9D8B030D-6E8A-4147-A177-3AD203B41FA5}">
                      <a16:colId xmlns:a16="http://schemas.microsoft.com/office/drawing/2014/main" val="1528703721"/>
                    </a:ext>
                  </a:extLst>
                </a:gridCol>
                <a:gridCol w="476997">
                  <a:extLst>
                    <a:ext uri="{9D8B030D-6E8A-4147-A177-3AD203B41FA5}">
                      <a16:colId xmlns:a16="http://schemas.microsoft.com/office/drawing/2014/main" val="2480550024"/>
                    </a:ext>
                  </a:extLst>
                </a:gridCol>
                <a:gridCol w="476997">
                  <a:extLst>
                    <a:ext uri="{9D8B030D-6E8A-4147-A177-3AD203B41FA5}">
                      <a16:colId xmlns:a16="http://schemas.microsoft.com/office/drawing/2014/main" val="3065418277"/>
                    </a:ext>
                  </a:extLst>
                </a:gridCol>
                <a:gridCol w="476997">
                  <a:extLst>
                    <a:ext uri="{9D8B030D-6E8A-4147-A177-3AD203B41FA5}">
                      <a16:colId xmlns:a16="http://schemas.microsoft.com/office/drawing/2014/main" val="1153780435"/>
                    </a:ext>
                  </a:extLst>
                </a:gridCol>
              </a:tblGrid>
              <a:tr h="655320">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3200" dirty="0">
                          <a:solidFill>
                            <a:schemeClr val="tx1"/>
                          </a:solidFill>
                          <a:latin typeface="Cambria Math" panose="02040503050406030204" pitchFamily="18" charset="0"/>
                          <a:ea typeface="Cambria Math" panose="02040503050406030204" pitchFamily="18" charset="0"/>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b="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endParaRPr lang="en-US" sz="3200" b="1"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b="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b="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b="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b="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b="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Cambria Math" panose="02040503050406030204" pitchFamily="18" charset="0"/>
                          <a:ea typeface="Cambria Math" panose="02040503050406030204" pitchFamily="18" charset="0"/>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59751744"/>
                  </a:ext>
                </a:extLst>
              </a:tr>
            </a:tbl>
          </a:graphicData>
        </a:graphic>
      </p:graphicFrame>
      <p:grpSp>
        <p:nvGrpSpPr>
          <p:cNvPr id="67" name="Group 66">
            <a:extLst>
              <a:ext uri="{FF2B5EF4-FFF2-40B4-BE49-F238E27FC236}">
                <a16:creationId xmlns:a16="http://schemas.microsoft.com/office/drawing/2014/main" id="{30798F50-8E5C-47F8-9DBD-27A152F932FE}"/>
              </a:ext>
            </a:extLst>
          </p:cNvPr>
          <p:cNvGrpSpPr/>
          <p:nvPr/>
        </p:nvGrpSpPr>
        <p:grpSpPr>
          <a:xfrm>
            <a:off x="926712" y="4320499"/>
            <a:ext cx="2445853" cy="1463040"/>
            <a:chOff x="111581" y="1310640"/>
            <a:chExt cx="1906993" cy="1463040"/>
          </a:xfrm>
        </p:grpSpPr>
        <p:sp>
          <p:nvSpPr>
            <p:cNvPr id="68" name="Rectangle 67">
              <a:extLst>
                <a:ext uri="{FF2B5EF4-FFF2-40B4-BE49-F238E27FC236}">
                  <a16:creationId xmlns:a16="http://schemas.microsoft.com/office/drawing/2014/main" id="{EAAA39B2-9984-4446-BA51-63826C9B0925}"/>
                </a:ext>
              </a:extLst>
            </p:cNvPr>
            <p:cNvSpPr/>
            <p:nvPr/>
          </p:nvSpPr>
          <p:spPr>
            <a:xfrm>
              <a:off x="111581" y="1310640"/>
              <a:ext cx="1906993" cy="807720"/>
            </a:xfrm>
            <a:prstGeom prst="rect">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tx1"/>
                  </a:solidFill>
                  <a:cs typeface="Times New Roman" panose="02020603050405020304" pitchFamily="18" charset="0"/>
                  <a:sym typeface="Symbol" panose="05050102010706020507" pitchFamily="18" charset="2"/>
                </a:rPr>
                <a:t>MOVE while </a:t>
              </a:r>
              <a:r>
                <a:rPr lang="en-US" b="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endParaRPr lang="en-US" dirty="0"/>
            </a:p>
          </p:txBody>
        </p:sp>
        <p:cxnSp>
          <p:nvCxnSpPr>
            <p:cNvPr id="69" name="Straight Arrow Connector 68">
              <a:extLst>
                <a:ext uri="{FF2B5EF4-FFF2-40B4-BE49-F238E27FC236}">
                  <a16:creationId xmlns:a16="http://schemas.microsoft.com/office/drawing/2014/main" id="{2E6FD534-C787-48EB-BFB0-A3CC73107762}"/>
                </a:ext>
              </a:extLst>
            </p:cNvPr>
            <p:cNvCxnSpPr>
              <a:cxnSpLocks/>
              <a:stCxn id="68" idx="2"/>
            </p:cNvCxnSpPr>
            <p:nvPr/>
          </p:nvCxnSpPr>
          <p:spPr>
            <a:xfrm>
              <a:off x="1065078" y="2118360"/>
              <a:ext cx="3" cy="65532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grpSp>
      <p:grpSp>
        <p:nvGrpSpPr>
          <p:cNvPr id="70" name="Group 69">
            <a:extLst>
              <a:ext uri="{FF2B5EF4-FFF2-40B4-BE49-F238E27FC236}">
                <a16:creationId xmlns:a16="http://schemas.microsoft.com/office/drawing/2014/main" id="{896B0BF5-5E14-487A-8E78-1E76D102EECA}"/>
              </a:ext>
            </a:extLst>
          </p:cNvPr>
          <p:cNvGrpSpPr/>
          <p:nvPr/>
        </p:nvGrpSpPr>
        <p:grpSpPr>
          <a:xfrm>
            <a:off x="2815670" y="4332531"/>
            <a:ext cx="2445853" cy="1463040"/>
            <a:chOff x="111581" y="1310640"/>
            <a:chExt cx="1906993" cy="1463040"/>
          </a:xfrm>
        </p:grpSpPr>
        <p:sp>
          <p:nvSpPr>
            <p:cNvPr id="71" name="Rectangle 70">
              <a:extLst>
                <a:ext uri="{FF2B5EF4-FFF2-40B4-BE49-F238E27FC236}">
                  <a16:creationId xmlns:a16="http://schemas.microsoft.com/office/drawing/2014/main" id="{1B814AAB-A554-4D3E-86B3-01F7DE67518B}"/>
                </a:ext>
              </a:extLst>
            </p:cNvPr>
            <p:cNvSpPr/>
            <p:nvPr/>
          </p:nvSpPr>
          <p:spPr>
            <a:xfrm>
              <a:off x="111581" y="1310640"/>
              <a:ext cx="1906993" cy="807720"/>
            </a:xfrm>
            <a:prstGeom prst="rect">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tx1"/>
                  </a:solidFill>
                  <a:cs typeface="Times New Roman" panose="02020603050405020304" pitchFamily="18" charset="0"/>
                  <a:sym typeface="Symbol" panose="05050102010706020507" pitchFamily="18" charset="2"/>
                </a:rPr>
                <a:t>READ #, </a:t>
              </a:r>
              <a:br>
                <a:rPr lang="en-US" dirty="0">
                  <a:solidFill>
                    <a:schemeClr val="tx1"/>
                  </a:solidFill>
                  <a:cs typeface="Times New Roman" panose="02020603050405020304" pitchFamily="18" charset="0"/>
                  <a:sym typeface="Symbol" panose="05050102010706020507" pitchFamily="18" charset="2"/>
                </a:rPr>
              </a:br>
              <a:r>
                <a:rPr lang="en-US" dirty="0">
                  <a:solidFill>
                    <a:schemeClr val="tx1"/>
                  </a:solidFill>
                  <a:cs typeface="Times New Roman" panose="02020603050405020304" pitchFamily="18" charset="0"/>
                  <a:sym typeface="Symbol" panose="05050102010706020507" pitchFamily="18" charset="2"/>
                </a:rPr>
                <a:t>MOVE right while </a:t>
              </a:r>
              <a:r>
                <a:rPr lang="en-US" sz="1800" b="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endParaRPr lang="en-US" dirty="0"/>
            </a:p>
          </p:txBody>
        </p:sp>
        <p:cxnSp>
          <p:nvCxnSpPr>
            <p:cNvPr id="72" name="Straight Arrow Connector 71">
              <a:extLst>
                <a:ext uri="{FF2B5EF4-FFF2-40B4-BE49-F238E27FC236}">
                  <a16:creationId xmlns:a16="http://schemas.microsoft.com/office/drawing/2014/main" id="{F80D9FED-56BE-4340-89A5-0681AAC8C3D0}"/>
                </a:ext>
              </a:extLst>
            </p:cNvPr>
            <p:cNvCxnSpPr>
              <a:cxnSpLocks/>
              <a:stCxn id="71" idx="2"/>
            </p:cNvCxnSpPr>
            <p:nvPr/>
          </p:nvCxnSpPr>
          <p:spPr>
            <a:xfrm>
              <a:off x="1065078" y="2118360"/>
              <a:ext cx="3" cy="65532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grpSp>
      <p:grpSp>
        <p:nvGrpSpPr>
          <p:cNvPr id="74" name="Group 73">
            <a:extLst>
              <a:ext uri="{FF2B5EF4-FFF2-40B4-BE49-F238E27FC236}">
                <a16:creationId xmlns:a16="http://schemas.microsoft.com/office/drawing/2014/main" id="{26391836-1951-43D8-A42A-A8F1A02D6B25}"/>
              </a:ext>
            </a:extLst>
          </p:cNvPr>
          <p:cNvGrpSpPr/>
          <p:nvPr/>
        </p:nvGrpSpPr>
        <p:grpSpPr>
          <a:xfrm>
            <a:off x="4720105" y="4332531"/>
            <a:ext cx="2445853" cy="1463040"/>
            <a:chOff x="111581" y="1310640"/>
            <a:chExt cx="1906993" cy="1463040"/>
          </a:xfrm>
        </p:grpSpPr>
        <p:sp>
          <p:nvSpPr>
            <p:cNvPr id="75" name="Rectangle 74">
              <a:extLst>
                <a:ext uri="{FF2B5EF4-FFF2-40B4-BE49-F238E27FC236}">
                  <a16:creationId xmlns:a16="http://schemas.microsoft.com/office/drawing/2014/main" id="{34CBF423-CD16-4C38-BD1E-DFA3DD22658B}"/>
                </a:ext>
              </a:extLst>
            </p:cNvPr>
            <p:cNvSpPr/>
            <p:nvPr/>
          </p:nvSpPr>
          <p:spPr>
            <a:xfrm>
              <a:off x="111581" y="1310640"/>
              <a:ext cx="1906993" cy="807720"/>
            </a:xfrm>
            <a:prstGeom prst="rect">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tx1"/>
                  </a:solidFill>
                  <a:cs typeface="Times New Roman" panose="02020603050405020304" pitchFamily="18" charset="0"/>
                  <a:sym typeface="Symbol" panose="05050102010706020507" pitchFamily="18" charset="2"/>
                </a:rPr>
                <a:t>READ </a:t>
              </a:r>
              <a:r>
                <a:rPr lang="en-US" sz="1800" dirty="0">
                  <a:solidFill>
                    <a:schemeClr val="tx1"/>
                  </a:solidFill>
                  <a:latin typeface="Cambria Math" panose="02040503050406030204" pitchFamily="18" charset="0"/>
                  <a:ea typeface="Cambria Math" panose="02040503050406030204" pitchFamily="18" charset="0"/>
                </a:rPr>
                <a:t>⌴</a:t>
              </a:r>
              <a:endParaRPr lang="en-US" dirty="0"/>
            </a:p>
          </p:txBody>
        </p:sp>
        <p:cxnSp>
          <p:nvCxnSpPr>
            <p:cNvPr id="76" name="Straight Arrow Connector 75">
              <a:extLst>
                <a:ext uri="{FF2B5EF4-FFF2-40B4-BE49-F238E27FC236}">
                  <a16:creationId xmlns:a16="http://schemas.microsoft.com/office/drawing/2014/main" id="{0A3896CD-0EFF-47D8-BC2D-C516D9F98C2A}"/>
                </a:ext>
              </a:extLst>
            </p:cNvPr>
            <p:cNvCxnSpPr>
              <a:cxnSpLocks/>
              <a:stCxn id="75" idx="2"/>
            </p:cNvCxnSpPr>
            <p:nvPr/>
          </p:nvCxnSpPr>
          <p:spPr>
            <a:xfrm>
              <a:off x="1065078" y="2118360"/>
              <a:ext cx="3" cy="65532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grpSp>
      <p:grpSp>
        <p:nvGrpSpPr>
          <p:cNvPr id="77" name="Group 76">
            <a:extLst>
              <a:ext uri="{FF2B5EF4-FFF2-40B4-BE49-F238E27FC236}">
                <a16:creationId xmlns:a16="http://schemas.microsoft.com/office/drawing/2014/main" id="{0DBC524F-820E-46C4-ABA1-5A063662159B}"/>
              </a:ext>
            </a:extLst>
          </p:cNvPr>
          <p:cNvGrpSpPr/>
          <p:nvPr/>
        </p:nvGrpSpPr>
        <p:grpSpPr>
          <a:xfrm>
            <a:off x="4720105" y="4332531"/>
            <a:ext cx="2445853" cy="1463040"/>
            <a:chOff x="111581" y="1310640"/>
            <a:chExt cx="1906993" cy="1463040"/>
          </a:xfrm>
        </p:grpSpPr>
        <p:sp>
          <p:nvSpPr>
            <p:cNvPr id="78" name="Rectangle 77">
              <a:extLst>
                <a:ext uri="{FF2B5EF4-FFF2-40B4-BE49-F238E27FC236}">
                  <a16:creationId xmlns:a16="http://schemas.microsoft.com/office/drawing/2014/main" id="{5CCF0C64-495C-41EC-864D-757B54CB53C4}"/>
                </a:ext>
              </a:extLst>
            </p:cNvPr>
            <p:cNvSpPr/>
            <p:nvPr/>
          </p:nvSpPr>
          <p:spPr>
            <a:xfrm>
              <a:off x="111581" y="1310640"/>
              <a:ext cx="1906993" cy="807720"/>
            </a:xfrm>
            <a:prstGeom prst="rect">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800" b="1" dirty="0">
                  <a:solidFill>
                    <a:schemeClr val="tx1"/>
                  </a:solidFill>
                  <a:cs typeface="Times New Roman" panose="02020603050405020304" pitchFamily="18" charset="0"/>
                  <a:sym typeface="Symbol" panose="05050102010706020507" pitchFamily="18" charset="2"/>
                </a:rPr>
                <a:t>ACCEPTED</a:t>
              </a:r>
              <a:endParaRPr lang="en-US" sz="2800" b="1" dirty="0"/>
            </a:p>
          </p:txBody>
        </p:sp>
        <p:cxnSp>
          <p:nvCxnSpPr>
            <p:cNvPr id="79" name="Straight Arrow Connector 78">
              <a:extLst>
                <a:ext uri="{FF2B5EF4-FFF2-40B4-BE49-F238E27FC236}">
                  <a16:creationId xmlns:a16="http://schemas.microsoft.com/office/drawing/2014/main" id="{BBB80C2C-1535-4A4B-B2D7-00C90FA40CC8}"/>
                </a:ext>
              </a:extLst>
            </p:cNvPr>
            <p:cNvCxnSpPr>
              <a:cxnSpLocks/>
              <a:stCxn id="78" idx="2"/>
            </p:cNvCxnSpPr>
            <p:nvPr/>
          </p:nvCxnSpPr>
          <p:spPr>
            <a:xfrm>
              <a:off x="1065078" y="2118360"/>
              <a:ext cx="3" cy="65532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27744319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9">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9">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4"/>
                                        </p:tgtEl>
                                        <p:attrNameLst>
                                          <p:attrName>style.visibility</p:attrName>
                                        </p:attrNameLst>
                                      </p:cBhvr>
                                      <p:to>
                                        <p:strVal val="visible"/>
                                      </p:to>
                                    </p:set>
                                  </p:childTnLst>
                                </p:cTn>
                              </p:par>
                              <p:par>
                                <p:cTn id="35" presetID="1" presetClass="exit" presetSubtype="0" fill="hold" nodeType="withEffect">
                                  <p:stCondLst>
                                    <p:cond delay="0"/>
                                  </p:stCondLst>
                                  <p:childTnLst>
                                    <p:set>
                                      <p:cBhvr>
                                        <p:cTn id="36" dur="1" fill="hold">
                                          <p:stCondLst>
                                            <p:cond delay="0"/>
                                          </p:stCondLst>
                                        </p:cTn>
                                        <p:tgtEl>
                                          <p:spTgt spid="50"/>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57"/>
                                        </p:tgtEl>
                                        <p:attrNameLst>
                                          <p:attrName>style.visibility</p:attrName>
                                        </p:attrNameLst>
                                      </p:cBhvr>
                                      <p:to>
                                        <p:strVal val="visible"/>
                                      </p:to>
                                    </p:set>
                                  </p:childTnLst>
                                </p:cTn>
                              </p:par>
                              <p:par>
                                <p:cTn id="41" presetID="1" presetClass="exit" presetSubtype="0" fill="hold" nodeType="withEffect">
                                  <p:stCondLst>
                                    <p:cond delay="0"/>
                                  </p:stCondLst>
                                  <p:childTnLst>
                                    <p:set>
                                      <p:cBhvr>
                                        <p:cTn id="42" dur="1" fill="hold">
                                          <p:stCondLst>
                                            <p:cond delay="0"/>
                                          </p:stCondLst>
                                        </p:cTn>
                                        <p:tgtEl>
                                          <p:spTgt spid="53"/>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63" presetClass="path" presetSubtype="0" accel="50000" decel="50000" fill="hold" nodeType="clickEffect">
                                  <p:stCondLst>
                                    <p:cond delay="0"/>
                                  </p:stCondLst>
                                  <p:childTnLst>
                                    <p:animMotion origin="layout" path="M -1.66667E-6 4.07407E-6 L 0.15608 4.07407E-6 " pathEditMode="relative" rAng="0" ptsTypes="AA">
                                      <p:cBhvr>
                                        <p:cTn id="50" dur="2000" fill="hold"/>
                                        <p:tgtEl>
                                          <p:spTgt spid="54"/>
                                        </p:tgtEl>
                                        <p:attrNameLst>
                                          <p:attrName>ppt_x</p:attrName>
                                          <p:attrName>ppt_y</p:attrName>
                                        </p:attrNameLst>
                                      </p:cBhvr>
                                      <p:rCtr x="7795" y="0"/>
                                    </p:animMotion>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14"/>
                                        </p:tgtEl>
                                        <p:attrNameLst>
                                          <p:attrName>style.visibility</p:attrName>
                                        </p:attrNameLst>
                                      </p:cBhvr>
                                      <p:to>
                                        <p:strVal val="visible"/>
                                      </p:to>
                                    </p:set>
                                  </p:childTnLst>
                                </p:cTn>
                              </p:par>
                              <p:par>
                                <p:cTn id="59" presetID="1" presetClass="exit" presetSubtype="0" fill="hold" nodeType="withEffect">
                                  <p:stCondLst>
                                    <p:cond delay="0"/>
                                  </p:stCondLst>
                                  <p:childTnLst>
                                    <p:set>
                                      <p:cBhvr>
                                        <p:cTn id="60" dur="1" fill="hold">
                                          <p:stCondLst>
                                            <p:cond delay="0"/>
                                          </p:stCondLst>
                                        </p:cTn>
                                        <p:tgtEl>
                                          <p:spTgt spid="54"/>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63" presetClass="path" presetSubtype="0" accel="50000" decel="50000" fill="hold" nodeType="clickEffect">
                                  <p:stCondLst>
                                    <p:cond delay="0"/>
                                  </p:stCondLst>
                                  <p:childTnLst>
                                    <p:animMotion origin="layout" path="M -4.16667E-6 -1.48148E-6 L 0.05452 -0.00162 " pathEditMode="relative" rAng="0" ptsTypes="AA">
                                      <p:cBhvr>
                                        <p:cTn id="64" dur="2000" fill="hold"/>
                                        <p:tgtEl>
                                          <p:spTgt spid="14"/>
                                        </p:tgtEl>
                                        <p:attrNameLst>
                                          <p:attrName>ppt_x</p:attrName>
                                          <p:attrName>ppt_y</p:attrName>
                                        </p:attrNameLst>
                                      </p:cBhvr>
                                      <p:rCtr x="2726" y="-93"/>
                                    </p:animMotion>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18"/>
                                        </p:tgtEl>
                                        <p:attrNameLst>
                                          <p:attrName>style.visibility</p:attrName>
                                        </p:attrNameLst>
                                      </p:cBhvr>
                                      <p:to>
                                        <p:strVal val="visible"/>
                                      </p:to>
                                    </p:set>
                                  </p:childTnLst>
                                </p:cTn>
                              </p:par>
                              <p:par>
                                <p:cTn id="73" presetID="1" presetClass="exit" presetSubtype="0" fill="hold" nodeType="withEffect">
                                  <p:stCondLst>
                                    <p:cond delay="0"/>
                                  </p:stCondLst>
                                  <p:childTnLst>
                                    <p:set>
                                      <p:cBhvr>
                                        <p:cTn id="74" dur="1" fill="hold">
                                          <p:stCondLst>
                                            <p:cond delay="0"/>
                                          </p:stCondLst>
                                        </p:cTn>
                                        <p:tgtEl>
                                          <p:spTgt spid="14"/>
                                        </p:tgtEl>
                                        <p:attrNameLst>
                                          <p:attrName>style.visibility</p:attrName>
                                        </p:attrNameLst>
                                      </p:cBhvr>
                                      <p:to>
                                        <p:strVal val="hidden"/>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21"/>
                                        </p:tgtEl>
                                        <p:attrNameLst>
                                          <p:attrName>style.visibility</p:attrName>
                                        </p:attrNameLst>
                                      </p:cBhvr>
                                      <p:to>
                                        <p:strVal val="visible"/>
                                      </p:to>
                                    </p:set>
                                  </p:childTnLst>
                                </p:cTn>
                              </p:par>
                              <p:par>
                                <p:cTn id="79" presetID="1" presetClass="exit" presetSubtype="0" fill="hold" nodeType="withEffect">
                                  <p:stCondLst>
                                    <p:cond delay="0"/>
                                  </p:stCondLst>
                                  <p:childTnLst>
                                    <p:set>
                                      <p:cBhvr>
                                        <p:cTn id="80" dur="1" fill="hold">
                                          <p:stCondLst>
                                            <p:cond delay="0"/>
                                          </p:stCondLst>
                                        </p:cTn>
                                        <p:tgtEl>
                                          <p:spTgt spid="57"/>
                                        </p:tgtEl>
                                        <p:attrNameLst>
                                          <p:attrName>style.visibility</p:attrName>
                                        </p:attrNameLst>
                                      </p:cBhvr>
                                      <p:to>
                                        <p:strVal val="hidden"/>
                                      </p:to>
                                    </p:set>
                                  </p:childTnLst>
                                </p:cTn>
                              </p:par>
                            </p:childTnLst>
                          </p:cTn>
                        </p:par>
                      </p:childTnLst>
                    </p:cTn>
                  </p:par>
                  <p:par>
                    <p:cTn id="81" fill="hold">
                      <p:stCondLst>
                        <p:cond delay="indefinite"/>
                      </p:stCondLst>
                      <p:childTnLst>
                        <p:par>
                          <p:cTn id="82" fill="hold">
                            <p:stCondLst>
                              <p:cond delay="0"/>
                            </p:stCondLst>
                            <p:childTnLst>
                              <p:par>
                                <p:cTn id="83" presetID="35" presetClass="path" presetSubtype="0" accel="50000" decel="50000" fill="hold" nodeType="clickEffect">
                                  <p:stCondLst>
                                    <p:cond delay="0"/>
                                  </p:stCondLst>
                                  <p:childTnLst>
                                    <p:animMotion origin="layout" path="M 1.94444E-6 -1.48148E-6 L -0.25 -1.48148E-6 " pathEditMode="relative" rAng="0" ptsTypes="AA">
                                      <p:cBhvr>
                                        <p:cTn id="84" dur="2000" fill="hold"/>
                                        <p:tgtEl>
                                          <p:spTgt spid="18"/>
                                        </p:tgtEl>
                                        <p:attrNameLst>
                                          <p:attrName>ppt_x</p:attrName>
                                          <p:attrName>ppt_y</p:attrName>
                                        </p:attrNameLst>
                                      </p:cBhvr>
                                      <p:rCtr x="-12500" y="0"/>
                                    </p:animMotion>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nodeType="clickEffect">
                                  <p:stCondLst>
                                    <p:cond delay="0"/>
                                  </p:stCondLst>
                                  <p:childTnLst>
                                    <p:set>
                                      <p:cBhvr>
                                        <p:cTn id="88"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nodeType="clickEffect">
                                  <p:stCondLst>
                                    <p:cond delay="0"/>
                                  </p:stCondLst>
                                  <p:childTnLst>
                                    <p:set>
                                      <p:cBhvr>
                                        <p:cTn id="92" dur="1" fill="hold">
                                          <p:stCondLst>
                                            <p:cond delay="0"/>
                                          </p:stCondLst>
                                        </p:cTn>
                                        <p:tgtEl>
                                          <p:spTgt spid="22"/>
                                        </p:tgtEl>
                                        <p:attrNameLst>
                                          <p:attrName>style.visibility</p:attrName>
                                        </p:attrNameLst>
                                      </p:cBhvr>
                                      <p:to>
                                        <p:strVal val="visible"/>
                                      </p:to>
                                    </p:set>
                                  </p:childTnLst>
                                </p:cTn>
                              </p:par>
                              <p:par>
                                <p:cTn id="93" presetID="1" presetClass="exit" presetSubtype="0" fill="hold" nodeType="withEffect">
                                  <p:stCondLst>
                                    <p:cond delay="0"/>
                                  </p:stCondLst>
                                  <p:childTnLst>
                                    <p:set>
                                      <p:cBhvr>
                                        <p:cTn id="94" dur="1" fill="hold">
                                          <p:stCondLst>
                                            <p:cond delay="0"/>
                                          </p:stCondLst>
                                        </p:cTn>
                                        <p:tgtEl>
                                          <p:spTgt spid="18"/>
                                        </p:tgtEl>
                                        <p:attrNameLst>
                                          <p:attrName>style.visibility</p:attrName>
                                        </p:attrNameLst>
                                      </p:cBhvr>
                                      <p:to>
                                        <p:strVal val="hidden"/>
                                      </p:to>
                                    </p:set>
                                  </p:childTnLst>
                                </p:cTn>
                              </p:par>
                            </p:childTnLst>
                          </p:cTn>
                        </p:par>
                      </p:childTnLst>
                    </p:cTn>
                  </p:par>
                  <p:par>
                    <p:cTn id="95" fill="hold">
                      <p:stCondLst>
                        <p:cond delay="indefinite"/>
                      </p:stCondLst>
                      <p:childTnLst>
                        <p:par>
                          <p:cTn id="96" fill="hold">
                            <p:stCondLst>
                              <p:cond delay="0"/>
                            </p:stCondLst>
                            <p:childTnLst>
                              <p:par>
                                <p:cTn id="97" presetID="63" presetClass="path" presetSubtype="0" accel="50000" decel="50000" fill="hold" nodeType="clickEffect">
                                  <p:stCondLst>
                                    <p:cond delay="0"/>
                                  </p:stCondLst>
                                  <p:childTnLst>
                                    <p:animMotion origin="layout" path="M -3.33333E-6 -1.48148E-6 L 0.08698 -1.48148E-6 " pathEditMode="relative" rAng="0" ptsTypes="AA">
                                      <p:cBhvr>
                                        <p:cTn id="98" dur="2000" fill="hold"/>
                                        <p:tgtEl>
                                          <p:spTgt spid="22"/>
                                        </p:tgtEl>
                                        <p:attrNameLst>
                                          <p:attrName>ppt_x</p:attrName>
                                          <p:attrName>ppt_y</p:attrName>
                                        </p:attrNameLst>
                                      </p:cBhvr>
                                      <p:rCtr x="4340" y="0"/>
                                    </p:animMotion>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nodeType="clickEffect">
                                  <p:stCondLst>
                                    <p:cond delay="0"/>
                                  </p:stCondLst>
                                  <p:childTnLst>
                                    <p:set>
                                      <p:cBhvr>
                                        <p:cTn id="102"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nodeType="clickEffect">
                                  <p:stCondLst>
                                    <p:cond delay="0"/>
                                  </p:stCondLst>
                                  <p:childTnLst>
                                    <p:set>
                                      <p:cBhvr>
                                        <p:cTn id="106" dur="1" fill="hold">
                                          <p:stCondLst>
                                            <p:cond delay="0"/>
                                          </p:stCondLst>
                                        </p:cTn>
                                        <p:tgtEl>
                                          <p:spTgt spid="26"/>
                                        </p:tgtEl>
                                        <p:attrNameLst>
                                          <p:attrName>style.visibility</p:attrName>
                                        </p:attrNameLst>
                                      </p:cBhvr>
                                      <p:to>
                                        <p:strVal val="visible"/>
                                      </p:to>
                                    </p:set>
                                  </p:childTnLst>
                                </p:cTn>
                              </p:par>
                              <p:par>
                                <p:cTn id="107" presetID="1" presetClass="exit" presetSubtype="0" fill="hold" nodeType="withEffect">
                                  <p:stCondLst>
                                    <p:cond delay="0"/>
                                  </p:stCondLst>
                                  <p:childTnLst>
                                    <p:set>
                                      <p:cBhvr>
                                        <p:cTn id="108" dur="1" fill="hold">
                                          <p:stCondLst>
                                            <p:cond delay="0"/>
                                          </p:stCondLst>
                                        </p:cTn>
                                        <p:tgtEl>
                                          <p:spTgt spid="22"/>
                                        </p:tgtEl>
                                        <p:attrNameLst>
                                          <p:attrName>style.visibility</p:attrName>
                                        </p:attrNameLst>
                                      </p:cBhvr>
                                      <p:to>
                                        <p:strVal val="hidden"/>
                                      </p:to>
                                    </p:set>
                                  </p:childTnLst>
                                </p:cTn>
                              </p:par>
                            </p:childTnLst>
                          </p:cTn>
                        </p:par>
                      </p:childTnLst>
                    </p:cTn>
                  </p:par>
                  <p:par>
                    <p:cTn id="109" fill="hold">
                      <p:stCondLst>
                        <p:cond delay="indefinite"/>
                      </p:stCondLst>
                      <p:childTnLst>
                        <p:par>
                          <p:cTn id="110" fill="hold">
                            <p:stCondLst>
                              <p:cond delay="0"/>
                            </p:stCondLst>
                            <p:childTnLst>
                              <p:par>
                                <p:cTn id="111" presetID="1" presetClass="entr" presetSubtype="0" fill="hold" nodeType="clickEffect">
                                  <p:stCondLst>
                                    <p:cond delay="0"/>
                                  </p:stCondLst>
                                  <p:childTnLst>
                                    <p:set>
                                      <p:cBhvr>
                                        <p:cTn id="112" dur="1" fill="hold">
                                          <p:stCondLst>
                                            <p:cond delay="0"/>
                                          </p:stCondLst>
                                        </p:cTn>
                                        <p:tgtEl>
                                          <p:spTgt spid="29"/>
                                        </p:tgtEl>
                                        <p:attrNameLst>
                                          <p:attrName>style.visibility</p:attrName>
                                        </p:attrNameLst>
                                      </p:cBhvr>
                                      <p:to>
                                        <p:strVal val="visible"/>
                                      </p:to>
                                    </p:set>
                                  </p:childTnLst>
                                </p:cTn>
                              </p:par>
                              <p:par>
                                <p:cTn id="113" presetID="1" presetClass="exit" presetSubtype="0" fill="hold" nodeType="withEffect">
                                  <p:stCondLst>
                                    <p:cond delay="0"/>
                                  </p:stCondLst>
                                  <p:childTnLst>
                                    <p:set>
                                      <p:cBhvr>
                                        <p:cTn id="114" dur="1" fill="hold">
                                          <p:stCondLst>
                                            <p:cond delay="0"/>
                                          </p:stCondLst>
                                        </p:cTn>
                                        <p:tgtEl>
                                          <p:spTgt spid="21"/>
                                        </p:tgtEl>
                                        <p:attrNameLst>
                                          <p:attrName>style.visibility</p:attrName>
                                        </p:attrNameLst>
                                      </p:cBhvr>
                                      <p:to>
                                        <p:strVal val="hidden"/>
                                      </p:to>
                                    </p:set>
                                  </p:childTnLst>
                                </p:cTn>
                              </p:par>
                            </p:childTnLst>
                          </p:cTn>
                        </p:par>
                      </p:childTnLst>
                    </p:cTn>
                  </p:par>
                  <p:par>
                    <p:cTn id="115" fill="hold">
                      <p:stCondLst>
                        <p:cond delay="indefinite"/>
                      </p:stCondLst>
                      <p:childTnLst>
                        <p:par>
                          <p:cTn id="116" fill="hold">
                            <p:stCondLst>
                              <p:cond delay="0"/>
                            </p:stCondLst>
                            <p:childTnLst>
                              <p:par>
                                <p:cTn id="117" presetID="63" presetClass="path" presetSubtype="0" accel="50000" decel="50000" fill="hold" nodeType="clickEffect">
                                  <p:stCondLst>
                                    <p:cond delay="0"/>
                                  </p:stCondLst>
                                  <p:childTnLst>
                                    <p:animMotion origin="layout" path="M 2.77778E-6 -1.48148E-6 L 0.10121 0.00023 " pathEditMode="relative" rAng="0" ptsTypes="AA">
                                      <p:cBhvr>
                                        <p:cTn id="118" dur="2000" fill="hold"/>
                                        <p:tgtEl>
                                          <p:spTgt spid="26"/>
                                        </p:tgtEl>
                                        <p:attrNameLst>
                                          <p:attrName>ppt_x</p:attrName>
                                          <p:attrName>ppt_y</p:attrName>
                                        </p:attrNameLst>
                                      </p:cBhvr>
                                      <p:rCtr x="5052" y="0"/>
                                    </p:animMotion>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nodeType="clickEffect">
                                  <p:stCondLst>
                                    <p:cond delay="0"/>
                                  </p:stCondLst>
                                  <p:childTnLst>
                                    <p:set>
                                      <p:cBhvr>
                                        <p:cTn id="122" dur="1" fill="hold">
                                          <p:stCondLst>
                                            <p:cond delay="0"/>
                                          </p:stCondLst>
                                        </p:cTn>
                                        <p:tgtEl>
                                          <p:spTgt spid="30"/>
                                        </p:tgtEl>
                                        <p:attrNameLst>
                                          <p:attrName>style.visibility</p:attrName>
                                        </p:attrNameLst>
                                      </p:cBhvr>
                                      <p:to>
                                        <p:strVal val="visible"/>
                                      </p:to>
                                    </p:set>
                                  </p:childTnLst>
                                </p:cTn>
                              </p:par>
                              <p:par>
                                <p:cTn id="123" presetID="1" presetClass="exit" presetSubtype="0" fill="hold" nodeType="withEffect">
                                  <p:stCondLst>
                                    <p:cond delay="0"/>
                                  </p:stCondLst>
                                  <p:childTnLst>
                                    <p:set>
                                      <p:cBhvr>
                                        <p:cTn id="124" dur="1" fill="hold">
                                          <p:stCondLst>
                                            <p:cond delay="0"/>
                                          </p:stCondLst>
                                        </p:cTn>
                                        <p:tgtEl>
                                          <p:spTgt spid="26"/>
                                        </p:tgtEl>
                                        <p:attrNameLst>
                                          <p:attrName>style.visibility</p:attrName>
                                        </p:attrNameLst>
                                      </p:cBhvr>
                                      <p:to>
                                        <p:strVal val="hidden"/>
                                      </p:to>
                                    </p:set>
                                  </p:childTnLst>
                                </p:cTn>
                              </p:par>
                            </p:childTnLst>
                          </p:cTn>
                        </p:par>
                      </p:childTnLst>
                    </p:cTn>
                  </p:par>
                  <p:par>
                    <p:cTn id="125" fill="hold">
                      <p:stCondLst>
                        <p:cond delay="indefinite"/>
                      </p:stCondLst>
                      <p:childTnLst>
                        <p:par>
                          <p:cTn id="126" fill="hold">
                            <p:stCondLst>
                              <p:cond delay="0"/>
                            </p:stCondLst>
                            <p:childTnLst>
                              <p:par>
                                <p:cTn id="127" presetID="63" presetClass="path" presetSubtype="0" accel="50000" decel="50000" fill="hold" nodeType="clickEffect">
                                  <p:stCondLst>
                                    <p:cond delay="0"/>
                                  </p:stCondLst>
                                  <p:childTnLst>
                                    <p:animMotion origin="layout" path="M 3.88889E-6 -1.48148E-6 L 0.10121 0.00023 " pathEditMode="relative" rAng="0" ptsTypes="AA">
                                      <p:cBhvr>
                                        <p:cTn id="128" dur="2000" fill="hold"/>
                                        <p:tgtEl>
                                          <p:spTgt spid="30"/>
                                        </p:tgtEl>
                                        <p:attrNameLst>
                                          <p:attrName>ppt_x</p:attrName>
                                          <p:attrName>ppt_y</p:attrName>
                                        </p:attrNameLst>
                                      </p:cBhvr>
                                      <p:rCtr x="5052" y="0"/>
                                    </p:animMotion>
                                  </p:childTnLst>
                                </p:cTn>
                              </p:par>
                            </p:childTnLst>
                          </p:cTn>
                        </p:par>
                      </p:childTnLst>
                    </p:cTn>
                  </p:par>
                  <p:par>
                    <p:cTn id="129" fill="hold">
                      <p:stCondLst>
                        <p:cond delay="indefinite"/>
                      </p:stCondLst>
                      <p:childTnLst>
                        <p:par>
                          <p:cTn id="130" fill="hold">
                            <p:stCondLst>
                              <p:cond delay="0"/>
                            </p:stCondLst>
                            <p:childTnLst>
                              <p:par>
                                <p:cTn id="131" presetID="1" presetClass="entr" presetSubtype="0" fill="hold" nodeType="clickEffect">
                                  <p:stCondLst>
                                    <p:cond delay="0"/>
                                  </p:stCondLst>
                                  <p:childTnLst>
                                    <p:set>
                                      <p:cBhvr>
                                        <p:cTn id="132" dur="1" fill="hold">
                                          <p:stCondLst>
                                            <p:cond delay="0"/>
                                          </p:stCondLst>
                                        </p:cTn>
                                        <p:tgtEl>
                                          <p:spTgt spid="34"/>
                                        </p:tgtEl>
                                        <p:attrNameLst>
                                          <p:attrName>style.visibility</p:attrName>
                                        </p:attrNameLst>
                                      </p:cBhvr>
                                      <p:to>
                                        <p:strVal val="visible"/>
                                      </p:to>
                                    </p:set>
                                  </p:childTnLst>
                                </p:cTn>
                              </p:par>
                              <p:par>
                                <p:cTn id="133" presetID="1" presetClass="exit" presetSubtype="0" fill="hold" nodeType="withEffect">
                                  <p:stCondLst>
                                    <p:cond delay="0"/>
                                  </p:stCondLst>
                                  <p:childTnLst>
                                    <p:set>
                                      <p:cBhvr>
                                        <p:cTn id="134" dur="1" fill="hold">
                                          <p:stCondLst>
                                            <p:cond delay="0"/>
                                          </p:stCondLst>
                                        </p:cTn>
                                        <p:tgtEl>
                                          <p:spTgt spid="30"/>
                                        </p:tgtEl>
                                        <p:attrNameLst>
                                          <p:attrName>style.visibility</p:attrName>
                                        </p:attrNameLst>
                                      </p:cBhvr>
                                      <p:to>
                                        <p:strVal val="hidden"/>
                                      </p:to>
                                    </p:set>
                                  </p:childTnLst>
                                </p:cTn>
                              </p:par>
                            </p:childTnLst>
                          </p:cTn>
                        </p:par>
                      </p:childTnLst>
                    </p:cTn>
                  </p:par>
                  <p:par>
                    <p:cTn id="135" fill="hold">
                      <p:stCondLst>
                        <p:cond delay="indefinite"/>
                      </p:stCondLst>
                      <p:childTnLst>
                        <p:par>
                          <p:cTn id="136" fill="hold">
                            <p:stCondLst>
                              <p:cond delay="0"/>
                            </p:stCondLst>
                            <p:childTnLst>
                              <p:par>
                                <p:cTn id="137" presetID="1" presetClass="entr" presetSubtype="0" fill="hold" nodeType="clickEffect">
                                  <p:stCondLst>
                                    <p:cond delay="0"/>
                                  </p:stCondLst>
                                  <p:childTnLst>
                                    <p:set>
                                      <p:cBhvr>
                                        <p:cTn id="138" dur="1" fill="hold">
                                          <p:stCondLst>
                                            <p:cond delay="0"/>
                                          </p:stCondLst>
                                        </p:cTn>
                                        <p:tgtEl>
                                          <p:spTgt spid="37"/>
                                        </p:tgtEl>
                                        <p:attrNameLst>
                                          <p:attrName>style.visibility</p:attrName>
                                        </p:attrNameLst>
                                      </p:cBhvr>
                                      <p:to>
                                        <p:strVal val="visible"/>
                                      </p:to>
                                    </p:set>
                                  </p:childTnLst>
                                </p:cTn>
                              </p:par>
                              <p:par>
                                <p:cTn id="139" presetID="1" presetClass="exit" presetSubtype="0" fill="hold" nodeType="withEffect">
                                  <p:stCondLst>
                                    <p:cond delay="0"/>
                                  </p:stCondLst>
                                  <p:childTnLst>
                                    <p:set>
                                      <p:cBhvr>
                                        <p:cTn id="140" dur="1" fill="hold">
                                          <p:stCondLst>
                                            <p:cond delay="0"/>
                                          </p:stCondLst>
                                        </p:cTn>
                                        <p:tgtEl>
                                          <p:spTgt spid="29"/>
                                        </p:tgtEl>
                                        <p:attrNameLst>
                                          <p:attrName>style.visibility</p:attrName>
                                        </p:attrNameLst>
                                      </p:cBhvr>
                                      <p:to>
                                        <p:strVal val="hidden"/>
                                      </p:to>
                                    </p:set>
                                  </p:childTnLst>
                                </p:cTn>
                              </p:par>
                            </p:childTnLst>
                          </p:cTn>
                        </p:par>
                      </p:childTnLst>
                    </p:cTn>
                  </p:par>
                  <p:par>
                    <p:cTn id="141" fill="hold">
                      <p:stCondLst>
                        <p:cond delay="indefinite"/>
                      </p:stCondLst>
                      <p:childTnLst>
                        <p:par>
                          <p:cTn id="142" fill="hold">
                            <p:stCondLst>
                              <p:cond delay="0"/>
                            </p:stCondLst>
                            <p:childTnLst>
                              <p:par>
                                <p:cTn id="143" presetID="35" presetClass="path" presetSubtype="0" accel="50000" decel="50000" fill="hold" nodeType="clickEffect">
                                  <p:stCondLst>
                                    <p:cond delay="0"/>
                                  </p:stCondLst>
                                  <p:childTnLst>
                                    <p:animMotion origin="layout" path="M -2.5E-6 0.00185 L -0.3 -0.00324 " pathEditMode="relative" rAng="0" ptsTypes="AA">
                                      <p:cBhvr>
                                        <p:cTn id="144" dur="2000" fill="hold"/>
                                        <p:tgtEl>
                                          <p:spTgt spid="34"/>
                                        </p:tgtEl>
                                        <p:attrNameLst>
                                          <p:attrName>ppt_x</p:attrName>
                                          <p:attrName>ppt_y</p:attrName>
                                        </p:attrNameLst>
                                      </p:cBhvr>
                                      <p:rCtr x="-15000" y="-255"/>
                                    </p:animMotion>
                                  </p:childTnLst>
                                </p:cTn>
                              </p:par>
                            </p:childTnLst>
                          </p:cTn>
                        </p:par>
                      </p:childTnLst>
                    </p:cTn>
                  </p:par>
                  <p:par>
                    <p:cTn id="145" fill="hold">
                      <p:stCondLst>
                        <p:cond delay="indefinite"/>
                      </p:stCondLst>
                      <p:childTnLst>
                        <p:par>
                          <p:cTn id="146" fill="hold">
                            <p:stCondLst>
                              <p:cond delay="0"/>
                            </p:stCondLst>
                            <p:childTnLst>
                              <p:par>
                                <p:cTn id="147" presetID="1" presetClass="entr" presetSubtype="0" fill="hold" nodeType="clickEffect">
                                  <p:stCondLst>
                                    <p:cond delay="0"/>
                                  </p:stCondLst>
                                  <p:childTnLst>
                                    <p:set>
                                      <p:cBhvr>
                                        <p:cTn id="148" dur="1" fill="hold">
                                          <p:stCondLst>
                                            <p:cond delay="0"/>
                                          </p:stCondLst>
                                        </p:cTn>
                                        <p:tgtEl>
                                          <p:spTgt spid="38"/>
                                        </p:tgtEl>
                                        <p:attrNameLst>
                                          <p:attrName>style.visibility</p:attrName>
                                        </p:attrNameLst>
                                      </p:cBhvr>
                                      <p:to>
                                        <p:strVal val="visible"/>
                                      </p:to>
                                    </p:set>
                                  </p:childTnLst>
                                </p:cTn>
                              </p:par>
                              <p:par>
                                <p:cTn id="149" presetID="1" presetClass="exit" presetSubtype="0" fill="hold" nodeType="withEffect">
                                  <p:stCondLst>
                                    <p:cond delay="0"/>
                                  </p:stCondLst>
                                  <p:childTnLst>
                                    <p:set>
                                      <p:cBhvr>
                                        <p:cTn id="150" dur="1" fill="hold">
                                          <p:stCondLst>
                                            <p:cond delay="0"/>
                                          </p:stCondLst>
                                        </p:cTn>
                                        <p:tgtEl>
                                          <p:spTgt spid="34"/>
                                        </p:tgtEl>
                                        <p:attrNameLst>
                                          <p:attrName>style.visibility</p:attrName>
                                        </p:attrNameLst>
                                      </p:cBhvr>
                                      <p:to>
                                        <p:strVal val="hidden"/>
                                      </p:to>
                                    </p:set>
                                  </p:childTnLst>
                                </p:cTn>
                              </p:par>
                            </p:childTnLst>
                          </p:cTn>
                        </p:par>
                      </p:childTnLst>
                    </p:cTn>
                  </p:par>
                  <p:par>
                    <p:cTn id="151" fill="hold">
                      <p:stCondLst>
                        <p:cond delay="indefinite"/>
                      </p:stCondLst>
                      <p:childTnLst>
                        <p:par>
                          <p:cTn id="152" fill="hold">
                            <p:stCondLst>
                              <p:cond delay="0"/>
                            </p:stCondLst>
                            <p:childTnLst>
                              <p:par>
                                <p:cTn id="153" presetID="63" presetClass="path" presetSubtype="0" accel="50000" decel="50000" fill="hold" nodeType="clickEffect">
                                  <p:stCondLst>
                                    <p:cond delay="0"/>
                                  </p:stCondLst>
                                  <p:childTnLst>
                                    <p:animMotion origin="layout" path="M 4.72222E-6 1.48148E-6 L 0.15 1.48148E-6 " pathEditMode="relative" rAng="0" ptsTypes="AA">
                                      <p:cBhvr>
                                        <p:cTn id="154" dur="2000" fill="hold"/>
                                        <p:tgtEl>
                                          <p:spTgt spid="38"/>
                                        </p:tgtEl>
                                        <p:attrNameLst>
                                          <p:attrName>ppt_x</p:attrName>
                                          <p:attrName>ppt_y</p:attrName>
                                        </p:attrNameLst>
                                      </p:cBhvr>
                                      <p:rCtr x="7500" y="0"/>
                                    </p:animMotion>
                                  </p:childTnLst>
                                </p:cTn>
                              </p:par>
                            </p:childTnLst>
                          </p:cTn>
                        </p:par>
                      </p:childTnLst>
                    </p:cTn>
                  </p:par>
                  <p:par>
                    <p:cTn id="155" fill="hold">
                      <p:stCondLst>
                        <p:cond delay="indefinite"/>
                      </p:stCondLst>
                      <p:childTnLst>
                        <p:par>
                          <p:cTn id="156" fill="hold">
                            <p:stCondLst>
                              <p:cond delay="0"/>
                            </p:stCondLst>
                            <p:childTnLst>
                              <p:par>
                                <p:cTn id="157" presetID="1" presetClass="entr" presetSubtype="0" fill="hold" nodeType="clickEffect">
                                  <p:stCondLst>
                                    <p:cond delay="0"/>
                                  </p:stCondLst>
                                  <p:childTnLst>
                                    <p:set>
                                      <p:cBhvr>
                                        <p:cTn id="158" dur="1" fill="hold">
                                          <p:stCondLst>
                                            <p:cond delay="0"/>
                                          </p:stCondLst>
                                        </p:cTn>
                                        <p:tgtEl>
                                          <p:spTgt spid="42"/>
                                        </p:tgtEl>
                                        <p:attrNameLst>
                                          <p:attrName>style.visibility</p:attrName>
                                        </p:attrNameLst>
                                      </p:cBhvr>
                                      <p:to>
                                        <p:strVal val="visible"/>
                                      </p:to>
                                    </p:set>
                                  </p:childTnLst>
                                </p:cTn>
                              </p:par>
                              <p:par>
                                <p:cTn id="159" presetID="1" presetClass="exit" presetSubtype="0" fill="hold" nodeType="withEffect">
                                  <p:stCondLst>
                                    <p:cond delay="0"/>
                                  </p:stCondLst>
                                  <p:childTnLst>
                                    <p:set>
                                      <p:cBhvr>
                                        <p:cTn id="160" dur="1" fill="hold">
                                          <p:stCondLst>
                                            <p:cond delay="0"/>
                                          </p:stCondLst>
                                        </p:cTn>
                                        <p:tgtEl>
                                          <p:spTgt spid="38"/>
                                        </p:tgtEl>
                                        <p:attrNameLst>
                                          <p:attrName>style.visibility</p:attrName>
                                        </p:attrNameLst>
                                      </p:cBhvr>
                                      <p:to>
                                        <p:strVal val="hidden"/>
                                      </p:to>
                                    </p:set>
                                  </p:childTnLst>
                                </p:cTn>
                              </p:par>
                            </p:childTnLst>
                          </p:cTn>
                        </p:par>
                      </p:childTnLst>
                    </p:cTn>
                  </p:par>
                  <p:par>
                    <p:cTn id="161" fill="hold">
                      <p:stCondLst>
                        <p:cond delay="indefinite"/>
                      </p:stCondLst>
                      <p:childTnLst>
                        <p:par>
                          <p:cTn id="162" fill="hold">
                            <p:stCondLst>
                              <p:cond delay="0"/>
                            </p:stCondLst>
                            <p:childTnLst>
                              <p:par>
                                <p:cTn id="163" presetID="1" presetClass="entr" presetSubtype="0" fill="hold" nodeType="clickEffect">
                                  <p:stCondLst>
                                    <p:cond delay="0"/>
                                  </p:stCondLst>
                                  <p:childTnLst>
                                    <p:set>
                                      <p:cBhvr>
                                        <p:cTn id="164" dur="1" fill="hold">
                                          <p:stCondLst>
                                            <p:cond delay="0"/>
                                          </p:stCondLst>
                                        </p:cTn>
                                        <p:tgtEl>
                                          <p:spTgt spid="45"/>
                                        </p:tgtEl>
                                        <p:attrNameLst>
                                          <p:attrName>style.visibility</p:attrName>
                                        </p:attrNameLst>
                                      </p:cBhvr>
                                      <p:to>
                                        <p:strVal val="visible"/>
                                      </p:to>
                                    </p:set>
                                  </p:childTnLst>
                                </p:cTn>
                              </p:par>
                              <p:par>
                                <p:cTn id="165" presetID="1" presetClass="exit" presetSubtype="0" fill="hold" nodeType="withEffect">
                                  <p:stCondLst>
                                    <p:cond delay="0"/>
                                  </p:stCondLst>
                                  <p:childTnLst>
                                    <p:set>
                                      <p:cBhvr>
                                        <p:cTn id="166" dur="1" fill="hold">
                                          <p:stCondLst>
                                            <p:cond delay="0"/>
                                          </p:stCondLst>
                                        </p:cTn>
                                        <p:tgtEl>
                                          <p:spTgt spid="37"/>
                                        </p:tgtEl>
                                        <p:attrNameLst>
                                          <p:attrName>style.visibility</p:attrName>
                                        </p:attrNameLst>
                                      </p:cBhvr>
                                      <p:to>
                                        <p:strVal val="hidden"/>
                                      </p:to>
                                    </p:set>
                                  </p:childTnLst>
                                </p:cTn>
                              </p:par>
                            </p:childTnLst>
                          </p:cTn>
                        </p:par>
                      </p:childTnLst>
                    </p:cTn>
                  </p:par>
                  <p:par>
                    <p:cTn id="167" fill="hold">
                      <p:stCondLst>
                        <p:cond delay="indefinite"/>
                      </p:stCondLst>
                      <p:childTnLst>
                        <p:par>
                          <p:cTn id="168" fill="hold">
                            <p:stCondLst>
                              <p:cond delay="0"/>
                            </p:stCondLst>
                            <p:childTnLst>
                              <p:par>
                                <p:cTn id="169" presetID="63" presetClass="path" presetSubtype="0" accel="50000" decel="50000" fill="hold" nodeType="clickEffect">
                                  <p:stCondLst>
                                    <p:cond delay="0"/>
                                  </p:stCondLst>
                                  <p:childTnLst>
                                    <p:animMotion origin="layout" path="M -2.5E-6 -1.48148E-6 L 0.06042 -0.00162 " pathEditMode="relative" rAng="0" ptsTypes="AA">
                                      <p:cBhvr>
                                        <p:cTn id="170" dur="2000" fill="hold"/>
                                        <p:tgtEl>
                                          <p:spTgt spid="42"/>
                                        </p:tgtEl>
                                        <p:attrNameLst>
                                          <p:attrName>ppt_x</p:attrName>
                                          <p:attrName>ppt_y</p:attrName>
                                        </p:attrNameLst>
                                      </p:cBhvr>
                                      <p:rCtr x="3021" y="-93"/>
                                    </p:animMotion>
                                  </p:childTnLst>
                                </p:cTn>
                              </p:par>
                            </p:childTnLst>
                          </p:cTn>
                        </p:par>
                      </p:childTnLst>
                    </p:cTn>
                  </p:par>
                  <p:par>
                    <p:cTn id="171" fill="hold">
                      <p:stCondLst>
                        <p:cond delay="indefinite"/>
                      </p:stCondLst>
                      <p:childTnLst>
                        <p:par>
                          <p:cTn id="172" fill="hold">
                            <p:stCondLst>
                              <p:cond delay="0"/>
                            </p:stCondLst>
                            <p:childTnLst>
                              <p:par>
                                <p:cTn id="173" presetID="1" presetClass="entr" presetSubtype="0" fill="hold" nodeType="clickEffect">
                                  <p:stCondLst>
                                    <p:cond delay="0"/>
                                  </p:stCondLst>
                                  <p:childTnLst>
                                    <p:set>
                                      <p:cBhvr>
                                        <p:cTn id="174" dur="1" fill="hold">
                                          <p:stCondLst>
                                            <p:cond delay="0"/>
                                          </p:stCondLst>
                                        </p:cTn>
                                        <p:tgtEl>
                                          <p:spTgt spid="46"/>
                                        </p:tgtEl>
                                        <p:attrNameLst>
                                          <p:attrName>style.visibility</p:attrName>
                                        </p:attrNameLst>
                                      </p:cBhvr>
                                      <p:to>
                                        <p:strVal val="visible"/>
                                      </p:to>
                                    </p:set>
                                  </p:childTnLst>
                                </p:cTn>
                              </p:par>
                              <p:par>
                                <p:cTn id="175" presetID="1" presetClass="exit" presetSubtype="0" fill="hold" nodeType="withEffect">
                                  <p:stCondLst>
                                    <p:cond delay="0"/>
                                  </p:stCondLst>
                                  <p:childTnLst>
                                    <p:set>
                                      <p:cBhvr>
                                        <p:cTn id="176" dur="1" fill="hold">
                                          <p:stCondLst>
                                            <p:cond delay="0"/>
                                          </p:stCondLst>
                                        </p:cTn>
                                        <p:tgtEl>
                                          <p:spTgt spid="42"/>
                                        </p:tgtEl>
                                        <p:attrNameLst>
                                          <p:attrName>style.visibility</p:attrName>
                                        </p:attrNameLst>
                                      </p:cBhvr>
                                      <p:to>
                                        <p:strVal val="hidden"/>
                                      </p:to>
                                    </p:set>
                                  </p:childTnLst>
                                </p:cTn>
                              </p:par>
                            </p:childTnLst>
                          </p:cTn>
                        </p:par>
                      </p:childTnLst>
                    </p:cTn>
                  </p:par>
                  <p:par>
                    <p:cTn id="177" fill="hold">
                      <p:stCondLst>
                        <p:cond delay="indefinite"/>
                      </p:stCondLst>
                      <p:childTnLst>
                        <p:par>
                          <p:cTn id="178" fill="hold">
                            <p:stCondLst>
                              <p:cond delay="0"/>
                            </p:stCondLst>
                            <p:childTnLst>
                              <p:par>
                                <p:cTn id="179" presetID="1" presetClass="entr" presetSubtype="0" fill="hold" nodeType="clickEffect">
                                  <p:stCondLst>
                                    <p:cond delay="0"/>
                                  </p:stCondLst>
                                  <p:childTnLst>
                                    <p:set>
                                      <p:cBhvr>
                                        <p:cTn id="180" dur="1" fill="hold">
                                          <p:stCondLst>
                                            <p:cond delay="0"/>
                                          </p:stCondLst>
                                        </p:cTn>
                                        <p:tgtEl>
                                          <p:spTgt spid="58"/>
                                        </p:tgtEl>
                                        <p:attrNameLst>
                                          <p:attrName>style.visibility</p:attrName>
                                        </p:attrNameLst>
                                      </p:cBhvr>
                                      <p:to>
                                        <p:strVal val="visible"/>
                                      </p:to>
                                    </p:set>
                                  </p:childTnLst>
                                </p:cTn>
                              </p:par>
                              <p:par>
                                <p:cTn id="181" presetID="1" presetClass="exit" presetSubtype="0" fill="hold" nodeType="withEffect">
                                  <p:stCondLst>
                                    <p:cond delay="0"/>
                                  </p:stCondLst>
                                  <p:childTnLst>
                                    <p:set>
                                      <p:cBhvr>
                                        <p:cTn id="182" dur="1" fill="hold">
                                          <p:stCondLst>
                                            <p:cond delay="0"/>
                                          </p:stCondLst>
                                        </p:cTn>
                                        <p:tgtEl>
                                          <p:spTgt spid="45"/>
                                        </p:tgtEl>
                                        <p:attrNameLst>
                                          <p:attrName>style.visibility</p:attrName>
                                        </p:attrNameLst>
                                      </p:cBhvr>
                                      <p:to>
                                        <p:strVal val="hidden"/>
                                      </p:to>
                                    </p:set>
                                  </p:childTnLst>
                                </p:cTn>
                              </p:par>
                            </p:childTnLst>
                          </p:cTn>
                        </p:par>
                      </p:childTnLst>
                    </p:cTn>
                  </p:par>
                  <p:par>
                    <p:cTn id="183" fill="hold">
                      <p:stCondLst>
                        <p:cond delay="indefinite"/>
                      </p:stCondLst>
                      <p:childTnLst>
                        <p:par>
                          <p:cTn id="184" fill="hold">
                            <p:stCondLst>
                              <p:cond delay="0"/>
                            </p:stCondLst>
                            <p:childTnLst>
                              <p:par>
                                <p:cTn id="185" presetID="63" presetClass="path" presetSubtype="0" accel="50000" decel="50000" fill="hold" nodeType="clickEffect">
                                  <p:stCondLst>
                                    <p:cond delay="0"/>
                                  </p:stCondLst>
                                  <p:childTnLst>
                                    <p:animMotion origin="layout" path="M -4.44444E-6 -1.48148E-6 L 0.15018 0.00023 " pathEditMode="relative" rAng="0" ptsTypes="AA">
                                      <p:cBhvr>
                                        <p:cTn id="186" dur="2000" fill="hold"/>
                                        <p:tgtEl>
                                          <p:spTgt spid="46"/>
                                        </p:tgtEl>
                                        <p:attrNameLst>
                                          <p:attrName>ppt_x</p:attrName>
                                          <p:attrName>ppt_y</p:attrName>
                                        </p:attrNameLst>
                                      </p:cBhvr>
                                      <p:rCtr x="7500" y="0"/>
                                    </p:animMotion>
                                  </p:childTnLst>
                                </p:cTn>
                              </p:par>
                            </p:childTnLst>
                          </p:cTn>
                        </p:par>
                      </p:childTnLst>
                    </p:cTn>
                  </p:par>
                  <p:par>
                    <p:cTn id="187" fill="hold">
                      <p:stCondLst>
                        <p:cond delay="indefinite"/>
                      </p:stCondLst>
                      <p:childTnLst>
                        <p:par>
                          <p:cTn id="188" fill="hold">
                            <p:stCondLst>
                              <p:cond delay="0"/>
                            </p:stCondLst>
                            <p:childTnLst>
                              <p:par>
                                <p:cTn id="189" presetID="1" presetClass="entr" presetSubtype="0" fill="hold" nodeType="clickEffect">
                                  <p:stCondLst>
                                    <p:cond delay="0"/>
                                  </p:stCondLst>
                                  <p:childTnLst>
                                    <p:set>
                                      <p:cBhvr>
                                        <p:cTn id="190" dur="1" fill="hold">
                                          <p:stCondLst>
                                            <p:cond delay="0"/>
                                          </p:stCondLst>
                                        </p:cTn>
                                        <p:tgtEl>
                                          <p:spTgt spid="59"/>
                                        </p:tgtEl>
                                        <p:attrNameLst>
                                          <p:attrName>style.visibility</p:attrName>
                                        </p:attrNameLst>
                                      </p:cBhvr>
                                      <p:to>
                                        <p:strVal val="visible"/>
                                      </p:to>
                                    </p:set>
                                  </p:childTnLst>
                                </p:cTn>
                              </p:par>
                              <p:par>
                                <p:cTn id="191" presetID="1" presetClass="exit" presetSubtype="0" fill="hold" nodeType="withEffect">
                                  <p:stCondLst>
                                    <p:cond delay="0"/>
                                  </p:stCondLst>
                                  <p:childTnLst>
                                    <p:set>
                                      <p:cBhvr>
                                        <p:cTn id="192" dur="1" fill="hold">
                                          <p:stCondLst>
                                            <p:cond delay="0"/>
                                          </p:stCondLst>
                                        </p:cTn>
                                        <p:tgtEl>
                                          <p:spTgt spid="46"/>
                                        </p:tgtEl>
                                        <p:attrNameLst>
                                          <p:attrName>style.visibility</p:attrName>
                                        </p:attrNameLst>
                                      </p:cBhvr>
                                      <p:to>
                                        <p:strVal val="hidden"/>
                                      </p:to>
                                    </p:set>
                                  </p:childTnLst>
                                </p:cTn>
                              </p:par>
                            </p:childTnLst>
                          </p:cTn>
                        </p:par>
                      </p:childTnLst>
                    </p:cTn>
                  </p:par>
                  <p:par>
                    <p:cTn id="193" fill="hold">
                      <p:stCondLst>
                        <p:cond delay="indefinite"/>
                      </p:stCondLst>
                      <p:childTnLst>
                        <p:par>
                          <p:cTn id="194" fill="hold">
                            <p:stCondLst>
                              <p:cond delay="0"/>
                            </p:stCondLst>
                            <p:childTnLst>
                              <p:par>
                                <p:cTn id="195" presetID="1" presetClass="entr" presetSubtype="0" fill="hold" nodeType="clickEffect">
                                  <p:stCondLst>
                                    <p:cond delay="0"/>
                                  </p:stCondLst>
                                  <p:childTnLst>
                                    <p:set>
                                      <p:cBhvr>
                                        <p:cTn id="196" dur="1" fill="hold">
                                          <p:stCondLst>
                                            <p:cond delay="0"/>
                                          </p:stCondLst>
                                        </p:cTn>
                                        <p:tgtEl>
                                          <p:spTgt spid="62"/>
                                        </p:tgtEl>
                                        <p:attrNameLst>
                                          <p:attrName>style.visibility</p:attrName>
                                        </p:attrNameLst>
                                      </p:cBhvr>
                                      <p:to>
                                        <p:strVal val="visible"/>
                                      </p:to>
                                    </p:set>
                                  </p:childTnLst>
                                </p:cTn>
                              </p:par>
                              <p:par>
                                <p:cTn id="197" presetID="1" presetClass="exit" presetSubtype="0" fill="hold" nodeType="withEffect">
                                  <p:stCondLst>
                                    <p:cond delay="0"/>
                                  </p:stCondLst>
                                  <p:childTnLst>
                                    <p:set>
                                      <p:cBhvr>
                                        <p:cTn id="198" dur="1" fill="hold">
                                          <p:stCondLst>
                                            <p:cond delay="0"/>
                                          </p:stCondLst>
                                        </p:cTn>
                                        <p:tgtEl>
                                          <p:spTgt spid="58"/>
                                        </p:tgtEl>
                                        <p:attrNameLst>
                                          <p:attrName>style.visibility</p:attrName>
                                        </p:attrNameLst>
                                      </p:cBhvr>
                                      <p:to>
                                        <p:strVal val="hidden"/>
                                      </p:to>
                                    </p:set>
                                  </p:childTnLst>
                                </p:cTn>
                              </p:par>
                            </p:childTnLst>
                          </p:cTn>
                        </p:par>
                      </p:childTnLst>
                    </p:cTn>
                  </p:par>
                  <p:par>
                    <p:cTn id="199" fill="hold">
                      <p:stCondLst>
                        <p:cond delay="indefinite"/>
                      </p:stCondLst>
                      <p:childTnLst>
                        <p:par>
                          <p:cTn id="200" fill="hold">
                            <p:stCondLst>
                              <p:cond delay="0"/>
                            </p:stCondLst>
                            <p:childTnLst>
                              <p:par>
                                <p:cTn id="201" presetID="35" presetClass="path" presetSubtype="0" accel="50000" decel="50000" fill="hold" nodeType="clickEffect">
                                  <p:stCondLst>
                                    <p:cond delay="0"/>
                                  </p:stCondLst>
                                  <p:childTnLst>
                                    <p:animMotion origin="layout" path="M 2.77778E-6 -1.48148E-6 L -0.36528 -1.48148E-6 " pathEditMode="relative" rAng="0" ptsTypes="AA">
                                      <p:cBhvr>
                                        <p:cTn id="202" dur="2000" fill="hold"/>
                                        <p:tgtEl>
                                          <p:spTgt spid="59"/>
                                        </p:tgtEl>
                                        <p:attrNameLst>
                                          <p:attrName>ppt_x</p:attrName>
                                          <p:attrName>ppt_y</p:attrName>
                                        </p:attrNameLst>
                                      </p:cBhvr>
                                      <p:rCtr x="-18264" y="0"/>
                                    </p:animMotion>
                                  </p:childTnLst>
                                </p:cTn>
                              </p:par>
                            </p:childTnLst>
                          </p:cTn>
                        </p:par>
                      </p:childTnLst>
                    </p:cTn>
                  </p:par>
                  <p:par>
                    <p:cTn id="203" fill="hold">
                      <p:stCondLst>
                        <p:cond delay="indefinite"/>
                      </p:stCondLst>
                      <p:childTnLst>
                        <p:par>
                          <p:cTn id="204" fill="hold">
                            <p:stCondLst>
                              <p:cond delay="0"/>
                            </p:stCondLst>
                            <p:childTnLst>
                              <p:par>
                                <p:cTn id="205" presetID="1" presetClass="entr" presetSubtype="0" fill="hold" nodeType="clickEffect">
                                  <p:stCondLst>
                                    <p:cond delay="0"/>
                                  </p:stCondLst>
                                  <p:childTnLst>
                                    <p:set>
                                      <p:cBhvr>
                                        <p:cTn id="206" dur="1" fill="hold">
                                          <p:stCondLst>
                                            <p:cond delay="0"/>
                                          </p:stCondLst>
                                        </p:cTn>
                                        <p:tgtEl>
                                          <p:spTgt spid="67"/>
                                        </p:tgtEl>
                                        <p:attrNameLst>
                                          <p:attrName>style.visibility</p:attrName>
                                        </p:attrNameLst>
                                      </p:cBhvr>
                                      <p:to>
                                        <p:strVal val="visible"/>
                                      </p:to>
                                    </p:set>
                                  </p:childTnLst>
                                </p:cTn>
                              </p:par>
                              <p:par>
                                <p:cTn id="207" presetID="1" presetClass="exit" presetSubtype="0" fill="hold" nodeType="withEffect">
                                  <p:stCondLst>
                                    <p:cond delay="0"/>
                                  </p:stCondLst>
                                  <p:childTnLst>
                                    <p:set>
                                      <p:cBhvr>
                                        <p:cTn id="208" dur="1" fill="hold">
                                          <p:stCondLst>
                                            <p:cond delay="0"/>
                                          </p:stCondLst>
                                        </p:cTn>
                                        <p:tgtEl>
                                          <p:spTgt spid="59"/>
                                        </p:tgtEl>
                                        <p:attrNameLst>
                                          <p:attrName>style.visibility</p:attrName>
                                        </p:attrNameLst>
                                      </p:cBhvr>
                                      <p:to>
                                        <p:strVal val="hidden"/>
                                      </p:to>
                                    </p:set>
                                  </p:childTnLst>
                                </p:cTn>
                              </p:par>
                            </p:childTnLst>
                          </p:cTn>
                        </p:par>
                      </p:childTnLst>
                    </p:cTn>
                  </p:par>
                  <p:par>
                    <p:cTn id="209" fill="hold">
                      <p:stCondLst>
                        <p:cond delay="indefinite"/>
                      </p:stCondLst>
                      <p:childTnLst>
                        <p:par>
                          <p:cTn id="210" fill="hold">
                            <p:stCondLst>
                              <p:cond delay="0"/>
                            </p:stCondLst>
                            <p:childTnLst>
                              <p:par>
                                <p:cTn id="211" presetID="1" presetClass="entr" presetSubtype="0" fill="hold" nodeType="clickEffect">
                                  <p:stCondLst>
                                    <p:cond delay="0"/>
                                  </p:stCondLst>
                                  <p:childTnLst>
                                    <p:set>
                                      <p:cBhvr>
                                        <p:cTn id="212" dur="1" fill="hold">
                                          <p:stCondLst>
                                            <p:cond delay="0"/>
                                          </p:stCondLst>
                                        </p:cTn>
                                        <p:tgtEl>
                                          <p:spTgt spid="66"/>
                                        </p:tgtEl>
                                        <p:attrNameLst>
                                          <p:attrName>style.visibility</p:attrName>
                                        </p:attrNameLst>
                                      </p:cBhvr>
                                      <p:to>
                                        <p:strVal val="visible"/>
                                      </p:to>
                                    </p:set>
                                  </p:childTnLst>
                                </p:cTn>
                              </p:par>
                              <p:par>
                                <p:cTn id="213" presetID="1" presetClass="exit" presetSubtype="0" fill="hold" nodeType="withEffect">
                                  <p:stCondLst>
                                    <p:cond delay="0"/>
                                  </p:stCondLst>
                                  <p:childTnLst>
                                    <p:set>
                                      <p:cBhvr>
                                        <p:cTn id="214" dur="1" fill="hold">
                                          <p:stCondLst>
                                            <p:cond delay="0"/>
                                          </p:stCondLst>
                                        </p:cTn>
                                        <p:tgtEl>
                                          <p:spTgt spid="62"/>
                                        </p:tgtEl>
                                        <p:attrNameLst>
                                          <p:attrName>style.visibility</p:attrName>
                                        </p:attrNameLst>
                                      </p:cBhvr>
                                      <p:to>
                                        <p:strVal val="hidden"/>
                                      </p:to>
                                    </p:set>
                                  </p:childTnLst>
                                </p:cTn>
                              </p:par>
                            </p:childTnLst>
                          </p:cTn>
                        </p:par>
                      </p:childTnLst>
                    </p:cTn>
                  </p:par>
                  <p:par>
                    <p:cTn id="215" fill="hold">
                      <p:stCondLst>
                        <p:cond delay="indefinite"/>
                      </p:stCondLst>
                      <p:childTnLst>
                        <p:par>
                          <p:cTn id="216" fill="hold">
                            <p:stCondLst>
                              <p:cond delay="0"/>
                            </p:stCondLst>
                            <p:childTnLst>
                              <p:par>
                                <p:cTn id="217" presetID="63" presetClass="path" presetSubtype="0" accel="50000" decel="50000" fill="hold" nodeType="clickEffect">
                                  <p:stCondLst>
                                    <p:cond delay="0"/>
                                  </p:stCondLst>
                                  <p:childTnLst>
                                    <p:animMotion origin="layout" path="M 5.55556E-7 -4.07407E-6 L 0.20573 -4.07407E-6 " pathEditMode="relative" rAng="0" ptsTypes="AA">
                                      <p:cBhvr>
                                        <p:cTn id="218" dur="2000" fill="hold"/>
                                        <p:tgtEl>
                                          <p:spTgt spid="67"/>
                                        </p:tgtEl>
                                        <p:attrNameLst>
                                          <p:attrName>ppt_x</p:attrName>
                                          <p:attrName>ppt_y</p:attrName>
                                        </p:attrNameLst>
                                      </p:cBhvr>
                                      <p:rCtr x="10278" y="0"/>
                                    </p:animMotion>
                                  </p:childTnLst>
                                </p:cTn>
                              </p:par>
                            </p:childTnLst>
                          </p:cTn>
                        </p:par>
                      </p:childTnLst>
                    </p:cTn>
                  </p:par>
                  <p:par>
                    <p:cTn id="219" fill="hold">
                      <p:stCondLst>
                        <p:cond delay="indefinite"/>
                      </p:stCondLst>
                      <p:childTnLst>
                        <p:par>
                          <p:cTn id="220" fill="hold">
                            <p:stCondLst>
                              <p:cond delay="0"/>
                            </p:stCondLst>
                            <p:childTnLst>
                              <p:par>
                                <p:cTn id="221" presetID="1" presetClass="entr" presetSubtype="0" fill="hold" nodeType="clickEffect">
                                  <p:stCondLst>
                                    <p:cond delay="0"/>
                                  </p:stCondLst>
                                  <p:childTnLst>
                                    <p:set>
                                      <p:cBhvr>
                                        <p:cTn id="222"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223" fill="hold">
                      <p:stCondLst>
                        <p:cond delay="indefinite"/>
                      </p:stCondLst>
                      <p:childTnLst>
                        <p:par>
                          <p:cTn id="224" fill="hold">
                            <p:stCondLst>
                              <p:cond delay="0"/>
                            </p:stCondLst>
                            <p:childTnLst>
                              <p:par>
                                <p:cTn id="225" presetID="1" presetClass="entr" presetSubtype="0" fill="hold" nodeType="clickEffect">
                                  <p:stCondLst>
                                    <p:cond delay="0"/>
                                  </p:stCondLst>
                                  <p:childTnLst>
                                    <p:set>
                                      <p:cBhvr>
                                        <p:cTn id="226" dur="1" fill="hold">
                                          <p:stCondLst>
                                            <p:cond delay="0"/>
                                          </p:stCondLst>
                                        </p:cTn>
                                        <p:tgtEl>
                                          <p:spTgt spid="70"/>
                                        </p:tgtEl>
                                        <p:attrNameLst>
                                          <p:attrName>style.visibility</p:attrName>
                                        </p:attrNameLst>
                                      </p:cBhvr>
                                      <p:to>
                                        <p:strVal val="visible"/>
                                      </p:to>
                                    </p:set>
                                  </p:childTnLst>
                                </p:cTn>
                              </p:par>
                              <p:par>
                                <p:cTn id="227" presetID="1" presetClass="exit" presetSubtype="0" fill="hold" nodeType="withEffect">
                                  <p:stCondLst>
                                    <p:cond delay="0"/>
                                  </p:stCondLst>
                                  <p:childTnLst>
                                    <p:set>
                                      <p:cBhvr>
                                        <p:cTn id="228" dur="1" fill="hold">
                                          <p:stCondLst>
                                            <p:cond delay="0"/>
                                          </p:stCondLst>
                                        </p:cTn>
                                        <p:tgtEl>
                                          <p:spTgt spid="67"/>
                                        </p:tgtEl>
                                        <p:attrNameLst>
                                          <p:attrName>style.visibility</p:attrName>
                                        </p:attrNameLst>
                                      </p:cBhvr>
                                      <p:to>
                                        <p:strVal val="hidden"/>
                                      </p:to>
                                    </p:set>
                                  </p:childTnLst>
                                </p:cTn>
                              </p:par>
                            </p:childTnLst>
                          </p:cTn>
                        </p:par>
                      </p:childTnLst>
                    </p:cTn>
                  </p:par>
                  <p:par>
                    <p:cTn id="229" fill="hold">
                      <p:stCondLst>
                        <p:cond delay="indefinite"/>
                      </p:stCondLst>
                      <p:childTnLst>
                        <p:par>
                          <p:cTn id="230" fill="hold">
                            <p:stCondLst>
                              <p:cond delay="0"/>
                            </p:stCondLst>
                            <p:childTnLst>
                              <p:par>
                                <p:cTn id="231" presetID="63" presetClass="path" presetSubtype="0" accel="50000" decel="50000" fill="hold" nodeType="clickEffect">
                                  <p:stCondLst>
                                    <p:cond delay="0"/>
                                  </p:stCondLst>
                                  <p:childTnLst>
                                    <p:animMotion origin="layout" path="M 3.33333E-6 4.07407E-6 L 0.20573 4.07407E-6 " pathEditMode="relative" rAng="0" ptsTypes="AA">
                                      <p:cBhvr>
                                        <p:cTn id="232" dur="2000" fill="hold"/>
                                        <p:tgtEl>
                                          <p:spTgt spid="70"/>
                                        </p:tgtEl>
                                        <p:attrNameLst>
                                          <p:attrName>ppt_x</p:attrName>
                                          <p:attrName>ppt_y</p:attrName>
                                        </p:attrNameLst>
                                      </p:cBhvr>
                                      <p:rCtr x="10278" y="0"/>
                                    </p:animMotion>
                                  </p:childTnLst>
                                </p:cTn>
                              </p:par>
                            </p:childTnLst>
                          </p:cTn>
                        </p:par>
                      </p:childTnLst>
                    </p:cTn>
                  </p:par>
                  <p:par>
                    <p:cTn id="233" fill="hold">
                      <p:stCondLst>
                        <p:cond delay="indefinite"/>
                      </p:stCondLst>
                      <p:childTnLst>
                        <p:par>
                          <p:cTn id="234" fill="hold">
                            <p:stCondLst>
                              <p:cond delay="0"/>
                            </p:stCondLst>
                            <p:childTnLst>
                              <p:par>
                                <p:cTn id="235" presetID="1" presetClass="entr" presetSubtype="0" fill="hold" nodeType="clickEffect">
                                  <p:stCondLst>
                                    <p:cond delay="0"/>
                                  </p:stCondLst>
                                  <p:childTnLst>
                                    <p:set>
                                      <p:cBhvr>
                                        <p:cTn id="236"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237" fill="hold">
                      <p:stCondLst>
                        <p:cond delay="indefinite"/>
                      </p:stCondLst>
                      <p:childTnLst>
                        <p:par>
                          <p:cTn id="238" fill="hold">
                            <p:stCondLst>
                              <p:cond delay="0"/>
                            </p:stCondLst>
                            <p:childTnLst>
                              <p:par>
                                <p:cTn id="239" presetID="1" presetClass="entr" presetSubtype="0" fill="hold" nodeType="clickEffect">
                                  <p:stCondLst>
                                    <p:cond delay="0"/>
                                  </p:stCondLst>
                                  <p:childTnLst>
                                    <p:set>
                                      <p:cBhvr>
                                        <p:cTn id="240" dur="1" fill="hold">
                                          <p:stCondLst>
                                            <p:cond delay="0"/>
                                          </p:stCondLst>
                                        </p:cTn>
                                        <p:tgtEl>
                                          <p:spTgt spid="74"/>
                                        </p:tgtEl>
                                        <p:attrNameLst>
                                          <p:attrName>style.visibility</p:attrName>
                                        </p:attrNameLst>
                                      </p:cBhvr>
                                      <p:to>
                                        <p:strVal val="visible"/>
                                      </p:to>
                                    </p:set>
                                  </p:childTnLst>
                                </p:cTn>
                              </p:par>
                              <p:par>
                                <p:cTn id="241" presetID="1" presetClass="exit" presetSubtype="0" fill="hold" nodeType="withEffect">
                                  <p:stCondLst>
                                    <p:cond delay="0"/>
                                  </p:stCondLst>
                                  <p:childTnLst>
                                    <p:set>
                                      <p:cBhvr>
                                        <p:cTn id="242" dur="1" fill="hold">
                                          <p:stCondLst>
                                            <p:cond delay="0"/>
                                          </p:stCondLst>
                                        </p:cTn>
                                        <p:tgtEl>
                                          <p:spTgt spid="70"/>
                                        </p:tgtEl>
                                        <p:attrNameLst>
                                          <p:attrName>style.visibility</p:attrName>
                                        </p:attrNameLst>
                                      </p:cBhvr>
                                      <p:to>
                                        <p:strVal val="hidden"/>
                                      </p:to>
                                    </p:set>
                                  </p:childTnLst>
                                </p:cTn>
                              </p:par>
                            </p:childTnLst>
                          </p:cTn>
                        </p:par>
                      </p:childTnLst>
                    </p:cTn>
                  </p:par>
                  <p:par>
                    <p:cTn id="243" fill="hold">
                      <p:stCondLst>
                        <p:cond delay="indefinite"/>
                      </p:stCondLst>
                      <p:childTnLst>
                        <p:par>
                          <p:cTn id="244" fill="hold">
                            <p:stCondLst>
                              <p:cond delay="0"/>
                            </p:stCondLst>
                            <p:childTnLst>
                              <p:par>
                                <p:cTn id="245" presetID="1" presetClass="entr" presetSubtype="0" fill="hold" nodeType="clickEffect">
                                  <p:stCondLst>
                                    <p:cond delay="0"/>
                                  </p:stCondLst>
                                  <p:childTnLst>
                                    <p:set>
                                      <p:cBhvr>
                                        <p:cTn id="246" dur="1" fill="hold">
                                          <p:stCondLst>
                                            <p:cond delay="0"/>
                                          </p:stCondLst>
                                        </p:cTn>
                                        <p:tgtEl>
                                          <p:spTgt spid="77"/>
                                        </p:tgtEl>
                                        <p:attrNameLst>
                                          <p:attrName>style.visibility</p:attrName>
                                        </p:attrNameLst>
                                      </p:cBhvr>
                                      <p:to>
                                        <p:strVal val="visible"/>
                                      </p:to>
                                    </p:set>
                                  </p:childTnLst>
                                </p:cTn>
                              </p:par>
                              <p:par>
                                <p:cTn id="247" presetID="1" presetClass="exit" presetSubtype="0" fill="hold" nodeType="withEffect">
                                  <p:stCondLst>
                                    <p:cond delay="0"/>
                                  </p:stCondLst>
                                  <p:childTnLst>
                                    <p:set>
                                      <p:cBhvr>
                                        <p:cTn id="248" dur="1" fill="hold">
                                          <p:stCondLst>
                                            <p:cond delay="0"/>
                                          </p:stCondLst>
                                        </p:cTn>
                                        <p:tgtEl>
                                          <p:spTgt spid="7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3163C61-82FC-4233-9818-A44238C49915}"/>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FB6BA74B-9D4B-4D48-8D09-79B0664B804A}"/>
              </a:ext>
            </a:extLst>
          </p:cNvPr>
          <p:cNvSpPr>
            <a:spLocks noGrp="1"/>
          </p:cNvSpPr>
          <p:nvPr>
            <p:ph type="body" sz="quarter" idx="12"/>
          </p:nvPr>
        </p:nvSpPr>
        <p:spPr/>
        <p:txBody>
          <a:bodyPr/>
          <a:lstStyle/>
          <a:p>
            <a:r>
              <a:rPr lang="en-US" dirty="0"/>
              <a:t>Formal Definition: Turing Machine (TM)</a:t>
            </a:r>
          </a:p>
        </p:txBody>
      </p:sp>
      <p:sp>
        <p:nvSpPr>
          <p:cNvPr id="4" name="Text Placeholder 3">
            <a:extLst>
              <a:ext uri="{FF2B5EF4-FFF2-40B4-BE49-F238E27FC236}">
                <a16:creationId xmlns:a16="http://schemas.microsoft.com/office/drawing/2014/main" id="{26EB96EF-3A3A-46C3-8BFA-6670A85C359C}"/>
              </a:ext>
            </a:extLst>
          </p:cNvPr>
          <p:cNvSpPr>
            <a:spLocks noGrp="1"/>
          </p:cNvSpPr>
          <p:nvPr>
            <p:ph type="body" sz="quarter" idx="13"/>
          </p:nvPr>
        </p:nvSpPr>
        <p:spPr/>
        <p:txBody>
          <a:bodyPr>
            <a:normAutofit/>
          </a:bodyPr>
          <a:lstStyle/>
          <a:p>
            <a:pPr eaLnBrk="1" hangingPunct="1"/>
            <a:r>
              <a:rPr lang="en-US" altLang="en-US" sz="2800" dirty="0"/>
              <a:t>A Turing machine </a:t>
            </a:r>
            <a:r>
              <a:rPr lang="en-US" altLang="en-US" sz="2800" b="1" dirty="0">
                <a:latin typeface="Times New Roman" panose="02020603050405020304" pitchFamily="18" charset="0"/>
                <a:cs typeface="Times New Roman" panose="02020603050405020304" pitchFamily="18" charset="0"/>
              </a:rPr>
              <a:t>M</a:t>
            </a:r>
            <a:r>
              <a:rPr lang="en-US" altLang="en-US" sz="2800" dirty="0"/>
              <a:t> is defined by a </a:t>
            </a:r>
            <a:r>
              <a:rPr lang="en-US" altLang="en-US" sz="2800" b="1" dirty="0">
                <a:latin typeface="Times New Roman" panose="02020603050405020304" pitchFamily="18" charset="0"/>
                <a:cs typeface="Times New Roman" panose="02020603050405020304" pitchFamily="18" charset="0"/>
              </a:rPr>
              <a:t>7</a:t>
            </a:r>
            <a:r>
              <a:rPr lang="en-US" altLang="en-US" sz="2800" dirty="0"/>
              <a:t>-tuple </a:t>
            </a:r>
            <a:br>
              <a:rPr lang="en-US" altLang="en-US" sz="2800" dirty="0"/>
            </a:br>
            <a:r>
              <a:rPr lang="en-US" altLang="en-US" sz="2800" b="1" dirty="0">
                <a:latin typeface="Times New Roman" panose="02020603050405020304" pitchFamily="18" charset="0"/>
                <a:cs typeface="Times New Roman" panose="02020603050405020304" pitchFamily="18" charset="0"/>
              </a:rPr>
              <a:t>(Q, </a:t>
            </a:r>
            <a:r>
              <a:rPr lang="en-US" altLang="en-US" sz="2800" b="1" dirty="0">
                <a:latin typeface="Times New Roman" panose="02020603050405020304" pitchFamily="18" charset="0"/>
                <a:cs typeface="Times New Roman" panose="02020603050405020304" pitchFamily="18" charset="0"/>
                <a:sym typeface="Symbol" panose="05050102010706020507" pitchFamily="18" charset="2"/>
              </a:rPr>
              <a:t>, , , q</a:t>
            </a:r>
            <a:r>
              <a:rPr lang="en-US" altLang="en-US" sz="2800" b="1" baseline="-25000" dirty="0">
                <a:latin typeface="Times New Roman" panose="02020603050405020304" pitchFamily="18" charset="0"/>
                <a:cs typeface="Times New Roman" panose="02020603050405020304" pitchFamily="18" charset="0"/>
                <a:sym typeface="Symbol" panose="05050102010706020507" pitchFamily="18" charset="2"/>
              </a:rPr>
              <a:t>0</a:t>
            </a:r>
            <a:r>
              <a:rPr lang="en-US" altLang="en-US" sz="2800" b="1" dirty="0">
                <a:latin typeface="Times New Roman" panose="02020603050405020304" pitchFamily="18" charset="0"/>
                <a:cs typeface="Times New Roman" panose="02020603050405020304" pitchFamily="18" charset="0"/>
                <a:sym typeface="Symbol" panose="05050102010706020507" pitchFamily="18" charset="2"/>
              </a:rPr>
              <a:t>, </a:t>
            </a:r>
            <a:r>
              <a:rPr lang="en-US" altLang="en-US" sz="2800" b="1" dirty="0" err="1">
                <a:latin typeface="Times New Roman" panose="02020603050405020304" pitchFamily="18" charset="0"/>
                <a:cs typeface="Times New Roman" panose="02020603050405020304" pitchFamily="18" charset="0"/>
                <a:sym typeface="Symbol" panose="05050102010706020507" pitchFamily="18" charset="2"/>
              </a:rPr>
              <a:t>q</a:t>
            </a:r>
            <a:r>
              <a:rPr lang="en-US" altLang="en-US" sz="2800" b="1" baseline="-25000" dirty="0" err="1">
                <a:latin typeface="Times New Roman" panose="02020603050405020304" pitchFamily="18" charset="0"/>
                <a:cs typeface="Times New Roman" panose="02020603050405020304" pitchFamily="18" charset="0"/>
                <a:sym typeface="Symbol" panose="05050102010706020507" pitchFamily="18" charset="2"/>
              </a:rPr>
              <a:t>accept</a:t>
            </a:r>
            <a:r>
              <a:rPr lang="en-US" altLang="en-US" sz="2800" b="1" dirty="0">
                <a:latin typeface="Times New Roman" panose="02020603050405020304" pitchFamily="18" charset="0"/>
                <a:cs typeface="Times New Roman" panose="02020603050405020304" pitchFamily="18" charset="0"/>
                <a:sym typeface="Symbol" panose="05050102010706020507" pitchFamily="18" charset="2"/>
              </a:rPr>
              <a:t>, </a:t>
            </a:r>
            <a:r>
              <a:rPr lang="en-US" altLang="en-US" sz="2800" b="1" dirty="0" err="1">
                <a:latin typeface="Times New Roman" panose="02020603050405020304" pitchFamily="18" charset="0"/>
                <a:cs typeface="Times New Roman" panose="02020603050405020304" pitchFamily="18" charset="0"/>
                <a:sym typeface="Symbol" panose="05050102010706020507" pitchFamily="18" charset="2"/>
              </a:rPr>
              <a:t>q</a:t>
            </a:r>
            <a:r>
              <a:rPr lang="en-US" altLang="en-US" sz="2800" b="1" baseline="-25000" dirty="0" err="1">
                <a:latin typeface="Times New Roman" panose="02020603050405020304" pitchFamily="18" charset="0"/>
                <a:cs typeface="Times New Roman" panose="02020603050405020304" pitchFamily="18" charset="0"/>
                <a:sym typeface="Symbol" panose="05050102010706020507" pitchFamily="18" charset="2"/>
              </a:rPr>
              <a:t>reject</a:t>
            </a:r>
            <a:r>
              <a:rPr lang="en-US" altLang="en-US" sz="2800" b="1" dirty="0">
                <a:latin typeface="Times New Roman" panose="02020603050405020304" pitchFamily="18" charset="0"/>
                <a:cs typeface="Times New Roman" panose="02020603050405020304" pitchFamily="18" charset="0"/>
              </a:rPr>
              <a:t>)</a:t>
            </a:r>
            <a:endParaRPr lang="en-US" altLang="en-US" sz="2800" dirty="0"/>
          </a:p>
          <a:p>
            <a:pPr eaLnBrk="1" hangingPunct="1"/>
            <a:r>
              <a:rPr lang="en-US" altLang="en-US" sz="2800" dirty="0"/>
              <a:t> </a:t>
            </a:r>
            <a:r>
              <a:rPr lang="en-US" altLang="en-US" sz="2800" b="1" dirty="0">
                <a:latin typeface="Times New Roman" panose="02020603050405020304" pitchFamily="18" charset="0"/>
                <a:cs typeface="Times New Roman" panose="02020603050405020304" pitchFamily="18" charset="0"/>
              </a:rPr>
              <a:t>Q</a:t>
            </a:r>
            <a:r>
              <a:rPr lang="en-US" altLang="en-US" sz="2800" dirty="0"/>
              <a:t> finite set of states</a:t>
            </a:r>
          </a:p>
          <a:p>
            <a:pPr eaLnBrk="1" hangingPunct="1"/>
            <a:r>
              <a:rPr lang="en-US" altLang="en-US" sz="2800" dirty="0"/>
              <a:t> </a:t>
            </a:r>
            <a:r>
              <a:rPr lang="en-US" altLang="en-US" sz="2800" b="1" dirty="0">
                <a:latin typeface="Times New Roman" panose="02020603050405020304" pitchFamily="18" charset="0"/>
                <a:cs typeface="Times New Roman" panose="02020603050405020304" pitchFamily="18" charset="0"/>
                <a:sym typeface="Symbol" panose="05050102010706020507" pitchFamily="18" charset="2"/>
              </a:rPr>
              <a:t></a:t>
            </a:r>
            <a:r>
              <a:rPr lang="en-US" altLang="en-US" sz="2800" dirty="0">
                <a:sym typeface="Symbol" panose="05050102010706020507" pitchFamily="18" charset="2"/>
              </a:rPr>
              <a:t> finite input alphabet (without </a:t>
            </a:r>
            <a:r>
              <a:rPr lang="en-US" altLang="en-US" sz="2800" b="1" i="1" dirty="0">
                <a:sym typeface="Symbol" panose="05050102010706020507" pitchFamily="18" charset="2"/>
              </a:rPr>
              <a:t>blank symbol</a:t>
            </a:r>
            <a:r>
              <a:rPr lang="en-US" altLang="en-US" sz="2800" b="1" dirty="0">
                <a:sym typeface="Symbol" panose="05050102010706020507" pitchFamily="18" charset="2"/>
              </a:rPr>
              <a:t> </a:t>
            </a:r>
            <a:r>
              <a:rPr lang="en-US" altLang="en-US" sz="2800" dirty="0">
                <a:sym typeface="Symbol" panose="05050102010706020507" pitchFamily="18" charset="2"/>
              </a:rPr>
              <a:t>“</a:t>
            </a:r>
            <a:r>
              <a:rPr lang="en-US" altLang="en-US" sz="2800" b="1" dirty="0">
                <a:latin typeface="Cambria Math" panose="02040503050406030204" pitchFamily="18" charset="0"/>
                <a:ea typeface="Cambria Math" panose="02040503050406030204" pitchFamily="18" charset="0"/>
                <a:cs typeface="Times New Roman" panose="02020603050405020304" pitchFamily="18" charset="0"/>
                <a:sym typeface="Symbol" panose="05050102010706020507" pitchFamily="18" charset="2"/>
              </a:rPr>
              <a:t>⌴</a:t>
            </a:r>
            <a:r>
              <a:rPr lang="en-US" altLang="en-US" sz="2800" dirty="0">
                <a:sym typeface="Symbol" panose="05050102010706020507" pitchFamily="18" charset="2"/>
              </a:rPr>
              <a:t>”)</a:t>
            </a:r>
          </a:p>
          <a:p>
            <a:pPr eaLnBrk="1" hangingPunct="1"/>
            <a:r>
              <a:rPr lang="en-US" altLang="en-US" sz="2800" dirty="0">
                <a:sym typeface="Symbol" panose="05050102010706020507" pitchFamily="18" charset="2"/>
              </a:rPr>
              <a:t> </a:t>
            </a:r>
            <a:r>
              <a:rPr lang="en-US" altLang="en-US" sz="2800" b="1" dirty="0">
                <a:latin typeface="Times New Roman" panose="02020603050405020304" pitchFamily="18" charset="0"/>
                <a:cs typeface="Times New Roman" panose="02020603050405020304" pitchFamily="18" charset="0"/>
                <a:sym typeface="Symbol" panose="05050102010706020507" pitchFamily="18" charset="2"/>
              </a:rPr>
              <a:t></a:t>
            </a:r>
            <a:r>
              <a:rPr lang="en-US" altLang="en-US" sz="2800" dirty="0">
                <a:sym typeface="Symbol" panose="05050102010706020507" pitchFamily="18" charset="2"/>
              </a:rPr>
              <a:t> finite tape alphabet with </a:t>
            </a:r>
            <a:r>
              <a:rPr lang="en-US" altLang="en-US" sz="2800" b="1" dirty="0">
                <a:latin typeface="Times New Roman" panose="02020603050405020304" pitchFamily="18" charset="0"/>
                <a:cs typeface="Times New Roman" panose="02020603050405020304" pitchFamily="18" charset="0"/>
                <a:sym typeface="Symbol" panose="05050102010706020507" pitchFamily="18" charset="2"/>
              </a:rPr>
              <a:t>{</a:t>
            </a:r>
            <a:r>
              <a:rPr lang="en-US" altLang="en-US" sz="2800" b="1" dirty="0">
                <a:latin typeface="Cambria Math" panose="02040503050406030204" pitchFamily="18" charset="0"/>
                <a:ea typeface="Cambria Math" panose="02040503050406030204" pitchFamily="18" charset="0"/>
                <a:cs typeface="Times New Roman" panose="02020603050405020304" pitchFamily="18" charset="0"/>
                <a:sym typeface="Symbol" panose="05050102010706020507" pitchFamily="18" charset="2"/>
              </a:rPr>
              <a:t>⌴</a:t>
            </a:r>
            <a:r>
              <a:rPr lang="en-US" altLang="en-US" sz="2800" b="1" dirty="0">
                <a:latin typeface="Times New Roman" panose="02020603050405020304" pitchFamily="18" charset="0"/>
                <a:cs typeface="Times New Roman" panose="02020603050405020304" pitchFamily="18" charset="0"/>
                <a:sym typeface="Symbol" panose="05050102010706020507" pitchFamily="18" charset="2"/>
              </a:rPr>
              <a:t>}     </a:t>
            </a:r>
          </a:p>
          <a:p>
            <a:r>
              <a:rPr lang="en-US" altLang="en-US" sz="2800" dirty="0">
                <a:sym typeface="Symbol" panose="05050102010706020507" pitchFamily="18" charset="2"/>
              </a:rPr>
              <a:t> </a:t>
            </a:r>
            <a:r>
              <a:rPr lang="en-US" altLang="en-US" sz="2800" b="1" dirty="0">
                <a:latin typeface="Times New Roman" panose="02020603050405020304" pitchFamily="18" charset="0"/>
                <a:cs typeface="Times New Roman" panose="02020603050405020304" pitchFamily="18" charset="0"/>
                <a:sym typeface="Symbol" panose="05050102010706020507" pitchFamily="18" charset="2"/>
              </a:rPr>
              <a:t></a:t>
            </a:r>
            <a:r>
              <a:rPr lang="en-US" altLang="en-US" sz="2800" dirty="0">
                <a:sym typeface="Symbol" panose="05050102010706020507" pitchFamily="18" charset="2"/>
              </a:rPr>
              <a:t> the transition function</a:t>
            </a:r>
            <a:br>
              <a:rPr lang="en-US" altLang="en-US" sz="2800" dirty="0">
                <a:sym typeface="Symbol" panose="05050102010706020507" pitchFamily="18" charset="2"/>
              </a:rPr>
            </a:br>
            <a:r>
              <a:rPr lang="en-US" altLang="en-US" sz="2800" dirty="0">
                <a:sym typeface="Symbol" panose="05050102010706020507" pitchFamily="18" charset="2"/>
              </a:rPr>
              <a:t>       </a:t>
            </a:r>
            <a:r>
              <a:rPr lang="en-US" altLang="en-US" sz="2800" b="1" dirty="0">
                <a:latin typeface="Times New Roman" panose="02020603050405020304" pitchFamily="18" charset="0"/>
                <a:cs typeface="Times New Roman" panose="02020603050405020304" pitchFamily="18" charset="0"/>
                <a:sym typeface="Symbol" panose="05050102010706020507" pitchFamily="18" charset="2"/>
              </a:rPr>
              <a:t>: Q\{</a:t>
            </a:r>
            <a:r>
              <a:rPr lang="en-US" altLang="en-US" sz="2800" b="1" dirty="0" err="1">
                <a:latin typeface="Times New Roman" panose="02020603050405020304" pitchFamily="18" charset="0"/>
                <a:cs typeface="Times New Roman" panose="02020603050405020304" pitchFamily="18" charset="0"/>
                <a:sym typeface="Symbol" panose="05050102010706020507" pitchFamily="18" charset="2"/>
              </a:rPr>
              <a:t>q</a:t>
            </a:r>
            <a:r>
              <a:rPr lang="en-US" altLang="en-US" sz="2800" b="1" baseline="-25000" dirty="0" err="1">
                <a:latin typeface="Times New Roman" panose="02020603050405020304" pitchFamily="18" charset="0"/>
                <a:cs typeface="Times New Roman" panose="02020603050405020304" pitchFamily="18" charset="0"/>
                <a:sym typeface="Symbol" panose="05050102010706020507" pitchFamily="18" charset="2"/>
              </a:rPr>
              <a:t>accept</a:t>
            </a:r>
            <a:r>
              <a:rPr lang="en-US" altLang="en-US" sz="2800" b="1" dirty="0">
                <a:latin typeface="Times New Roman" panose="02020603050405020304" pitchFamily="18" charset="0"/>
                <a:cs typeface="Times New Roman" panose="02020603050405020304" pitchFamily="18" charset="0"/>
                <a:sym typeface="Symbol" panose="05050102010706020507" pitchFamily="18" charset="2"/>
              </a:rPr>
              <a:t>, </a:t>
            </a:r>
            <a:r>
              <a:rPr lang="en-US" altLang="en-US" sz="2800" b="1" dirty="0" err="1">
                <a:latin typeface="Times New Roman" panose="02020603050405020304" pitchFamily="18" charset="0"/>
                <a:cs typeface="Times New Roman" panose="02020603050405020304" pitchFamily="18" charset="0"/>
                <a:sym typeface="Symbol" panose="05050102010706020507" pitchFamily="18" charset="2"/>
              </a:rPr>
              <a:t>q</a:t>
            </a:r>
            <a:r>
              <a:rPr lang="en-US" altLang="en-US" sz="2800" b="1" baseline="-25000" dirty="0" err="1">
                <a:latin typeface="Times New Roman" panose="02020603050405020304" pitchFamily="18" charset="0"/>
                <a:cs typeface="Times New Roman" panose="02020603050405020304" pitchFamily="18" charset="0"/>
                <a:sym typeface="Symbol" panose="05050102010706020507" pitchFamily="18" charset="2"/>
              </a:rPr>
              <a:t>reject</a:t>
            </a:r>
            <a:r>
              <a:rPr lang="en-US" altLang="en-US" sz="2800" b="1" dirty="0">
                <a:latin typeface="Times New Roman" panose="02020603050405020304" pitchFamily="18" charset="0"/>
                <a:cs typeface="Times New Roman" panose="02020603050405020304" pitchFamily="18" charset="0"/>
                <a:sym typeface="Symbol" panose="05050102010706020507" pitchFamily="18" charset="2"/>
              </a:rPr>
              <a:t>}    Q    {L,R}</a:t>
            </a:r>
            <a:endParaRPr lang="en-US" altLang="en-US" sz="2800" b="1" dirty="0">
              <a:latin typeface="Times New Roman" panose="02020603050405020304" pitchFamily="18" charset="0"/>
              <a:cs typeface="Times New Roman" panose="02020603050405020304" pitchFamily="18" charset="0"/>
            </a:endParaRPr>
          </a:p>
          <a:p>
            <a:pPr eaLnBrk="1" hangingPunct="1"/>
            <a:r>
              <a:rPr lang="en-US" altLang="en-US" sz="2800" dirty="0">
                <a:sym typeface="Symbol" panose="05050102010706020507" pitchFamily="18" charset="2"/>
              </a:rPr>
              <a:t> </a:t>
            </a:r>
            <a:r>
              <a:rPr lang="en-US" altLang="en-US" sz="2800" b="1" dirty="0">
                <a:latin typeface="Times New Roman" panose="02020603050405020304" pitchFamily="18" charset="0"/>
                <a:cs typeface="Times New Roman" panose="02020603050405020304" pitchFamily="18" charset="0"/>
                <a:sym typeface="Symbol" panose="05050102010706020507" pitchFamily="18" charset="2"/>
              </a:rPr>
              <a:t>q</a:t>
            </a:r>
            <a:r>
              <a:rPr lang="en-US" altLang="en-US" sz="2800" b="1" baseline="-25000" dirty="0">
                <a:latin typeface="Times New Roman" panose="02020603050405020304" pitchFamily="18" charset="0"/>
                <a:cs typeface="Times New Roman" panose="02020603050405020304" pitchFamily="18" charset="0"/>
                <a:sym typeface="Symbol" panose="05050102010706020507" pitchFamily="18" charset="2"/>
              </a:rPr>
              <a:t>0</a:t>
            </a:r>
            <a:r>
              <a:rPr lang="en-US" altLang="en-US" sz="2800" dirty="0">
                <a:sym typeface="Symbol" panose="05050102010706020507" pitchFamily="18" charset="2"/>
              </a:rPr>
              <a:t> start state </a:t>
            </a:r>
            <a:r>
              <a:rPr lang="en-US" altLang="en-US" sz="2800" b="1" dirty="0">
                <a:latin typeface="Times New Roman" panose="02020603050405020304" pitchFamily="18" charset="0"/>
                <a:cs typeface="Times New Roman" panose="02020603050405020304" pitchFamily="18" charset="0"/>
                <a:sym typeface="Symbol" panose="05050102010706020507" pitchFamily="18" charset="2"/>
              </a:rPr>
              <a:t> Q</a:t>
            </a:r>
          </a:p>
          <a:p>
            <a:pPr eaLnBrk="1" hangingPunct="1"/>
            <a:r>
              <a:rPr lang="en-US" altLang="en-US" sz="2800" dirty="0">
                <a:sym typeface="Symbol" panose="05050102010706020507" pitchFamily="18" charset="2"/>
              </a:rPr>
              <a:t> </a:t>
            </a:r>
            <a:r>
              <a:rPr lang="en-US" altLang="en-US" sz="2800" b="1" dirty="0" err="1">
                <a:latin typeface="Times New Roman" panose="02020603050405020304" pitchFamily="18" charset="0"/>
                <a:cs typeface="Times New Roman" panose="02020603050405020304" pitchFamily="18" charset="0"/>
                <a:sym typeface="Symbol" panose="05050102010706020507" pitchFamily="18" charset="2"/>
              </a:rPr>
              <a:t>q</a:t>
            </a:r>
            <a:r>
              <a:rPr lang="en-US" altLang="en-US" sz="2800" b="1" baseline="-25000" dirty="0" err="1">
                <a:latin typeface="Times New Roman" panose="02020603050405020304" pitchFamily="18" charset="0"/>
                <a:cs typeface="Times New Roman" panose="02020603050405020304" pitchFamily="18" charset="0"/>
                <a:sym typeface="Symbol" panose="05050102010706020507" pitchFamily="18" charset="2"/>
              </a:rPr>
              <a:t>accept</a:t>
            </a:r>
            <a:r>
              <a:rPr lang="en-US" altLang="en-US" sz="2800" dirty="0">
                <a:sym typeface="Symbol" panose="05050102010706020507" pitchFamily="18" charset="2"/>
              </a:rPr>
              <a:t> accept state </a:t>
            </a:r>
            <a:r>
              <a:rPr lang="en-US" altLang="en-US" sz="2800" b="1" dirty="0">
                <a:latin typeface="Times New Roman" panose="02020603050405020304" pitchFamily="18" charset="0"/>
                <a:cs typeface="Times New Roman" panose="02020603050405020304" pitchFamily="18" charset="0"/>
                <a:sym typeface="Symbol" panose="05050102010706020507" pitchFamily="18" charset="2"/>
              </a:rPr>
              <a:t> Q</a:t>
            </a:r>
          </a:p>
          <a:p>
            <a:pPr eaLnBrk="1" hangingPunct="1"/>
            <a:r>
              <a:rPr lang="en-US" altLang="en-US" sz="2800" dirty="0">
                <a:sym typeface="Symbol" panose="05050102010706020507" pitchFamily="18" charset="2"/>
              </a:rPr>
              <a:t> </a:t>
            </a:r>
            <a:r>
              <a:rPr lang="en-US" altLang="en-US" sz="2800" b="1" dirty="0" err="1">
                <a:latin typeface="Times New Roman" panose="02020603050405020304" pitchFamily="18" charset="0"/>
                <a:cs typeface="Times New Roman" panose="02020603050405020304" pitchFamily="18" charset="0"/>
                <a:sym typeface="Symbol" panose="05050102010706020507" pitchFamily="18" charset="2"/>
              </a:rPr>
              <a:t>q</a:t>
            </a:r>
            <a:r>
              <a:rPr lang="en-US" altLang="en-US" sz="2800" b="1" baseline="-25000" dirty="0" err="1">
                <a:latin typeface="Times New Roman" panose="02020603050405020304" pitchFamily="18" charset="0"/>
                <a:cs typeface="Times New Roman" panose="02020603050405020304" pitchFamily="18" charset="0"/>
                <a:sym typeface="Symbol" panose="05050102010706020507" pitchFamily="18" charset="2"/>
              </a:rPr>
              <a:t>reject</a:t>
            </a:r>
            <a:r>
              <a:rPr lang="en-US" altLang="en-US" sz="2800" dirty="0">
                <a:sym typeface="Symbol" panose="05050102010706020507" pitchFamily="18" charset="2"/>
              </a:rPr>
              <a:t> reject state </a:t>
            </a:r>
            <a:r>
              <a:rPr lang="en-US" altLang="en-US" sz="2800" b="1" dirty="0">
                <a:latin typeface="Times New Roman" panose="02020603050405020304" pitchFamily="18" charset="0"/>
                <a:cs typeface="Times New Roman" panose="02020603050405020304" pitchFamily="18" charset="0"/>
                <a:sym typeface="Symbol" panose="05050102010706020507" pitchFamily="18" charset="2"/>
              </a:rPr>
              <a:t> Q</a:t>
            </a:r>
          </a:p>
          <a:p>
            <a:pPr lvl="1"/>
            <a:r>
              <a:rPr lang="en-US" altLang="en-US" sz="2800" b="1" dirty="0">
                <a:latin typeface="Times New Roman" panose="02020603050405020304" pitchFamily="18" charset="0"/>
                <a:cs typeface="Times New Roman" panose="02020603050405020304" pitchFamily="18" charset="0"/>
                <a:sym typeface="Symbol" panose="05050102010706020507" pitchFamily="18" charset="2"/>
              </a:rPr>
              <a:t> </a:t>
            </a:r>
            <a:r>
              <a:rPr lang="en-US" altLang="en-US" sz="2800" b="1" dirty="0" err="1">
                <a:latin typeface="Times New Roman" panose="02020603050405020304" pitchFamily="18" charset="0"/>
                <a:cs typeface="Times New Roman" panose="02020603050405020304" pitchFamily="18" charset="0"/>
                <a:sym typeface="Symbol" panose="05050102010706020507" pitchFamily="18" charset="2"/>
              </a:rPr>
              <a:t>q</a:t>
            </a:r>
            <a:r>
              <a:rPr lang="en-US" altLang="en-US" sz="2800" b="1" baseline="-25000" dirty="0" err="1">
                <a:latin typeface="Times New Roman" panose="02020603050405020304" pitchFamily="18" charset="0"/>
                <a:cs typeface="Times New Roman" panose="02020603050405020304" pitchFamily="18" charset="0"/>
                <a:sym typeface="Symbol" panose="05050102010706020507" pitchFamily="18" charset="2"/>
              </a:rPr>
              <a:t>accept</a:t>
            </a:r>
            <a:r>
              <a:rPr lang="en-US" altLang="en-US" sz="2800" b="1" baseline="-25000" dirty="0">
                <a:latin typeface="Times New Roman" panose="02020603050405020304" pitchFamily="18" charset="0"/>
                <a:cs typeface="Times New Roman" panose="02020603050405020304" pitchFamily="18" charset="0"/>
                <a:sym typeface="Symbol" panose="05050102010706020507" pitchFamily="18" charset="2"/>
              </a:rPr>
              <a:t> </a:t>
            </a:r>
            <a:r>
              <a:rPr lang="en-US" altLang="en-US" sz="2800" b="1" dirty="0">
                <a:latin typeface="Cambria Math" panose="02040503050406030204" pitchFamily="18" charset="0"/>
                <a:ea typeface="Cambria Math" panose="02040503050406030204" pitchFamily="18" charset="0"/>
                <a:cs typeface="Times New Roman" panose="02020603050405020304" pitchFamily="18" charset="0"/>
                <a:sym typeface="Symbol" panose="05050102010706020507" pitchFamily="18" charset="2"/>
              </a:rPr>
              <a:t>≠ </a:t>
            </a:r>
            <a:r>
              <a:rPr lang="en-US" altLang="en-US" sz="2800" b="1" dirty="0" err="1">
                <a:latin typeface="Times New Roman" panose="02020603050405020304" pitchFamily="18" charset="0"/>
                <a:cs typeface="Times New Roman" panose="02020603050405020304" pitchFamily="18" charset="0"/>
                <a:sym typeface="Symbol" panose="05050102010706020507" pitchFamily="18" charset="2"/>
              </a:rPr>
              <a:t>q</a:t>
            </a:r>
            <a:r>
              <a:rPr lang="en-US" altLang="en-US" sz="2800" b="1" baseline="-25000" dirty="0" err="1">
                <a:latin typeface="Times New Roman" panose="02020603050405020304" pitchFamily="18" charset="0"/>
                <a:cs typeface="Times New Roman" panose="02020603050405020304" pitchFamily="18" charset="0"/>
                <a:sym typeface="Symbol" panose="05050102010706020507" pitchFamily="18" charset="2"/>
              </a:rPr>
              <a:t>reject</a:t>
            </a:r>
            <a:endParaRPr lang="en-US" altLang="en-US" sz="2800" b="1" dirty="0">
              <a:latin typeface="Times New Roman" panose="02020603050405020304" pitchFamily="18" charset="0"/>
              <a:cs typeface="Times New Roman" panose="02020603050405020304" pitchFamily="18" charset="0"/>
              <a:sym typeface="Symbol" panose="05050102010706020507" pitchFamily="18" charset="2"/>
            </a:endParaRPr>
          </a:p>
        </p:txBody>
      </p:sp>
    </p:spTree>
    <p:extLst>
      <p:ext uri="{BB962C8B-B14F-4D97-AF65-F5344CB8AC3E}">
        <p14:creationId xmlns:p14="http://schemas.microsoft.com/office/powerpoint/2010/main" val="28447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left)">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wipe(left)">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wipe(left)">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wipe(left)">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wipe(left)">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wipe(left)">
                                      <p:cBhvr>
                                        <p:cTn id="32" dur="500"/>
                                        <p:tgtEl>
                                          <p:spTgt spid="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Effect transition="in" filter="wipe(left)">
                                      <p:cBhvr>
                                        <p:cTn id="37" dur="500"/>
                                        <p:tgtEl>
                                          <p:spTgt spid="4">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4">
                                            <p:txEl>
                                              <p:pRg st="7" end="7"/>
                                            </p:txEl>
                                          </p:spTgt>
                                        </p:tgtEl>
                                        <p:attrNameLst>
                                          <p:attrName>style.visibility</p:attrName>
                                        </p:attrNameLst>
                                      </p:cBhvr>
                                      <p:to>
                                        <p:strVal val="visible"/>
                                      </p:to>
                                    </p:set>
                                    <p:animEffect transition="in" filter="wipe(left)">
                                      <p:cBhvr>
                                        <p:cTn id="42" dur="500"/>
                                        <p:tgtEl>
                                          <p:spTgt spid="4">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4">
                                            <p:txEl>
                                              <p:pRg st="8" end="8"/>
                                            </p:txEl>
                                          </p:spTgt>
                                        </p:tgtEl>
                                        <p:attrNameLst>
                                          <p:attrName>style.visibility</p:attrName>
                                        </p:attrNameLst>
                                      </p:cBhvr>
                                      <p:to>
                                        <p:strVal val="visible"/>
                                      </p:to>
                                    </p:set>
                                    <p:animEffect transition="in" filter="wipe(left)">
                                      <p:cBhvr>
                                        <p:cTn id="47" dur="500"/>
                                        <p:tgtEl>
                                          <p:spTgt spid="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AIUB 2020">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a:tailEnd type="triangle" w="lg" len="lg"/>
        </a:ln>
      </a:spPr>
      <a:bodyPr/>
      <a:lstStyle/>
      <a:style>
        <a:lnRef idx="2">
          <a:schemeClr val="dk1"/>
        </a:lnRef>
        <a:fillRef idx="0">
          <a:schemeClr val="dk1"/>
        </a:fillRef>
        <a:effectRef idx="1">
          <a:schemeClr val="dk1"/>
        </a:effectRef>
        <a:fontRef idx="minor">
          <a:schemeClr val="tx1"/>
        </a:fontRef>
      </a:style>
    </a:lnDef>
  </a:objectDefaults>
  <a:extraClrSchemeLst/>
  <a:extLst>
    <a:ext uri="{05A4C25C-085E-4340-85A3-A5531E510DB2}">
      <thm15:themeFamily xmlns:thm15="http://schemas.microsoft.com/office/thememl/2012/main" name="AIUB 2020" id="{1A9FB66A-03BF-4AB2-AE4B-66C48E3E2553}" vid="{BC4A119D-737E-439F-A907-37C9B86E56F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E34F36449696C4D9A39A602A84CD659" ma:contentTypeVersion="2" ma:contentTypeDescription="Create a new document." ma:contentTypeScope="" ma:versionID="e13de4224e8596c5bbe69247c07125c1">
  <xsd:schema xmlns:xsd="http://www.w3.org/2001/XMLSchema" xmlns:xs="http://www.w3.org/2001/XMLSchema" xmlns:p="http://schemas.microsoft.com/office/2006/metadata/properties" xmlns:ns2="d2759a66-45ac-4dcc-97a7-1d1447a6f8ca" targetNamespace="http://schemas.microsoft.com/office/2006/metadata/properties" ma:root="true" ma:fieldsID="33182f9908a056a3534a0f208b979359" ns2:_="">
    <xsd:import namespace="d2759a66-45ac-4dcc-97a7-1d1447a6f8ca"/>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2759a66-45ac-4dcc-97a7-1d1447a6f8c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CD34AE8-AFA2-4345-8C76-02EA6A6DD9A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2759a66-45ac-4dcc-97a7-1d1447a6f8c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C99E5AD-511E-417A-9CFE-91D418215513}">
  <ds:schemaRefs>
    <ds:schemaRef ds:uri="http://schemas.microsoft.com/sharepoint/v3/contenttype/forms"/>
  </ds:schemaRefs>
</ds:datastoreItem>
</file>

<file path=customXml/itemProps3.xml><?xml version="1.0" encoding="utf-8"?>
<ds:datastoreItem xmlns:ds="http://schemas.openxmlformats.org/officeDocument/2006/customXml" ds:itemID="{BA04BF56-8AD3-4942-A5FA-4FDF2A1DBDF2}">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AIUB 2020</Template>
  <TotalTime>2601</TotalTime>
  <Words>3315</Words>
  <Application>Microsoft Office PowerPoint</Application>
  <PresentationFormat>On-screen Show (4:3)</PresentationFormat>
  <Paragraphs>1169</Paragraphs>
  <Slides>20</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20</vt:i4>
      </vt:variant>
    </vt:vector>
  </HeadingPairs>
  <TitlesOfParts>
    <vt:vector size="31" baseType="lpstr">
      <vt:lpstr>Arial</vt:lpstr>
      <vt:lpstr>Arial Black</vt:lpstr>
      <vt:lpstr>Arial Narrow</vt:lpstr>
      <vt:lpstr>Calibri</vt:lpstr>
      <vt:lpstr>Cambria Math</vt:lpstr>
      <vt:lpstr>Corbel</vt:lpstr>
      <vt:lpstr>Courier New</vt:lpstr>
      <vt:lpstr>Symbol</vt:lpstr>
      <vt:lpstr>Times New Roman</vt:lpstr>
      <vt:lpstr>Wingdings</vt:lpstr>
      <vt:lpstr>AIUB 2020</vt:lpstr>
      <vt:lpstr>Computability Theory Turing Machine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Mashiour Rahman</dc:creator>
  <cp:lastModifiedBy>Sharfuddin Mahmood</cp:lastModifiedBy>
  <cp:revision>501</cp:revision>
  <dcterms:created xsi:type="dcterms:W3CDTF">2020-07-03T15:11:23Z</dcterms:created>
  <dcterms:modified xsi:type="dcterms:W3CDTF">2023-11-15T05:09:49Z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0x010100BE34F36449696C4D9A39A602A84CD659</vt:lpwstr>
  </property>
</Properties>
</file>