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78" r:id="rId9"/>
    <p:sldId id="279" r:id="rId10"/>
    <p:sldId id="280" r:id="rId11"/>
    <p:sldId id="281" r:id="rId12"/>
    <p:sldId id="285" r:id="rId13"/>
    <p:sldId id="286" r:id="rId14"/>
    <p:sldId id="288" r:id="rId15"/>
    <p:sldId id="292"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CFL_2-TOC_Sipser.pdf" TargetMode="External"/><Relationship Id="rId7" Type="http://schemas.openxmlformats.org/officeDocument/2006/relationships/hyperlink" Target="CFL_1-TOC_Hopcroft.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6" Type="http://schemas.openxmlformats.org/officeDocument/2006/relationships/hyperlink" Target="CFL_2-TOC_Papadimitriou.pdf" TargetMode="External"/><Relationship Id="rId5" Type="http://schemas.openxmlformats.org/officeDocument/2006/relationships/hyperlink" Target="CFL_1-TOC_Papadimitriou.pdf" TargetMode="External"/><Relationship Id="rId4" Type="http://schemas.openxmlformats.org/officeDocument/2006/relationships/hyperlink" Target="CFL_Exercise-TOC_Sips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 </a:t>
            </a:r>
            <a:r>
              <a:rPr lang="en-US" dirty="0">
                <a:hlinkClick r:id="rId3" action="ppaction://hlinkfile"/>
              </a:rPr>
              <a:t>CFL-2</a:t>
            </a:r>
            <a:r>
              <a:rPr lang="en-US" dirty="0"/>
              <a:t>, </a:t>
            </a:r>
            <a:r>
              <a:rPr lang="en-US" dirty="0">
                <a:hlinkClick r:id="rId4" action="ppaction://hlinkfile"/>
              </a:rPr>
              <a:t>Exercise</a:t>
            </a:r>
            <a:endParaRPr lang="en-US" dirty="0"/>
          </a:p>
          <a:p>
            <a:r>
              <a:rPr lang="en-US" dirty="0"/>
              <a:t>Elements of the Theory of Computation, Papadimitriou (2</a:t>
            </a:r>
            <a:r>
              <a:rPr lang="en-US" baseline="30000" dirty="0"/>
              <a:t>nd</a:t>
            </a:r>
            <a:r>
              <a:rPr lang="en-US" dirty="0"/>
              <a:t> ed), </a:t>
            </a:r>
            <a:br>
              <a:rPr lang="en-US" dirty="0"/>
            </a:br>
            <a:r>
              <a:rPr lang="en-US" dirty="0">
                <a:hlinkClick r:id="rId5" action="ppaction://hlinkfile"/>
              </a:rPr>
              <a:t>CFL-1</a:t>
            </a:r>
            <a:r>
              <a:rPr lang="en-US" dirty="0"/>
              <a:t>, </a:t>
            </a:r>
            <a:r>
              <a:rPr lang="en-US" dirty="0">
                <a:hlinkClick r:id="rId6" action="ppaction://hlinkfile"/>
              </a:rPr>
              <a:t>CFL-2</a:t>
            </a:r>
            <a:endParaRPr lang="en-US" dirty="0"/>
          </a:p>
          <a:p>
            <a:r>
              <a:rPr lang="en-US" dirty="0"/>
              <a:t>Introduction to Automata Theory, Languages, and Computations, Hopcroft, </a:t>
            </a:r>
            <a:r>
              <a:rPr lang="en-US" dirty="0">
                <a:hlinkClick r:id="rId7" action="ppaction://hlinkfile"/>
              </a:rPr>
              <a:t>CFL-1</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p>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for languages</a:t>
            </a:r>
          </a:p>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a:p>
            <a:pPr>
              <a:lnSpc>
                <a:spcPct val="80000"/>
              </a:lnSpc>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1317</TotalTime>
  <Words>3114</Words>
  <Application>Microsoft Office PowerPoint</Application>
  <PresentationFormat>On-screen Show (4:3)</PresentationFormat>
  <Paragraphs>416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Cambria Math</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286</cp:revision>
  <dcterms:created xsi:type="dcterms:W3CDTF">2020-07-03T15:11:23Z</dcterms:created>
  <dcterms:modified xsi:type="dcterms:W3CDTF">2023-09-24T10:17:25Z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