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7" r:id="rId5"/>
    <p:sldId id="295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FCBC6-C008-4B8D-B5C5-F6AB708C1DFC}" v="63" dt="2020-04-30T10:44:03.807"/>
    <p1510:client id="{EB0DE313-FB7E-4F48-BF94-17BC251B79DF}" v="16" dt="2020-04-30T11:11:4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EB0DE313-FB7E-4F48-BF94-17BC251B79DF}"/>
    <pc:docChg chg="undo custSel addSld delSld modSld">
      <pc:chgData name="Tanvir Ahmed" userId="5fa9bf89-1556-4927-a8e9-24c5d464f299" providerId="ADAL" clId="{EB0DE313-FB7E-4F48-BF94-17BC251B79DF}" dt="2020-04-30T11:11:55.490" v="173" actId="1076"/>
      <pc:docMkLst>
        <pc:docMk/>
      </pc:docMkLst>
      <pc:sldChg chg="modSp">
        <pc:chgData name="Tanvir Ahmed" userId="5fa9bf89-1556-4927-a8e9-24c5d464f299" providerId="ADAL" clId="{EB0DE313-FB7E-4F48-BF94-17BC251B79DF}" dt="2020-04-30T11:09:47.019" v="140" actId="27636"/>
        <pc:sldMkLst>
          <pc:docMk/>
          <pc:sldMk cId="700707328" sldId="256"/>
        </pc:sldMkLst>
        <pc:spChg chg="mod">
          <ac:chgData name="Tanvir Ahmed" userId="5fa9bf89-1556-4927-a8e9-24c5d464f299" providerId="ADAL" clId="{EB0DE313-FB7E-4F48-BF94-17BC251B79DF}" dt="2020-04-30T11:09:47.019" v="140" actId="27636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EB0DE313-FB7E-4F48-BF94-17BC251B79DF}" dt="2020-04-30T11:09:31.494" v="104" actId="20577"/>
        <pc:sldMkLst>
          <pc:docMk/>
          <pc:sldMk cId="424874041" sldId="257"/>
        </pc:sldMkLst>
        <pc:spChg chg="mod">
          <ac:chgData name="Tanvir Ahmed" userId="5fa9bf89-1556-4927-a8e9-24c5d464f299" providerId="ADAL" clId="{EB0DE313-FB7E-4F48-BF94-17BC251B79DF}" dt="2020-04-30T11:09:31.494" v="10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EB0DE313-FB7E-4F48-BF94-17BC251B79DF}" dt="2020-04-30T11:10:05.130" v="147" actId="2696"/>
        <pc:sldMkLst>
          <pc:docMk/>
          <pc:sldMk cId="2134390752" sldId="266"/>
        </pc:sldMkLst>
      </pc:sldChg>
      <pc:sldChg chg="del">
        <pc:chgData name="Tanvir Ahmed" userId="5fa9bf89-1556-4927-a8e9-24c5d464f299" providerId="ADAL" clId="{EB0DE313-FB7E-4F48-BF94-17BC251B79DF}" dt="2020-04-30T11:10:05.127" v="145" actId="2696"/>
        <pc:sldMkLst>
          <pc:docMk/>
          <pc:sldMk cId="3132154582" sldId="267"/>
        </pc:sldMkLst>
      </pc:sldChg>
      <pc:sldChg chg="del">
        <pc:chgData name="Tanvir Ahmed" userId="5fa9bf89-1556-4927-a8e9-24c5d464f299" providerId="ADAL" clId="{EB0DE313-FB7E-4F48-BF94-17BC251B79DF}" dt="2020-04-30T11:10:05.129" v="146" actId="2696"/>
        <pc:sldMkLst>
          <pc:docMk/>
          <pc:sldMk cId="3949484887" sldId="268"/>
        </pc:sldMkLst>
      </pc:sldChg>
      <pc:sldChg chg="del">
        <pc:chgData name="Tanvir Ahmed" userId="5fa9bf89-1556-4927-a8e9-24c5d464f299" providerId="ADAL" clId="{EB0DE313-FB7E-4F48-BF94-17BC251B79DF}" dt="2020-04-30T11:10:05.126" v="144" actId="2696"/>
        <pc:sldMkLst>
          <pc:docMk/>
          <pc:sldMk cId="3920202129" sldId="269"/>
        </pc:sldMkLst>
      </pc:sldChg>
      <pc:sldChg chg="del">
        <pc:chgData name="Tanvir Ahmed" userId="5fa9bf89-1556-4927-a8e9-24c5d464f299" providerId="ADAL" clId="{EB0DE313-FB7E-4F48-BF94-17BC251B79DF}" dt="2020-04-30T11:10:05.125" v="143" actId="2696"/>
        <pc:sldMkLst>
          <pc:docMk/>
          <pc:sldMk cId="3816110142" sldId="270"/>
        </pc:sldMkLst>
      </pc:sldChg>
      <pc:sldChg chg="del">
        <pc:chgData name="Tanvir Ahmed" userId="5fa9bf89-1556-4927-a8e9-24c5d464f299" providerId="ADAL" clId="{EB0DE313-FB7E-4F48-BF94-17BC251B79DF}" dt="2020-04-30T11:10:05.124" v="142" actId="2696"/>
        <pc:sldMkLst>
          <pc:docMk/>
          <pc:sldMk cId="653146784" sldId="271"/>
        </pc:sldMkLst>
      </pc:sldChg>
      <pc:sldChg chg="addSp delSp modSp">
        <pc:chgData name="Tanvir Ahmed" userId="5fa9bf89-1556-4927-a8e9-24c5d464f299" providerId="ADAL" clId="{EB0DE313-FB7E-4F48-BF94-17BC251B79DF}" dt="2020-04-30T11:09:26.030" v="103" actId="20577"/>
        <pc:sldMkLst>
          <pc:docMk/>
          <pc:sldMk cId="3093467319" sldId="291"/>
        </pc:sldMkLst>
        <pc:spChg chg="mod">
          <ac:chgData name="Tanvir Ahmed" userId="5fa9bf89-1556-4927-a8e9-24c5d464f299" providerId="ADAL" clId="{EB0DE313-FB7E-4F48-BF94-17BC251B79DF}" dt="2020-04-30T11:09:26.030" v="103" actId="20577"/>
          <ac:spMkLst>
            <pc:docMk/>
            <pc:sldMk cId="3093467319" sldId="291"/>
            <ac:spMk id="2" creationId="{00000000-0000-0000-0000-000000000000}"/>
          </ac:spMkLst>
        </pc:spChg>
        <pc:spChg chg="del mod">
          <ac:chgData name="Tanvir Ahmed" userId="5fa9bf89-1556-4927-a8e9-24c5d464f299" providerId="ADAL" clId="{EB0DE313-FB7E-4F48-BF94-17BC251B79DF}" dt="2020-04-30T11:07:29.385" v="40" actId="478"/>
          <ac:spMkLst>
            <pc:docMk/>
            <pc:sldMk cId="3093467319" sldId="291"/>
            <ac:spMk id="3" creationId="{ECAC1FE8-68D3-41C7-BE42-1B3D85271E37}"/>
          </ac:spMkLst>
        </pc:spChg>
        <pc:spChg chg="mod">
          <ac:chgData name="Tanvir Ahmed" userId="5fa9bf89-1556-4927-a8e9-24c5d464f299" providerId="ADAL" clId="{EB0DE313-FB7E-4F48-BF94-17BC251B79DF}" dt="2020-04-30T11:08:17.792" v="65" actId="15"/>
          <ac:spMkLst>
            <pc:docMk/>
            <pc:sldMk cId="3093467319" sldId="291"/>
            <ac:spMk id="4" creationId="{E00A471B-FCB5-3949-B014-0D06C67E41B3}"/>
          </ac:spMkLst>
        </pc:spChg>
        <pc:spChg chg="mod">
          <ac:chgData name="Tanvir Ahmed" userId="5fa9bf89-1556-4927-a8e9-24c5d464f299" providerId="ADAL" clId="{EB0DE313-FB7E-4F48-BF94-17BC251B79DF}" dt="2020-04-30T11:07:04.421" v="35" actId="20577"/>
          <ac:spMkLst>
            <pc:docMk/>
            <pc:sldMk cId="3093467319" sldId="291"/>
            <ac:spMk id="5" creationId="{3322CB79-31E6-2043-9768-6699756B1FD4}"/>
          </ac:spMkLst>
        </pc:spChg>
        <pc:graphicFrameChg chg="add mod modGraphic">
          <ac:chgData name="Tanvir Ahmed" userId="5fa9bf89-1556-4927-a8e9-24c5d464f299" providerId="ADAL" clId="{EB0DE313-FB7E-4F48-BF94-17BC251B79DF}" dt="2020-04-30T11:07:45.336" v="45" actId="1076"/>
          <ac:graphicFrameMkLst>
            <pc:docMk/>
            <pc:sldMk cId="3093467319" sldId="291"/>
            <ac:graphicFrameMk id="6" creationId="{DCFFE5E4-3341-4811-8669-E72899BA8FAA}"/>
          </ac:graphicFrameMkLst>
        </pc:graphicFrameChg>
        <pc:graphicFrameChg chg="add mod modGraphic">
          <ac:chgData name="Tanvir Ahmed" userId="5fa9bf89-1556-4927-a8e9-24c5d464f299" providerId="ADAL" clId="{EB0DE313-FB7E-4F48-BF94-17BC251B79DF}" dt="2020-04-30T11:08:42.882" v="71" actId="14100"/>
          <ac:graphicFrameMkLst>
            <pc:docMk/>
            <pc:sldMk cId="3093467319" sldId="291"/>
            <ac:graphicFrameMk id="7" creationId="{9A81F661-5A7A-43BD-887C-6AF7C706269B}"/>
          </ac:graphicFrameMkLst>
        </pc:graphicFrameChg>
      </pc:sldChg>
      <pc:sldChg chg="del">
        <pc:chgData name="Tanvir Ahmed" userId="5fa9bf89-1556-4927-a8e9-24c5d464f299" providerId="ADAL" clId="{EB0DE313-FB7E-4F48-BF94-17BC251B79DF}" dt="2020-04-30T11:09:02.296" v="72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EB0DE313-FB7E-4F48-BF94-17BC251B79DF}" dt="2020-04-30T11:09:03.374" v="73" actId="2696"/>
        <pc:sldMkLst>
          <pc:docMk/>
          <pc:sldMk cId="2329211199" sldId="293"/>
        </pc:sldMkLst>
      </pc:sldChg>
      <pc:sldChg chg="del">
        <pc:chgData name="Tanvir Ahmed" userId="5fa9bf89-1556-4927-a8e9-24c5d464f299" providerId="ADAL" clId="{EB0DE313-FB7E-4F48-BF94-17BC251B79DF}" dt="2020-04-30T11:10:05.123" v="141" actId="2696"/>
        <pc:sldMkLst>
          <pc:docMk/>
          <pc:sldMk cId="4206021536" sldId="294"/>
        </pc:sldMkLst>
      </pc:sldChg>
      <pc:sldChg chg="addSp delSp modSp add">
        <pc:chgData name="Tanvir Ahmed" userId="5fa9bf89-1556-4927-a8e9-24c5d464f299" providerId="ADAL" clId="{EB0DE313-FB7E-4F48-BF94-17BC251B79DF}" dt="2020-04-30T11:11:55.490" v="173" actId="1076"/>
        <pc:sldMkLst>
          <pc:docMk/>
          <pc:sldMk cId="3185871266" sldId="297"/>
        </pc:sldMkLst>
        <pc:spChg chg="add del">
          <ac:chgData name="Tanvir Ahmed" userId="5fa9bf89-1556-4927-a8e9-24c5d464f299" providerId="ADAL" clId="{EB0DE313-FB7E-4F48-BF94-17BC251B79DF}" dt="2020-04-30T11:11:01.076" v="156"/>
          <ac:spMkLst>
            <pc:docMk/>
            <pc:sldMk cId="3185871266" sldId="297"/>
            <ac:spMk id="2" creationId="{45037B60-F060-4AF9-93DB-85979A03661F}"/>
          </ac:spMkLst>
        </pc:spChg>
        <pc:spChg chg="mod">
          <ac:chgData name="Tanvir Ahmed" userId="5fa9bf89-1556-4927-a8e9-24c5d464f299" providerId="ADAL" clId="{EB0DE313-FB7E-4F48-BF94-17BC251B79DF}" dt="2020-04-30T11:11:25.747" v="161" actId="113"/>
          <ac:spMkLst>
            <pc:docMk/>
            <pc:sldMk cId="3185871266" sldId="297"/>
            <ac:spMk id="4" creationId="{00000000-0000-0000-0000-000000000000}"/>
          </ac:spMkLst>
        </pc:spChg>
        <pc:spChg chg="del">
          <ac:chgData name="Tanvir Ahmed" userId="5fa9bf89-1556-4927-a8e9-24c5d464f299" providerId="ADAL" clId="{EB0DE313-FB7E-4F48-BF94-17BC251B79DF}" dt="2020-04-30T11:10:58.708" v="154" actId="478"/>
          <ac:spMkLst>
            <pc:docMk/>
            <pc:sldMk cId="3185871266" sldId="297"/>
            <ac:spMk id="5" creationId="{F2944A7F-5AE5-EC49-82AF-722C8C8F62C6}"/>
          </ac:spMkLst>
        </pc:spChg>
        <pc:spChg chg="add del">
          <ac:chgData name="Tanvir Ahmed" userId="5fa9bf89-1556-4927-a8e9-24c5d464f299" providerId="ADAL" clId="{EB0DE313-FB7E-4F48-BF94-17BC251B79DF}" dt="2020-04-30T11:11:40.892" v="167"/>
          <ac:spMkLst>
            <pc:docMk/>
            <pc:sldMk cId="3185871266" sldId="297"/>
            <ac:spMk id="6" creationId="{E30ED1C4-F2DB-49B8-9D20-FCABEE26A50F}"/>
          </ac:spMkLst>
        </pc:spChg>
        <pc:spChg chg="add mod">
          <ac:chgData name="Tanvir Ahmed" userId="5fa9bf89-1556-4927-a8e9-24c5d464f299" providerId="ADAL" clId="{EB0DE313-FB7E-4F48-BF94-17BC251B79DF}" dt="2020-04-30T11:11:49.471" v="172" actId="20577"/>
          <ac:spMkLst>
            <pc:docMk/>
            <pc:sldMk cId="3185871266" sldId="297"/>
            <ac:spMk id="7" creationId="{2C17FCC7-4CD5-4FAB-9105-7780F91369AB}"/>
          </ac:spMkLst>
        </pc:spChg>
        <pc:graphicFrameChg chg="add mod modGraphic">
          <ac:chgData name="Tanvir Ahmed" userId="5fa9bf89-1556-4927-a8e9-24c5d464f299" providerId="ADAL" clId="{EB0DE313-FB7E-4F48-BF94-17BC251B79DF}" dt="2020-04-30T11:11:55.490" v="173" actId="1076"/>
          <ac:graphicFrameMkLst>
            <pc:docMk/>
            <pc:sldMk cId="3185871266" sldId="297"/>
            <ac:graphicFrameMk id="3" creationId="{0FC7AD45-099B-4B35-B4BD-61EFACCE0C8C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Method and Properties in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851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Method to Operate in HTML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Methods and Properties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Finding HTML Elements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FFE5E4-3341-4811-8669-E72899BA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03940"/>
              </p:ext>
            </p:extLst>
          </p:nvPr>
        </p:nvGraphicFramePr>
        <p:xfrm>
          <a:off x="959269" y="2310231"/>
          <a:ext cx="7077075" cy="1349316"/>
        </p:xfrm>
        <a:graphic>
          <a:graphicData uri="http://schemas.openxmlformats.org/drawingml/2006/table">
            <a:tbl>
              <a:tblPr/>
              <a:tblGrid>
                <a:gridCol w="3534761">
                  <a:extLst>
                    <a:ext uri="{9D8B030D-6E8A-4147-A177-3AD203B41FA5}">
                      <a16:colId xmlns:a16="http://schemas.microsoft.com/office/drawing/2014/main" val="364746406"/>
                    </a:ext>
                  </a:extLst>
                </a:gridCol>
                <a:gridCol w="3542314">
                  <a:extLst>
                    <a:ext uri="{9D8B030D-6E8A-4147-A177-3AD203B41FA5}">
                      <a16:colId xmlns:a16="http://schemas.microsoft.com/office/drawing/2014/main" val="2175009379"/>
                    </a:ext>
                  </a:extLst>
                </a:gridCol>
              </a:tblGrid>
              <a:tr h="31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Method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00800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document.getElementById(</a:t>
                      </a:r>
                      <a:r>
                        <a:rPr lang="en-US" sz="1400" i="1">
                          <a:effectLst/>
                        </a:rPr>
                        <a:t>id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Find an element by element id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38510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document.getElementsByTagName(</a:t>
                      </a:r>
                      <a:r>
                        <a:rPr lang="en-US" sz="1400" i="1">
                          <a:effectLst/>
                        </a:rPr>
                        <a:t>name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Find elements by tag name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52101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document.getElementsByClassName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Find elements by class name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680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81F661-5A7A-43BD-887C-6AF7C706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55456"/>
              </p:ext>
            </p:extLst>
          </p:nvPr>
        </p:nvGraphicFramePr>
        <p:xfrm>
          <a:off x="814723" y="3964723"/>
          <a:ext cx="7636818" cy="2161968"/>
        </p:xfrm>
        <a:graphic>
          <a:graphicData uri="http://schemas.openxmlformats.org/drawingml/2006/table">
            <a:tbl>
              <a:tblPr/>
              <a:tblGrid>
                <a:gridCol w="3814334">
                  <a:extLst>
                    <a:ext uri="{9D8B030D-6E8A-4147-A177-3AD203B41FA5}">
                      <a16:colId xmlns:a16="http://schemas.microsoft.com/office/drawing/2014/main" val="2941949531"/>
                    </a:ext>
                  </a:extLst>
                </a:gridCol>
                <a:gridCol w="3822484">
                  <a:extLst>
                    <a:ext uri="{9D8B030D-6E8A-4147-A177-3AD203B41FA5}">
                      <a16:colId xmlns:a16="http://schemas.microsoft.com/office/drawing/2014/main" val="61756960"/>
                    </a:ext>
                  </a:extLst>
                </a:gridCol>
              </a:tblGrid>
              <a:tr h="251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Property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46389"/>
                  </a:ext>
                </a:extLst>
              </a:tr>
              <a:tr h="251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element</a:t>
                      </a:r>
                      <a:r>
                        <a:rPr lang="en-US" sz="1400">
                          <a:effectLst/>
                        </a:rPr>
                        <a:t>.innerHTML =  </a:t>
                      </a:r>
                      <a:r>
                        <a:rPr lang="en-US" sz="1400" i="1">
                          <a:effectLst/>
                        </a:rPr>
                        <a:t>new html content</a:t>
                      </a:r>
                      <a:endParaRPr lang="en-US" sz="1400">
                        <a:effectLst/>
                      </a:endParaRP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Change the inner HTML of an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93536"/>
                  </a:ext>
                </a:extLst>
              </a:tr>
              <a:tr h="412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 err="1">
                          <a:effectLst/>
                        </a:rPr>
                        <a:t>element</a:t>
                      </a:r>
                      <a:r>
                        <a:rPr lang="en-US" sz="1400" dirty="0" err="1">
                          <a:effectLst/>
                        </a:rPr>
                        <a:t>.</a:t>
                      </a:r>
                      <a:r>
                        <a:rPr lang="en-US" sz="1400" i="1" dirty="0" err="1">
                          <a:effectLst/>
                        </a:rPr>
                        <a:t>attribute</a:t>
                      </a:r>
                      <a:r>
                        <a:rPr lang="en-US" sz="1400" i="1" dirty="0">
                          <a:effectLst/>
                        </a:rPr>
                        <a:t> = new value</a:t>
                      </a:r>
                      <a:endParaRPr lang="en-US" sz="1400" dirty="0">
                        <a:effectLst/>
                      </a:endParaRP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Change the attribute value of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77957"/>
                  </a:ext>
                </a:extLst>
              </a:tr>
              <a:tr h="251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 err="1">
                          <a:effectLst/>
                        </a:rPr>
                        <a:t>element</a:t>
                      </a:r>
                      <a:r>
                        <a:rPr lang="en-US" sz="1400" dirty="0" err="1">
                          <a:effectLst/>
                        </a:rPr>
                        <a:t>.style.</a:t>
                      </a:r>
                      <a:r>
                        <a:rPr lang="en-US" sz="1400" i="1" dirty="0" err="1">
                          <a:effectLst/>
                        </a:rPr>
                        <a:t>property</a:t>
                      </a:r>
                      <a:r>
                        <a:rPr lang="en-US" sz="1400" i="1" dirty="0">
                          <a:effectLst/>
                        </a:rPr>
                        <a:t> = new style</a:t>
                      </a:r>
                      <a:endParaRPr lang="en-US" sz="1400" dirty="0">
                        <a:effectLst/>
                      </a:endParaRP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Change the style of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46867"/>
                  </a:ext>
                </a:extLst>
              </a:tr>
              <a:tr h="251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Method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4580"/>
                  </a:ext>
                </a:extLst>
              </a:tr>
              <a:tr h="412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 err="1">
                          <a:effectLst/>
                        </a:rPr>
                        <a:t>element</a:t>
                      </a:r>
                      <a:r>
                        <a:rPr lang="en-US" sz="1400" dirty="0" err="1">
                          <a:effectLst/>
                        </a:rPr>
                        <a:t>.setAttribute</a:t>
                      </a:r>
                      <a:r>
                        <a:rPr lang="en-US" sz="1400" i="1" dirty="0">
                          <a:effectLst/>
                        </a:rPr>
                        <a:t>(attribute, value)</a:t>
                      </a:r>
                      <a:endParaRPr lang="en-US" sz="1400" dirty="0">
                        <a:effectLst/>
                      </a:endParaRP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8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313228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JS Methods and Properties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C7AD45-099B-4B35-B4BD-61EFACCE0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36861"/>
              </p:ext>
            </p:extLst>
          </p:nvPr>
        </p:nvGraphicFramePr>
        <p:xfrm>
          <a:off x="831263" y="1660034"/>
          <a:ext cx="7077075" cy="2030220"/>
        </p:xfrm>
        <a:graphic>
          <a:graphicData uri="http://schemas.openxmlformats.org/drawingml/2006/table">
            <a:tbl>
              <a:tblPr/>
              <a:tblGrid>
                <a:gridCol w="3534761">
                  <a:extLst>
                    <a:ext uri="{9D8B030D-6E8A-4147-A177-3AD203B41FA5}">
                      <a16:colId xmlns:a16="http://schemas.microsoft.com/office/drawing/2014/main" val="2762072334"/>
                    </a:ext>
                  </a:extLst>
                </a:gridCol>
                <a:gridCol w="3542314">
                  <a:extLst>
                    <a:ext uri="{9D8B030D-6E8A-4147-A177-3AD203B41FA5}">
                      <a16:colId xmlns:a16="http://schemas.microsoft.com/office/drawing/2014/main" val="2280979782"/>
                    </a:ext>
                  </a:extLst>
                </a:gridCol>
              </a:tblGrid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Method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2912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document.createElement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element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8136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document.removeChild(</a:t>
                      </a:r>
                      <a:r>
                        <a:rPr lang="en-US" sz="1400" i="1">
                          <a:effectLst/>
                        </a:rPr>
                        <a:t>element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97319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document.appendChild(</a:t>
                      </a:r>
                      <a:r>
                        <a:rPr lang="en-US" sz="1400" i="1">
                          <a:effectLst/>
                        </a:rPr>
                        <a:t>element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16900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document.replaceChild(</a:t>
                      </a:r>
                      <a:r>
                        <a:rPr lang="en-US" sz="1400" i="1">
                          <a:effectLst/>
                        </a:rPr>
                        <a:t>new, old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Replace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238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document.write(</a:t>
                      </a:r>
                      <a:r>
                        <a:rPr lang="en-US" sz="1400" i="1">
                          <a:effectLst/>
                        </a:rPr>
                        <a:t>text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Write into the HTML output stream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586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17FCC7-4CD5-4FAB-9105-7780F91369AB}"/>
              </a:ext>
            </a:extLst>
          </p:cNvPr>
          <p:cNvSpPr txBox="1"/>
          <p:nvPr/>
        </p:nvSpPr>
        <p:spPr>
          <a:xfrm>
            <a:off x="831264" y="1189608"/>
            <a:ext cx="54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Deleting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1858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323</TotalTime>
  <Words>427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JS Method and Properties in HTML</vt:lpstr>
      <vt:lpstr>Lecture Outline</vt:lpstr>
      <vt:lpstr>JS Methods and Properties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12</cp:revision>
  <dcterms:created xsi:type="dcterms:W3CDTF">2018-12-10T17:20:29Z</dcterms:created>
  <dcterms:modified xsi:type="dcterms:W3CDTF">2022-05-24T14:56:23Z</dcterms:modified>
</cp:coreProperties>
</file>