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zzad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554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Sazzad</a:t>
                      </a:r>
                      <a:r>
                        <a:rPr lang="en-US" i="1" dirty="0"/>
                        <a:t> Hossain </a:t>
                      </a:r>
                      <a:r>
                        <a:rPr lang="en-US" i="1" dirty="0">
                          <a:hlinkClick r:id="rId2"/>
                        </a:rPr>
                        <a:t>sazzad@aiub.edu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590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470</cp:revision>
  <dcterms:created xsi:type="dcterms:W3CDTF">2018-12-10T17:20:29Z</dcterms:created>
  <dcterms:modified xsi:type="dcterms:W3CDTF">2022-05-24T15:00:57Z</dcterms:modified>
</cp:coreProperties>
</file>