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319" r:id="rId5"/>
    <p:sldId id="320" r:id="rId6"/>
    <p:sldId id="322" r:id="rId7"/>
    <p:sldId id="323" r:id="rId8"/>
    <p:sldId id="324" r:id="rId9"/>
    <p:sldId id="325" r:id="rId10"/>
    <p:sldId id="330" r:id="rId11"/>
    <p:sldId id="331" r:id="rId12"/>
    <p:sldId id="334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479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Sazzad</a:t>
                      </a:r>
                      <a:r>
                        <a:rPr lang="en-US" i="1" dirty="0"/>
                        <a:t> Hossain </a:t>
                      </a:r>
                      <a:r>
                        <a:rPr lang="en-US" i="1" dirty="0">
                          <a:hlinkClick r:id="rId2"/>
                        </a:rPr>
                        <a:t>sazzad@aiub.edu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Height and Width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DF8BE-CA8F-4FF0-B77E-75D90EEC731D}"/>
              </a:ext>
            </a:extLst>
          </p:cNvPr>
          <p:cNvSpPr/>
          <p:nvPr/>
        </p:nvSpPr>
        <p:spPr>
          <a:xfrm>
            <a:off x="476205" y="2027170"/>
            <a:ext cx="837237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height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width</a:t>
            </a:r>
            <a:r>
              <a:rPr lang="en-US" sz="2400" dirty="0"/>
              <a:t> properties are used to set the height and width of an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height and width properties do not include padding, borders, or margins. It sets the height/width of the area inside the padding, border, and margin of the element.</a:t>
            </a:r>
          </a:p>
          <a:p>
            <a:r>
              <a:rPr lang="en-US" sz="2400" dirty="0"/>
              <a:t>The height and width properties may have the following values: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auto</a:t>
            </a:r>
            <a:r>
              <a:rPr lang="en-US" sz="2400" dirty="0"/>
              <a:t> - This is default. The browser calculates the height and width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length</a:t>
            </a:r>
            <a:r>
              <a:rPr lang="en-US" sz="2400" dirty="0"/>
              <a:t> - Defines the height/width in px, cm etc.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n-US" sz="2400" dirty="0"/>
              <a:t> - Defines the height/width in percent of the containing block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initial</a:t>
            </a:r>
            <a:r>
              <a:rPr lang="en-US" sz="2400" dirty="0"/>
              <a:t> - Sets the height/width to its default value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inherit</a:t>
            </a:r>
            <a:r>
              <a:rPr lang="en-US" sz="2400" dirty="0"/>
              <a:t> - The height/width will be inherited from its parent value</a:t>
            </a:r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External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height: 200px;</a:t>
            </a:r>
            <a:br>
              <a:rPr lang="en-US" dirty="0"/>
            </a:br>
            <a:r>
              <a:rPr lang="en-US" dirty="0"/>
              <a:t>  width: 50%;</a:t>
            </a:r>
            <a:br>
              <a:rPr lang="en-US" dirty="0"/>
            </a:br>
            <a:r>
              <a:rPr lang="en-US" dirty="0"/>
              <a:t>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8C4EF-E09C-40EB-A352-7BB29D8C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00" y="3807288"/>
            <a:ext cx="4295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External 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external style sheet can be written with a .</a:t>
            </a:r>
            <a:r>
              <a:rPr lang="en-US" sz="2400" dirty="0" err="1"/>
              <a:t>css</a:t>
            </a:r>
            <a:r>
              <a:rPr lang="en-US" sz="2400" dirty="0"/>
              <a:t> extension.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external .</a:t>
            </a:r>
            <a:r>
              <a:rPr lang="en-US" sz="2400" dirty="0" err="1"/>
              <a:t>css</a:t>
            </a:r>
            <a:r>
              <a:rPr lang="en-US" sz="2400" dirty="0"/>
              <a:t> file should not contain any HTML tags.</a:t>
            </a:r>
          </a:p>
          <a:p>
            <a:endParaRPr lang="en-US" dirty="0"/>
          </a:p>
          <a:p>
            <a:r>
              <a:rPr lang="en-US" sz="2400" b="1" dirty="0"/>
              <a:t>"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mystyle.css</a:t>
            </a:r>
            <a:r>
              <a:rPr lang="en-US" sz="2400" b="1" dirty="0"/>
              <a:t>“</a:t>
            </a:r>
          </a:p>
          <a:p>
            <a:endParaRPr lang="en-US" sz="2400" b="1" dirty="0"/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navy;</a:t>
            </a:r>
            <a:br>
              <a:rPr lang="en-US" dirty="0"/>
            </a:br>
            <a:r>
              <a:rPr lang="en-US" dirty="0"/>
              <a:t>  margin-left: 20px;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CSS Border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CSS Margin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CSS Padding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CSS Height Width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Borders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CSS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border</a:t>
            </a:r>
            <a:r>
              <a:rPr lang="en-US" sz="2800" dirty="0"/>
              <a:t> properties allow you to specify the style, width, and color of an element's border.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border-style</a:t>
            </a:r>
            <a:r>
              <a:rPr lang="en-US" sz="2800" dirty="0"/>
              <a:t> property specifies what kind of border to display.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border-width</a:t>
            </a:r>
            <a:r>
              <a:rPr lang="en-US" sz="2800" dirty="0"/>
              <a:t> property specifies the width of the four borders.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border-color</a:t>
            </a:r>
            <a:r>
              <a:rPr lang="en-US" sz="2800" dirty="0"/>
              <a:t> property is used to set the color of the four borders.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0721" y="975972"/>
            <a:ext cx="8892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p.one {</a:t>
            </a:r>
          </a:p>
          <a:p>
            <a:r>
              <a:rPr lang="en-US" sz="1600" dirty="0"/>
              <a:t>  border-style: solid;</a:t>
            </a:r>
          </a:p>
          <a:p>
            <a:r>
              <a:rPr lang="en-US" sz="1600" dirty="0"/>
              <a:t>  border-color: red;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p.two</a:t>
            </a:r>
            <a:r>
              <a:rPr lang="en-US" sz="1600" dirty="0"/>
              <a:t> {</a:t>
            </a:r>
          </a:p>
          <a:p>
            <a:r>
              <a:rPr lang="en-US" sz="1600" dirty="0"/>
              <a:t>  border-style: solid;</a:t>
            </a:r>
          </a:p>
          <a:p>
            <a:r>
              <a:rPr lang="en-US" sz="1600" dirty="0"/>
              <a:t>  border-color: green;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p.three</a:t>
            </a:r>
            <a:r>
              <a:rPr lang="en-US" sz="1600" dirty="0"/>
              <a:t> {</a:t>
            </a:r>
          </a:p>
          <a:p>
            <a:r>
              <a:rPr lang="en-US" sz="1600" dirty="0"/>
              <a:t>  border-style: dotted;</a:t>
            </a:r>
          </a:p>
          <a:p>
            <a:r>
              <a:rPr lang="en-US" sz="1600" dirty="0"/>
              <a:t>  border-color: blue;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5DDD7-120A-4B96-BB66-B26C3FBFDC87}"/>
              </a:ext>
            </a:extLst>
          </p:cNvPr>
          <p:cNvSpPr txBox="1"/>
          <p:nvPr/>
        </p:nvSpPr>
        <p:spPr>
          <a:xfrm flipH="1">
            <a:off x="4239649" y="4330736"/>
            <a:ext cx="23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7F6D9-3739-4B20-9C49-2B62A125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96274"/>
            <a:ext cx="8534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25921" y="1229191"/>
            <a:ext cx="8892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also possible to specify all the individual border properties in one property.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border property is a shorthand property for the following individual border properties: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border-width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border-style (required)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border-color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FAB03-3366-489F-AF0A-808426774ACE}"/>
              </a:ext>
            </a:extLst>
          </p:cNvPr>
          <p:cNvSpPr/>
          <p:nvPr/>
        </p:nvSpPr>
        <p:spPr>
          <a:xfrm>
            <a:off x="0" y="39127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5px solid 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8C045-6963-4FDD-B54B-B6ADC49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56" y="4922238"/>
            <a:ext cx="5584873" cy="3816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6A47B0-8A6A-4DB4-9AD0-D1EAAD4EAA7F}"/>
              </a:ext>
            </a:extLst>
          </p:cNvPr>
          <p:cNvSpPr/>
          <p:nvPr/>
        </p:nvSpPr>
        <p:spPr>
          <a:xfrm>
            <a:off x="0" y="51599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Left Border</a:t>
            </a: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border-left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6px solid 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lightgrey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ABBAF-D113-4A7F-AC66-9E81A230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65" y="5993606"/>
            <a:ext cx="51281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Margins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164117"/>
            <a:ext cx="8386441" cy="424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 CSS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margin</a:t>
            </a:r>
            <a:r>
              <a:rPr lang="en-US" altLang="en-US" dirty="0"/>
              <a:t> properties are used to create space around elements, outside of any defined borders.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There are properties for setting the margin for each side of an element (top, right, bottom, and left).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margin-top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margin-right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margin-bottom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margin-left</a:t>
            </a:r>
          </a:p>
          <a:p>
            <a:pPr lvl="0"/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All the margin properties can have the following values: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auto</a:t>
            </a:r>
            <a:r>
              <a:rPr lang="en-US" altLang="en-US" dirty="0"/>
              <a:t> - the browser calculates the margin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length</a:t>
            </a:r>
            <a:r>
              <a:rPr lang="en-US" altLang="en-US" dirty="0"/>
              <a:t> - specifies a margin in px, </a:t>
            </a:r>
            <a:r>
              <a:rPr lang="en-US" altLang="en-US" dirty="0" err="1"/>
              <a:t>pt</a:t>
            </a:r>
            <a:r>
              <a:rPr lang="en-US" altLang="en-US" dirty="0"/>
              <a:t>, cm, etc.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n-US" altLang="en-US" dirty="0"/>
              <a:t> - specifies a margin in % of the width of the containing element</a:t>
            </a:r>
          </a:p>
          <a:p>
            <a:pPr lvl="0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inherit</a:t>
            </a:r>
            <a:r>
              <a:rPr lang="en-US" altLang="en-US" dirty="0"/>
              <a:t> - specifies that the margin should be inherited from the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148925"/>
            <a:ext cx="8892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margin-top: 50px;</a:t>
            </a:r>
          </a:p>
          <a:p>
            <a:r>
              <a:rPr lang="en-US" dirty="0"/>
              <a:t>  margin-bottom: 100px;</a:t>
            </a:r>
          </a:p>
          <a:p>
            <a:r>
              <a:rPr lang="en-US" dirty="0"/>
              <a:t>  margin-right: 150px;</a:t>
            </a:r>
          </a:p>
          <a:p>
            <a:r>
              <a:rPr lang="en-US" dirty="0"/>
              <a:t>  margin-left: 80px;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4CEF6-28C4-483B-B8C1-C0073994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7" y="4134047"/>
            <a:ext cx="5381625" cy="1571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DEAE4A-E4F0-4F3C-8A45-7D92B24EB566}"/>
              </a:ext>
            </a:extLst>
          </p:cNvPr>
          <p:cNvCxnSpPr/>
          <p:nvPr/>
        </p:nvCxnSpPr>
        <p:spPr>
          <a:xfrm>
            <a:off x="3568390" y="4417255"/>
            <a:ext cx="0" cy="506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1E142-27B6-4EEA-B1E2-D8FAADE58ACA}"/>
              </a:ext>
            </a:extLst>
          </p:cNvPr>
          <p:cNvCxnSpPr/>
          <p:nvPr/>
        </p:nvCxnSpPr>
        <p:spPr>
          <a:xfrm>
            <a:off x="1012874" y="5134708"/>
            <a:ext cx="717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117AC-150D-4849-8A6F-2355248F2EF9}"/>
              </a:ext>
            </a:extLst>
          </p:cNvPr>
          <p:cNvSpPr/>
          <p:nvPr/>
        </p:nvSpPr>
        <p:spPr>
          <a:xfrm>
            <a:off x="313006" y="2017059"/>
            <a:ext cx="85179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padding properties are used to generate space around an element's content. </a:t>
            </a:r>
          </a:p>
          <a:p>
            <a:r>
              <a:rPr lang="en-US" sz="2000" dirty="0"/>
              <a:t>setting the padding for each side of an element (top, right, bottom, and left).</a:t>
            </a:r>
          </a:p>
          <a:p>
            <a:r>
              <a:rPr lang="en-US" sz="2000" dirty="0"/>
              <a:t>CSS has properties for specifying the padding for each side of an element: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padding-top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padding-right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padding-bottom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padding-left</a:t>
            </a:r>
          </a:p>
          <a:p>
            <a:endParaRPr lang="en-US" sz="2000" dirty="0"/>
          </a:p>
          <a:p>
            <a:r>
              <a:rPr lang="en-US" sz="2000" dirty="0"/>
              <a:t>All the padding properties can have the following values: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length</a:t>
            </a:r>
            <a:r>
              <a:rPr lang="en-US" sz="2000" dirty="0"/>
              <a:t> - specifies a padding in px, </a:t>
            </a:r>
            <a:r>
              <a:rPr lang="en-US" sz="2000" dirty="0" err="1"/>
              <a:t>pt</a:t>
            </a:r>
            <a:r>
              <a:rPr lang="en-US" sz="2000" dirty="0"/>
              <a:t>, cm, etc.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%</a:t>
            </a:r>
            <a:r>
              <a:rPr lang="en-US" sz="2000" dirty="0"/>
              <a:t> - specifies a padding in % of the width of the containing element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inherit</a:t>
            </a:r>
            <a:r>
              <a:rPr lang="en-US" sz="2000" dirty="0"/>
              <a:t> - specifies that the padding should be inherited from the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2345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26091"/>
            <a:ext cx="7879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div {</a:t>
            </a:r>
          </a:p>
          <a:p>
            <a:r>
              <a:rPr lang="en-US" sz="1600" dirty="0"/>
              <a:t>  border: 1px solid black;</a:t>
            </a:r>
          </a:p>
          <a:p>
            <a:r>
              <a:rPr lang="en-US" sz="1600" dirty="0"/>
              <a:t>  background-color: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  padding-top: 50px;</a:t>
            </a:r>
          </a:p>
          <a:p>
            <a:r>
              <a:rPr lang="en-US" sz="1600" dirty="0"/>
              <a:t>  padding-right: 30px;</a:t>
            </a:r>
          </a:p>
          <a:p>
            <a:r>
              <a:rPr lang="en-US" sz="1600" dirty="0"/>
              <a:t>  padding-bottom: 50px;</a:t>
            </a:r>
          </a:p>
          <a:p>
            <a:r>
              <a:rPr lang="en-US" sz="1600" dirty="0"/>
              <a:t>  padding-left: 80px;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62D81-5AF9-43D0-92BD-528157E0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" y="3769702"/>
            <a:ext cx="7874872" cy="17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983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4570</TotalTime>
  <Words>816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Corbel</vt:lpstr>
      <vt:lpstr>Segoe UI</vt:lpstr>
      <vt:lpstr>Wingdings</vt:lpstr>
      <vt:lpstr>Spectrum</vt:lpstr>
      <vt:lpstr>Introduction to CSS</vt:lpstr>
      <vt:lpstr>Lecture Outline</vt:lpstr>
      <vt:lpstr>CSS Borders</vt:lpstr>
      <vt:lpstr>PowerPoint Presentation</vt:lpstr>
      <vt:lpstr>PowerPoint Presentation</vt:lpstr>
      <vt:lpstr>CSS Margins</vt:lpstr>
      <vt:lpstr>PowerPoint Presentation</vt:lpstr>
      <vt:lpstr>CSS Padding</vt:lpstr>
      <vt:lpstr>PowerPoint Presentation</vt:lpstr>
      <vt:lpstr>CSS Height and Width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333</cp:revision>
  <dcterms:created xsi:type="dcterms:W3CDTF">2018-12-10T17:20:29Z</dcterms:created>
  <dcterms:modified xsi:type="dcterms:W3CDTF">2022-05-24T14:58:52Z</dcterms:modified>
</cp:coreProperties>
</file>