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6" d="100"/>
          <a:sy n="56" d="100"/>
        </p:scale>
        <p:origin x="15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US/docs/Web/HTTP/Status" TargetMode="External"/><Relationship Id="rId2" Type="http://schemas.openxmlformats.org/officeDocument/2006/relationships/hyperlink" Target="https://www.ntu.edu.sg/home/ehchua/programming/webprogramming/HTTP_Basics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w3schools.com/html/html_xhtml.asp" TargetMode="External"/><Relationship Id="rId4" Type="http://schemas.openxmlformats.org/officeDocument/2006/relationships/hyperlink" Target="https://www.w3schools.com/html/html_intro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Web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8069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Your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Write necessary HTML script to achieve the below-given layout of a “Registration Page”.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Design a static personal web site including all your information.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378510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hlinkClick r:id="rId2"/>
              </a:rPr>
              <a:t>https://www.ntu.edu.sg/home/ehchua/programming/webprogramming/HTTP_Basics.html</a:t>
            </a:r>
            <a:endParaRPr lang="en-US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https://developer.mozilla.org/enUS/docs/Web/HTTP/Status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https://www.w3schools.com/html/html_intro.asp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5"/>
              </a:rPr>
              <a:t>https://www.w3schools.com/html/html_xhtml.asp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 Tags and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600" b="1" dirty="0">
                <a:solidFill>
                  <a:schemeClr val="tx1"/>
                </a:solidFill>
              </a:rPr>
              <a:t>HTML 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HTML Forms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Forms Example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 Form Elements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HTML Input Types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Lab, we will learn about HTML document, HTML </a:t>
            </a:r>
            <a:r>
              <a:rPr lang="en-US" sz="2800" dirty="0"/>
              <a:t>Tags, Elements and Attributes.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write html, we need a text editor; e.g. sublime text 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Vscode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or any editor and web browser.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Design and develop HTML document; e.g. html page, html form, etc.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 and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 HTML element usually consists of a </a:t>
            </a:r>
            <a:r>
              <a:rPr lang="en-US" sz="2800" b="1" dirty="0"/>
              <a:t>start</a:t>
            </a:r>
            <a:r>
              <a:rPr lang="en-US" sz="2800" dirty="0"/>
              <a:t> tag and an </a:t>
            </a:r>
            <a:r>
              <a:rPr lang="en-US" sz="2800" b="1" dirty="0"/>
              <a:t>end</a:t>
            </a:r>
            <a:r>
              <a:rPr lang="en-US" sz="2800" dirty="0"/>
              <a:t> tag, with the content inserted in between.</a:t>
            </a:r>
            <a:endParaRPr lang="en-US" alt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091092"/>
              </p:ext>
            </p:extLst>
          </p:nvPr>
        </p:nvGraphicFramePr>
        <p:xfrm>
          <a:off x="945152" y="4158988"/>
          <a:ext cx="7077075" cy="1449384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Start tag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Element content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End tag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&lt;h1&gt;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Heading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&lt;/h1&gt;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&lt;p&gt;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paragraph.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&lt;/p&gt;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&lt;br&gt;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0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All HTML elements can have 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provide additional information about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are always specified in the start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Attributes usually come in name/value pairs like: name="value“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Example : HTML links are defined with the &lt;a&gt; tag. The link address is specified in the </a:t>
            </a:r>
            <a:r>
              <a:rPr lang="en-US" dirty="0" err="1"/>
              <a:t>href</a:t>
            </a:r>
            <a:r>
              <a:rPr lang="en-US" dirty="0"/>
              <a:t> attribute.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="https://www.aiub.edu"&gt;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AIUB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="img_girl.jpg"&gt;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Please explore all Elements/ Tags/ attributes from </a:t>
            </a:r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one by one.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6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67674"/>
              </p:ext>
            </p:extLst>
          </p:nvPr>
        </p:nvGraphicFramePr>
        <p:xfrm>
          <a:off x="783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77" y="3536701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87894" y="1654269"/>
            <a:ext cx="7950712" cy="1415501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First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fname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label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for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r>
              <a:rPr lang="en-US" sz="2800" dirty="0">
                <a:solidFill>
                  <a:srgbClr val="000000"/>
                </a:solidFill>
                <a:latin typeface="Consolas"/>
              </a:rPr>
              <a:t>Last name: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/label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&gt;&lt;</a:t>
            </a:r>
            <a:r>
              <a:rPr lang="en-US" sz="2800" dirty="0" err="1">
                <a:solidFill>
                  <a:srgbClr val="A52A2A"/>
                </a:solidFill>
                <a:latin typeface="Consolas"/>
              </a:rPr>
              <a:t>br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2800" dirty="0"/>
            </a:br>
            <a:r>
              <a:rPr lang="en-US" sz="28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sz="2800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>
                <a:solidFill>
                  <a:srgbClr val="0000CD"/>
                </a:solidFill>
                <a:latin typeface="Consolas"/>
              </a:rPr>
              <a:t>text"</a:t>
            </a:r>
            <a:r>
              <a:rPr lang="en-US" sz="2800">
                <a:solidFill>
                  <a:srgbClr val="FF0000"/>
                </a:solidFill>
                <a:latin typeface="Consolas"/>
              </a:rPr>
              <a:t>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sz="2800" dirty="0" err="1">
                <a:solidFill>
                  <a:srgbClr val="0000CD"/>
                </a:solidFill>
                <a:latin typeface="Consolas"/>
              </a:rPr>
              <a:t>lname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"&gt;</a:t>
            </a:r>
            <a:br>
              <a:rPr lang="en-US" sz="2800" dirty="0"/>
            </a:br>
            <a:r>
              <a:rPr lang="en-US" sz="28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800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sz="2800" dirty="0">
                <a:solidFill>
                  <a:srgbClr val="0000CD"/>
                </a:solidFill>
                <a:latin typeface="Consolas"/>
              </a:rPr>
              <a:t>&gt;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&lt;input&gt; Element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input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type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="text"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id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 err="1">
                <a:solidFill>
                  <a:srgbClr val="0000CD"/>
                </a:solidFill>
                <a:latin typeface="Consolas"/>
              </a:rPr>
              <a:t>firstname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&lt;</a:t>
            </a:r>
            <a:r>
              <a:rPr lang="en-US" dirty="0" err="1"/>
              <a:t>textarea</a:t>
            </a:r>
            <a:r>
              <a:rPr lang="en-US" dirty="0"/>
              <a:t>&gt;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name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="message"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rows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="10"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cols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="30"&gt;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/>
              </a:rPr>
              <a:t>The cat was playing in the garden.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</a:t>
            </a:r>
            <a:r>
              <a:rPr lang="en-US" dirty="0" err="1">
                <a:solidFill>
                  <a:srgbClr val="A52A2A"/>
                </a:solidFill>
                <a:latin typeface="Consolas"/>
              </a:rPr>
              <a:t>textarea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2715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40080" y="1482308"/>
            <a:ext cx="7916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Here are the different input types you can use in HTML:</a:t>
            </a:r>
            <a:endParaRPr lang="en-US" dirty="0">
              <a:latin typeface="Consolas"/>
            </a:endParaRPr>
          </a:p>
          <a:p>
            <a:r>
              <a:rPr lang="en-US" dirty="0"/>
              <a:t>&lt;input type="button"&gt;</a:t>
            </a:r>
          </a:p>
          <a:p>
            <a:r>
              <a:rPr lang="en-US" dirty="0"/>
              <a:t>&lt;input type="checkbox"&gt;</a:t>
            </a:r>
          </a:p>
          <a:p>
            <a:r>
              <a:rPr lang="en-US" dirty="0"/>
              <a:t>&lt;input type="email"&gt;</a:t>
            </a:r>
          </a:p>
          <a:p>
            <a:r>
              <a:rPr lang="en-US" dirty="0"/>
              <a:t>&lt;input type="file"&gt;</a:t>
            </a:r>
          </a:p>
          <a:p>
            <a:r>
              <a:rPr lang="en-US" dirty="0"/>
              <a:t>&lt;input type="hidden"&gt;</a:t>
            </a:r>
          </a:p>
          <a:p>
            <a:r>
              <a:rPr lang="en-US" dirty="0"/>
              <a:t>&lt;input type="image"&gt;</a:t>
            </a:r>
          </a:p>
          <a:p>
            <a:r>
              <a:rPr lang="en-US" dirty="0"/>
              <a:t>&lt;input type="month"&gt;</a:t>
            </a:r>
          </a:p>
          <a:p>
            <a:r>
              <a:rPr lang="en-US" dirty="0"/>
              <a:t>&lt;input type="number"&gt;</a:t>
            </a:r>
          </a:p>
          <a:p>
            <a:r>
              <a:rPr lang="en-US" dirty="0"/>
              <a:t>&lt;input type="password"&gt;</a:t>
            </a:r>
          </a:p>
          <a:p>
            <a:r>
              <a:rPr lang="en-US" dirty="0"/>
              <a:t>&lt;input type="radio"&gt;</a:t>
            </a:r>
          </a:p>
          <a:p>
            <a:r>
              <a:rPr lang="en-US" dirty="0"/>
              <a:t>&lt;input type="range"&gt;</a:t>
            </a:r>
          </a:p>
          <a:p>
            <a:endParaRPr lang="en-US" dirty="0">
              <a:latin typeface="Consola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/>
              </a:rPr>
              <a:t>See more input type </a:t>
            </a:r>
            <a:r>
              <a:rPr lang="en-US" dirty="0">
                <a:hlinkClick r:id="rId2"/>
              </a:rPr>
              <a:t>https://www.w3schools.com/html/html_form_input_types.asp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931</TotalTime>
  <Words>889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Introduction to Web Technology</vt:lpstr>
      <vt:lpstr>Lecture Outline</vt:lpstr>
      <vt:lpstr>Learning Objectives</vt:lpstr>
      <vt:lpstr>HTML Tags and Elements</vt:lpstr>
      <vt:lpstr>HTML Attributes</vt:lpstr>
      <vt:lpstr>HTML 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Nazmus Sakib Shan</cp:lastModifiedBy>
  <cp:revision>65</cp:revision>
  <dcterms:created xsi:type="dcterms:W3CDTF">2018-12-10T17:20:29Z</dcterms:created>
  <dcterms:modified xsi:type="dcterms:W3CDTF">2022-09-26T02:18:42Z</dcterms:modified>
</cp:coreProperties>
</file>