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303" r:id="rId4"/>
    <p:sldId id="266" r:id="rId5"/>
    <p:sldId id="270" r:id="rId6"/>
    <p:sldId id="280" r:id="rId7"/>
    <p:sldId id="268"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1" r:id="rId21"/>
    <p:sldId id="272" r:id="rId22"/>
    <p:sldId id="273" r:id="rId23"/>
    <p:sldId id="274" r:id="rId24"/>
    <p:sldId id="275" r:id="rId25"/>
    <p:sldId id="276" r:id="rId26"/>
    <p:sldId id="277" r:id="rId27"/>
    <p:sldId id="258" r:id="rId28"/>
    <p:sldId id="302" r:id="rId29"/>
    <p:sldId id="278" r:id="rId30"/>
    <p:sldId id="293" r:id="rId31"/>
    <p:sldId id="294" r:id="rId32"/>
    <p:sldId id="295" r:id="rId33"/>
    <p:sldId id="296" r:id="rId34"/>
    <p:sldId id="279" r:id="rId35"/>
    <p:sldId id="299" r:id="rId36"/>
    <p:sldId id="300" r:id="rId37"/>
    <p:sldId id="301" r:id="rId38"/>
    <p:sldId id="297" r:id="rId39"/>
    <p:sldId id="298" r:id="rId40"/>
    <p:sldId id="304" r:id="rId41"/>
    <p:sldId id="305" r:id="rId42"/>
    <p:sldId id="306"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063" autoAdjust="0"/>
  </p:normalViewPr>
  <p:slideViewPr>
    <p:cSldViewPr snapToGrid="0" snapToObjects="1">
      <p:cViewPr varScale="1">
        <p:scale>
          <a:sx n="56" d="100"/>
          <a:sy n="56" d="100"/>
        </p:scale>
        <p:origin x="158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BDABA6FE-CC4D-4595-A09B-0D00E660AB17}"/>
    <pc:docChg chg="undo custSel modSld">
      <pc:chgData name="Tanvir Ahmed" userId="5fa9bf89-1556-4927-a8e9-24c5d464f299" providerId="ADAL" clId="{BDABA6FE-CC4D-4595-A09B-0D00E660AB17}" dt="2020-07-05T08:08:31.462" v="29" actId="20577"/>
      <pc:docMkLst>
        <pc:docMk/>
      </pc:docMkLst>
      <pc:sldChg chg="modSp">
        <pc:chgData name="Tanvir Ahmed" userId="5fa9bf89-1556-4927-a8e9-24c5d464f299" providerId="ADAL" clId="{BDABA6FE-CC4D-4595-A09B-0D00E660AB17}" dt="2020-07-05T08:08:31.462" v="29" actId="20577"/>
        <pc:sldMkLst>
          <pc:docMk/>
          <pc:sldMk cId="700707328" sldId="256"/>
        </pc:sldMkLst>
        <pc:graphicFrameChg chg="modGraphic">
          <ac:chgData name="Tanvir Ahmed" userId="5fa9bf89-1556-4927-a8e9-24c5d464f299" providerId="ADAL" clId="{BDABA6FE-CC4D-4595-A09B-0D00E660AB17}" dt="2020-07-05T08:08:31.462" v="29" actId="20577"/>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575BA-2289-4DDC-B261-B2BB194DB1BB}" type="datetimeFigureOut">
              <a:rPr lang="en-US" smtClean="0"/>
              <a:t>9/18/2022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DD38F-92D8-4A50-A194-3178E42A43CF}" type="slidenum">
              <a:rPr lang="en-US" smtClean="0"/>
              <a:t>‹#›</a:t>
            </a:fld>
            <a:endParaRPr lang="en-US"/>
          </a:p>
        </p:txBody>
      </p:sp>
    </p:spTree>
    <p:extLst>
      <p:ext uri="{BB962C8B-B14F-4D97-AF65-F5344CB8AC3E}">
        <p14:creationId xmlns:p14="http://schemas.microsoft.com/office/powerpoint/2010/main" val="36661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DD38F-92D8-4A50-A194-3178E42A43CF}" type="slidenum">
              <a:rPr lang="en-US" smtClean="0"/>
              <a:t>10</a:t>
            </a:fld>
            <a:endParaRPr lang="en-US"/>
          </a:p>
        </p:txBody>
      </p:sp>
    </p:spTree>
    <p:extLst>
      <p:ext uri="{BB962C8B-B14F-4D97-AF65-F5344CB8AC3E}">
        <p14:creationId xmlns:p14="http://schemas.microsoft.com/office/powerpoint/2010/main" val="1725299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9/18/2022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a:t>CSC 3215</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810653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http://en.wikipedia.org:80/wiki/URI?page=2&amp;frame=1#Examples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b="1" dirty="0">
                <a:solidFill>
                  <a:srgbClr val="FF0000"/>
                </a:solidFill>
              </a:rPr>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a:t>
            </a:r>
            <a:r>
              <a:rPr lang="en-US" sz="2800" b="1" dirty="0"/>
              <a:t>VS code</a:t>
            </a:r>
            <a:r>
              <a:rPr lang="en-US" sz="2800" dirty="0"/>
              <a:t>,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2198</TotalTime>
  <Words>3503</Words>
  <Application>Microsoft Office PowerPoint</Application>
  <PresentationFormat>On-screen Show (4:3)</PresentationFormat>
  <Paragraphs>312</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Consolas</vt:lpstr>
      <vt:lpstr>Corbel</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Nazmus Sakib Shan</cp:lastModifiedBy>
  <cp:revision>88</cp:revision>
  <dcterms:created xsi:type="dcterms:W3CDTF">2018-12-10T17:20:29Z</dcterms:created>
  <dcterms:modified xsi:type="dcterms:W3CDTF">2022-09-18T05:32:15Z</dcterms:modified>
</cp:coreProperties>
</file>