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7" r:id="rId5"/>
    <p:sldId id="270" r:id="rId6"/>
    <p:sldId id="295" r:id="rId7"/>
    <p:sldId id="291" r:id="rId8"/>
    <p:sldId id="296" r:id="rId9"/>
    <p:sldId id="292" r:id="rId10"/>
    <p:sldId id="293" r:id="rId11"/>
    <p:sldId id="297" r:id="rId12"/>
    <p:sldId id="294" r:id="rId13"/>
    <p:sldId id="298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application/index.ph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5561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Supta</a:t>
                      </a:r>
                      <a:r>
                        <a:rPr lang="en-US" i="1"/>
                        <a:t> Richard Philip &amp; richard@aiub.edu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79186" y="1515838"/>
            <a:ext cx="80249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</a:t>
            </a:r>
            <a:r>
              <a:rPr lang="en-US" sz="2400" dirty="0" err="1"/>
              <a:t>PHP</a:t>
            </a:r>
            <a:r>
              <a:rPr lang="en-US" sz="2400" dirty="0"/>
              <a:t> supports four different types of loops.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/>
              <a:t>while</a:t>
            </a:r>
            <a:r>
              <a:rPr lang="en-US" sz="2000" dirty="0"/>
              <a:t> — loops through a block of code as long as the condition specified evaluates to true.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/>
              <a:t>do…while</a:t>
            </a:r>
            <a:r>
              <a:rPr lang="en-US" sz="2000" dirty="0"/>
              <a:t> — the block of code executed once and then condition is evaluated. If the condition is true the statement is repeated as long as the specified condition is true.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/>
              <a:t>for</a:t>
            </a:r>
            <a:r>
              <a:rPr lang="en-US" sz="2000" dirty="0"/>
              <a:t> — loops through a block of code until the counter reaches a specified number.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err="1"/>
              <a:t>foreach</a:t>
            </a:r>
            <a:r>
              <a:rPr lang="en-US" sz="2000" dirty="0"/>
              <a:t> — loops through a block of code for each element in an array.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for and </a:t>
            </a:r>
            <a:r>
              <a:rPr lang="en-US" sz="2600" b="1" dirty="0" err="1">
                <a:solidFill>
                  <a:schemeClr val="tx1"/>
                </a:solidFill>
              </a:rPr>
              <a:t>foreach</a:t>
            </a:r>
            <a:r>
              <a:rPr lang="en-US" sz="2600" b="1" dirty="0">
                <a:solidFill>
                  <a:schemeClr val="tx1"/>
                </a:solidFill>
              </a:rPr>
              <a:t>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65908" y="3241440"/>
            <a:ext cx="80249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$age =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"Peter"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"35"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"Ben"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"37"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"Joe"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"43"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>
                <a:solidFill>
                  <a:srgbClr val="0000CD"/>
                </a:solidFill>
                <a:latin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($age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$x =&gt; $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"$x = $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val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96536" y="1274325"/>
            <a:ext cx="8024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($x 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$x &lt;=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$x++)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"The number is: $x &lt;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9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 Functions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13805" y="1394394"/>
            <a:ext cx="79291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PHP has more than 1000 built-in functions, and in addition you can create your own custom functions.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Write a Calculator: add, subtraction, multiplication and division as PHP function.</a:t>
            </a:r>
          </a:p>
          <a:p>
            <a:br>
              <a:rPr lang="en-US" sz="2000" dirty="0"/>
            </a:br>
            <a:r>
              <a:rPr lang="en-US" sz="1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add(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$a,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$b) 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$a + $b;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add(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  <a:latin typeface="Consolas"/>
              </a:rPr>
              <a:t>?&gt;</a:t>
            </a:r>
            <a:endParaRPr lang="en-US" alt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class and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65906" y="2614606"/>
            <a:ext cx="80249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Student{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Student($id)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    $this-&gt;id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$id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       $this-&gt;name = 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create an object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richard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Student(100,”Richard”);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show object properties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richard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var_dump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richard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13805" y="1224576"/>
            <a:ext cx="792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an object must be explicitly declared.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Write a Employee class which has employee id, employee name and salary attributes; also has constructor, getter, setter and one print function to print the object.</a:t>
            </a:r>
          </a:p>
        </p:txBody>
      </p:sp>
    </p:spTree>
    <p:extLst>
      <p:ext uri="{BB962C8B-B14F-4D97-AF65-F5344CB8AC3E}">
        <p14:creationId xmlns:p14="http://schemas.microsoft.com/office/powerpoint/2010/main" val="297668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https://www.ntu.edu.sg/home/ehchua/programming/webprogramming/HTTP_Basics.html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https://developer.mozilla.org/enUS/docs/Web/HTTP/Status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https://www.w3schools.com/html/html_intro.asp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https://www.w3schools.com/html/html_xhtml.asp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600" b="1" dirty="0">
                <a:solidFill>
                  <a:schemeClr val="tx1"/>
                </a:solidFill>
              </a:rPr>
              <a:t>PHP Installation and Run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 Language</a:t>
            </a:r>
          </a:p>
          <a:p>
            <a:pPr marL="1314450" lvl="1" indent="-8572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LcPeriod"/>
            </a:pPr>
            <a:r>
              <a:rPr lang="en-US" b="1" dirty="0">
                <a:solidFill>
                  <a:schemeClr val="tx1"/>
                </a:solidFill>
              </a:rPr>
              <a:t>Variables</a:t>
            </a:r>
          </a:p>
          <a:p>
            <a:pPr marL="1314450" lvl="1" indent="-8572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LcPeriod"/>
            </a:pPr>
            <a:r>
              <a:rPr lang="en-US" b="1" dirty="0">
                <a:solidFill>
                  <a:schemeClr val="tx1"/>
                </a:solidFill>
              </a:rPr>
              <a:t>Data Type and Array</a:t>
            </a:r>
          </a:p>
          <a:p>
            <a:pPr marL="1314450" lvl="1" indent="-8572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LcPeriod"/>
            </a:pPr>
            <a:r>
              <a:rPr lang="en-US" b="1" dirty="0">
                <a:solidFill>
                  <a:schemeClr val="tx1"/>
                </a:solidFill>
              </a:rPr>
              <a:t>if-else and switch</a:t>
            </a:r>
          </a:p>
          <a:p>
            <a:pPr marL="1314450" lvl="1" indent="-8572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LcPeriod"/>
            </a:pPr>
            <a:r>
              <a:rPr lang="en-US" b="1" dirty="0">
                <a:solidFill>
                  <a:schemeClr val="tx1"/>
                </a:solidFill>
              </a:rPr>
              <a:t>Loop</a:t>
            </a:r>
          </a:p>
          <a:p>
            <a:pPr marL="1314450" lvl="1" indent="-8572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LcPeriod"/>
            </a:pPr>
            <a:r>
              <a:rPr lang="en-US" b="1" dirty="0">
                <a:solidFill>
                  <a:schemeClr val="tx1"/>
                </a:solidFill>
              </a:rPr>
              <a:t>Function</a:t>
            </a:r>
          </a:p>
          <a:p>
            <a:pPr marL="1314450" lvl="1" indent="-8572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LcPeriod"/>
            </a:pPr>
            <a:r>
              <a:rPr lang="en-US" b="1" dirty="0">
                <a:solidFill>
                  <a:schemeClr val="tx1"/>
                </a:solidFill>
              </a:rPr>
              <a:t>PHP class and Object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</a:t>
            </a:r>
            <a:r>
              <a:rPr lang="en-US" altLang="en-US" sz="2600" b="1" dirty="0">
                <a:solidFill>
                  <a:schemeClr val="tx1"/>
                </a:solidFill>
              </a:rPr>
              <a:t> and </a:t>
            </a:r>
            <a:r>
              <a:rPr lang="en-US" sz="2600" b="1" dirty="0">
                <a:solidFill>
                  <a:schemeClr val="tx1"/>
                </a:solidFill>
              </a:rPr>
              <a:t>References</a:t>
            </a:r>
            <a:endParaRPr lang="en-US" altLang="en-US" sz="2600" b="1" dirty="0">
              <a:solidFill>
                <a:schemeClr val="tx1"/>
              </a:solidFill>
            </a:endParaRPr>
          </a:p>
          <a:p>
            <a:pPr lvl="1" algn="l">
              <a:buClr>
                <a:prstClr val="black">
                  <a:lumMod val="75000"/>
                  <a:lumOff val="25000"/>
                </a:prstClr>
              </a:buClr>
            </a:pPr>
            <a:endParaRPr lang="en-US" sz="2600" b="1" dirty="0">
              <a:solidFill>
                <a:schemeClr val="tx1"/>
              </a:solidFill>
            </a:endParaRPr>
          </a:p>
          <a:p>
            <a:pPr marL="1314450" lvl="1" indent="-8572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LcPeriod"/>
            </a:pPr>
            <a:endParaRPr lang="en-US" sz="3800" b="1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how to install PHP in your local computer. We will use XAMPP as our Environment to run PHP script.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will learn all aspect of PHP as a programming Language; e.g. data type and variables, conditions, loop, functions and object.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80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Installation and Run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Install XAMPP in your PC or server.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the most popular PHP development environment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 </a:t>
            </a:r>
            <a:r>
              <a:rPr lang="en-US" sz="2400" dirty="0"/>
              <a:t>Apache + </a:t>
            </a:r>
            <a:r>
              <a:rPr lang="en-US" sz="2400" dirty="0" err="1"/>
              <a:t>MariaDB</a:t>
            </a:r>
            <a:r>
              <a:rPr lang="en-US" sz="2400" dirty="0"/>
              <a:t>(</a:t>
            </a:r>
            <a:r>
              <a:rPr lang="en-US" sz="2400" dirty="0" err="1"/>
              <a:t>Mysql</a:t>
            </a:r>
            <a:r>
              <a:rPr lang="en-US" sz="2400" dirty="0"/>
              <a:t>) + PHP + Perl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Any PHP script as </a:t>
            </a:r>
            <a:r>
              <a:rPr lang="en-US" sz="2400" b="1" dirty="0" err="1"/>
              <a:t>index.php</a:t>
            </a:r>
            <a:r>
              <a:rPr lang="en-US" sz="2400" dirty="0"/>
              <a:t> in </a:t>
            </a:r>
            <a:r>
              <a:rPr lang="en-US" sz="2400" dirty="0" err="1"/>
              <a:t>htdocs</a:t>
            </a:r>
            <a:r>
              <a:rPr lang="en-US" sz="2400" dirty="0"/>
              <a:t>/application folder in the Apache XAMPP.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the server and browse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http://localhost/application/index.php</a:t>
            </a:r>
            <a:r>
              <a:rPr lang="en-US" sz="2400" dirty="0">
                <a:solidFill>
                  <a:prstClr val="black"/>
                </a:solidFill>
              </a:rPr>
              <a:t> in the browser. </a:t>
            </a:r>
            <a:endParaRPr lang="en-US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can be placed anywhere in the document.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starts with &lt;?</a:t>
            </a:r>
            <a:r>
              <a:rPr lang="en-US" sz="2400" dirty="0" err="1"/>
              <a:t>php</a:t>
            </a:r>
            <a:r>
              <a:rPr lang="en-US" sz="2400" dirty="0"/>
              <a:t> and ends with 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keywords (e.g. if, else, while, echo, etc.), classes, functions, and user-defined functions are not case-sensitive.</a:t>
            </a:r>
          </a:p>
        </p:txBody>
      </p:sp>
      <p:pic>
        <p:nvPicPr>
          <p:cNvPr id="1026" name="Picture 2" descr="C:\Users\teacher\Pictures\Screenshots\Screenshot (26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4" y="3622389"/>
            <a:ext cx="5773780" cy="2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1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  Variables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variable starts with the $ sign, followed by the name of the variable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variable name must start with a letter or the underscore character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variable name cannot start with a number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variable name can only contain alpha-numeric characters and underscores (A-z, 0-9, and _ 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Variable names are case-sensitive ($age and $AGE are two different variables).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$y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10.5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"I love 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. $txt .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$x + $y;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8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Data Type and </a:t>
            </a:r>
            <a:r>
              <a:rPr lang="en-US" altLang="en-US" sz="2800" dirty="0"/>
              <a:t>Array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PHP is not strictly typed language (loosely typed language).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PHP supports the following data types: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/>
              <a:t>String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/>
              <a:t>Integer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/>
              <a:t>Float (floating point numbers - also called double)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/>
              <a:t>Boolean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/>
              <a:t>Array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96537" y="3881520"/>
            <a:ext cx="802494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5985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var_dump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($x);</a:t>
            </a:r>
          </a:p>
          <a:p>
            <a:endParaRPr lang="en-US" sz="16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$y = 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10.365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var_dump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($y);</a:t>
            </a:r>
          </a:p>
          <a:p>
            <a:endParaRPr lang="en-US" sz="16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$cars =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Volvo"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"BMW"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"Toyota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var_dump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($cars);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0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if-else and switch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Like most programming languages, PHP also allows you to write code that perform different actions based on the results of a logical or comparative test conditions at run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There are several statements in PHP that you can use to make decisions: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b="1" dirty="0"/>
              <a:t>The if statement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b="1" dirty="0"/>
              <a:t>The if...else statement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b="1" dirty="0"/>
              <a:t>The if...</a:t>
            </a:r>
            <a:r>
              <a:rPr lang="en-US" sz="2000" b="1" dirty="0" err="1"/>
              <a:t>elseif</a:t>
            </a:r>
            <a:r>
              <a:rPr lang="en-US" sz="2000" b="1" dirty="0"/>
              <a:t>....else statement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b="1" dirty="0"/>
              <a:t>The switch...case statement</a:t>
            </a:r>
          </a:p>
        </p:txBody>
      </p:sp>
    </p:spTree>
    <p:extLst>
      <p:ext uri="{BB962C8B-B14F-4D97-AF65-F5344CB8AC3E}">
        <p14:creationId xmlns:p14="http://schemas.microsoft.com/office/powerpoint/2010/main" val="405933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if-else and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96537" y="3881520"/>
            <a:ext cx="80249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$age = 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&lt;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“you are baby!"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600" dirty="0" err="1">
                <a:solidFill>
                  <a:srgbClr val="0000CD"/>
                </a:solidFill>
                <a:latin typeface="Consolas"/>
              </a:rPr>
              <a:t>elseif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($age &gt; 10 and $age &lt;18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“You are grown up!"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“you are adult!"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96536" y="1274325"/>
            <a:ext cx="80249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"Your favorite color is red!"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"Your favorite color is neither red, blue, nor green!"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5533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318</TotalTime>
  <Words>1246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Introduction to PHP</vt:lpstr>
      <vt:lpstr>Introduction to PHP</vt:lpstr>
      <vt:lpstr>Learning Objectives</vt:lpstr>
      <vt:lpstr>PHP Installation and Run</vt:lpstr>
      <vt:lpstr>PHP 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98</cp:revision>
  <dcterms:created xsi:type="dcterms:W3CDTF">2018-12-10T17:20:29Z</dcterms:created>
  <dcterms:modified xsi:type="dcterms:W3CDTF">2022-05-24T14:48:01Z</dcterms:modified>
</cp:coreProperties>
</file>