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66" r:id="rId5"/>
    <p:sldId id="283" r:id="rId6"/>
    <p:sldId id="284" r:id="rId7"/>
    <p:sldId id="285" r:id="rId8"/>
    <p:sldId id="282" r:id="rId9"/>
    <p:sldId id="286" r:id="rId10"/>
    <p:sldId id="290" r:id="rId11"/>
    <p:sldId id="291" r:id="rId12"/>
    <p:sldId id="292" r:id="rId13"/>
    <p:sldId id="293" r:id="rId14"/>
    <p:sldId id="294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24"/>
  </p:normalViewPr>
  <p:slideViewPr>
    <p:cSldViewPr snapToGrid="0" snapToObjects="1">
      <p:cViewPr varScale="1">
        <p:scale>
          <a:sx n="70" d="100"/>
          <a:sy n="70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func_var_empty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func_var_isset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func_regex_preg_match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forms.asp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8371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Supta</a:t>
                      </a:r>
                      <a:r>
                        <a:rPr lang="en-US" i="1" dirty="0"/>
                        <a:t> Richard Philip &amp; richard@aiub.edu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8C5A-8F3C-4D7E-9EB3-58435CF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E9E17-87DD-46A4-9873-3CAC3048E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50013"/>
            <a:ext cx="8858250" cy="48290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empty()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function checks whether a variable is empty or not. This function returns false if the variable exists and is not empty, otherwise it returns true.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following values evaluates to empty: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"0"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array()</a:t>
            </a:r>
          </a:p>
        </p:txBody>
      </p:sp>
    </p:spTree>
    <p:extLst>
      <p:ext uri="{BB962C8B-B14F-4D97-AF65-F5344CB8AC3E}">
        <p14:creationId xmlns:p14="http://schemas.microsoft.com/office/powerpoint/2010/main" val="47146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E24C-0A61-4517-8C83-99A6619E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C197-43B4-4D82-A132-4FCE3ED91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775792"/>
            <a:ext cx="8314911" cy="4350372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$a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 because $a is empty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($a))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"Variable 'a' is empty.&lt;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https://www.w3schools.com/php/func_var_empty.asp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1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E24C-0A61-4517-8C83-99A6619E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C197-43B4-4D82-A132-4FCE3ED91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775792"/>
            <a:ext cx="8314911" cy="435037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isset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 checks whether a variable is set, which means that it has to be declared and is not NULL.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function returns true if the variable exists and is not NULL, otherwise it returns false.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026D-AE65-4C0D-B770-D1504E3E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A264-9FB7-4C5E-BAC1-FCBCB6E35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806" y="1934817"/>
            <a:ext cx="7076747" cy="3992563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$a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 because $a is set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($a))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"Variable 'a' is set.&lt;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$b = null;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 because $b is NULL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($b))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"Variable 'b' is set."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en-US" dirty="0">
                <a:hlinkClick r:id="rId2"/>
              </a:rPr>
              <a:t>https://www.w3schools.com/php/func_var_isset.asp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2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B718-65BB-4962-91D3-C5EDE64F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5FFD-7B52-4C33-AFFD-922E67CE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25" y="1624726"/>
            <a:ext cx="8468225" cy="3992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preg_match</a:t>
            </a:r>
            <a:r>
              <a:rPr lang="en-US" b="1" dirty="0"/>
              <a:t>() </a:t>
            </a:r>
            <a:r>
              <a:rPr lang="en-US" dirty="0"/>
              <a:t>function returns whether a match was found in a string.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$str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"Visit W3Schools"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$pattern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"/w3schools/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preg_match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($pattern, $str);</a:t>
            </a: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https://www.w3schools.com/php/func_regex_preg_match.asp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1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https://www.w3schools.com/php/php_forms.asp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 Form Handling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100" b="1" dirty="0">
                <a:solidFill>
                  <a:schemeClr val="tx1"/>
                </a:solidFill>
              </a:rPr>
              <a:t>HTTP POST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100" b="1" dirty="0">
                <a:solidFill>
                  <a:schemeClr val="tx1"/>
                </a:solidFill>
              </a:rPr>
              <a:t>HTTP GET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100" b="1" dirty="0">
                <a:solidFill>
                  <a:schemeClr val="tx1"/>
                </a:solidFill>
              </a:rPr>
              <a:t> HTTP GET </a:t>
            </a:r>
            <a:r>
              <a:rPr lang="en-US" sz="2100" b="1" dirty="0" err="1">
                <a:solidFill>
                  <a:schemeClr val="tx1"/>
                </a:solidFill>
              </a:rPr>
              <a:t>vs</a:t>
            </a:r>
            <a:r>
              <a:rPr lang="en-US" sz="2100" b="1" dirty="0">
                <a:solidFill>
                  <a:schemeClr val="tx1"/>
                </a:solidFill>
              </a:rPr>
              <a:t> HTTP POST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 Form Validation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Lab, we will learn more details about </a:t>
            </a:r>
            <a:r>
              <a:rPr lang="en-US" sz="2800" dirty="0"/>
              <a:t>HTML form elements i.e. different type of form, designing different type of HTML form and form action.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We will also learn HTTP GET and POST.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Handling form data using $_GET or $_POST methods and validations form data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429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PHP </a:t>
            </a:r>
            <a:r>
              <a:rPr lang="en-US" sz="2400" dirty="0" err="1"/>
              <a:t>superglobals</a:t>
            </a:r>
            <a:r>
              <a:rPr lang="en-US" sz="2400" dirty="0"/>
              <a:t> </a:t>
            </a:r>
            <a:r>
              <a:rPr lang="en-US" sz="2400" b="1" dirty="0"/>
              <a:t>$_GET </a:t>
            </a:r>
            <a:r>
              <a:rPr lang="en-US" sz="2400" dirty="0"/>
              <a:t>and </a:t>
            </a:r>
            <a:r>
              <a:rPr lang="en-US" sz="2400" b="1" dirty="0"/>
              <a:t>$_POST </a:t>
            </a:r>
            <a:r>
              <a:rPr lang="en-US" sz="2400" dirty="0"/>
              <a:t>are used to collect form-data.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example displays a simple HTML form with two input fields and a submit button: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welcome.php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method</a:t>
            </a:r>
            <a:r>
              <a:rPr lang="en-US" sz="1600" b="1" dirty="0">
                <a:solidFill>
                  <a:srgbClr val="0000CD"/>
                </a:solidFill>
                <a:latin typeface="Consolas" pitchFamily="49" charset="0"/>
              </a:rPr>
              <a:t>="post"&gt;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Name: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="name"&gt;&lt;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E-mail: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="email"&gt;&lt;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altLang="en-US" sz="1600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7" name="Picture 3" descr="C:\Users\teacher\Pictures\Screenshots\Screenshot (3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834" y="4991509"/>
            <a:ext cx="286148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When the user fills out the form and clicks the submit button, the form data is sent for processing to a PHP file named "</a:t>
            </a:r>
            <a:r>
              <a:rPr lang="en-US" sz="2400" dirty="0" err="1"/>
              <a:t>welcome.php</a:t>
            </a:r>
            <a:r>
              <a:rPr lang="en-US" sz="2400" dirty="0"/>
              <a:t>". The form data is sent with the HTTP POST method.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/>
              <a:t>welcome.php</a:t>
            </a:r>
            <a:r>
              <a:rPr lang="en-US" sz="2400" dirty="0"/>
              <a:t>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Welcome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echo $_POST["name"]; ?&gt;&lt;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Your email address is: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echo $_POST["email"]; ?&gt;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&lt;/html&gt;</a:t>
            </a:r>
            <a:endParaRPr lang="en-US" altLang="en-US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 POST</a:t>
            </a:r>
          </a:p>
        </p:txBody>
      </p:sp>
    </p:spTree>
    <p:extLst>
      <p:ext uri="{BB962C8B-B14F-4D97-AF65-F5344CB8AC3E}">
        <p14:creationId xmlns:p14="http://schemas.microsoft.com/office/powerpoint/2010/main" val="425399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same result could also be achieved using the HTTP GET method: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/>
              <a:t>Welcome_get.php</a:t>
            </a:r>
            <a:r>
              <a:rPr lang="en-US" sz="2400" dirty="0"/>
              <a:t>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Welcome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echo </a:t>
            </a:r>
            <a:r>
              <a:rPr lang="en-US" dirty="0"/>
              <a:t> </a:t>
            </a:r>
            <a:r>
              <a:rPr lang="en-US" b="1" dirty="0"/>
              <a:t>$_GET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["name"]; ?&gt;&lt;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Your email address is: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echo $_GET["email"]; ?&gt;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&lt;/html&gt;</a:t>
            </a:r>
            <a:endParaRPr lang="en-US" altLang="en-US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HTTP GET</a:t>
            </a:r>
          </a:p>
        </p:txBody>
      </p:sp>
    </p:spTree>
    <p:extLst>
      <p:ext uri="{BB962C8B-B14F-4D97-AF65-F5344CB8AC3E}">
        <p14:creationId xmlns:p14="http://schemas.microsoft.com/office/powerpoint/2010/main" val="26845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Both GET and POST create an array (e.g. array( key1 =&gt; value1, key2 =&gt; value2, key3 =&gt; value3, ...)). This array holds key/value pairs, where keys are the names of the form controls and values are the input data from the user.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$_GET is an array of variables passed to the current script via the URL parameters.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Information sent from a form with the GET method is </a:t>
            </a:r>
            <a:r>
              <a:rPr lang="en-US" b="1" dirty="0">
                <a:solidFill>
                  <a:srgbClr val="000000"/>
                </a:solidFill>
                <a:latin typeface="Verdana"/>
              </a:rPr>
              <a:t>visible to everyone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 (all variable names and values are displayed in the URL).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$_POST is an array of variables passed to the current script via the HTTP POST method.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Information sent from a form with the POST method is invisible to others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en-US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HTTP GET </a:t>
            </a:r>
            <a:r>
              <a:rPr lang="en-US" dirty="0" err="1"/>
              <a:t>vs</a:t>
            </a:r>
            <a:r>
              <a:rPr lang="en-US" dirty="0"/>
              <a:t> HTTP POST</a:t>
            </a:r>
          </a:p>
        </p:txBody>
      </p:sp>
    </p:spTree>
    <p:extLst>
      <p:ext uri="{BB962C8B-B14F-4D97-AF65-F5344CB8AC3E}">
        <p14:creationId xmlns:p14="http://schemas.microsoft.com/office/powerpoint/2010/main" val="49840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Proper validation of form data is important to protect your form from hackers and spammers!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Lets consider the example.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50" name="Picture 2" descr="C:\Users\teacher\Pictures\Screenshots\Screenshot (3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10" y="3448594"/>
            <a:ext cx="4846320" cy="316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8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37656"/>
              </p:ext>
            </p:extLst>
          </p:nvPr>
        </p:nvGraphicFramePr>
        <p:xfrm>
          <a:off x="1033462" y="2512823"/>
          <a:ext cx="7077075" cy="2148060"/>
        </p:xfrm>
        <a:graphic>
          <a:graphicData uri="http://schemas.openxmlformats.org/drawingml/2006/table">
            <a:tbl>
              <a:tblPr/>
              <a:tblGrid>
                <a:gridCol w="1773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3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Field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Validation Rules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Name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only contain letters and whitespace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E-mail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contain a valid email address (with @ and .)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Website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If present, it must contain a valid URL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Comment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Optional. Multi-line input field (</a:t>
                      </a:r>
                      <a:r>
                        <a:rPr lang="en-US" sz="1500" dirty="0" err="1">
                          <a:effectLst/>
                        </a:rPr>
                        <a:t>textarea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Gender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Must select one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89262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494</TotalTime>
  <Words>1101</Words>
  <Application>Microsoft Office PowerPoint</Application>
  <PresentationFormat>On-screen Show (4:3)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Corbel</vt:lpstr>
      <vt:lpstr>Times New Roman</vt:lpstr>
      <vt:lpstr>Verdana</vt:lpstr>
      <vt:lpstr>Wingdings</vt:lpstr>
      <vt:lpstr>Spectrum</vt:lpstr>
      <vt:lpstr>PHP Form Validation</vt:lpstr>
      <vt:lpstr>Lecture Outline</vt:lpstr>
      <vt:lpstr>Learning Objectives</vt:lpstr>
      <vt:lpstr>PHP Form Handling</vt:lpstr>
      <vt:lpstr>PHP Form Handling</vt:lpstr>
      <vt:lpstr>PHP Form Handling</vt:lpstr>
      <vt:lpstr>PHP Form Handling</vt:lpstr>
      <vt:lpstr>PHP Form Validation</vt:lpstr>
      <vt:lpstr>PHP Form Validation</vt:lpstr>
      <vt:lpstr>PHP Functions</vt:lpstr>
      <vt:lpstr>PHP Functions</vt:lpstr>
      <vt:lpstr>PHP Functions</vt:lpstr>
      <vt:lpstr>PHP Functions </vt:lpstr>
      <vt:lpstr>PHP Functions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Sazzad Hossain</cp:lastModifiedBy>
  <cp:revision>83</cp:revision>
  <dcterms:created xsi:type="dcterms:W3CDTF">2018-12-10T17:20:29Z</dcterms:created>
  <dcterms:modified xsi:type="dcterms:W3CDTF">2022-05-24T14:48:59Z</dcterms:modified>
</cp:coreProperties>
</file>