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91" r:id="rId5"/>
    <p:sldId id="294" r:id="rId6"/>
    <p:sldId id="266" r:id="rId7"/>
    <p:sldId id="299" r:id="rId8"/>
    <p:sldId id="296" r:id="rId9"/>
    <p:sldId id="336" r:id="rId10"/>
    <p:sldId id="339" r:id="rId11"/>
    <p:sldId id="285" r:id="rId12"/>
    <p:sldId id="337" r:id="rId13"/>
    <p:sldId id="338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republic.com/php-tutorial/php-file-upload.php" TargetMode="Externa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97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FD9-E447-4175-BD2A-018B197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JSON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914-A479-4DE8-8BE0-C887D34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598222"/>
            <a:ext cx="8574087" cy="4527941"/>
          </a:xfrm>
        </p:spPr>
        <p:txBody>
          <a:bodyPr/>
          <a:lstStyle/>
          <a:p>
            <a:r>
              <a:rPr lang="en-US" dirty="0" err="1"/>
              <a:t>json_encode</a:t>
            </a:r>
            <a:r>
              <a:rPr lang="en-US" dirty="0"/>
              <a:t>()  - The </a:t>
            </a:r>
            <a:r>
              <a:rPr lang="en-US" dirty="0" err="1"/>
              <a:t>json_encode</a:t>
            </a:r>
            <a:r>
              <a:rPr lang="en-US" dirty="0"/>
              <a:t>() function is used to encode a value to JSON format.</a:t>
            </a:r>
          </a:p>
          <a:p>
            <a:r>
              <a:rPr lang="en-US" dirty="0"/>
              <a:t> </a:t>
            </a:r>
            <a:r>
              <a:rPr lang="en-US" dirty="0" err="1"/>
              <a:t>json_decode</a:t>
            </a:r>
            <a:r>
              <a:rPr lang="en-US" dirty="0"/>
              <a:t>() - The </a:t>
            </a:r>
            <a:r>
              <a:rPr lang="en-US" dirty="0" err="1"/>
              <a:t>json_decode</a:t>
            </a:r>
            <a:r>
              <a:rPr lang="en-US" dirty="0"/>
              <a:t>() function is used to decode or convert a JSON object to a PHP object.</a:t>
            </a:r>
          </a:p>
          <a:p>
            <a:r>
              <a:rPr lang="en-US" dirty="0" err="1"/>
              <a:t>file_put_contents</a:t>
            </a:r>
            <a:r>
              <a:rPr lang="en-US" dirty="0"/>
              <a:t>() - The </a:t>
            </a:r>
            <a:r>
              <a:rPr lang="en-US" dirty="0" err="1"/>
              <a:t>file_put_contents</a:t>
            </a:r>
            <a:r>
              <a:rPr lang="en-US" dirty="0"/>
              <a:t>() writes data to a file.</a:t>
            </a:r>
          </a:p>
          <a:p>
            <a:r>
              <a:rPr lang="en-US" dirty="0" err="1"/>
              <a:t>file_get_contents</a:t>
            </a:r>
            <a:r>
              <a:rPr lang="en-US"/>
              <a:t>() </a:t>
            </a:r>
            <a:r>
              <a:rPr lang="en-US" dirty="0"/>
              <a:t>- The </a:t>
            </a:r>
            <a:r>
              <a:rPr lang="en-US" dirty="0" err="1"/>
              <a:t>file_get_contents</a:t>
            </a:r>
            <a:r>
              <a:rPr lang="en-US" dirty="0"/>
              <a:t>() reads a file into a string.</a:t>
            </a:r>
          </a:p>
        </p:txBody>
      </p:sp>
    </p:spTree>
    <p:extLst>
      <p:ext uri="{BB962C8B-B14F-4D97-AF65-F5344CB8AC3E}">
        <p14:creationId xmlns:p14="http://schemas.microsoft.com/office/powerpoint/2010/main" val="100325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1DB4E9-88E7-4CA3-876F-C6F40DCBD06C}"/>
              </a:ext>
            </a:extLst>
          </p:cNvPr>
          <p:cNvSpPr/>
          <p:nvPr/>
        </p:nvSpPr>
        <p:spPr>
          <a:xfrm>
            <a:off x="335495" y="1225263"/>
            <a:ext cx="8963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 err="1"/>
              <a:t>myform.php</a:t>
            </a:r>
            <a:endParaRPr lang="en-US" sz="1600" dirty="0"/>
          </a:p>
          <a:p>
            <a:r>
              <a:rPr lang="en-US" sz="1600" dirty="0"/>
              <a:t>&lt;?php include “control/</a:t>
            </a:r>
            <a:r>
              <a:rPr lang="en-US" sz="1600" dirty="0" err="1"/>
              <a:t>process.php</a:t>
            </a:r>
            <a:r>
              <a:rPr lang="en-US" sz="1600"/>
              <a:t>”; ?&gt;</a:t>
            </a:r>
            <a:endParaRPr lang="en-US" sz="1600" dirty="0"/>
          </a:p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&lt;form action="" method="POST"&gt;</a:t>
            </a:r>
          </a:p>
          <a:p>
            <a:r>
              <a:rPr lang="en-US" sz="1600" dirty="0"/>
              <a:t>    First 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</a:t>
            </a:r>
            <a:r>
              <a:rPr lang="en-US" sz="1600" dirty="0" err="1"/>
              <a:t>firstName</a:t>
            </a:r>
            <a:r>
              <a:rPr lang="en-US" sz="1600" dirty="0"/>
              <a:t>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/&gt;</a:t>
            </a:r>
          </a:p>
          <a:p>
            <a:r>
              <a:rPr lang="en-US" sz="1600" dirty="0"/>
              <a:t>    Last 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</a:t>
            </a:r>
            <a:r>
              <a:rPr lang="en-US" sz="1600" dirty="0" err="1"/>
              <a:t>lastName</a:t>
            </a:r>
            <a:r>
              <a:rPr lang="en-US" sz="1600" dirty="0"/>
              <a:t>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</a:t>
            </a:r>
          </a:p>
          <a:p>
            <a:r>
              <a:rPr lang="en-US" sz="1600" dirty="0"/>
              <a:t>    Email:&lt;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name="email"&gt;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</a:t>
            </a:r>
          </a:p>
          <a:p>
            <a:r>
              <a:rPr lang="en-US" sz="1600" dirty="0"/>
              <a:t>    Mobile:&lt;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name="mobile"&gt;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type="submit" value="Submit"&gt;</a:t>
            </a:r>
          </a:p>
          <a:p>
            <a:r>
              <a:rPr lang="en-US" sz="1600" dirty="0"/>
              <a:t>&lt;/form&gt;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9084F2-9200-48AC-98E4-A5BCB4CCC366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Write Example</a:t>
            </a: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EF7197B-1499-4D8D-81A4-0D24EB002E2F}"/>
              </a:ext>
            </a:extLst>
          </p:cNvPr>
          <p:cNvSpPr txBox="1">
            <a:spLocks/>
          </p:cNvSpPr>
          <p:nvPr/>
        </p:nvSpPr>
        <p:spPr>
          <a:xfrm>
            <a:off x="335494" y="48445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Write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D8B-3C0C-4833-AC7A-60B4CBC42795}"/>
              </a:ext>
            </a:extLst>
          </p:cNvPr>
          <p:cNvSpPr/>
          <p:nvPr/>
        </p:nvSpPr>
        <p:spPr>
          <a:xfrm>
            <a:off x="335494" y="944539"/>
            <a:ext cx="8222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process.php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&lt;?php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//Get form data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$</a:t>
            </a:r>
            <a:r>
              <a:rPr lang="en-US" dirty="0" err="1">
                <a:latin typeface="Consolas" panose="020B0609020204030204" pitchFamily="49" charset="0"/>
              </a:rPr>
              <a:t>formdata</a:t>
            </a:r>
            <a:r>
              <a:rPr lang="en-US" dirty="0">
                <a:latin typeface="Consolas" panose="020B0609020204030204" pitchFamily="49" charset="0"/>
              </a:rPr>
              <a:t> = array(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'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'=&gt; $_POST['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'],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'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'=&gt; $_POST['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'],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'email'=&gt;$_POST['email'],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'mobile'=&gt; $_POST['mobile']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);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//Convert  array to JSON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$</a:t>
            </a:r>
            <a:r>
              <a:rPr lang="en-US" dirty="0" err="1">
                <a:latin typeface="Consolas" panose="020B0609020204030204" pitchFamily="49" charset="0"/>
              </a:rPr>
              <a:t>jsondata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json_encode</a:t>
            </a:r>
            <a:r>
              <a:rPr lang="en-US" dirty="0">
                <a:latin typeface="Consolas" panose="020B0609020204030204" pitchFamily="49" charset="0"/>
              </a:rPr>
              <a:t>($</a:t>
            </a:r>
            <a:r>
              <a:rPr lang="en-US" dirty="0" err="1">
                <a:latin typeface="Consolas" panose="020B0609020204030204" pitchFamily="49" charset="0"/>
              </a:rPr>
              <a:t>formdata</a:t>
            </a:r>
            <a:r>
              <a:rPr lang="en-US" dirty="0">
                <a:latin typeface="Consolas" panose="020B0609020204030204" pitchFamily="49" charset="0"/>
              </a:rPr>
              <a:t>, JSON_PRETTY_PRINT);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//write json data into </a:t>
            </a:r>
            <a:r>
              <a:rPr lang="en-US" dirty="0" err="1">
                <a:latin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</a:rPr>
              <a:t> file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if(</a:t>
            </a:r>
            <a:r>
              <a:rPr lang="en-US" dirty="0" err="1">
                <a:latin typeface="Consolas" panose="020B0609020204030204" pitchFamily="49" charset="0"/>
              </a:rPr>
              <a:t>file_put_contents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</a:rPr>
              <a:t>", $</a:t>
            </a:r>
            <a:r>
              <a:rPr lang="en-US" dirty="0" err="1">
                <a:latin typeface="Consolas" panose="020B0609020204030204" pitchFamily="49" charset="0"/>
              </a:rPr>
              <a:t>jsondata</a:t>
            </a:r>
            <a:r>
              <a:rPr lang="en-US" dirty="0">
                <a:latin typeface="Consolas" panose="020B0609020204030204" pitchFamily="49" charset="0"/>
              </a:rPr>
              <a:t>))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echo 'Data successfully saved';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else 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echo "no data saved";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?&gt;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9FF80B-D902-4771-83A6-C4EBC2FB65CF}"/>
              </a:ext>
            </a:extLst>
          </p:cNvPr>
          <p:cNvSpPr/>
          <p:nvPr/>
        </p:nvSpPr>
        <p:spPr>
          <a:xfrm>
            <a:off x="583810" y="1835559"/>
            <a:ext cx="7589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   $</a:t>
            </a:r>
            <a:r>
              <a:rPr lang="en-US" dirty="0" err="1">
                <a:latin typeface="Consolas" panose="020B0609020204030204" pitchFamily="49" charset="0"/>
              </a:rPr>
              <a:t>str_data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file_get_contents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$data = </a:t>
            </a:r>
            <a:r>
              <a:rPr lang="en-US" dirty="0" err="1">
                <a:latin typeface="Consolas" panose="020B0609020204030204" pitchFamily="49" charset="0"/>
              </a:rPr>
              <a:t>json_decode</a:t>
            </a:r>
            <a:r>
              <a:rPr lang="en-US" dirty="0">
                <a:latin typeface="Consolas" panose="020B0609020204030204" pitchFamily="49" charset="0"/>
              </a:rPr>
              <a:t>($</a:t>
            </a:r>
            <a:r>
              <a:rPr lang="en-US" dirty="0" err="1">
                <a:latin typeface="Consolas" panose="020B0609020204030204" pitchFamily="49" charset="0"/>
              </a:rPr>
              <a:t>str_data,true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foreach($data as $</a:t>
            </a:r>
            <a:r>
              <a:rPr lang="en-US" dirty="0" err="1">
                <a:latin typeface="Consolas" panose="020B0609020204030204" pitchFamily="49" charset="0"/>
              </a:rPr>
              <a:t>mydata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foreach($</a:t>
            </a:r>
            <a:r>
              <a:rPr lang="en-US" dirty="0" err="1">
                <a:latin typeface="Consolas" panose="020B0609020204030204" pitchFamily="49" charset="0"/>
              </a:rPr>
              <a:t>mydata</a:t>
            </a:r>
            <a:r>
              <a:rPr lang="en-US" dirty="0">
                <a:latin typeface="Consolas" panose="020B0609020204030204" pitchFamily="49" charset="0"/>
              </a:rPr>
              <a:t> as $key=&gt;$value)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    echo $key . " is " . $value . "&lt;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&gt;";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//or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</a:t>
            </a:r>
            <a:r>
              <a:rPr lang="en-US" dirty="0" err="1">
                <a:latin typeface="Consolas" panose="020B0609020204030204" pitchFamily="49" charset="0"/>
              </a:rPr>
              <a:t>var_dump</a:t>
            </a:r>
            <a:r>
              <a:rPr lang="en-US" dirty="0">
                <a:latin typeface="Consolas" panose="020B0609020204030204" pitchFamily="49" charset="0"/>
              </a:rPr>
              <a:t>( $data );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7771E-3E5A-4774-8608-B464D083B4FA}"/>
              </a:ext>
            </a:extLst>
          </p:cNvPr>
          <p:cNvSpPr txBox="1">
            <a:spLocks/>
          </p:cNvSpPr>
          <p:nvPr/>
        </p:nvSpPr>
        <p:spPr>
          <a:xfrm>
            <a:off x="335494" y="62513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Read Example</a:t>
            </a:r>
          </a:p>
        </p:txBody>
      </p:sp>
    </p:spTree>
    <p:extLst>
      <p:ext uri="{BB962C8B-B14F-4D97-AF65-F5344CB8AC3E}">
        <p14:creationId xmlns:p14="http://schemas.microsoft.com/office/powerpoint/2010/main" val="384550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https://www.tutorialrepublic.com/php-tutorial/php-file-upload.php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lecture, we will learn read/write data using PHP.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Discussing the techniques to read and write text files, XML and JSON using PHP script.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We will also learn, PHP “</a:t>
            </a:r>
            <a:r>
              <a:rPr lang="en-US" sz="2800" b="1" dirty="0"/>
              <a:t>include function</a:t>
            </a:r>
            <a:r>
              <a:rPr lang="en-US" sz="2800" dirty="0"/>
              <a:t>” to add script to the other PHP script and file upload techniques in server.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6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6747" y="4561887"/>
            <a:ext cx="791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=“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myfile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6747" y="2550207"/>
            <a:ext cx="2364105" cy="2011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1340" y="2166258"/>
            <a:ext cx="8422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nsolas" pitchFamily="49" charset="0"/>
              </a:rPr>
              <a:t>Suppose we want to upload profile picture or any kind of file.</a:t>
            </a: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 script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There is one global PHP variable called </a:t>
            </a:r>
            <a:r>
              <a:rPr lang="en-US" sz="2400" b="1" dirty="0"/>
              <a:t>$_FILES</a:t>
            </a:r>
            <a:r>
              <a:rPr lang="en-US" sz="2400" dirty="0"/>
              <a:t>. This variable is an associate double dimension array and keeps all the information related to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</a:t>
            </a:r>
            <a:r>
              <a:rPr lang="en-US" b="1" dirty="0" err="1">
                <a:latin typeface="Consolas" pitchFamily="49" charset="0"/>
              </a:rPr>
              <a:t>tmp_name</a:t>
            </a:r>
            <a:r>
              <a:rPr lang="en-US" b="1" dirty="0">
                <a:latin typeface="Consolas" pitchFamily="49" charset="0"/>
              </a:rPr>
              <a:t>'] </a:t>
            </a:r>
            <a:r>
              <a:rPr lang="en-US" dirty="0">
                <a:latin typeface="Consolas" pitchFamily="49" charset="0"/>
              </a:rPr>
              <a:t>− the uploaded file in the temporary directory on the web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']['name'] </a:t>
            </a:r>
            <a:r>
              <a:rPr lang="en-US" dirty="0">
                <a:latin typeface="Consolas" pitchFamily="49" charset="0"/>
              </a:rPr>
              <a:t>− the actual name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']['size'] </a:t>
            </a:r>
            <a:r>
              <a:rPr lang="en-US" dirty="0">
                <a:latin typeface="Consolas" pitchFamily="49" charset="0"/>
              </a:rPr>
              <a:t>− the size in bytes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']['type'] </a:t>
            </a:r>
            <a:r>
              <a:rPr lang="en-US" dirty="0">
                <a:latin typeface="Consolas" pitchFamily="49" charset="0"/>
              </a:rPr>
              <a:t>− the MIME type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']['error'] </a:t>
            </a:r>
            <a:r>
              <a:rPr lang="en-US" dirty="0">
                <a:latin typeface="Consolas" pitchFamily="49" charset="0"/>
              </a:rPr>
              <a:t>− the error code associated with this file upload.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</a:rPr>
              <a:t>The following code upload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>
                <a:solidFill>
                  <a:srgbClr val="008800"/>
                </a:solidFill>
              </a:rPr>
              <a:t>"images/"</a:t>
            </a:r>
            <a:r>
              <a:rPr lang="en-US" dirty="0">
                <a:solidFill>
                  <a:srgbClr val="666600"/>
                </a:solidFill>
              </a:rPr>
              <a:t>.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 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JSON file is a file that stores simple data structures and objects in JavaScript Object Notation (JSON) format, which is a standard data interchange format.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primarily used for transmitting data between a web application and a server. JSON files are lightweight, text-based, human-readable, and can be edited using a text editor.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A03-1227-4496-A172-47FFFFF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vs XML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3E2FD9-CEC2-4694-AFC1-692ECADF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155558"/>
            <a:ext cx="8386441" cy="36009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Similarities: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"self describing" (human readable)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hierarchical (values within values)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parsed and used by lots of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fetched with an </a:t>
            </a:r>
            <a:r>
              <a:rPr lang="en-US" sz="2000" dirty="0" err="1"/>
              <a:t>XMLHttpRequest</a:t>
            </a:r>
            <a:endParaRPr lang="en-US" sz="2000" dirty="0"/>
          </a:p>
          <a:p>
            <a:r>
              <a:rPr lang="en-US" sz="2400" dirty="0"/>
              <a:t>Differences: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doesn't use end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shorter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quicker to read and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can use arrays</a:t>
            </a:r>
          </a:p>
        </p:txBody>
      </p:sp>
    </p:spTree>
    <p:extLst>
      <p:ext uri="{BB962C8B-B14F-4D97-AF65-F5344CB8AC3E}">
        <p14:creationId xmlns:p14="http://schemas.microsoft.com/office/powerpoint/2010/main" val="16326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4DE4C3-F28C-4264-9AFC-1A4877EF21EC}"/>
              </a:ext>
            </a:extLst>
          </p:cNvPr>
          <p:cNvSpPr/>
          <p:nvPr/>
        </p:nvSpPr>
        <p:spPr>
          <a:xfrm>
            <a:off x="335494" y="1224576"/>
            <a:ext cx="89822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JSON Example 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employee.json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"employees"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"Anna"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"Smith"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"Jones"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XML Example (employee.xml)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John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6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239411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string { "</a:t>
            </a:r>
            <a:r>
              <a:rPr lang="en-US" sz="2400" dirty="0" err="1"/>
              <a:t>name":"John</a:t>
            </a:r>
            <a:r>
              <a:rPr lang="en-US" sz="2400" dirty="0"/>
              <a:t>"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number { "age":30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object (JSON object) </a:t>
            </a:r>
          </a:p>
          <a:p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"employee":{ "</a:t>
            </a:r>
            <a:r>
              <a:rPr lang="en-US" sz="2400" dirty="0" err="1"/>
              <a:t>name":"John</a:t>
            </a:r>
            <a:r>
              <a:rPr lang="en-US" sz="2400" dirty="0"/>
              <a:t>", "age":30, "</a:t>
            </a:r>
            <a:r>
              <a:rPr lang="en-US" sz="2400" dirty="0" err="1"/>
              <a:t>city":"New</a:t>
            </a:r>
            <a:r>
              <a:rPr lang="en-US" sz="2400" dirty="0"/>
              <a:t> York" }</a:t>
            </a:r>
            <a:br>
              <a:rPr lang="en-US" sz="2400" dirty="0"/>
            </a:br>
            <a:r>
              <a:rPr lang="en-US" sz="2400" dirty="0"/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array { "employees":[ "John", "Anna", "Peter" ]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Boolean { "</a:t>
            </a:r>
            <a:r>
              <a:rPr lang="en-US" sz="2400" dirty="0" err="1"/>
              <a:t>sale":true</a:t>
            </a:r>
            <a:r>
              <a:rPr lang="en-US" sz="2400" dirty="0"/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Null </a:t>
            </a:r>
            <a:r>
              <a:rPr lang="en-US" sz="2400" dirty="0"/>
              <a:t>{ "</a:t>
            </a:r>
            <a:r>
              <a:rPr lang="en-US" sz="2400" dirty="0" err="1"/>
              <a:t>middlename</a:t>
            </a:r>
            <a:r>
              <a:rPr lang="en-US" sz="2400" dirty="0"/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1742</TotalTime>
  <Words>1393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Corbel</vt:lpstr>
      <vt:lpstr>Segoe UI</vt:lpstr>
      <vt:lpstr>Wingdings</vt:lpstr>
      <vt:lpstr>Spectrum</vt:lpstr>
      <vt:lpstr>Data Access using PHP</vt:lpstr>
      <vt:lpstr>Lecture Outline</vt:lpstr>
      <vt:lpstr>Learning outcome</vt:lpstr>
      <vt:lpstr>Upload File in PHP</vt:lpstr>
      <vt:lpstr>PowerPoint Presentation</vt:lpstr>
      <vt:lpstr>JSON</vt:lpstr>
      <vt:lpstr>JSON vs XML</vt:lpstr>
      <vt:lpstr>PowerPoint Presentation</vt:lpstr>
      <vt:lpstr>JSON Data Types</vt:lpstr>
      <vt:lpstr>PHP JSON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157</cp:revision>
  <dcterms:created xsi:type="dcterms:W3CDTF">2018-12-10T17:20:29Z</dcterms:created>
  <dcterms:modified xsi:type="dcterms:W3CDTF">2022-05-24T14:50:14Z</dcterms:modified>
</cp:coreProperties>
</file>