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FD464-AD51-434D-8E3D-C05A47F39C14}" v="1" dt="2022-06-04T04:01:21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22e04870-1fae-4b73-a03c-7df4a64ac6f3" providerId="ADAL" clId="{B6EFD464-AD51-434D-8E3D-C05A47F39C14}"/>
    <pc:docChg chg="custSel modSld">
      <pc:chgData name="Sazzad Hossain" userId="22e04870-1fae-4b73-a03c-7df4a64ac6f3" providerId="ADAL" clId="{B6EFD464-AD51-434D-8E3D-C05A47F39C14}" dt="2022-06-04T04:15:07.780" v="231" actId="20577"/>
      <pc:docMkLst>
        <pc:docMk/>
      </pc:docMkLst>
      <pc:sldChg chg="addSp delSp modSp mod">
        <pc:chgData name="Sazzad Hossain" userId="22e04870-1fae-4b73-a03c-7df4a64ac6f3" providerId="ADAL" clId="{B6EFD464-AD51-434D-8E3D-C05A47F39C14}" dt="2022-06-04T04:15:07.780" v="231" actId="20577"/>
        <pc:sldMkLst>
          <pc:docMk/>
          <pc:sldMk cId="836570862" sldId="286"/>
        </pc:sldMkLst>
        <pc:spChg chg="add del mod">
          <ac:chgData name="Sazzad Hossain" userId="22e04870-1fae-4b73-a03c-7df4a64ac6f3" providerId="ADAL" clId="{B6EFD464-AD51-434D-8E3D-C05A47F39C14}" dt="2022-06-04T04:14:51.990" v="221" actId="478"/>
          <ac:spMkLst>
            <pc:docMk/>
            <pc:sldMk cId="836570862" sldId="286"/>
            <ac:spMk id="3" creationId="{E7EC3BBA-CA70-1C44-6530-691355A9D5AB}"/>
          </ac:spMkLst>
        </pc:spChg>
        <pc:spChg chg="mod">
          <ac:chgData name="Sazzad Hossain" userId="22e04870-1fae-4b73-a03c-7df4a64ac6f3" providerId="ADAL" clId="{B6EFD464-AD51-434D-8E3D-C05A47F39C14}" dt="2022-06-04T04:15:07.780" v="231" actId="20577"/>
          <ac:spMkLst>
            <pc:docMk/>
            <pc:sldMk cId="836570862" sldId="286"/>
            <ac:spMk id="5" creationId="{53BED9D7-DC35-6145-B086-E1B62BC083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70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the webdictionary.txt file have the following content:</a:t>
            </a: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</a:rPr>
              <a:t>AJAX 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="UTF-8“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&lt;?php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$xml=simplexml_load_file(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Echo $xml[0]-&gt;book[0]-&gt;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/write in xml File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err="1"/>
              <a:t>PublicationDate</a:t>
            </a:r>
            <a:r>
              <a:rPr lang="en-US" sz="1600">
                <a:latin typeface="Consolas" pitchFamily="49" charset="0"/>
              </a:rPr>
              <a:t>“,2007);</a:t>
            </a:r>
            <a:endParaRPr lang="en-US" sz="1600" dirty="0">
              <a:latin typeface="Consolas" pitchFamily="49" charset="0"/>
            </a:endParaRP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file_put_contents('books.xml',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1725</TotalTime>
  <Words>1632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119</cp:revision>
  <dcterms:created xsi:type="dcterms:W3CDTF">2018-12-10T17:20:29Z</dcterms:created>
  <dcterms:modified xsi:type="dcterms:W3CDTF">2022-06-04T04:15:08Z</dcterms:modified>
</cp:coreProperties>
</file>