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184" d="100"/>
          <a:sy n="184" d="100"/>
        </p:scale>
        <p:origin x="132" y="-48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22e04870-1fae-4b73-a03c-7df4a64ac6f3" providerId="ADAL" clId="{314AC3AB-5BB8-48C9-A2DC-E18D9BF38040}"/>
    <pc:docChg chg="modSld">
      <pc:chgData name="Sazzad Hossain" userId="22e04870-1fae-4b73-a03c-7df4a64ac6f3" providerId="ADAL" clId="{314AC3AB-5BB8-48C9-A2DC-E18D9BF38040}" dt="2022-06-13T09:18:06.001" v="1" actId="20577"/>
      <pc:docMkLst>
        <pc:docMk/>
      </pc:docMkLst>
      <pc:sldChg chg="modSp mod">
        <pc:chgData name="Sazzad Hossain" userId="22e04870-1fae-4b73-a03c-7df4a64ac6f3" providerId="ADAL" clId="{314AC3AB-5BB8-48C9-A2DC-E18D9BF38040}" dt="2022-06-13T09:18:06.001" v="1" actId="20577"/>
        <pc:sldMkLst>
          <pc:docMk/>
          <pc:sldMk cId="3318893725" sldId="285"/>
        </pc:sldMkLst>
        <pc:spChg chg="mod">
          <ac:chgData name="Sazzad Hossain" userId="22e04870-1fae-4b73-a03c-7df4a64ac6f3" providerId="ADAL" clId="{314AC3AB-5BB8-48C9-A2DC-E18D9BF38040}" dt="2022-06-13T09:18:06.001" v="1" actId="20577"/>
          <ac:spMkLst>
            <pc:docMk/>
            <pc:sldMk cId="3318893725" sldId="285"/>
            <ac:spMk id="5" creationId="{53BED9D7-DC35-6145-B086-E1B62BC08349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2944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Philip,</a:t>
                      </a:r>
                      <a:r>
                        <a:rPr lang="en-US" i="1" baseline="0"/>
                        <a:t> </a:t>
                      </a:r>
                      <a:r>
                        <a:rPr lang="en-US" i="1"/>
                        <a:t>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session_destroy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276</TotalTime>
  <Words>838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78</cp:revision>
  <dcterms:created xsi:type="dcterms:W3CDTF">2018-12-10T17:20:29Z</dcterms:created>
  <dcterms:modified xsi:type="dcterms:W3CDTF">2022-06-13T09:18:14Z</dcterms:modified>
</cp:coreProperties>
</file>