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2" r:id="rId6"/>
    <p:sldId id="273" r:id="rId7"/>
    <p:sldId id="291" r:id="rId8"/>
    <p:sldId id="275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/>
              <a:t>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Sazzad</a:t>
                      </a:r>
                      <a:r>
                        <a:rPr lang="en-US" i="1" dirty="0"/>
                        <a:t> Hossain </a:t>
                      </a:r>
                      <a:r>
                        <a:rPr lang="en-US" i="1" dirty="0">
                          <a:hlinkClick r:id="rId2"/>
                        </a:rPr>
                        <a:t>sazzad@aiub.edu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phpMyAdmin Dashboard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Using phpMyAdmin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Installation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44005"/>
            <a:ext cx="8552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XAMPP control panel and make sure that Apache and MySQL service is running 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76F7B-EC70-49C9-8972-126C26A3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3" y="2945003"/>
            <a:ext cx="6119446" cy="3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44005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a browser then type ‘localhost’ or ‘localhost:8080’ or ‘localhost:8082’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navigate to ‘phpMyAdmin’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324768-187D-4073-8415-3C8B86A63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5"/>
          <a:stretch/>
        </p:blipFill>
        <p:spPr>
          <a:xfrm>
            <a:off x="833227" y="3860314"/>
            <a:ext cx="7776062" cy="16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4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phpMyAdmin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44005"/>
            <a:ext cx="8552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Below </a:t>
            </a:r>
            <a:r>
              <a:rPr lang="en-US" sz="2800" dirty="0" err="1"/>
              <a:t>picure</a:t>
            </a:r>
            <a:r>
              <a:rPr lang="en-US" sz="2800" dirty="0"/>
              <a:t> shows ‘phpMyAdmin’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check existing database, the user can click on ‘Databases’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 can create database  by clicking ‘New’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754A7A-A41C-4E37-AFFF-89D0D20B02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8"/>
          <a:stretch/>
        </p:blipFill>
        <p:spPr>
          <a:xfrm>
            <a:off x="196114" y="3850124"/>
            <a:ext cx="8694669" cy="27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44005"/>
            <a:ext cx="8552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 can create database by entering the database name click create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database successfully created then it will appear on left menu.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3641D-391F-480B-8C6B-EA64A40948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2" b="39767"/>
          <a:stretch/>
        </p:blipFill>
        <p:spPr>
          <a:xfrm>
            <a:off x="281939" y="3853386"/>
            <a:ext cx="8608844" cy="2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 DB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9A9B-7062-450E-A03A-855D5D952B70}"/>
              </a:ext>
            </a:extLst>
          </p:cNvPr>
          <p:cNvSpPr txBox="1"/>
          <p:nvPr/>
        </p:nvSpPr>
        <p:spPr>
          <a:xfrm>
            <a:off x="281939" y="1250258"/>
            <a:ext cx="8552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 can create database by entering the database name click create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database successfully created then it will appear on left menu.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CC38A-737B-49F7-BE2B-4D30E30275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2" b="39767"/>
          <a:stretch/>
        </p:blipFill>
        <p:spPr>
          <a:xfrm>
            <a:off x="309196" y="3420064"/>
            <a:ext cx="8608844" cy="2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and MySQL Connection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F4474-9335-4E47-A679-73E9E8EF6255}"/>
              </a:ext>
            </a:extLst>
          </p:cNvPr>
          <p:cNvSpPr txBox="1"/>
          <p:nvPr/>
        </p:nvSpPr>
        <p:spPr>
          <a:xfrm>
            <a:off x="667512" y="3300452"/>
            <a:ext cx="7808975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&lt;?php</a:t>
            </a:r>
            <a:br>
              <a:rPr lang="en-US" sz="1400" dirty="0"/>
            </a:br>
            <a:r>
              <a:rPr lang="en-US" sz="1400" dirty="0"/>
              <a:t>$</a:t>
            </a:r>
            <a:r>
              <a:rPr lang="en-US" sz="1400" dirty="0" err="1"/>
              <a:t>servername</a:t>
            </a:r>
            <a:r>
              <a:rPr lang="en-US" sz="1400" dirty="0"/>
              <a:t> = "localhost"; // default host name</a:t>
            </a:r>
            <a:br>
              <a:rPr lang="en-US" sz="1400" dirty="0"/>
            </a:br>
            <a:r>
              <a:rPr lang="en-US" sz="1400" dirty="0"/>
              <a:t>$username = “root"; // default  user is root</a:t>
            </a:r>
            <a:br>
              <a:rPr lang="en-US" sz="1400" dirty="0"/>
            </a:br>
            <a:r>
              <a:rPr lang="en-US" sz="1400" dirty="0"/>
              <a:t>$password = ""; //default password is empty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// Create connection using </a:t>
            </a:r>
            <a:r>
              <a:rPr lang="en-US" sz="1400" dirty="0" err="1"/>
              <a:t>mysqli</a:t>
            </a:r>
            <a:r>
              <a:rPr lang="en-US" sz="1400" dirty="0"/>
              <a:t> function</a:t>
            </a:r>
            <a:br>
              <a:rPr lang="en-US" sz="1400" dirty="0"/>
            </a:br>
            <a:r>
              <a:rPr lang="en-US" sz="1400" dirty="0"/>
              <a:t>$conn = new </a:t>
            </a:r>
            <a:r>
              <a:rPr lang="en-US" sz="1400" dirty="0" err="1"/>
              <a:t>mysqli</a:t>
            </a:r>
            <a:r>
              <a:rPr lang="en-US" sz="1400" dirty="0"/>
              <a:t>($</a:t>
            </a:r>
            <a:r>
              <a:rPr lang="en-US" sz="1400" dirty="0" err="1"/>
              <a:t>servername</a:t>
            </a:r>
            <a:r>
              <a:rPr lang="en-US" sz="1400" dirty="0"/>
              <a:t>, $username, $password);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// Check connection</a:t>
            </a:r>
            <a:br>
              <a:rPr lang="en-US" sz="1400" dirty="0"/>
            </a:br>
            <a:r>
              <a:rPr lang="en-US" sz="1400" dirty="0"/>
              <a:t>if ($conn-&gt;</a:t>
            </a:r>
            <a:r>
              <a:rPr lang="en-US" sz="1400" dirty="0" err="1"/>
              <a:t>connect_error</a:t>
            </a:r>
            <a:r>
              <a:rPr lang="en-US" sz="1400" dirty="0"/>
              <a:t>) {</a:t>
            </a:r>
            <a:br>
              <a:rPr lang="en-US" sz="1400" dirty="0"/>
            </a:br>
            <a:r>
              <a:rPr lang="en-US" sz="1400" dirty="0"/>
              <a:t>    die("Connection failed: " . $conn-&gt;</a:t>
            </a:r>
            <a:r>
              <a:rPr lang="en-US" sz="1400" dirty="0" err="1"/>
              <a:t>connect_error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echo "Connected successfully";</a:t>
            </a:r>
            <a:br>
              <a:rPr lang="en-US" sz="1400" dirty="0"/>
            </a:br>
            <a:r>
              <a:rPr lang="en-US" sz="1400" dirty="0"/>
              <a:t>?&gt;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php file and try out below code. If it returns  "Connected successfully" then connection between PHP and MySQL is successful</a:t>
            </a:r>
          </a:p>
        </p:txBody>
      </p:sp>
    </p:spTree>
    <p:extLst>
      <p:ext uri="{BB962C8B-B14F-4D97-AF65-F5344CB8AC3E}">
        <p14:creationId xmlns:p14="http://schemas.microsoft.com/office/powerpoint/2010/main" val="268165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1543</TotalTime>
  <Words>402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 Installation </vt:lpstr>
      <vt:lpstr>phpMyAdmin</vt:lpstr>
      <vt:lpstr>phpMyAdmin Dashboard</vt:lpstr>
      <vt:lpstr>Create DB</vt:lpstr>
      <vt:lpstr>PowerPoint Presentation</vt:lpstr>
      <vt:lpstr>PHP and MySQL Connection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135</cp:revision>
  <dcterms:created xsi:type="dcterms:W3CDTF">2018-12-10T17:20:29Z</dcterms:created>
  <dcterms:modified xsi:type="dcterms:W3CDTF">2022-05-24T14:53:05Z</dcterms:modified>
</cp:coreProperties>
</file>