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2"/>
  </p:notesMasterIdLst>
  <p:sldIdLst>
    <p:sldId id="385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/>
    <p:restoredTop sz="94754"/>
  </p:normalViewPr>
  <p:slideViewPr>
    <p:cSldViewPr snapToGrid="0" snapToObjects="1">
      <p:cViewPr varScale="1">
        <p:scale>
          <a:sx n="59" d="100"/>
          <a:sy n="59" d="100"/>
        </p:scale>
        <p:origin x="17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9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3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7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25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9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8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7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71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6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89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7589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0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6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046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Tonny Kar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159386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4785C-EAEF-4A46-BABC-E9A452D4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54FD2-13C8-CB45-8157-823881D4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F7CFD-4EFD-D143-8418-FAAF6825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048B5-CD76-0C4D-8B9D-41778A99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05076-078E-8D46-AE87-7342A5A8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4" y="857250"/>
            <a:ext cx="8895323" cy="5003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4AC9E-AB18-694C-A786-734623AA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5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A736-6A4F-E142-979C-78EDE2FC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1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E4F9C-B0FC-5148-A04E-D5FAE01B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33857-39D2-1043-BBFC-55669A97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4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8D37F-E29E-614A-9429-6B85D002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Method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Nullable Type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7115C-CE97-0F4C-8207-7917BEEB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5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3B2C6-9DE3-ED4D-8932-3B1C8F58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0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78B0C-977A-CE45-A976-6B570421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5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DADB4-EDE2-5B44-8127-CC2F5091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1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EF9488-5B4F-6B4D-9189-B07EC533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0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FE56E-B709-B848-A3DF-C9491EA3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4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65444-B964-364E-9CF6-A59BA719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9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37647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013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0356-D891-EB4E-AC57-3521CC24D3E2}"/>
              </a:ext>
            </a:extLst>
          </p:cNvPr>
          <p:cNvSpPr txBox="1"/>
          <p:nvPr/>
        </p:nvSpPr>
        <p:spPr>
          <a:xfrm>
            <a:off x="908304" y="2999232"/>
            <a:ext cx="7327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</a:t>
            </a:r>
            <a:r>
              <a:rPr lang="en-US" sz="2400" dirty="0"/>
              <a:t> is a principle of object-oriented programming and it is used to hide the implementation details and display only essential features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75A4-1B52-194C-8AC8-09E2E8A9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857250"/>
            <a:ext cx="8926286" cy="50907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66389-9122-444E-B52D-E721DE74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3EC7E-0A25-B343-A346-EF483B73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BEDBC-98F3-C641-A165-259DF396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2DC5D-52B9-144D-866B-1C24FC2D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0C5B2-2527-CF45-8E73-FD117661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17674D9093341BC3913AA1A5732EB" ma:contentTypeVersion="3" ma:contentTypeDescription="Create a new document." ma:contentTypeScope="" ma:versionID="e5391acddc63234ba2d2c459ac896cb7">
  <xsd:schema xmlns:xsd="http://www.w3.org/2001/XMLSchema" xmlns:xs="http://www.w3.org/2001/XMLSchema" xmlns:p="http://schemas.microsoft.com/office/2006/metadata/properties" xmlns:ns2="aa27f416-8d34-41d9-9240-c1e915ba5fef" targetNamespace="http://schemas.microsoft.com/office/2006/metadata/properties" ma:root="true" ma:fieldsID="ff8c7eff8718b6aa352c1477481f5295" ns2:_="">
    <xsd:import namespace="aa27f416-8d34-41d9-9240-c1e915ba5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7f416-8d34-41d9-9240-c1e915ba5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B609FC-74C3-4388-94A3-148AD6C8488A}"/>
</file>

<file path=customXml/itemProps2.xml><?xml version="1.0" encoding="utf-8"?>
<ds:datastoreItem xmlns:ds="http://schemas.openxmlformats.org/officeDocument/2006/customXml" ds:itemID="{5850E663-D041-4CB2-BB40-0D95F0B0F6D3}"/>
</file>

<file path=customXml/itemProps3.xml><?xml version="1.0" encoding="utf-8"?>
<ds:datastoreItem xmlns:ds="http://schemas.openxmlformats.org/officeDocument/2006/customXml" ds:itemID="{18275F3D-E2EB-4AD9-A40F-FFA150BB6C9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125</TotalTime>
  <Words>192</Words>
  <Application>Microsoft Office PowerPoint</Application>
  <PresentationFormat>On-screen Show (4:3)</PresentationFormat>
  <Paragraphs>54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Abstraction</vt:lpstr>
      <vt:lpstr>Topics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Tonny Shekha Kar</cp:lastModifiedBy>
  <cp:revision>23</cp:revision>
  <dcterms:created xsi:type="dcterms:W3CDTF">2018-12-10T17:20:29Z</dcterms:created>
  <dcterms:modified xsi:type="dcterms:W3CDTF">2023-10-15T04:11:21Z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0x01010026817674D9093341BC3913AA1A5732EB</vt:lpwstr>
  </property>
</Properties>
</file>