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1" r:id="rId3"/>
    <p:sldId id="268" r:id="rId4"/>
    <p:sldId id="309" r:id="rId5"/>
    <p:sldId id="310" r:id="rId6"/>
    <p:sldId id="316" r:id="rId7"/>
    <p:sldId id="312" r:id="rId8"/>
    <p:sldId id="314" r:id="rId9"/>
    <p:sldId id="313" r:id="rId10"/>
    <p:sldId id="315" r:id="rId11"/>
    <p:sldId id="317" r:id="rId12"/>
    <p:sldId id="318" r:id="rId13"/>
    <p:sldId id="311" r:id="rId14"/>
    <p:sldId id="319" r:id="rId15"/>
    <p:sldId id="320" r:id="rId16"/>
    <p:sldId id="321" r:id="rId17"/>
    <p:sldId id="322" r:id="rId18"/>
    <p:sldId id="323" r:id="rId19"/>
    <p:sldId id="324" r:id="rId20"/>
    <p:sldId id="296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7" r:id="rId33"/>
    <p:sldId id="308" r:id="rId34"/>
    <p:sldId id="336" r:id="rId35"/>
    <p:sldId id="279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9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 element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Possible.</a:t>
            </a:r>
          </a:p>
          <a:p>
            <a:r>
              <a:rPr lang="en-US" dirty="0" smtClean="0"/>
              <a:t>Reason: Circular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possible </a:t>
            </a:r>
            <a:r>
              <a:rPr lang="en-US" dirty="0"/>
              <a:t>a</a:t>
            </a:r>
            <a:r>
              <a:rPr lang="en-US" dirty="0" smtClean="0"/>
              <a:t>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 smtClean="0">
                <a:solidFill>
                  <a:schemeClr val="tx1"/>
                </a:solidFill>
              </a:rPr>
              <a:t>Circular</a:t>
            </a:r>
            <a:r>
              <a:rPr lang="fr-FR" sz="1600" dirty="0" smtClean="0">
                <a:solidFill>
                  <a:schemeClr val="tx1"/>
                </a:solidFill>
              </a:rPr>
              <a:t>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(((rear+1)%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)==front):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rear=(rear+1)%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{front=(front+1)%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</a:t>
            </a:r>
            <a:r>
              <a:rPr lang="en-US" sz="2600" b="1" smtClean="0">
                <a:solidFill>
                  <a:schemeClr val="tx1"/>
                </a:solidFill>
              </a:rPr>
              <a:t>of Circular Queue </a:t>
            </a:r>
            <a:r>
              <a:rPr lang="en-US" sz="2600" b="1" dirty="0" smtClean="0">
                <a:solidFill>
                  <a:schemeClr val="tx1"/>
                </a:solidFill>
              </a:rPr>
              <a:t>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if(front </a:t>
            </a:r>
            <a:r>
              <a:rPr lang="en-US" sz="1600" dirty="0">
                <a:latin typeface="Consolas" panose="020B0609020204030204" pitchFamily="49" charset="0"/>
              </a:rPr>
              <a:t>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otherwise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</a:t>
            </a:r>
            <a:r>
              <a:rPr lang="en-US" sz="1600" dirty="0">
                <a:latin typeface="Consolas" panose="020B0609020204030204" pitchFamily="49" charset="0"/>
              </a:rPr>
              <a:t>rear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en.wikipedia.org/wiki/Circular_buffer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 err="1" smtClean="0"/>
              <a:t>Dequeue</a:t>
            </a:r>
            <a:r>
              <a:rPr lang="en-US" dirty="0" smtClean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A3973-E25C-45EE-8DC2-5AD99F8DBDAA}"/>
</file>

<file path=customXml/itemProps2.xml><?xml version="1.0" encoding="utf-8"?>
<ds:datastoreItem xmlns:ds="http://schemas.openxmlformats.org/officeDocument/2006/customXml" ds:itemID="{C77DE433-A895-431B-89B9-CF649B3200DD}"/>
</file>

<file path=customXml/itemProps3.xml><?xml version="1.0" encoding="utf-8"?>
<ds:datastoreItem xmlns:ds="http://schemas.openxmlformats.org/officeDocument/2006/customXml" ds:itemID="{6373518F-048F-4955-82E3-7BDE44B421A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2458</Words>
  <Application>Microsoft Office PowerPoint</Application>
  <PresentationFormat>On-screen Show (4:3)</PresentationFormat>
  <Paragraphs>636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824</cp:revision>
  <dcterms:created xsi:type="dcterms:W3CDTF">2018-12-10T17:20:29Z</dcterms:created>
  <dcterms:modified xsi:type="dcterms:W3CDTF">2020-04-28T07:35:31Z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