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exit otherwise access current node (with address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</a:t>
            </a:r>
            <a:r>
              <a:rPr lang="en-US" altLang="ja-JP" dirty="0" smtClean="0"/>
              <a:t>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</a:t>
            </a:r>
            <a:r>
              <a:rPr lang="en-US" dirty="0" smtClean="0"/>
              <a:t>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 smtClean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linked list is </a:t>
            </a:r>
            <a:r>
              <a:rPr lang="en-US" dirty="0" smtClean="0"/>
              <a:t>a </a:t>
            </a:r>
            <a:r>
              <a:rPr lang="en-US" dirty="0"/>
              <a:t>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/>
                <a:gridCol w="208280"/>
                <a:gridCol w="106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FF02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17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</a:t>
            </a:r>
            <a:r>
              <a:rPr lang="en-US" altLang="ja-JP" dirty="0" smtClean="0"/>
              <a:t>matrices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34E6B-075E-46A3-BC45-F86582EC5981}"/>
</file>

<file path=customXml/itemProps2.xml><?xml version="1.0" encoding="utf-8"?>
<ds:datastoreItem xmlns:ds="http://schemas.openxmlformats.org/officeDocument/2006/customXml" ds:itemID="{C5BFF2A3-BE5E-47B1-9E91-106F29EDB102}"/>
</file>

<file path=customXml/itemProps3.xml><?xml version="1.0" encoding="utf-8"?>
<ds:datastoreItem xmlns:ds="http://schemas.openxmlformats.org/officeDocument/2006/customXml" ds:itemID="{A94A7027-76AF-4EED-915E-4A5E0C82861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702</TotalTime>
  <Words>645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65</cp:revision>
  <dcterms:created xsi:type="dcterms:W3CDTF">2018-12-10T17:20:29Z</dcterms:created>
  <dcterms:modified xsi:type="dcterms:W3CDTF">2020-04-28T15:47:12Z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