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5" r:id="rId6"/>
    <p:sldId id="265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print </a:t>
            </a:r>
            <a:r>
              <a:rPr lang="en-US" b="1" dirty="0"/>
              <a:t>not found </a:t>
            </a:r>
            <a:r>
              <a:rPr lang="en-US" dirty="0"/>
              <a:t>and </a:t>
            </a:r>
            <a:r>
              <a:rPr lang="en-US" b="1" dirty="0"/>
              <a:t>exit</a:t>
            </a:r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Curr</a:t>
            </a:r>
            <a:r>
              <a:rPr lang="en-US" dirty="0"/>
              <a:t>-&gt;data = item print </a:t>
            </a:r>
            <a:r>
              <a:rPr lang="en-US" b="1" dirty="0"/>
              <a:t>found </a:t>
            </a:r>
            <a:r>
              <a:rPr lang="en-US" dirty="0"/>
              <a:t>and</a:t>
            </a:r>
            <a:r>
              <a:rPr lang="en-US" b="1" dirty="0"/>
              <a:t> exit</a:t>
            </a:r>
            <a:endParaRPr lang="en-US" dirty="0"/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15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Found!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/>
              <a:t>Node (inserting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!= NULL then go to Case 2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</a:t>
            </a:r>
            <a:r>
              <a:rPr lang="en-US" b="1" dirty="0"/>
              <a:t>first node</a:t>
            </a:r>
          </a:p>
          <a:p>
            <a:r>
              <a:rPr lang="en-US" dirty="0"/>
              <a:t>Make </a:t>
            </a:r>
            <a:r>
              <a:rPr lang="en-US" b="1" dirty="0"/>
              <a:t>Node</a:t>
            </a:r>
            <a:r>
              <a:rPr lang="en-US" dirty="0"/>
              <a:t> as the </a:t>
            </a:r>
            <a:r>
              <a:rPr lang="en-US" b="1" dirty="0"/>
              <a:t>Head</a:t>
            </a:r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Prev</a:t>
            </a:r>
            <a:endParaRPr lang="en-US" b="1" dirty="0"/>
          </a:p>
          <a:p>
            <a:r>
              <a:rPr lang="en-US" dirty="0"/>
              <a:t>Make another link from </a:t>
            </a:r>
            <a:r>
              <a:rPr lang="en-US" b="1" dirty="0" err="1"/>
              <a:t>Prev</a:t>
            </a:r>
            <a:r>
              <a:rPr lang="en-US" dirty="0"/>
              <a:t> to </a:t>
            </a:r>
            <a:r>
              <a:rPr lang="en-US" b="1" dirty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Inserting at Head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Inserting after a given node</a:t>
            </a:r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</a:p>
          <a:p>
            <a:r>
              <a:rPr lang="en-US" dirty="0"/>
              <a:t>Make a link from </a:t>
            </a:r>
            <a:r>
              <a:rPr lang="en-US" b="1" dirty="0" err="1"/>
              <a:t>Prev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Curr</a:t>
            </a:r>
            <a:endParaRPr lang="en-US" b="1" dirty="0"/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the </a:t>
            </a:r>
            <a:r>
              <a:rPr lang="en-US" b="1" dirty="0"/>
              <a:t>node next to Head </a:t>
            </a:r>
            <a:r>
              <a:rPr lang="en-US" dirty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 Delete after a given 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74006AFD41904FB64F35A937FABB5A" ma:contentTypeVersion="2" ma:contentTypeDescription="Create a new document." ma:contentTypeScope="" ma:versionID="89ab1205a38596931a62c2e3c94c769d">
  <xsd:schema xmlns:xsd="http://www.w3.org/2001/XMLSchema" xmlns:xs="http://www.w3.org/2001/XMLSchema" xmlns:p="http://schemas.microsoft.com/office/2006/metadata/properties" xmlns:ns2="db0edfcc-8eb0-4eb0-a78f-867ee3373a90" targetNamespace="http://schemas.microsoft.com/office/2006/metadata/properties" ma:root="true" ma:fieldsID="7a33b132df51abbde48bba8428b3cdd7" ns2:_="">
    <xsd:import namespace="db0edfcc-8eb0-4eb0-a78f-867ee3373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edfcc-8eb0-4eb0-a78f-867ee3373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C5FDD5-1B28-4D75-9707-412DB1E3A728}"/>
</file>

<file path=customXml/itemProps2.xml><?xml version="1.0" encoding="utf-8"?>
<ds:datastoreItem xmlns:ds="http://schemas.openxmlformats.org/officeDocument/2006/customXml" ds:itemID="{224FDE93-677E-47B1-BB2A-E87FEADB717E}"/>
</file>

<file path=customXml/itemProps3.xml><?xml version="1.0" encoding="utf-8"?>
<ds:datastoreItem xmlns:ds="http://schemas.openxmlformats.org/officeDocument/2006/customXml" ds:itemID="{E4044DAE-F7A2-43A0-820C-B78A34C96FA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464</Words>
  <Application>Microsoft Office PowerPoint</Application>
  <PresentationFormat>On-screen Show 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Kishor Morol</cp:lastModifiedBy>
  <cp:revision>79</cp:revision>
  <dcterms:created xsi:type="dcterms:W3CDTF">2018-12-10T17:20:29Z</dcterms:created>
  <dcterms:modified xsi:type="dcterms:W3CDTF">2023-01-22T14:12:45Z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0x010100D574006AFD41904FB64F35A937FABB5A</vt:lpwstr>
  </property>
</Properties>
</file>