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77" r:id="rId4"/>
    <p:sldId id="278" r:id="rId5"/>
    <p:sldId id="265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993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Doubly Linked List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*</a:t>
            </a:r>
            <a:r>
              <a:rPr lang="en-US" dirty="0" err="1"/>
              <a:t>prev</a:t>
            </a:r>
            <a:r>
              <a:rPr lang="en-US" dirty="0"/>
              <a:t> link of the head node and the *next link of the last node is NULL.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While creating a list, *</a:t>
            </a:r>
            <a:r>
              <a:rPr lang="en-US" dirty="0" err="1"/>
              <a:t>prev</a:t>
            </a:r>
            <a:r>
              <a:rPr lang="en-US" dirty="0"/>
              <a:t> must be assigned to previous created node.</a:t>
            </a:r>
          </a:p>
          <a:p>
            <a:pPr algn="just"/>
            <a:r>
              <a:rPr lang="en-US" dirty="0"/>
              <a:t>In </a:t>
            </a:r>
            <a:r>
              <a:rPr lang="en-US" dirty="0" err="1"/>
              <a:t>InsertNode</a:t>
            </a:r>
            <a:r>
              <a:rPr lang="en-US" dirty="0"/>
              <a:t> and </a:t>
            </a:r>
            <a:r>
              <a:rPr lang="en-US" dirty="0" err="1"/>
              <a:t>DeleteNode</a:t>
            </a:r>
            <a:r>
              <a:rPr lang="en-US" dirty="0"/>
              <a:t> operations, parameters will be current node because, current node contains both previous and next node address.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Searching, one parameter is sufficient to get both *</a:t>
            </a:r>
            <a:r>
              <a:rPr lang="en-US" dirty="0" err="1"/>
              <a:t>prev</a:t>
            </a:r>
            <a:r>
              <a:rPr lang="en-US" dirty="0"/>
              <a:t> and *next values.</a:t>
            </a:r>
          </a:p>
          <a:p>
            <a:pPr algn="just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8" y="4588640"/>
            <a:ext cx="8069416" cy="45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35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Write algorithm for insertion, deletion for Doubly Linked List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Difference between Singly Linked List and Doubly Linked List (Advantage and Disadvantage)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STACK and  QUEUE be implemented using LINKED LIST? How?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https://en.wikipedia.org/wiki/Linked_list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74006AFD41904FB64F35A937FABB5A" ma:contentTypeVersion="2" ma:contentTypeDescription="Create a new document." ma:contentTypeScope="" ma:versionID="89ab1205a38596931a62c2e3c94c769d">
  <xsd:schema xmlns:xsd="http://www.w3.org/2001/XMLSchema" xmlns:xs="http://www.w3.org/2001/XMLSchema" xmlns:p="http://schemas.microsoft.com/office/2006/metadata/properties" xmlns:ns2="db0edfcc-8eb0-4eb0-a78f-867ee3373a90" targetNamespace="http://schemas.microsoft.com/office/2006/metadata/properties" ma:root="true" ma:fieldsID="7a33b132df51abbde48bba8428b3cdd7" ns2:_="">
    <xsd:import namespace="db0edfcc-8eb0-4eb0-a78f-867ee3373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edfcc-8eb0-4eb0-a78f-867ee3373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26D30C-E67A-4BC8-B400-D1F59D36A66A}"/>
</file>

<file path=customXml/itemProps2.xml><?xml version="1.0" encoding="utf-8"?>
<ds:datastoreItem xmlns:ds="http://schemas.openxmlformats.org/officeDocument/2006/customXml" ds:itemID="{E02AB92E-CAB5-476D-A334-E10D45608F9E}"/>
</file>

<file path=customXml/itemProps3.xml><?xml version="1.0" encoding="utf-8"?>
<ds:datastoreItem xmlns:ds="http://schemas.openxmlformats.org/officeDocument/2006/customXml" ds:itemID="{CBED429F-87F2-489B-A65D-4431152B8040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819</TotalTime>
  <Words>304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Spectrum</vt:lpstr>
      <vt:lpstr>Linked List</vt:lpstr>
      <vt:lpstr>Lecture Outline</vt:lpstr>
      <vt:lpstr>Doubly Linked List</vt:lpstr>
      <vt:lpstr>Doubly 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Kishor Morol</cp:lastModifiedBy>
  <cp:revision>79</cp:revision>
  <dcterms:created xsi:type="dcterms:W3CDTF">2018-12-10T17:20:29Z</dcterms:created>
  <dcterms:modified xsi:type="dcterms:W3CDTF">2023-01-22T14:12:22Z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0x010100D574006AFD41904FB64F35A937FABB5A</vt:lpwstr>
  </property>
</Properties>
</file>