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23.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theme/theme2.xml" ContentType="application/vnd.openxmlformats-officedocument.theme+xml"/>
  <Override PartName="/ppt/diagrams/colors1.xml" ContentType="application/vnd.openxmlformats-officedocument.drawingml.diagramColors+xml"/>
  <Override PartName="/ppt/diagrams/layout1.xml" ContentType="application/vnd.openxmlformats-officedocument.drawingml.diagramLayou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2" r:id="rId17"/>
    <p:sldId id="293" r:id="rId18"/>
    <p:sldId id="294" r:id="rId19"/>
    <p:sldId id="295" r:id="rId20"/>
    <p:sldId id="291" r:id="rId21"/>
    <p:sldId id="296" r:id="rId22"/>
    <p:sldId id="297" r:id="rId23"/>
    <p:sldId id="298" r:id="rId24"/>
    <p:sldId id="299" r:id="rId25"/>
    <p:sldId id="265" r:id="rId26"/>
    <p:sldId id="30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p:scale>
          <a:sx n="80" d="100"/>
          <a:sy n="80" d="100"/>
        </p:scale>
        <p:origin x="-1086" y="2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989E8-B305-4C18-8604-FFA866F1BF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1D3B0C8-B6B6-436C-9707-F556A6134419}">
      <dgm:prSet phldrT="[Text]"/>
      <dgm:spPr/>
      <dgm:t>
        <a:bodyPr/>
        <a:lstStyle/>
        <a:p>
          <a:r>
            <a:rPr lang="en-US" dirty="0" smtClean="0"/>
            <a:t>President</a:t>
          </a:r>
          <a:endParaRPr lang="en-US" dirty="0"/>
        </a:p>
      </dgm:t>
    </dgm:pt>
    <dgm:pt modelId="{A56E7468-C599-44AD-8D38-AD3A4AA691EF}" type="parTrans" cxnId="{DCD4CED6-6826-4FFD-BDF4-A99ACB43EAC4}">
      <dgm:prSet/>
      <dgm:spPr/>
      <dgm:t>
        <a:bodyPr/>
        <a:lstStyle/>
        <a:p>
          <a:endParaRPr lang="en-US"/>
        </a:p>
      </dgm:t>
    </dgm:pt>
    <dgm:pt modelId="{527F2D2B-69A0-44EC-9EEF-233C01CD1797}" type="sibTrans" cxnId="{DCD4CED6-6826-4FFD-BDF4-A99ACB43EAC4}">
      <dgm:prSet/>
      <dgm:spPr/>
      <dgm:t>
        <a:bodyPr/>
        <a:lstStyle/>
        <a:p>
          <a:endParaRPr lang="en-US"/>
        </a:p>
      </dgm:t>
    </dgm:pt>
    <dgm:pt modelId="{FC958CA4-395E-4096-AAAC-AB5903E71BF4}">
      <dgm:prSet phldrT="[Text]"/>
      <dgm:spPr/>
      <dgm:t>
        <a:bodyPr/>
        <a:lstStyle/>
        <a:p>
          <a:r>
            <a:rPr lang="en-US" dirty="0" smtClean="0"/>
            <a:t>Vice President</a:t>
          </a:r>
          <a:endParaRPr lang="en-US" dirty="0"/>
        </a:p>
      </dgm:t>
    </dgm:pt>
    <dgm:pt modelId="{A88A83D8-06D7-409C-8390-E531FCDD9A23}" type="parTrans" cxnId="{5083AE19-77BA-48D3-8EE3-9B922B07EA88}">
      <dgm:prSet/>
      <dgm:spPr/>
      <dgm:t>
        <a:bodyPr/>
        <a:lstStyle/>
        <a:p>
          <a:endParaRPr lang="en-US"/>
        </a:p>
      </dgm:t>
    </dgm:pt>
    <dgm:pt modelId="{DA611CB4-00F6-46D7-8CBB-2A3ABB79C3E2}" type="sibTrans" cxnId="{5083AE19-77BA-48D3-8EE3-9B922B07EA88}">
      <dgm:prSet/>
      <dgm:spPr/>
      <dgm:t>
        <a:bodyPr/>
        <a:lstStyle/>
        <a:p>
          <a:endParaRPr lang="en-US"/>
        </a:p>
      </dgm:t>
    </dgm:pt>
    <dgm:pt modelId="{EA54523F-E5FD-4D7D-9A07-5FD618BF3408}">
      <dgm:prSet phldrT="[Text]"/>
      <dgm:spPr/>
      <dgm:t>
        <a:bodyPr/>
        <a:lstStyle/>
        <a:p>
          <a:r>
            <a:rPr lang="en-US" dirty="0" smtClean="0"/>
            <a:t>Vice President</a:t>
          </a:r>
          <a:endParaRPr lang="en-US" dirty="0"/>
        </a:p>
      </dgm:t>
    </dgm:pt>
    <dgm:pt modelId="{F4927A4F-2140-480F-ADB2-9357BFB3E329}" type="parTrans" cxnId="{177ED696-ECC7-432D-8448-2E81FF265D3A}">
      <dgm:prSet/>
      <dgm:spPr/>
      <dgm:t>
        <a:bodyPr/>
        <a:lstStyle/>
        <a:p>
          <a:endParaRPr lang="en-US"/>
        </a:p>
      </dgm:t>
    </dgm:pt>
    <dgm:pt modelId="{FA4EADF2-4AE3-4E9B-842C-84D8913374C1}" type="sibTrans" cxnId="{177ED696-ECC7-432D-8448-2E81FF265D3A}">
      <dgm:prSet/>
      <dgm:spPr/>
      <dgm:t>
        <a:bodyPr/>
        <a:lstStyle/>
        <a:p>
          <a:endParaRPr lang="en-US"/>
        </a:p>
      </dgm:t>
    </dgm:pt>
    <dgm:pt modelId="{477D3F7B-0CD3-4F6D-A5F7-D3DC9D6BEEED}">
      <dgm:prSet phldrT="[Text]"/>
      <dgm:spPr/>
      <dgm:t>
        <a:bodyPr/>
        <a:lstStyle/>
        <a:p>
          <a:r>
            <a:rPr lang="en-US" dirty="0" smtClean="0"/>
            <a:t>Vice President</a:t>
          </a:r>
          <a:endParaRPr lang="en-US" dirty="0"/>
        </a:p>
      </dgm:t>
    </dgm:pt>
    <dgm:pt modelId="{170A5A05-6D9B-43CC-953D-1552155D6CD3}" type="parTrans" cxnId="{CDABB762-C66D-4FB6-962C-5995D06E44E1}">
      <dgm:prSet/>
      <dgm:spPr/>
      <dgm:t>
        <a:bodyPr/>
        <a:lstStyle/>
        <a:p>
          <a:endParaRPr lang="en-US"/>
        </a:p>
      </dgm:t>
    </dgm:pt>
    <dgm:pt modelId="{F5D5CFD8-1E8F-4024-8C0D-F61DA95B6495}" type="sibTrans" cxnId="{CDABB762-C66D-4FB6-962C-5995D06E44E1}">
      <dgm:prSet/>
      <dgm:spPr/>
      <dgm:t>
        <a:bodyPr/>
        <a:lstStyle/>
        <a:p>
          <a:endParaRPr lang="en-US"/>
        </a:p>
      </dgm:t>
    </dgm:pt>
    <dgm:pt modelId="{0409CD6D-247D-4BDA-8614-A3C38F74DE54}">
      <dgm:prSet phldrT="[Text]"/>
      <dgm:spPr/>
      <dgm:t>
        <a:bodyPr/>
        <a:lstStyle/>
        <a:p>
          <a:r>
            <a:rPr lang="en-US" dirty="0" smtClean="0"/>
            <a:t>Executive</a:t>
          </a:r>
          <a:endParaRPr lang="en-US" dirty="0"/>
        </a:p>
      </dgm:t>
    </dgm:pt>
    <dgm:pt modelId="{3EE310FB-CD35-4CDF-97FF-95D98B142850}" type="parTrans" cxnId="{5CDA23F3-175D-4889-A000-579FB0478CB0}">
      <dgm:prSet/>
      <dgm:spPr/>
      <dgm:t>
        <a:bodyPr/>
        <a:lstStyle/>
        <a:p>
          <a:endParaRPr lang="en-US"/>
        </a:p>
      </dgm:t>
    </dgm:pt>
    <dgm:pt modelId="{4812F458-468F-48BD-B142-73AE598335F8}" type="sibTrans" cxnId="{5CDA23F3-175D-4889-A000-579FB0478CB0}">
      <dgm:prSet/>
      <dgm:spPr/>
      <dgm:t>
        <a:bodyPr/>
        <a:lstStyle/>
        <a:p>
          <a:endParaRPr lang="en-US"/>
        </a:p>
      </dgm:t>
    </dgm:pt>
    <dgm:pt modelId="{722039DD-BC5B-4196-98DC-B33FF82BA115}">
      <dgm:prSet/>
      <dgm:spPr/>
      <dgm:t>
        <a:bodyPr/>
        <a:lstStyle/>
        <a:p>
          <a:r>
            <a:rPr lang="en-US" dirty="0" smtClean="0"/>
            <a:t>Executive</a:t>
          </a:r>
          <a:endParaRPr lang="en-US" dirty="0"/>
        </a:p>
      </dgm:t>
    </dgm:pt>
    <dgm:pt modelId="{61AA21BE-5485-4366-A086-D4EB06357FE8}" type="parTrans" cxnId="{52FEF1E9-669F-49E9-8F07-8EB51525923A}">
      <dgm:prSet/>
      <dgm:spPr/>
      <dgm:t>
        <a:bodyPr/>
        <a:lstStyle/>
        <a:p>
          <a:endParaRPr lang="en-US"/>
        </a:p>
      </dgm:t>
    </dgm:pt>
    <dgm:pt modelId="{47864D4D-F3EF-4182-84D5-AACFC51E34EF}" type="sibTrans" cxnId="{52FEF1E9-669F-49E9-8F07-8EB51525923A}">
      <dgm:prSet/>
      <dgm:spPr/>
      <dgm:t>
        <a:bodyPr/>
        <a:lstStyle/>
        <a:p>
          <a:endParaRPr lang="en-US"/>
        </a:p>
      </dgm:t>
    </dgm:pt>
    <dgm:pt modelId="{CAD1F886-A7EC-40CF-9DF9-271A802E77DD}">
      <dgm:prSet/>
      <dgm:spPr/>
      <dgm:t>
        <a:bodyPr/>
        <a:lstStyle/>
        <a:p>
          <a:r>
            <a:rPr lang="en-US" dirty="0" smtClean="0"/>
            <a:t>Executive</a:t>
          </a:r>
          <a:endParaRPr lang="en-US" dirty="0"/>
        </a:p>
      </dgm:t>
    </dgm:pt>
    <dgm:pt modelId="{F6137DB8-62E0-4BD7-BEBC-F79B5AF2E33F}" type="parTrans" cxnId="{5C3814D6-B534-4676-AFC4-820B19E19BDB}">
      <dgm:prSet/>
      <dgm:spPr/>
      <dgm:t>
        <a:bodyPr/>
        <a:lstStyle/>
        <a:p>
          <a:endParaRPr lang="en-US"/>
        </a:p>
      </dgm:t>
    </dgm:pt>
    <dgm:pt modelId="{6421FB77-6B14-40C2-A019-B5A984B32899}" type="sibTrans" cxnId="{5C3814D6-B534-4676-AFC4-820B19E19BDB}">
      <dgm:prSet/>
      <dgm:spPr/>
      <dgm:t>
        <a:bodyPr/>
        <a:lstStyle/>
        <a:p>
          <a:endParaRPr lang="en-US"/>
        </a:p>
      </dgm:t>
    </dgm:pt>
    <dgm:pt modelId="{B0AE03E5-595D-47C5-9D0E-7BCA613D1E6C}">
      <dgm:prSet/>
      <dgm:spPr/>
      <dgm:t>
        <a:bodyPr/>
        <a:lstStyle/>
        <a:p>
          <a:r>
            <a:rPr lang="en-US" dirty="0" smtClean="0"/>
            <a:t>Executive</a:t>
          </a:r>
          <a:endParaRPr lang="en-US" dirty="0"/>
        </a:p>
      </dgm:t>
    </dgm:pt>
    <dgm:pt modelId="{FA9BE1D3-35BE-42D5-B4DC-8F6AC7CFBF4C}" type="parTrans" cxnId="{37A4135A-AFD3-4DA0-9485-7090D6A08905}">
      <dgm:prSet/>
      <dgm:spPr/>
      <dgm:t>
        <a:bodyPr/>
        <a:lstStyle/>
        <a:p>
          <a:endParaRPr lang="en-US"/>
        </a:p>
      </dgm:t>
    </dgm:pt>
    <dgm:pt modelId="{D832D622-107F-44D5-8119-2B91B978DB0F}" type="sibTrans" cxnId="{37A4135A-AFD3-4DA0-9485-7090D6A08905}">
      <dgm:prSet/>
      <dgm:spPr/>
      <dgm:t>
        <a:bodyPr/>
        <a:lstStyle/>
        <a:p>
          <a:endParaRPr lang="en-US"/>
        </a:p>
      </dgm:t>
    </dgm:pt>
    <dgm:pt modelId="{EE30ADA0-6D6F-4464-9896-600097213AAC}">
      <dgm:prSet/>
      <dgm:spPr/>
      <dgm:t>
        <a:bodyPr/>
        <a:lstStyle/>
        <a:p>
          <a:r>
            <a:rPr lang="en-US" dirty="0" smtClean="0"/>
            <a:t>Executive</a:t>
          </a:r>
          <a:endParaRPr lang="en-US" dirty="0"/>
        </a:p>
      </dgm:t>
    </dgm:pt>
    <dgm:pt modelId="{F2F29216-C57F-4F77-A587-54BB2CDDCFA1}" type="parTrans" cxnId="{35AACC2D-95A7-4CC5-AF01-44F7C6CACE8D}">
      <dgm:prSet/>
      <dgm:spPr/>
      <dgm:t>
        <a:bodyPr/>
        <a:lstStyle/>
        <a:p>
          <a:endParaRPr lang="en-US"/>
        </a:p>
      </dgm:t>
    </dgm:pt>
    <dgm:pt modelId="{664E3D65-C2DE-4ECA-A8CA-1AA8590C5B8D}" type="sibTrans" cxnId="{35AACC2D-95A7-4CC5-AF01-44F7C6CACE8D}">
      <dgm:prSet/>
      <dgm:spPr/>
      <dgm:t>
        <a:bodyPr/>
        <a:lstStyle/>
        <a:p>
          <a:endParaRPr lang="en-US"/>
        </a:p>
      </dgm:t>
    </dgm:pt>
    <dgm:pt modelId="{8071A0D3-214B-48C4-A4BB-1F3CA5BE965F}" type="pres">
      <dgm:prSet presAssocID="{AD3989E8-B305-4C18-8604-FFA866F1BF1B}" presName="mainComposite" presStyleCnt="0">
        <dgm:presLayoutVars>
          <dgm:chPref val="1"/>
          <dgm:dir/>
          <dgm:animOne val="branch"/>
          <dgm:animLvl val="lvl"/>
          <dgm:resizeHandles val="exact"/>
        </dgm:presLayoutVars>
      </dgm:prSet>
      <dgm:spPr/>
      <dgm:t>
        <a:bodyPr/>
        <a:lstStyle/>
        <a:p>
          <a:endParaRPr lang="en-US"/>
        </a:p>
      </dgm:t>
    </dgm:pt>
    <dgm:pt modelId="{E31E6F15-896F-487D-9C7F-1D94C17DCB5E}" type="pres">
      <dgm:prSet presAssocID="{AD3989E8-B305-4C18-8604-FFA866F1BF1B}" presName="hierFlow" presStyleCnt="0"/>
      <dgm:spPr/>
    </dgm:pt>
    <dgm:pt modelId="{A3C47543-FAE0-40A6-AFCA-E471EF9A5A40}" type="pres">
      <dgm:prSet presAssocID="{AD3989E8-B305-4C18-8604-FFA866F1BF1B}" presName="hierChild1" presStyleCnt="0">
        <dgm:presLayoutVars>
          <dgm:chPref val="1"/>
          <dgm:animOne val="branch"/>
          <dgm:animLvl val="lvl"/>
        </dgm:presLayoutVars>
      </dgm:prSet>
      <dgm:spPr/>
    </dgm:pt>
    <dgm:pt modelId="{A5088F6C-8459-4797-9CF2-DDEABC892120}" type="pres">
      <dgm:prSet presAssocID="{21D3B0C8-B6B6-436C-9707-F556A6134419}" presName="Name14" presStyleCnt="0"/>
      <dgm:spPr/>
    </dgm:pt>
    <dgm:pt modelId="{65F01D97-5900-416F-8FC8-3AAB461F9765}" type="pres">
      <dgm:prSet presAssocID="{21D3B0C8-B6B6-436C-9707-F556A6134419}" presName="level1Shape" presStyleLbl="node0" presStyleIdx="0" presStyleCnt="1" custScaleY="56366">
        <dgm:presLayoutVars>
          <dgm:chPref val="3"/>
        </dgm:presLayoutVars>
      </dgm:prSet>
      <dgm:spPr/>
      <dgm:t>
        <a:bodyPr/>
        <a:lstStyle/>
        <a:p>
          <a:endParaRPr lang="en-US"/>
        </a:p>
      </dgm:t>
    </dgm:pt>
    <dgm:pt modelId="{FFB7EAC5-9F60-4DD9-90EA-3C54A25E0886}" type="pres">
      <dgm:prSet presAssocID="{21D3B0C8-B6B6-436C-9707-F556A6134419}" presName="hierChild2" presStyleCnt="0"/>
      <dgm:spPr/>
    </dgm:pt>
    <dgm:pt modelId="{F8584AA5-564E-40CC-B63A-A7B68B5FC019}" type="pres">
      <dgm:prSet presAssocID="{F4927A4F-2140-480F-ADB2-9357BFB3E329}" presName="Name19" presStyleLbl="parChTrans1D2" presStyleIdx="0" presStyleCnt="3"/>
      <dgm:spPr/>
      <dgm:t>
        <a:bodyPr/>
        <a:lstStyle/>
        <a:p>
          <a:endParaRPr lang="en-US"/>
        </a:p>
      </dgm:t>
    </dgm:pt>
    <dgm:pt modelId="{7B6879C1-88C2-47C9-B796-6D2A184A2892}" type="pres">
      <dgm:prSet presAssocID="{EA54523F-E5FD-4D7D-9A07-5FD618BF3408}" presName="Name21" presStyleCnt="0"/>
      <dgm:spPr/>
    </dgm:pt>
    <dgm:pt modelId="{BDA23B70-D7A6-4950-B2C8-388B835E5A3C}" type="pres">
      <dgm:prSet presAssocID="{EA54523F-E5FD-4D7D-9A07-5FD618BF3408}" presName="level2Shape" presStyleLbl="node2" presStyleIdx="0" presStyleCnt="3" custScaleX="196103" custScaleY="56366"/>
      <dgm:spPr/>
      <dgm:t>
        <a:bodyPr/>
        <a:lstStyle/>
        <a:p>
          <a:endParaRPr lang="en-US"/>
        </a:p>
      </dgm:t>
    </dgm:pt>
    <dgm:pt modelId="{02E3B535-3E83-459E-A2B4-F892ABCA9323}" type="pres">
      <dgm:prSet presAssocID="{EA54523F-E5FD-4D7D-9A07-5FD618BF3408}" presName="hierChild3" presStyleCnt="0"/>
      <dgm:spPr/>
    </dgm:pt>
    <dgm:pt modelId="{C1D78FD6-3728-48C5-90F6-5A9777201BBD}" type="pres">
      <dgm:prSet presAssocID="{61AA21BE-5485-4366-A086-D4EB06357FE8}" presName="Name19" presStyleLbl="parChTrans1D3" presStyleIdx="0" presStyleCnt="5"/>
      <dgm:spPr/>
      <dgm:t>
        <a:bodyPr/>
        <a:lstStyle/>
        <a:p>
          <a:endParaRPr lang="en-US"/>
        </a:p>
      </dgm:t>
    </dgm:pt>
    <dgm:pt modelId="{0D24D680-2868-4730-B66F-5059B6500B1E}" type="pres">
      <dgm:prSet presAssocID="{722039DD-BC5B-4196-98DC-B33FF82BA115}" presName="Name21" presStyleCnt="0"/>
      <dgm:spPr/>
    </dgm:pt>
    <dgm:pt modelId="{9557391F-6014-443B-90A0-E1B03AF160B5}" type="pres">
      <dgm:prSet presAssocID="{722039DD-BC5B-4196-98DC-B33FF82BA115}" presName="level2Shape" presStyleLbl="node3" presStyleIdx="0" presStyleCnt="5" custScaleY="56366"/>
      <dgm:spPr/>
      <dgm:t>
        <a:bodyPr/>
        <a:lstStyle/>
        <a:p>
          <a:endParaRPr lang="en-US"/>
        </a:p>
      </dgm:t>
    </dgm:pt>
    <dgm:pt modelId="{0FC1F928-E7B6-4975-A98A-92BBEAA042FB}" type="pres">
      <dgm:prSet presAssocID="{722039DD-BC5B-4196-98DC-B33FF82BA115}" presName="hierChild3" presStyleCnt="0"/>
      <dgm:spPr/>
    </dgm:pt>
    <dgm:pt modelId="{6D15622C-E42B-48D3-95F7-C88FBFF7DDB0}" type="pres">
      <dgm:prSet presAssocID="{F6137DB8-62E0-4BD7-BEBC-F79B5AF2E33F}" presName="Name19" presStyleLbl="parChTrans1D3" presStyleIdx="1" presStyleCnt="5"/>
      <dgm:spPr/>
      <dgm:t>
        <a:bodyPr/>
        <a:lstStyle/>
        <a:p>
          <a:endParaRPr lang="en-US"/>
        </a:p>
      </dgm:t>
    </dgm:pt>
    <dgm:pt modelId="{0F7345F7-22A7-4C91-96B8-346827EC3FB8}" type="pres">
      <dgm:prSet presAssocID="{CAD1F886-A7EC-40CF-9DF9-271A802E77DD}" presName="Name21" presStyleCnt="0"/>
      <dgm:spPr/>
    </dgm:pt>
    <dgm:pt modelId="{F6928F02-53F5-4153-8784-21F64CBB9E89}" type="pres">
      <dgm:prSet presAssocID="{CAD1F886-A7EC-40CF-9DF9-271A802E77DD}" presName="level2Shape" presStyleLbl="node3" presStyleIdx="1" presStyleCnt="5" custScaleY="56366"/>
      <dgm:spPr/>
      <dgm:t>
        <a:bodyPr/>
        <a:lstStyle/>
        <a:p>
          <a:endParaRPr lang="en-US"/>
        </a:p>
      </dgm:t>
    </dgm:pt>
    <dgm:pt modelId="{6A00EF1B-086A-4588-A63F-C115687B420D}" type="pres">
      <dgm:prSet presAssocID="{CAD1F886-A7EC-40CF-9DF9-271A802E77DD}" presName="hierChild3" presStyleCnt="0"/>
      <dgm:spPr/>
    </dgm:pt>
    <dgm:pt modelId="{B808EF26-B791-413F-A78D-FCA4B2E6BDB3}" type="pres">
      <dgm:prSet presAssocID="{A88A83D8-06D7-409C-8390-E531FCDD9A23}" presName="Name19" presStyleLbl="parChTrans1D2" presStyleIdx="1" presStyleCnt="3"/>
      <dgm:spPr/>
      <dgm:t>
        <a:bodyPr/>
        <a:lstStyle/>
        <a:p>
          <a:endParaRPr lang="en-US"/>
        </a:p>
      </dgm:t>
    </dgm:pt>
    <dgm:pt modelId="{F5DCFBFC-948C-4A37-80C3-3349E8E4EB99}" type="pres">
      <dgm:prSet presAssocID="{FC958CA4-395E-4096-AAAC-AB5903E71BF4}" presName="Name21" presStyleCnt="0"/>
      <dgm:spPr/>
    </dgm:pt>
    <dgm:pt modelId="{F743BBF3-037F-4002-A126-73E47B4793BA}" type="pres">
      <dgm:prSet presAssocID="{FC958CA4-395E-4096-AAAC-AB5903E71BF4}" presName="level2Shape" presStyleLbl="node2" presStyleIdx="1" presStyleCnt="3" custScaleX="196103" custScaleY="56366"/>
      <dgm:spPr/>
      <dgm:t>
        <a:bodyPr/>
        <a:lstStyle/>
        <a:p>
          <a:endParaRPr lang="en-US"/>
        </a:p>
      </dgm:t>
    </dgm:pt>
    <dgm:pt modelId="{163120F1-4FBD-4A1A-8220-17E681BA48B0}" type="pres">
      <dgm:prSet presAssocID="{FC958CA4-395E-4096-AAAC-AB5903E71BF4}" presName="hierChild3" presStyleCnt="0"/>
      <dgm:spPr/>
    </dgm:pt>
    <dgm:pt modelId="{3698F5B1-5E67-4C7F-8C3A-7E2805178C99}" type="pres">
      <dgm:prSet presAssocID="{3EE310FB-CD35-4CDF-97FF-95D98B142850}" presName="Name19" presStyleLbl="parChTrans1D3" presStyleIdx="2" presStyleCnt="5"/>
      <dgm:spPr/>
      <dgm:t>
        <a:bodyPr/>
        <a:lstStyle/>
        <a:p>
          <a:endParaRPr lang="en-US"/>
        </a:p>
      </dgm:t>
    </dgm:pt>
    <dgm:pt modelId="{786EBAA5-25BC-4814-9438-DD180D6C4ECE}" type="pres">
      <dgm:prSet presAssocID="{0409CD6D-247D-4BDA-8614-A3C38F74DE54}" presName="Name21" presStyleCnt="0"/>
      <dgm:spPr/>
    </dgm:pt>
    <dgm:pt modelId="{F3602243-71C5-409F-9F25-577EF196ACEC}" type="pres">
      <dgm:prSet presAssocID="{0409CD6D-247D-4BDA-8614-A3C38F74DE54}" presName="level2Shape" presStyleLbl="node3" presStyleIdx="2" presStyleCnt="5" custScaleY="56366"/>
      <dgm:spPr/>
      <dgm:t>
        <a:bodyPr/>
        <a:lstStyle/>
        <a:p>
          <a:endParaRPr lang="en-US"/>
        </a:p>
      </dgm:t>
    </dgm:pt>
    <dgm:pt modelId="{12CA5282-CF3D-4AB9-877A-150397D859AB}" type="pres">
      <dgm:prSet presAssocID="{0409CD6D-247D-4BDA-8614-A3C38F74DE54}" presName="hierChild3" presStyleCnt="0"/>
      <dgm:spPr/>
    </dgm:pt>
    <dgm:pt modelId="{48AB1D56-6D97-46B1-8A51-0BFB527EB687}" type="pres">
      <dgm:prSet presAssocID="{170A5A05-6D9B-43CC-953D-1552155D6CD3}" presName="Name19" presStyleLbl="parChTrans1D2" presStyleIdx="2" presStyleCnt="3"/>
      <dgm:spPr/>
      <dgm:t>
        <a:bodyPr/>
        <a:lstStyle/>
        <a:p>
          <a:endParaRPr lang="en-US"/>
        </a:p>
      </dgm:t>
    </dgm:pt>
    <dgm:pt modelId="{9FA42B7B-48A7-497B-9156-01C20A0888AE}" type="pres">
      <dgm:prSet presAssocID="{477D3F7B-0CD3-4F6D-A5F7-D3DC9D6BEEED}" presName="Name21" presStyleCnt="0"/>
      <dgm:spPr/>
    </dgm:pt>
    <dgm:pt modelId="{EADFF7D1-0655-402A-ADF0-6F7775EAF871}" type="pres">
      <dgm:prSet presAssocID="{477D3F7B-0CD3-4F6D-A5F7-D3DC9D6BEEED}" presName="level2Shape" presStyleLbl="node2" presStyleIdx="2" presStyleCnt="3" custScaleX="196103" custScaleY="56366"/>
      <dgm:spPr/>
      <dgm:t>
        <a:bodyPr/>
        <a:lstStyle/>
        <a:p>
          <a:endParaRPr lang="en-US"/>
        </a:p>
      </dgm:t>
    </dgm:pt>
    <dgm:pt modelId="{D3F65045-9E6F-4585-BC1D-976679D81A66}" type="pres">
      <dgm:prSet presAssocID="{477D3F7B-0CD3-4F6D-A5F7-D3DC9D6BEEED}" presName="hierChild3" presStyleCnt="0"/>
      <dgm:spPr/>
    </dgm:pt>
    <dgm:pt modelId="{F5DF8EBF-2F4F-477E-AEA5-7F3D2D11538D}" type="pres">
      <dgm:prSet presAssocID="{FA9BE1D3-35BE-42D5-B4DC-8F6AC7CFBF4C}" presName="Name19" presStyleLbl="parChTrans1D3" presStyleIdx="3" presStyleCnt="5"/>
      <dgm:spPr/>
      <dgm:t>
        <a:bodyPr/>
        <a:lstStyle/>
        <a:p>
          <a:endParaRPr lang="en-US"/>
        </a:p>
      </dgm:t>
    </dgm:pt>
    <dgm:pt modelId="{B6C5FEB7-53D5-4D8D-B318-9EC501199AEC}" type="pres">
      <dgm:prSet presAssocID="{B0AE03E5-595D-47C5-9D0E-7BCA613D1E6C}" presName="Name21" presStyleCnt="0"/>
      <dgm:spPr/>
    </dgm:pt>
    <dgm:pt modelId="{987D5DBB-D09E-4D63-837A-720309AFCC25}" type="pres">
      <dgm:prSet presAssocID="{B0AE03E5-595D-47C5-9D0E-7BCA613D1E6C}" presName="level2Shape" presStyleLbl="node3" presStyleIdx="3" presStyleCnt="5" custScaleY="56366"/>
      <dgm:spPr/>
      <dgm:t>
        <a:bodyPr/>
        <a:lstStyle/>
        <a:p>
          <a:endParaRPr lang="en-US"/>
        </a:p>
      </dgm:t>
    </dgm:pt>
    <dgm:pt modelId="{A3A82794-2077-4284-BC3F-786A951EACCF}" type="pres">
      <dgm:prSet presAssocID="{B0AE03E5-595D-47C5-9D0E-7BCA613D1E6C}" presName="hierChild3" presStyleCnt="0"/>
      <dgm:spPr/>
    </dgm:pt>
    <dgm:pt modelId="{332045C8-AAF4-4DB9-B492-CF4840A3181F}" type="pres">
      <dgm:prSet presAssocID="{F2F29216-C57F-4F77-A587-54BB2CDDCFA1}" presName="Name19" presStyleLbl="parChTrans1D3" presStyleIdx="4" presStyleCnt="5"/>
      <dgm:spPr/>
      <dgm:t>
        <a:bodyPr/>
        <a:lstStyle/>
        <a:p>
          <a:endParaRPr lang="en-US"/>
        </a:p>
      </dgm:t>
    </dgm:pt>
    <dgm:pt modelId="{BEEA98B6-E77F-49A7-BFFF-8F36645FBB42}" type="pres">
      <dgm:prSet presAssocID="{EE30ADA0-6D6F-4464-9896-600097213AAC}" presName="Name21" presStyleCnt="0"/>
      <dgm:spPr/>
    </dgm:pt>
    <dgm:pt modelId="{93D63022-9959-4013-86F3-3BEBE95EE08A}" type="pres">
      <dgm:prSet presAssocID="{EE30ADA0-6D6F-4464-9896-600097213AAC}" presName="level2Shape" presStyleLbl="node3" presStyleIdx="4" presStyleCnt="5" custScaleY="56366"/>
      <dgm:spPr/>
      <dgm:t>
        <a:bodyPr/>
        <a:lstStyle/>
        <a:p>
          <a:endParaRPr lang="en-US"/>
        </a:p>
      </dgm:t>
    </dgm:pt>
    <dgm:pt modelId="{65F33F6B-7DD1-4F5A-ADC2-71170874BADC}" type="pres">
      <dgm:prSet presAssocID="{EE30ADA0-6D6F-4464-9896-600097213AAC}" presName="hierChild3" presStyleCnt="0"/>
      <dgm:spPr/>
    </dgm:pt>
    <dgm:pt modelId="{2C31905A-6E31-4735-A0A0-E2136D8EC7CA}" type="pres">
      <dgm:prSet presAssocID="{AD3989E8-B305-4C18-8604-FFA866F1BF1B}" presName="bgShapesFlow" presStyleCnt="0"/>
      <dgm:spPr/>
    </dgm:pt>
  </dgm:ptLst>
  <dgm:cxnLst>
    <dgm:cxn modelId="{7B2044D7-77E6-4CA7-A59B-53CDEEDADAB4}" type="presOf" srcId="{722039DD-BC5B-4196-98DC-B33FF82BA115}" destId="{9557391F-6014-443B-90A0-E1B03AF160B5}" srcOrd="0" destOrd="0" presId="urn:microsoft.com/office/officeart/2005/8/layout/hierarchy6"/>
    <dgm:cxn modelId="{C4FDA945-A311-4C2D-86E1-118935FB82B4}" type="presOf" srcId="{FC958CA4-395E-4096-AAAC-AB5903E71BF4}" destId="{F743BBF3-037F-4002-A126-73E47B4793BA}" srcOrd="0" destOrd="0" presId="urn:microsoft.com/office/officeart/2005/8/layout/hierarchy6"/>
    <dgm:cxn modelId="{1CEEA755-7DAC-4402-B955-2BC181C40C4B}" type="presOf" srcId="{A88A83D8-06D7-409C-8390-E531FCDD9A23}" destId="{B808EF26-B791-413F-A78D-FCA4B2E6BDB3}" srcOrd="0" destOrd="0" presId="urn:microsoft.com/office/officeart/2005/8/layout/hierarchy6"/>
    <dgm:cxn modelId="{3FA502BC-7189-4BDD-B78E-EFAC3F75E48E}" type="presOf" srcId="{477D3F7B-0CD3-4F6D-A5F7-D3DC9D6BEEED}" destId="{EADFF7D1-0655-402A-ADF0-6F7775EAF871}" srcOrd="0" destOrd="0" presId="urn:microsoft.com/office/officeart/2005/8/layout/hierarchy6"/>
    <dgm:cxn modelId="{B626EB78-D87A-4796-AE57-EFC5FEB23478}" type="presOf" srcId="{F6137DB8-62E0-4BD7-BEBC-F79B5AF2E33F}" destId="{6D15622C-E42B-48D3-95F7-C88FBFF7DDB0}" srcOrd="0" destOrd="0" presId="urn:microsoft.com/office/officeart/2005/8/layout/hierarchy6"/>
    <dgm:cxn modelId="{365D5B52-5CBE-4FC9-A9DE-7820614CC390}" type="presOf" srcId="{F2F29216-C57F-4F77-A587-54BB2CDDCFA1}" destId="{332045C8-AAF4-4DB9-B492-CF4840A3181F}" srcOrd="0" destOrd="0" presId="urn:microsoft.com/office/officeart/2005/8/layout/hierarchy6"/>
    <dgm:cxn modelId="{100F8BF3-A1BE-413A-A07E-F492D69044B4}" type="presOf" srcId="{61AA21BE-5485-4366-A086-D4EB06357FE8}" destId="{C1D78FD6-3728-48C5-90F6-5A9777201BBD}" srcOrd="0" destOrd="0" presId="urn:microsoft.com/office/officeart/2005/8/layout/hierarchy6"/>
    <dgm:cxn modelId="{4C784871-AD63-4726-8408-D0A51E3F49C2}" type="presOf" srcId="{3EE310FB-CD35-4CDF-97FF-95D98B142850}" destId="{3698F5B1-5E67-4C7F-8C3A-7E2805178C99}" srcOrd="0" destOrd="0" presId="urn:microsoft.com/office/officeart/2005/8/layout/hierarchy6"/>
    <dgm:cxn modelId="{DCD4CED6-6826-4FFD-BDF4-A99ACB43EAC4}" srcId="{AD3989E8-B305-4C18-8604-FFA866F1BF1B}" destId="{21D3B0C8-B6B6-436C-9707-F556A6134419}" srcOrd="0" destOrd="0" parTransId="{A56E7468-C599-44AD-8D38-AD3A4AA691EF}" sibTransId="{527F2D2B-69A0-44EC-9EEF-233C01CD1797}"/>
    <dgm:cxn modelId="{2128704A-0C68-4987-8894-4C0277D32FAD}" type="presOf" srcId="{21D3B0C8-B6B6-436C-9707-F556A6134419}" destId="{65F01D97-5900-416F-8FC8-3AAB461F9765}" srcOrd="0" destOrd="0" presId="urn:microsoft.com/office/officeart/2005/8/layout/hierarchy6"/>
    <dgm:cxn modelId="{8973D345-6379-4DE4-941B-5EE68D590CC5}" type="presOf" srcId="{EA54523F-E5FD-4D7D-9A07-5FD618BF3408}" destId="{BDA23B70-D7A6-4950-B2C8-388B835E5A3C}" srcOrd="0" destOrd="0" presId="urn:microsoft.com/office/officeart/2005/8/layout/hierarchy6"/>
    <dgm:cxn modelId="{24A75CEF-E7B7-40BC-88F9-8E0894C061D6}" type="presOf" srcId="{170A5A05-6D9B-43CC-953D-1552155D6CD3}" destId="{48AB1D56-6D97-46B1-8A51-0BFB527EB687}" srcOrd="0" destOrd="0" presId="urn:microsoft.com/office/officeart/2005/8/layout/hierarchy6"/>
    <dgm:cxn modelId="{5083AE19-77BA-48D3-8EE3-9B922B07EA88}" srcId="{21D3B0C8-B6B6-436C-9707-F556A6134419}" destId="{FC958CA4-395E-4096-AAAC-AB5903E71BF4}" srcOrd="1" destOrd="0" parTransId="{A88A83D8-06D7-409C-8390-E531FCDD9A23}" sibTransId="{DA611CB4-00F6-46D7-8CBB-2A3ABB79C3E2}"/>
    <dgm:cxn modelId="{37A4135A-AFD3-4DA0-9485-7090D6A08905}" srcId="{477D3F7B-0CD3-4F6D-A5F7-D3DC9D6BEEED}" destId="{B0AE03E5-595D-47C5-9D0E-7BCA613D1E6C}" srcOrd="0" destOrd="0" parTransId="{FA9BE1D3-35BE-42D5-B4DC-8F6AC7CFBF4C}" sibTransId="{D832D622-107F-44D5-8119-2B91B978DB0F}"/>
    <dgm:cxn modelId="{5C3814D6-B534-4676-AFC4-820B19E19BDB}" srcId="{EA54523F-E5FD-4D7D-9A07-5FD618BF3408}" destId="{CAD1F886-A7EC-40CF-9DF9-271A802E77DD}" srcOrd="1" destOrd="0" parTransId="{F6137DB8-62E0-4BD7-BEBC-F79B5AF2E33F}" sibTransId="{6421FB77-6B14-40C2-A019-B5A984B32899}"/>
    <dgm:cxn modelId="{35AACC2D-95A7-4CC5-AF01-44F7C6CACE8D}" srcId="{477D3F7B-0CD3-4F6D-A5F7-D3DC9D6BEEED}" destId="{EE30ADA0-6D6F-4464-9896-600097213AAC}" srcOrd="1" destOrd="0" parTransId="{F2F29216-C57F-4F77-A587-54BB2CDDCFA1}" sibTransId="{664E3D65-C2DE-4ECA-A8CA-1AA8590C5B8D}"/>
    <dgm:cxn modelId="{325CA42E-7EBF-4DE1-8075-CF4B7F618B69}" type="presOf" srcId="{B0AE03E5-595D-47C5-9D0E-7BCA613D1E6C}" destId="{987D5DBB-D09E-4D63-837A-720309AFCC25}" srcOrd="0" destOrd="0" presId="urn:microsoft.com/office/officeart/2005/8/layout/hierarchy6"/>
    <dgm:cxn modelId="{2EC5EF05-E1C3-4D53-BEF3-96AB85A18991}" type="presOf" srcId="{CAD1F886-A7EC-40CF-9DF9-271A802E77DD}" destId="{F6928F02-53F5-4153-8784-21F64CBB9E89}" srcOrd="0" destOrd="0" presId="urn:microsoft.com/office/officeart/2005/8/layout/hierarchy6"/>
    <dgm:cxn modelId="{54BD36F3-03FE-4F2B-8733-16C94E94B534}" type="presOf" srcId="{EE30ADA0-6D6F-4464-9896-600097213AAC}" destId="{93D63022-9959-4013-86F3-3BEBE95EE08A}" srcOrd="0" destOrd="0" presId="urn:microsoft.com/office/officeart/2005/8/layout/hierarchy6"/>
    <dgm:cxn modelId="{BC59C6B3-7D63-4F8A-ABD2-F8376E803483}" type="presOf" srcId="{AD3989E8-B305-4C18-8604-FFA866F1BF1B}" destId="{8071A0D3-214B-48C4-A4BB-1F3CA5BE965F}" srcOrd="0" destOrd="0" presId="urn:microsoft.com/office/officeart/2005/8/layout/hierarchy6"/>
    <dgm:cxn modelId="{177ED696-ECC7-432D-8448-2E81FF265D3A}" srcId="{21D3B0C8-B6B6-436C-9707-F556A6134419}" destId="{EA54523F-E5FD-4D7D-9A07-5FD618BF3408}" srcOrd="0" destOrd="0" parTransId="{F4927A4F-2140-480F-ADB2-9357BFB3E329}" sibTransId="{FA4EADF2-4AE3-4E9B-842C-84D8913374C1}"/>
    <dgm:cxn modelId="{7AA37F63-AD9A-4312-8CFF-FBFFD05950E4}" type="presOf" srcId="{0409CD6D-247D-4BDA-8614-A3C38F74DE54}" destId="{F3602243-71C5-409F-9F25-577EF196ACEC}" srcOrd="0" destOrd="0" presId="urn:microsoft.com/office/officeart/2005/8/layout/hierarchy6"/>
    <dgm:cxn modelId="{E3AC1185-555F-4A6F-A2BF-416CB017A27D}" type="presOf" srcId="{FA9BE1D3-35BE-42D5-B4DC-8F6AC7CFBF4C}" destId="{F5DF8EBF-2F4F-477E-AEA5-7F3D2D11538D}" srcOrd="0" destOrd="0" presId="urn:microsoft.com/office/officeart/2005/8/layout/hierarchy6"/>
    <dgm:cxn modelId="{7352CF4E-9AD4-4DCF-88EA-12B42064162A}" type="presOf" srcId="{F4927A4F-2140-480F-ADB2-9357BFB3E329}" destId="{F8584AA5-564E-40CC-B63A-A7B68B5FC019}" srcOrd="0" destOrd="0" presId="urn:microsoft.com/office/officeart/2005/8/layout/hierarchy6"/>
    <dgm:cxn modelId="{CDABB762-C66D-4FB6-962C-5995D06E44E1}" srcId="{21D3B0C8-B6B6-436C-9707-F556A6134419}" destId="{477D3F7B-0CD3-4F6D-A5F7-D3DC9D6BEEED}" srcOrd="2" destOrd="0" parTransId="{170A5A05-6D9B-43CC-953D-1552155D6CD3}" sibTransId="{F5D5CFD8-1E8F-4024-8C0D-F61DA95B6495}"/>
    <dgm:cxn modelId="{52FEF1E9-669F-49E9-8F07-8EB51525923A}" srcId="{EA54523F-E5FD-4D7D-9A07-5FD618BF3408}" destId="{722039DD-BC5B-4196-98DC-B33FF82BA115}" srcOrd="0" destOrd="0" parTransId="{61AA21BE-5485-4366-A086-D4EB06357FE8}" sibTransId="{47864D4D-F3EF-4182-84D5-AACFC51E34EF}"/>
    <dgm:cxn modelId="{5CDA23F3-175D-4889-A000-579FB0478CB0}" srcId="{FC958CA4-395E-4096-AAAC-AB5903E71BF4}" destId="{0409CD6D-247D-4BDA-8614-A3C38F74DE54}" srcOrd="0" destOrd="0" parTransId="{3EE310FB-CD35-4CDF-97FF-95D98B142850}" sibTransId="{4812F458-468F-48BD-B142-73AE598335F8}"/>
    <dgm:cxn modelId="{14188D9C-BFF1-4A72-8F9C-1E4F3CED31BF}" type="presParOf" srcId="{8071A0D3-214B-48C4-A4BB-1F3CA5BE965F}" destId="{E31E6F15-896F-487D-9C7F-1D94C17DCB5E}" srcOrd="0" destOrd="0" presId="urn:microsoft.com/office/officeart/2005/8/layout/hierarchy6"/>
    <dgm:cxn modelId="{0338CF6F-EFFB-4CC2-8CA5-62E5FFFF3CD0}" type="presParOf" srcId="{E31E6F15-896F-487D-9C7F-1D94C17DCB5E}" destId="{A3C47543-FAE0-40A6-AFCA-E471EF9A5A40}" srcOrd="0" destOrd="0" presId="urn:microsoft.com/office/officeart/2005/8/layout/hierarchy6"/>
    <dgm:cxn modelId="{E9C80C8C-C535-4D88-AEC0-0A255F94B216}" type="presParOf" srcId="{A3C47543-FAE0-40A6-AFCA-E471EF9A5A40}" destId="{A5088F6C-8459-4797-9CF2-DDEABC892120}" srcOrd="0" destOrd="0" presId="urn:microsoft.com/office/officeart/2005/8/layout/hierarchy6"/>
    <dgm:cxn modelId="{DD1D6A56-9059-4475-9780-8656E3876C10}" type="presParOf" srcId="{A5088F6C-8459-4797-9CF2-DDEABC892120}" destId="{65F01D97-5900-416F-8FC8-3AAB461F9765}" srcOrd="0" destOrd="0" presId="urn:microsoft.com/office/officeart/2005/8/layout/hierarchy6"/>
    <dgm:cxn modelId="{CC636D0C-3604-4478-A3FF-8E6D2908FD30}" type="presParOf" srcId="{A5088F6C-8459-4797-9CF2-DDEABC892120}" destId="{FFB7EAC5-9F60-4DD9-90EA-3C54A25E0886}" srcOrd="1" destOrd="0" presId="urn:microsoft.com/office/officeart/2005/8/layout/hierarchy6"/>
    <dgm:cxn modelId="{F1F0541D-5D7A-47A2-8C2A-8454486C8A9C}" type="presParOf" srcId="{FFB7EAC5-9F60-4DD9-90EA-3C54A25E0886}" destId="{F8584AA5-564E-40CC-B63A-A7B68B5FC019}" srcOrd="0" destOrd="0" presId="urn:microsoft.com/office/officeart/2005/8/layout/hierarchy6"/>
    <dgm:cxn modelId="{38537D48-9A5B-4CDF-B37F-3DDEA78F82E4}" type="presParOf" srcId="{FFB7EAC5-9F60-4DD9-90EA-3C54A25E0886}" destId="{7B6879C1-88C2-47C9-B796-6D2A184A2892}" srcOrd="1" destOrd="0" presId="urn:microsoft.com/office/officeart/2005/8/layout/hierarchy6"/>
    <dgm:cxn modelId="{EE708503-3754-4253-BE09-619728EE4BE5}" type="presParOf" srcId="{7B6879C1-88C2-47C9-B796-6D2A184A2892}" destId="{BDA23B70-D7A6-4950-B2C8-388B835E5A3C}" srcOrd="0" destOrd="0" presId="urn:microsoft.com/office/officeart/2005/8/layout/hierarchy6"/>
    <dgm:cxn modelId="{B2B5AAC3-38CC-4B48-8237-CCC7C57F6ADB}" type="presParOf" srcId="{7B6879C1-88C2-47C9-B796-6D2A184A2892}" destId="{02E3B535-3E83-459E-A2B4-F892ABCA9323}" srcOrd="1" destOrd="0" presId="urn:microsoft.com/office/officeart/2005/8/layout/hierarchy6"/>
    <dgm:cxn modelId="{2EBF0BC6-B0C3-4C01-B66F-0EFBD3DBE474}" type="presParOf" srcId="{02E3B535-3E83-459E-A2B4-F892ABCA9323}" destId="{C1D78FD6-3728-48C5-90F6-5A9777201BBD}" srcOrd="0" destOrd="0" presId="urn:microsoft.com/office/officeart/2005/8/layout/hierarchy6"/>
    <dgm:cxn modelId="{0B3F56D3-7EC7-466A-A9E1-5831CC062DF1}" type="presParOf" srcId="{02E3B535-3E83-459E-A2B4-F892ABCA9323}" destId="{0D24D680-2868-4730-B66F-5059B6500B1E}" srcOrd="1" destOrd="0" presId="urn:microsoft.com/office/officeart/2005/8/layout/hierarchy6"/>
    <dgm:cxn modelId="{1A5A43C8-F153-4A1F-B87F-0C6C030AED71}" type="presParOf" srcId="{0D24D680-2868-4730-B66F-5059B6500B1E}" destId="{9557391F-6014-443B-90A0-E1B03AF160B5}" srcOrd="0" destOrd="0" presId="urn:microsoft.com/office/officeart/2005/8/layout/hierarchy6"/>
    <dgm:cxn modelId="{7D074AB8-3886-4596-A22A-F5F786DC02C9}" type="presParOf" srcId="{0D24D680-2868-4730-B66F-5059B6500B1E}" destId="{0FC1F928-E7B6-4975-A98A-92BBEAA042FB}" srcOrd="1" destOrd="0" presId="urn:microsoft.com/office/officeart/2005/8/layout/hierarchy6"/>
    <dgm:cxn modelId="{EE2FD0A3-CABD-44BC-80CF-61D7B8A86B51}" type="presParOf" srcId="{02E3B535-3E83-459E-A2B4-F892ABCA9323}" destId="{6D15622C-E42B-48D3-95F7-C88FBFF7DDB0}" srcOrd="2" destOrd="0" presId="urn:microsoft.com/office/officeart/2005/8/layout/hierarchy6"/>
    <dgm:cxn modelId="{11E0B0A0-B839-4631-A0B5-CC981EBF8277}" type="presParOf" srcId="{02E3B535-3E83-459E-A2B4-F892ABCA9323}" destId="{0F7345F7-22A7-4C91-96B8-346827EC3FB8}" srcOrd="3" destOrd="0" presId="urn:microsoft.com/office/officeart/2005/8/layout/hierarchy6"/>
    <dgm:cxn modelId="{5EF4989E-8172-4CDE-A729-9FB70A040341}" type="presParOf" srcId="{0F7345F7-22A7-4C91-96B8-346827EC3FB8}" destId="{F6928F02-53F5-4153-8784-21F64CBB9E89}" srcOrd="0" destOrd="0" presId="urn:microsoft.com/office/officeart/2005/8/layout/hierarchy6"/>
    <dgm:cxn modelId="{6FAA0459-16F9-4FF4-8D96-E1B9F3B891C7}" type="presParOf" srcId="{0F7345F7-22A7-4C91-96B8-346827EC3FB8}" destId="{6A00EF1B-086A-4588-A63F-C115687B420D}" srcOrd="1" destOrd="0" presId="urn:microsoft.com/office/officeart/2005/8/layout/hierarchy6"/>
    <dgm:cxn modelId="{6F7D95BF-D367-42C4-95C4-BAB08DC25C34}" type="presParOf" srcId="{FFB7EAC5-9F60-4DD9-90EA-3C54A25E0886}" destId="{B808EF26-B791-413F-A78D-FCA4B2E6BDB3}" srcOrd="2" destOrd="0" presId="urn:microsoft.com/office/officeart/2005/8/layout/hierarchy6"/>
    <dgm:cxn modelId="{61EC3597-BBA9-431F-B5DA-1A04D913C43A}" type="presParOf" srcId="{FFB7EAC5-9F60-4DD9-90EA-3C54A25E0886}" destId="{F5DCFBFC-948C-4A37-80C3-3349E8E4EB99}" srcOrd="3" destOrd="0" presId="urn:microsoft.com/office/officeart/2005/8/layout/hierarchy6"/>
    <dgm:cxn modelId="{8C1262AC-948B-4983-A672-4C0D81D5E00F}" type="presParOf" srcId="{F5DCFBFC-948C-4A37-80C3-3349E8E4EB99}" destId="{F743BBF3-037F-4002-A126-73E47B4793BA}" srcOrd="0" destOrd="0" presId="urn:microsoft.com/office/officeart/2005/8/layout/hierarchy6"/>
    <dgm:cxn modelId="{8DDD96B6-02D6-494E-B9D8-E4BC457E8B03}" type="presParOf" srcId="{F5DCFBFC-948C-4A37-80C3-3349E8E4EB99}" destId="{163120F1-4FBD-4A1A-8220-17E681BA48B0}" srcOrd="1" destOrd="0" presId="urn:microsoft.com/office/officeart/2005/8/layout/hierarchy6"/>
    <dgm:cxn modelId="{1E9E2E56-22B5-4335-9AA5-B0F4325FC76C}" type="presParOf" srcId="{163120F1-4FBD-4A1A-8220-17E681BA48B0}" destId="{3698F5B1-5E67-4C7F-8C3A-7E2805178C99}" srcOrd="0" destOrd="0" presId="urn:microsoft.com/office/officeart/2005/8/layout/hierarchy6"/>
    <dgm:cxn modelId="{3751AFC3-3116-4B8D-B21B-8A17C1C38FDF}" type="presParOf" srcId="{163120F1-4FBD-4A1A-8220-17E681BA48B0}" destId="{786EBAA5-25BC-4814-9438-DD180D6C4ECE}" srcOrd="1" destOrd="0" presId="urn:microsoft.com/office/officeart/2005/8/layout/hierarchy6"/>
    <dgm:cxn modelId="{D7722E95-5A30-4A74-BC07-D2D83A5A6BA2}" type="presParOf" srcId="{786EBAA5-25BC-4814-9438-DD180D6C4ECE}" destId="{F3602243-71C5-409F-9F25-577EF196ACEC}" srcOrd="0" destOrd="0" presId="urn:microsoft.com/office/officeart/2005/8/layout/hierarchy6"/>
    <dgm:cxn modelId="{0B18A8A6-447B-4370-8F43-D2E83650790A}" type="presParOf" srcId="{786EBAA5-25BC-4814-9438-DD180D6C4ECE}" destId="{12CA5282-CF3D-4AB9-877A-150397D859AB}" srcOrd="1" destOrd="0" presId="urn:microsoft.com/office/officeart/2005/8/layout/hierarchy6"/>
    <dgm:cxn modelId="{8BA86B72-557C-4069-A97A-E1C032F01A98}" type="presParOf" srcId="{FFB7EAC5-9F60-4DD9-90EA-3C54A25E0886}" destId="{48AB1D56-6D97-46B1-8A51-0BFB527EB687}" srcOrd="4" destOrd="0" presId="urn:microsoft.com/office/officeart/2005/8/layout/hierarchy6"/>
    <dgm:cxn modelId="{6BB0677A-298F-4810-89AE-D8FCA5CBF77C}" type="presParOf" srcId="{FFB7EAC5-9F60-4DD9-90EA-3C54A25E0886}" destId="{9FA42B7B-48A7-497B-9156-01C20A0888AE}" srcOrd="5" destOrd="0" presId="urn:microsoft.com/office/officeart/2005/8/layout/hierarchy6"/>
    <dgm:cxn modelId="{F44F0F8A-1328-444C-B9FC-421C9B5BD73E}" type="presParOf" srcId="{9FA42B7B-48A7-497B-9156-01C20A0888AE}" destId="{EADFF7D1-0655-402A-ADF0-6F7775EAF871}" srcOrd="0" destOrd="0" presId="urn:microsoft.com/office/officeart/2005/8/layout/hierarchy6"/>
    <dgm:cxn modelId="{852E5FA0-FED2-453A-B05A-A61B31011E38}" type="presParOf" srcId="{9FA42B7B-48A7-497B-9156-01C20A0888AE}" destId="{D3F65045-9E6F-4585-BC1D-976679D81A66}" srcOrd="1" destOrd="0" presId="urn:microsoft.com/office/officeart/2005/8/layout/hierarchy6"/>
    <dgm:cxn modelId="{E8F71812-8ABF-49C6-9C47-C000BC6031FC}" type="presParOf" srcId="{D3F65045-9E6F-4585-BC1D-976679D81A66}" destId="{F5DF8EBF-2F4F-477E-AEA5-7F3D2D11538D}" srcOrd="0" destOrd="0" presId="urn:microsoft.com/office/officeart/2005/8/layout/hierarchy6"/>
    <dgm:cxn modelId="{DE69B0BC-2D56-494E-8D95-A926C06D7269}" type="presParOf" srcId="{D3F65045-9E6F-4585-BC1D-976679D81A66}" destId="{B6C5FEB7-53D5-4D8D-B318-9EC501199AEC}" srcOrd="1" destOrd="0" presId="urn:microsoft.com/office/officeart/2005/8/layout/hierarchy6"/>
    <dgm:cxn modelId="{B9013A68-773F-495D-87B4-8EB76B0D3021}" type="presParOf" srcId="{B6C5FEB7-53D5-4D8D-B318-9EC501199AEC}" destId="{987D5DBB-D09E-4D63-837A-720309AFCC25}" srcOrd="0" destOrd="0" presId="urn:microsoft.com/office/officeart/2005/8/layout/hierarchy6"/>
    <dgm:cxn modelId="{6A38D8C5-1C5B-4E23-9C56-F39037B8960F}" type="presParOf" srcId="{B6C5FEB7-53D5-4D8D-B318-9EC501199AEC}" destId="{A3A82794-2077-4284-BC3F-786A951EACCF}" srcOrd="1" destOrd="0" presId="urn:microsoft.com/office/officeart/2005/8/layout/hierarchy6"/>
    <dgm:cxn modelId="{CA37452B-C85F-499E-8121-3F4C99A297CA}" type="presParOf" srcId="{D3F65045-9E6F-4585-BC1D-976679D81A66}" destId="{332045C8-AAF4-4DB9-B492-CF4840A3181F}" srcOrd="2" destOrd="0" presId="urn:microsoft.com/office/officeart/2005/8/layout/hierarchy6"/>
    <dgm:cxn modelId="{E93A63DA-58DF-4DB1-9510-1C905B7B3878}" type="presParOf" srcId="{D3F65045-9E6F-4585-BC1D-976679D81A66}" destId="{BEEA98B6-E77F-49A7-BFFF-8F36645FBB42}" srcOrd="3" destOrd="0" presId="urn:microsoft.com/office/officeart/2005/8/layout/hierarchy6"/>
    <dgm:cxn modelId="{480376F7-1E18-4EA1-BCCA-EE21DE48FE37}" type="presParOf" srcId="{BEEA98B6-E77F-49A7-BFFF-8F36645FBB42}" destId="{93D63022-9959-4013-86F3-3BEBE95EE08A}" srcOrd="0" destOrd="0" presId="urn:microsoft.com/office/officeart/2005/8/layout/hierarchy6"/>
    <dgm:cxn modelId="{4A7D6345-920D-4D48-914E-CF9181DDBF18}" type="presParOf" srcId="{BEEA98B6-E77F-49A7-BFFF-8F36645FBB42}" destId="{65F33F6B-7DD1-4F5A-ADC2-71170874BADC}" srcOrd="1" destOrd="0" presId="urn:microsoft.com/office/officeart/2005/8/layout/hierarchy6"/>
    <dgm:cxn modelId="{11302744-C148-42C1-B1B3-E42B35B9D4DC}" type="presParOf" srcId="{8071A0D3-214B-48C4-A4BB-1F3CA5BE965F}" destId="{2C31905A-6E31-4735-A0A0-E2136D8EC7C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01D97-5900-416F-8FC8-3AAB461F9765}">
      <dsp:nvSpPr>
        <dsp:cNvPr id="0" name=""/>
        <dsp:cNvSpPr/>
      </dsp:nvSpPr>
      <dsp:spPr>
        <a:xfrm>
          <a:off x="2628933" y="280426"/>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President</a:t>
          </a:r>
          <a:endParaRPr lang="en-US" sz="1400" kern="1200" dirty="0"/>
        </a:p>
      </dsp:txBody>
      <dsp:txXfrm>
        <a:off x="2638865" y="290358"/>
        <a:ext cx="882515" cy="319226"/>
      </dsp:txXfrm>
    </dsp:sp>
    <dsp:sp modelId="{F8584AA5-564E-40CC-B63A-A7B68B5FC019}">
      <dsp:nvSpPr>
        <dsp:cNvPr id="0" name=""/>
        <dsp:cNvSpPr/>
      </dsp:nvSpPr>
      <dsp:spPr>
        <a:xfrm>
          <a:off x="1039815" y="619516"/>
          <a:ext cx="2040307" cy="240634"/>
        </a:xfrm>
        <a:custGeom>
          <a:avLst/>
          <a:gdLst/>
          <a:ahLst/>
          <a:cxnLst/>
          <a:rect l="0" t="0" r="0" b="0"/>
          <a:pathLst>
            <a:path>
              <a:moveTo>
                <a:pt x="2040307" y="0"/>
              </a:moveTo>
              <a:lnTo>
                <a:pt x="2040307" y="120317"/>
              </a:lnTo>
              <a:lnTo>
                <a:pt x="0" y="120317"/>
              </a:lnTo>
              <a:lnTo>
                <a:pt x="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23B70-D7A6-4950-B2C8-388B835E5A3C}">
      <dsp:nvSpPr>
        <dsp:cNvPr id="0" name=""/>
        <dsp:cNvSpPr/>
      </dsp:nvSpPr>
      <dsp:spPr>
        <a:xfrm>
          <a:off x="155018"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164950" y="870082"/>
        <a:ext cx="1749729" cy="319226"/>
      </dsp:txXfrm>
    </dsp:sp>
    <dsp:sp modelId="{C1D78FD6-3728-48C5-90F6-5A9777201BBD}">
      <dsp:nvSpPr>
        <dsp:cNvPr id="0" name=""/>
        <dsp:cNvSpPr/>
      </dsp:nvSpPr>
      <dsp:spPr>
        <a:xfrm>
          <a:off x="453268"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7391F-6014-443B-90A0-E1B03AF160B5}">
      <dsp:nvSpPr>
        <dsp:cNvPr id="0" name=""/>
        <dsp:cNvSpPr/>
      </dsp:nvSpPr>
      <dsp:spPr>
        <a:xfrm>
          <a:off x="2078"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12010" y="1449807"/>
        <a:ext cx="882515" cy="319226"/>
      </dsp:txXfrm>
    </dsp:sp>
    <dsp:sp modelId="{6D15622C-E42B-48D3-95F7-C88FBFF7DDB0}">
      <dsp:nvSpPr>
        <dsp:cNvPr id="0" name=""/>
        <dsp:cNvSpPr/>
      </dsp:nvSpPr>
      <dsp:spPr>
        <a:xfrm>
          <a:off x="1039815"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28F02-53F5-4153-8784-21F64CBB9E89}">
      <dsp:nvSpPr>
        <dsp:cNvPr id="0" name=""/>
        <dsp:cNvSpPr/>
      </dsp:nvSpPr>
      <dsp:spPr>
        <a:xfrm>
          <a:off x="1175172"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1185104" y="1449807"/>
        <a:ext cx="882515" cy="319226"/>
      </dsp:txXfrm>
    </dsp:sp>
    <dsp:sp modelId="{B808EF26-B791-413F-A78D-FCA4B2E6BDB3}">
      <dsp:nvSpPr>
        <dsp:cNvPr id="0" name=""/>
        <dsp:cNvSpPr/>
      </dsp:nvSpPr>
      <dsp:spPr>
        <a:xfrm>
          <a:off x="3034402" y="619516"/>
          <a:ext cx="91440" cy="240634"/>
        </a:xfrm>
        <a:custGeom>
          <a:avLst/>
          <a:gdLst/>
          <a:ahLst/>
          <a:cxnLst/>
          <a:rect l="0" t="0" r="0" b="0"/>
          <a:pathLst>
            <a:path>
              <a:moveTo>
                <a:pt x="45720" y="0"/>
              </a:moveTo>
              <a:lnTo>
                <a:pt x="4572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43BBF3-037F-4002-A126-73E47B4793BA}">
      <dsp:nvSpPr>
        <dsp:cNvPr id="0" name=""/>
        <dsp:cNvSpPr/>
      </dsp:nvSpPr>
      <dsp:spPr>
        <a:xfrm>
          <a:off x="2195326"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2205258" y="870082"/>
        <a:ext cx="1749729" cy="319226"/>
      </dsp:txXfrm>
    </dsp:sp>
    <dsp:sp modelId="{3698F5B1-5E67-4C7F-8C3A-7E2805178C99}">
      <dsp:nvSpPr>
        <dsp:cNvPr id="0" name=""/>
        <dsp:cNvSpPr/>
      </dsp:nvSpPr>
      <dsp:spPr>
        <a:xfrm>
          <a:off x="3034403" y="1199241"/>
          <a:ext cx="91440" cy="240634"/>
        </a:xfrm>
        <a:custGeom>
          <a:avLst/>
          <a:gdLst/>
          <a:ahLst/>
          <a:cxnLst/>
          <a:rect l="0" t="0" r="0" b="0"/>
          <a:pathLst>
            <a:path>
              <a:moveTo>
                <a:pt x="45720" y="0"/>
              </a:moveTo>
              <a:lnTo>
                <a:pt x="4572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02243-71C5-409F-9F25-577EF196ACEC}">
      <dsp:nvSpPr>
        <dsp:cNvPr id="0" name=""/>
        <dsp:cNvSpPr/>
      </dsp:nvSpPr>
      <dsp:spPr>
        <a:xfrm>
          <a:off x="2628933"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2638865" y="1449807"/>
        <a:ext cx="882515" cy="319226"/>
      </dsp:txXfrm>
    </dsp:sp>
    <dsp:sp modelId="{48AB1D56-6D97-46B1-8A51-0BFB527EB687}">
      <dsp:nvSpPr>
        <dsp:cNvPr id="0" name=""/>
        <dsp:cNvSpPr/>
      </dsp:nvSpPr>
      <dsp:spPr>
        <a:xfrm>
          <a:off x="3080122" y="619516"/>
          <a:ext cx="2040307" cy="240634"/>
        </a:xfrm>
        <a:custGeom>
          <a:avLst/>
          <a:gdLst/>
          <a:ahLst/>
          <a:cxnLst/>
          <a:rect l="0" t="0" r="0" b="0"/>
          <a:pathLst>
            <a:path>
              <a:moveTo>
                <a:pt x="0" y="0"/>
              </a:moveTo>
              <a:lnTo>
                <a:pt x="0" y="120317"/>
              </a:lnTo>
              <a:lnTo>
                <a:pt x="2040307" y="120317"/>
              </a:lnTo>
              <a:lnTo>
                <a:pt x="2040307"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FF7D1-0655-402A-ADF0-6F7775EAF871}">
      <dsp:nvSpPr>
        <dsp:cNvPr id="0" name=""/>
        <dsp:cNvSpPr/>
      </dsp:nvSpPr>
      <dsp:spPr>
        <a:xfrm>
          <a:off x="4235633"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4245565" y="870082"/>
        <a:ext cx="1749729" cy="319226"/>
      </dsp:txXfrm>
    </dsp:sp>
    <dsp:sp modelId="{F5DF8EBF-2F4F-477E-AEA5-7F3D2D11538D}">
      <dsp:nvSpPr>
        <dsp:cNvPr id="0" name=""/>
        <dsp:cNvSpPr/>
      </dsp:nvSpPr>
      <dsp:spPr>
        <a:xfrm>
          <a:off x="4533883"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D5DBB-D09E-4D63-837A-720309AFCC25}">
      <dsp:nvSpPr>
        <dsp:cNvPr id="0" name=""/>
        <dsp:cNvSpPr/>
      </dsp:nvSpPr>
      <dsp:spPr>
        <a:xfrm>
          <a:off x="4082694"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4092626" y="1449807"/>
        <a:ext cx="882515" cy="319226"/>
      </dsp:txXfrm>
    </dsp:sp>
    <dsp:sp modelId="{332045C8-AAF4-4DB9-B492-CF4840A3181F}">
      <dsp:nvSpPr>
        <dsp:cNvPr id="0" name=""/>
        <dsp:cNvSpPr/>
      </dsp:nvSpPr>
      <dsp:spPr>
        <a:xfrm>
          <a:off x="5120430"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63022-9959-4013-86F3-3BEBE95EE08A}">
      <dsp:nvSpPr>
        <dsp:cNvPr id="0" name=""/>
        <dsp:cNvSpPr/>
      </dsp:nvSpPr>
      <dsp:spPr>
        <a:xfrm>
          <a:off x="5255787"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5265719" y="1449807"/>
        <a:ext cx="882515" cy="3192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4C29BE-F205-4296-AC55-32A58A82FAC9}" type="datetimeFigureOut">
              <a:rPr lang="en-US" smtClean="0"/>
              <a:t>28-Apr-20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69580-4BF0-497F-A9CC-754B57BDE2A1}" type="slidenum">
              <a:rPr lang="en-US" smtClean="0"/>
              <a:t>‹#›</a:t>
            </a:fld>
            <a:endParaRPr lang="en-US"/>
          </a:p>
        </p:txBody>
      </p:sp>
    </p:spTree>
    <p:extLst>
      <p:ext uri="{BB962C8B-B14F-4D97-AF65-F5344CB8AC3E}">
        <p14:creationId xmlns:p14="http://schemas.microsoft.com/office/powerpoint/2010/main" val="42334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28-Apr-20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28-Apr-20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28-Apr-20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28-Apr-20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Binary_Search_Tree"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2106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99790282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9.1</a:t>
                      </a:r>
                      <a:endParaRPr lang="en-US" dirty="0"/>
                    </a:p>
                  </a:txBody>
                  <a:tcPr/>
                </a:tc>
                <a:tc>
                  <a:txBody>
                    <a:bodyPr/>
                    <a:lstStyle/>
                    <a:p>
                      <a:r>
                        <a:rPr lang="en-US" dirty="0"/>
                        <a:t>Week No:</a:t>
                      </a:r>
                    </a:p>
                  </a:txBody>
                  <a:tcPr/>
                </a:tc>
                <a:tc>
                  <a:txBody>
                    <a:bodyPr/>
                    <a:lstStyle/>
                    <a:p>
                      <a:r>
                        <a:rPr lang="en-US" dirty="0" smtClean="0"/>
                        <a:t>9</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a:t>m</a:t>
            </a:r>
            <a:r>
              <a:rPr lang="en-GB" dirty="0" smtClean="0"/>
              <a:t>-</a:t>
            </a:r>
            <a:r>
              <a:rPr lang="en-GB" dirty="0" err="1" smtClean="0"/>
              <a:t>ary</a:t>
            </a:r>
            <a:r>
              <a:rPr lang="en-GB" dirty="0" smtClean="0"/>
              <a:t> tree</a:t>
            </a:r>
            <a:endParaRPr lang="x-none" dirty="0"/>
          </a:p>
        </p:txBody>
      </p:sp>
      <p:sp>
        <p:nvSpPr>
          <p:cNvPr id="4" name="TextBox 3"/>
          <p:cNvSpPr txBox="1"/>
          <p:nvPr/>
        </p:nvSpPr>
        <p:spPr>
          <a:xfrm>
            <a:off x="476205" y="2106868"/>
            <a:ext cx="8211391" cy="400110"/>
          </a:xfrm>
          <a:prstGeom prst="rect">
            <a:avLst/>
          </a:prstGeom>
          <a:noFill/>
        </p:spPr>
        <p:txBody>
          <a:bodyPr wrap="square" rtlCol="0">
            <a:spAutoFit/>
          </a:bodyPr>
          <a:lstStyle/>
          <a:p>
            <a:r>
              <a:rPr lang="en-US" sz="2000" dirty="0"/>
              <a:t>A Tree is an </a:t>
            </a:r>
            <a:r>
              <a:rPr lang="en-US" sz="2000" dirty="0">
                <a:solidFill>
                  <a:srgbClr val="FF0000"/>
                </a:solidFill>
              </a:rPr>
              <a:t>m-</a:t>
            </a:r>
            <a:r>
              <a:rPr lang="en-US" sz="2000" dirty="0" err="1">
                <a:solidFill>
                  <a:srgbClr val="FF0000"/>
                </a:solidFill>
              </a:rPr>
              <a:t>ary</a:t>
            </a:r>
            <a:r>
              <a:rPr lang="en-US" sz="2000" dirty="0"/>
              <a:t> Tree when each of its node has no more than </a:t>
            </a:r>
            <a:r>
              <a:rPr lang="en-US" sz="2000" dirty="0">
                <a:solidFill>
                  <a:srgbClr val="FF0000"/>
                </a:solidFill>
              </a:rPr>
              <a:t>m</a:t>
            </a:r>
            <a:r>
              <a:rPr lang="en-US" sz="2000" dirty="0"/>
              <a:t> children.</a:t>
            </a:r>
          </a:p>
        </p:txBody>
      </p:sp>
      <p:sp>
        <p:nvSpPr>
          <p:cNvPr id="6" name="Oval 5"/>
          <p:cNvSpPr/>
          <p:nvPr/>
        </p:nvSpPr>
        <p:spPr>
          <a:xfrm>
            <a:off x="5934639" y="2526462"/>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14050" y="38680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326087" y="37397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7766780" y="362845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4335181" y="480068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525365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8496939" y="45783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7884451" y="464291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164855" y="46251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6324084" y="470527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4365816" y="56220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662192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25451" y="55990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184031" y="56286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7379428"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5109886" y="2993225"/>
            <a:ext cx="911401" cy="87479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6230475" y="3073309"/>
            <a:ext cx="391448" cy="66640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19920" y="4286562"/>
            <a:ext cx="2003" cy="4187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39662" y="2993225"/>
            <a:ext cx="1622954" cy="63522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631017" y="4334778"/>
            <a:ext cx="269681" cy="46590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5319073" y="4334778"/>
            <a:ext cx="230418" cy="4659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21287" y="5172035"/>
            <a:ext cx="389445" cy="42706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29107" y="5172035"/>
            <a:ext cx="88652" cy="452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631017" y="5347534"/>
            <a:ext cx="30635" cy="27452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460691" y="4095217"/>
            <a:ext cx="392737" cy="5299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8062616" y="4175301"/>
            <a:ext cx="117671" cy="46761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271803" y="4095217"/>
            <a:ext cx="520972" cy="48312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675264" y="5109675"/>
            <a:ext cx="295835" cy="51499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389474" y="5109675"/>
            <a:ext cx="90393" cy="5189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5" name="Oval 34"/>
          <p:cNvSpPr/>
          <p:nvPr/>
        </p:nvSpPr>
        <p:spPr>
          <a:xfrm>
            <a:off x="1844392" y="2412106"/>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6" name="Oval 35"/>
          <p:cNvSpPr/>
          <p:nvPr/>
        </p:nvSpPr>
        <p:spPr>
          <a:xfrm>
            <a:off x="1127317" y="307638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2861931" y="299630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8" name="Oval 37"/>
          <p:cNvSpPr/>
          <p:nvPr/>
        </p:nvSpPr>
        <p:spPr>
          <a:xfrm>
            <a:off x="587951" y="385746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9" name="Oval 38"/>
          <p:cNvSpPr/>
          <p:nvPr/>
        </p:nvSpPr>
        <p:spPr>
          <a:xfrm>
            <a:off x="1620929" y="388917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0" name="Oval 39"/>
          <p:cNvSpPr/>
          <p:nvPr/>
        </p:nvSpPr>
        <p:spPr>
          <a:xfrm>
            <a:off x="3388298" y="38477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2445437" y="38687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2" name="Oval 41"/>
          <p:cNvSpPr/>
          <p:nvPr/>
        </p:nvSpPr>
        <p:spPr>
          <a:xfrm>
            <a:off x="1475458"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43" name="Oval 42"/>
          <p:cNvSpPr/>
          <p:nvPr/>
        </p:nvSpPr>
        <p:spPr>
          <a:xfrm>
            <a:off x="12550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4" name="Oval 43"/>
          <p:cNvSpPr/>
          <p:nvPr/>
        </p:nvSpPr>
        <p:spPr>
          <a:xfrm>
            <a:off x="214888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883787"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3684133" y="48090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47" name="Oval 46"/>
          <p:cNvSpPr/>
          <p:nvPr/>
        </p:nvSpPr>
        <p:spPr>
          <a:xfrm>
            <a:off x="2641859"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48" name="Straight Arrow Connector 47"/>
          <p:cNvCxnSpPr>
            <a:stCxn id="35" idx="3"/>
            <a:endCxn id="36" idx="0"/>
          </p:cNvCxnSpPr>
          <p:nvPr/>
        </p:nvCxnSpPr>
        <p:spPr>
          <a:xfrm flipH="1">
            <a:off x="1423153" y="2878869"/>
            <a:ext cx="507887" cy="1975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9" idx="4"/>
            <a:endCxn id="42" idx="0"/>
          </p:cNvCxnSpPr>
          <p:nvPr/>
        </p:nvCxnSpPr>
        <p:spPr>
          <a:xfrm flipH="1">
            <a:off x="1771294" y="4436020"/>
            <a:ext cx="145471" cy="3646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5" idx="5"/>
            <a:endCxn id="37" idx="0"/>
          </p:cNvCxnSpPr>
          <p:nvPr/>
        </p:nvCxnSpPr>
        <p:spPr>
          <a:xfrm>
            <a:off x="2349415" y="2878869"/>
            <a:ext cx="808352" cy="1174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3"/>
            <a:endCxn id="38" idx="0"/>
          </p:cNvCxnSpPr>
          <p:nvPr/>
        </p:nvCxnSpPr>
        <p:spPr>
          <a:xfrm flipH="1">
            <a:off x="883787" y="3543152"/>
            <a:ext cx="330178" cy="31431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6" idx="5"/>
            <a:endCxn id="39" idx="0"/>
          </p:cNvCxnSpPr>
          <p:nvPr/>
        </p:nvCxnSpPr>
        <p:spPr>
          <a:xfrm>
            <a:off x="1632340" y="3543152"/>
            <a:ext cx="284425" cy="3460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3"/>
            <a:endCxn id="45" idx="0"/>
          </p:cNvCxnSpPr>
          <p:nvPr/>
        </p:nvCxnSpPr>
        <p:spPr>
          <a:xfrm flipH="1">
            <a:off x="1179623" y="5267451"/>
            <a:ext cx="382483"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2" idx="5"/>
            <a:endCxn id="44" idx="0"/>
          </p:cNvCxnSpPr>
          <p:nvPr/>
        </p:nvCxnSpPr>
        <p:spPr>
          <a:xfrm>
            <a:off x="1980481" y="5267451"/>
            <a:ext cx="464238"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8" idx="4"/>
            <a:endCxn id="43" idx="0"/>
          </p:cNvCxnSpPr>
          <p:nvPr/>
        </p:nvCxnSpPr>
        <p:spPr>
          <a:xfrm flipH="1">
            <a:off x="421341" y="4404312"/>
            <a:ext cx="462446" cy="39637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1" idx="0"/>
          </p:cNvCxnSpPr>
          <p:nvPr/>
        </p:nvCxnSpPr>
        <p:spPr>
          <a:xfrm flipH="1">
            <a:off x="2741273" y="3543152"/>
            <a:ext cx="416494" cy="325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37" idx="4"/>
            <a:endCxn id="40" idx="0"/>
          </p:cNvCxnSpPr>
          <p:nvPr/>
        </p:nvCxnSpPr>
        <p:spPr>
          <a:xfrm>
            <a:off x="3157767" y="3543152"/>
            <a:ext cx="526367" cy="304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40" idx="3"/>
            <a:endCxn id="47" idx="0"/>
          </p:cNvCxnSpPr>
          <p:nvPr/>
        </p:nvCxnSpPr>
        <p:spPr>
          <a:xfrm flipH="1">
            <a:off x="2937695" y="4314551"/>
            <a:ext cx="537251" cy="48613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40" idx="5"/>
            <a:endCxn id="46" idx="0"/>
          </p:cNvCxnSpPr>
          <p:nvPr/>
        </p:nvCxnSpPr>
        <p:spPr>
          <a:xfrm>
            <a:off x="3893321" y="4314551"/>
            <a:ext cx="86648" cy="49453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2811835" y="5556986"/>
            <a:ext cx="1411790" cy="461665"/>
          </a:xfrm>
          <a:prstGeom prst="rect">
            <a:avLst/>
          </a:prstGeom>
          <a:solidFill>
            <a:schemeClr val="bg1">
              <a:lumMod val="85000"/>
            </a:schemeClr>
          </a:solidFill>
        </p:spPr>
        <p:txBody>
          <a:bodyPr wrap="square" rtlCol="0">
            <a:spAutoFit/>
          </a:bodyPr>
          <a:lstStyle/>
          <a:p>
            <a:r>
              <a:rPr lang="en-US" sz="2400" dirty="0" smtClean="0"/>
              <a:t>2-ary tree</a:t>
            </a:r>
            <a:endParaRPr lang="en-US" sz="2400" dirty="0"/>
          </a:p>
        </p:txBody>
      </p:sp>
      <p:sp>
        <p:nvSpPr>
          <p:cNvPr id="61" name="TextBox 60"/>
          <p:cNvSpPr txBox="1"/>
          <p:nvPr/>
        </p:nvSpPr>
        <p:spPr>
          <a:xfrm>
            <a:off x="6885759" y="2629745"/>
            <a:ext cx="1411790" cy="461665"/>
          </a:xfrm>
          <a:prstGeom prst="rect">
            <a:avLst/>
          </a:prstGeom>
          <a:solidFill>
            <a:schemeClr val="bg1">
              <a:lumMod val="85000"/>
            </a:schemeClr>
          </a:solidFill>
        </p:spPr>
        <p:txBody>
          <a:bodyPr wrap="square" rtlCol="0">
            <a:spAutoFit/>
          </a:bodyPr>
          <a:lstStyle/>
          <a:p>
            <a:r>
              <a:rPr lang="en-US" sz="2400" dirty="0" smtClean="0"/>
              <a:t>3-ary tree</a:t>
            </a:r>
            <a:endParaRPr lang="en-US" sz="2400" dirty="0"/>
          </a:p>
        </p:txBody>
      </p:sp>
    </p:spTree>
    <p:extLst>
      <p:ext uri="{BB962C8B-B14F-4D97-AF65-F5344CB8AC3E}">
        <p14:creationId xmlns:p14="http://schemas.microsoft.com/office/powerpoint/2010/main" val="96965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Definition and example</a:t>
            </a:r>
            <a:endParaRPr lang="x-none" dirty="0"/>
          </a:p>
        </p:txBody>
      </p:sp>
      <p:sp>
        <p:nvSpPr>
          <p:cNvPr id="4" name="TextBox 3"/>
          <p:cNvSpPr txBox="1"/>
          <p:nvPr/>
        </p:nvSpPr>
        <p:spPr>
          <a:xfrm>
            <a:off x="5377218" y="2506978"/>
            <a:ext cx="2853100" cy="1015663"/>
          </a:xfrm>
          <a:prstGeom prst="rect">
            <a:avLst/>
          </a:prstGeom>
          <a:solidFill>
            <a:schemeClr val="bg1">
              <a:lumMod val="85000"/>
            </a:schemeClr>
          </a:solidFill>
        </p:spPr>
        <p:txBody>
          <a:bodyPr wrap="square" rtlCol="0">
            <a:spAutoFit/>
          </a:bodyPr>
          <a:lstStyle/>
          <a:p>
            <a:r>
              <a:rPr lang="en-US" sz="2000" dirty="0"/>
              <a:t>Each node of a binary Tree has </a:t>
            </a:r>
            <a:r>
              <a:rPr lang="en-US" sz="2000" dirty="0">
                <a:solidFill>
                  <a:srgbClr val="FF0000"/>
                </a:solidFill>
              </a:rPr>
              <a:t>at most 2</a:t>
            </a:r>
            <a:r>
              <a:rPr lang="en-US" sz="2000" dirty="0"/>
              <a:t> children.</a:t>
            </a:r>
          </a:p>
        </p:txBody>
      </p:sp>
      <p:sp>
        <p:nvSpPr>
          <p:cNvPr id="62" name="Oval 61"/>
          <p:cNvSpPr/>
          <p:nvPr/>
        </p:nvSpPr>
        <p:spPr>
          <a:xfrm>
            <a:off x="2653906" y="2414814"/>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63" name="Oval 62"/>
          <p:cNvSpPr/>
          <p:nvPr/>
        </p:nvSpPr>
        <p:spPr>
          <a:xfrm>
            <a:off x="1632340" y="31063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4" name="Oval 63"/>
          <p:cNvSpPr/>
          <p:nvPr/>
        </p:nvSpPr>
        <p:spPr>
          <a:xfrm>
            <a:off x="3845856" y="315898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65" name="Oval 64"/>
          <p:cNvSpPr/>
          <p:nvPr/>
        </p:nvSpPr>
        <p:spPr>
          <a:xfrm>
            <a:off x="883788" y="3878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66" name="Oval 65"/>
          <p:cNvSpPr/>
          <p:nvPr/>
        </p:nvSpPr>
        <p:spPr>
          <a:xfrm>
            <a:off x="2107469" y="38783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67" name="Oval 66"/>
          <p:cNvSpPr/>
          <p:nvPr/>
        </p:nvSpPr>
        <p:spPr>
          <a:xfrm>
            <a:off x="4317634" y="39774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68" name="Oval 67"/>
          <p:cNvSpPr/>
          <p:nvPr/>
        </p:nvSpPr>
        <p:spPr>
          <a:xfrm>
            <a:off x="3329273" y="393738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69" name="Oval 68"/>
          <p:cNvSpPr/>
          <p:nvPr/>
        </p:nvSpPr>
        <p:spPr>
          <a:xfrm>
            <a:off x="2101151" y="479410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70" name="Oval 69"/>
          <p:cNvSpPr/>
          <p:nvPr/>
        </p:nvSpPr>
        <p:spPr>
          <a:xfrm>
            <a:off x="888270" y="479410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1" name="Oval 70"/>
          <p:cNvSpPr/>
          <p:nvPr/>
        </p:nvSpPr>
        <p:spPr>
          <a:xfrm>
            <a:off x="2665927"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2" name="Oval 71"/>
          <p:cNvSpPr/>
          <p:nvPr/>
        </p:nvSpPr>
        <p:spPr>
          <a:xfrm>
            <a:off x="1603605"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73" name="Oval 72"/>
          <p:cNvSpPr/>
          <p:nvPr/>
        </p:nvSpPr>
        <p:spPr>
          <a:xfrm>
            <a:off x="488740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74" name="Oval 73"/>
          <p:cNvSpPr/>
          <p:nvPr/>
        </p:nvSpPr>
        <p:spPr>
          <a:xfrm>
            <a:off x="363819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75" name="Straight Arrow Connector 74"/>
          <p:cNvCxnSpPr>
            <a:stCxn id="62" idx="3"/>
            <a:endCxn id="63" idx="0"/>
          </p:cNvCxnSpPr>
          <p:nvPr/>
        </p:nvCxnSpPr>
        <p:spPr>
          <a:xfrm flipH="1">
            <a:off x="1928176" y="2881577"/>
            <a:ext cx="812378" cy="22477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66" idx="4"/>
            <a:endCxn id="69" idx="0"/>
          </p:cNvCxnSpPr>
          <p:nvPr/>
        </p:nvCxnSpPr>
        <p:spPr>
          <a:xfrm flipH="1">
            <a:off x="2396987" y="4425226"/>
            <a:ext cx="6318"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62" idx="5"/>
            <a:endCxn id="64" idx="0"/>
          </p:cNvCxnSpPr>
          <p:nvPr/>
        </p:nvCxnSpPr>
        <p:spPr>
          <a:xfrm>
            <a:off x="3158929" y="2881577"/>
            <a:ext cx="982763" cy="27740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63" idx="3"/>
            <a:endCxn id="65" idx="0"/>
          </p:cNvCxnSpPr>
          <p:nvPr/>
        </p:nvCxnSpPr>
        <p:spPr>
          <a:xfrm flipH="1">
            <a:off x="1179624" y="3573113"/>
            <a:ext cx="539364" cy="30526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3" idx="5"/>
            <a:endCxn id="66" idx="0"/>
          </p:cNvCxnSpPr>
          <p:nvPr/>
        </p:nvCxnSpPr>
        <p:spPr>
          <a:xfrm>
            <a:off x="2137363" y="3573113"/>
            <a:ext cx="265942" cy="30526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69" idx="3"/>
            <a:endCxn id="72" idx="0"/>
          </p:cNvCxnSpPr>
          <p:nvPr/>
        </p:nvCxnSpPr>
        <p:spPr>
          <a:xfrm flipH="1">
            <a:off x="1899441" y="5260870"/>
            <a:ext cx="288358"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69" idx="5"/>
            <a:endCxn id="71" idx="0"/>
          </p:cNvCxnSpPr>
          <p:nvPr/>
        </p:nvCxnSpPr>
        <p:spPr>
          <a:xfrm>
            <a:off x="2606174" y="5260870"/>
            <a:ext cx="355589"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65" idx="4"/>
            <a:endCxn id="70" idx="0"/>
          </p:cNvCxnSpPr>
          <p:nvPr/>
        </p:nvCxnSpPr>
        <p:spPr>
          <a:xfrm>
            <a:off x="1179624" y="4425227"/>
            <a:ext cx="4482"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64" idx="4"/>
            <a:endCxn id="68" idx="0"/>
          </p:cNvCxnSpPr>
          <p:nvPr/>
        </p:nvCxnSpPr>
        <p:spPr>
          <a:xfrm flipH="1">
            <a:off x="3625109" y="3705831"/>
            <a:ext cx="516583" cy="231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4" idx="4"/>
            <a:endCxn id="67" idx="0"/>
          </p:cNvCxnSpPr>
          <p:nvPr/>
        </p:nvCxnSpPr>
        <p:spPr>
          <a:xfrm>
            <a:off x="4141692" y="3705831"/>
            <a:ext cx="471778" cy="27159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67" idx="3"/>
            <a:endCxn id="74" idx="0"/>
          </p:cNvCxnSpPr>
          <p:nvPr/>
        </p:nvCxnSpPr>
        <p:spPr>
          <a:xfrm flipH="1">
            <a:off x="3934028" y="4444188"/>
            <a:ext cx="470254"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67" idx="5"/>
            <a:endCxn id="73" idx="0"/>
          </p:cNvCxnSpPr>
          <p:nvPr/>
        </p:nvCxnSpPr>
        <p:spPr>
          <a:xfrm>
            <a:off x="4822657" y="4444188"/>
            <a:ext cx="360581"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7" name="TextBox 86"/>
          <p:cNvSpPr txBox="1"/>
          <p:nvPr/>
        </p:nvSpPr>
        <p:spPr>
          <a:xfrm>
            <a:off x="3638192" y="5657858"/>
            <a:ext cx="1630000" cy="461665"/>
          </a:xfrm>
          <a:prstGeom prst="rect">
            <a:avLst/>
          </a:prstGeom>
          <a:solidFill>
            <a:schemeClr val="bg1">
              <a:lumMod val="85000"/>
            </a:schemeClr>
          </a:solidFill>
        </p:spPr>
        <p:txBody>
          <a:bodyPr wrap="square" rtlCol="0">
            <a:spAutoFit/>
          </a:bodyPr>
          <a:lstStyle/>
          <a:p>
            <a:r>
              <a:rPr lang="en-US" sz="2400" dirty="0" smtClean="0"/>
              <a:t>Binary tree</a:t>
            </a:r>
            <a:endParaRPr lang="en-US" sz="2400" dirty="0"/>
          </a:p>
        </p:txBody>
      </p:sp>
    </p:spTree>
    <p:extLst>
      <p:ext uri="{BB962C8B-B14F-4D97-AF65-F5344CB8AC3E}">
        <p14:creationId xmlns:p14="http://schemas.microsoft.com/office/powerpoint/2010/main" val="101981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Complete and Full Binary Tree</a:t>
            </a:r>
            <a:endParaRPr lang="en-US" dirty="0"/>
          </a:p>
        </p:txBody>
      </p:sp>
      <p:sp>
        <p:nvSpPr>
          <p:cNvPr id="4" name="TextBox 3"/>
          <p:cNvSpPr txBox="1"/>
          <p:nvPr/>
        </p:nvSpPr>
        <p:spPr>
          <a:xfrm>
            <a:off x="201127" y="2048302"/>
            <a:ext cx="3988736" cy="4247317"/>
          </a:xfrm>
          <a:prstGeom prst="rect">
            <a:avLst/>
          </a:prstGeom>
          <a:noFill/>
        </p:spPr>
        <p:txBody>
          <a:bodyPr wrap="square" rtlCol="0">
            <a:spAutoFit/>
          </a:bodyPr>
          <a:lstStyle/>
          <a:p>
            <a:pPr marL="285750" indent="-285750" algn="just">
              <a:buFont typeface="Arial" pitchFamily="34" charset="0"/>
              <a:buChar char="•"/>
            </a:pPr>
            <a:r>
              <a:rPr lang="en-US" dirty="0"/>
              <a:t>A complete/full binary tree is a binary tree, which is completely filled with nodes from top to bottom and left to right.</a:t>
            </a:r>
          </a:p>
          <a:p>
            <a:pPr marL="285750" indent="-285750" algn="just">
              <a:buFont typeface="Arial" pitchFamily="34" charset="0"/>
              <a:buChar char="•"/>
            </a:pPr>
            <a:r>
              <a:rPr lang="en-US" dirty="0"/>
              <a:t>The tree starts from the root (top), goes to the next level with first the left child and then the right child (left to right). The process repeats for each next level with each node till the last (bottom) level.</a:t>
            </a:r>
          </a:p>
          <a:p>
            <a:pPr marL="285750" indent="-285750" algn="just">
              <a:buFont typeface="Arial" pitchFamily="34" charset="0"/>
              <a:buChar char="•"/>
            </a:pPr>
            <a:r>
              <a:rPr lang="en-US" dirty="0"/>
              <a:t>In </a:t>
            </a:r>
            <a:r>
              <a:rPr lang="en-US" b="1" dirty="0">
                <a:solidFill>
                  <a:srgbClr val="FF0000"/>
                </a:solidFill>
              </a:rPr>
              <a:t>complete binary tree </a:t>
            </a:r>
            <a:r>
              <a:rPr lang="en-US" dirty="0"/>
              <a:t>some of the nodes only for the bottom level might be absent (</a:t>
            </a:r>
            <a:r>
              <a:rPr lang="en-US" i="1" dirty="0"/>
              <a:t>here nodes after </a:t>
            </a:r>
            <a:r>
              <a:rPr lang="en-US" b="1" i="1" dirty="0"/>
              <a:t>N</a:t>
            </a:r>
            <a:r>
              <a:rPr lang="en-US" dirty="0"/>
              <a:t>).</a:t>
            </a:r>
          </a:p>
          <a:p>
            <a:pPr marL="285750" indent="-285750" algn="just">
              <a:buFont typeface="Arial" pitchFamily="34" charset="0"/>
              <a:buChar char="•"/>
            </a:pPr>
            <a:r>
              <a:rPr lang="en-US" dirty="0"/>
              <a:t>In </a:t>
            </a:r>
            <a:r>
              <a:rPr lang="en-US" b="1" dirty="0">
                <a:solidFill>
                  <a:srgbClr val="FF0000"/>
                </a:solidFill>
              </a:rPr>
              <a:t>Full binary tree </a:t>
            </a:r>
            <a:r>
              <a:rPr lang="en-US" dirty="0"/>
              <a:t>the last/bottom level must also be filled up</a:t>
            </a:r>
            <a:r>
              <a:rPr lang="en-US" dirty="0" smtClean="0"/>
              <a:t>.</a:t>
            </a:r>
            <a:endParaRPr lang="en-US" dirty="0"/>
          </a:p>
        </p:txBody>
      </p:sp>
      <p:sp>
        <p:nvSpPr>
          <p:cNvPr id="6" name="Oval 5"/>
          <p:cNvSpPr/>
          <p:nvPr/>
        </p:nvSpPr>
        <p:spPr>
          <a:xfrm>
            <a:off x="5973075" y="2244363"/>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28221" y="31679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01327" y="322054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462269" y="4171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473027" y="41719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8082426" y="420384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2" name="Oval 11"/>
          <p:cNvSpPr/>
          <p:nvPr/>
        </p:nvSpPr>
        <p:spPr>
          <a:xfrm>
            <a:off x="6809847" y="42038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3" name="Oval 12"/>
          <p:cNvSpPr/>
          <p:nvPr/>
        </p:nvSpPr>
        <p:spPr>
          <a:xfrm>
            <a:off x="5364265" y="51639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4" name="Oval 13"/>
          <p:cNvSpPr/>
          <p:nvPr/>
        </p:nvSpPr>
        <p:spPr>
          <a:xfrm>
            <a:off x="4107468"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5" name="Oval 14"/>
          <p:cNvSpPr/>
          <p:nvPr/>
        </p:nvSpPr>
        <p:spPr>
          <a:xfrm>
            <a:off x="6008395" y="515642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6" name="Oval 15"/>
          <p:cNvSpPr/>
          <p:nvPr/>
        </p:nvSpPr>
        <p:spPr>
          <a:xfrm>
            <a:off x="4730496"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7" name="Oval 16"/>
          <p:cNvSpPr/>
          <p:nvPr/>
        </p:nvSpPr>
        <p:spPr>
          <a:xfrm>
            <a:off x="6663507" y="51518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18" name="Straight Arrow Connector 17"/>
          <p:cNvCxnSpPr>
            <a:stCxn id="6" idx="3"/>
            <a:endCxn id="7" idx="0"/>
          </p:cNvCxnSpPr>
          <p:nvPr/>
        </p:nvCxnSpPr>
        <p:spPr>
          <a:xfrm flipH="1">
            <a:off x="5124057" y="2711126"/>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0" idx="4"/>
            <a:endCxn id="13" idx="0"/>
          </p:cNvCxnSpPr>
          <p:nvPr/>
        </p:nvCxnSpPr>
        <p:spPr>
          <a:xfrm flipH="1">
            <a:off x="5660101" y="4718807"/>
            <a:ext cx="108762"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6" idx="5"/>
            <a:endCxn id="8" idx="0"/>
          </p:cNvCxnSpPr>
          <p:nvPr/>
        </p:nvCxnSpPr>
        <p:spPr>
          <a:xfrm>
            <a:off x="6478098" y="2711126"/>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4"/>
            <a:endCxn id="9" idx="0"/>
          </p:cNvCxnSpPr>
          <p:nvPr/>
        </p:nvCxnSpPr>
        <p:spPr>
          <a:xfrm flipH="1">
            <a:off x="4758105" y="3714762"/>
            <a:ext cx="365952"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7" idx="4"/>
            <a:endCxn id="10" idx="0"/>
          </p:cNvCxnSpPr>
          <p:nvPr/>
        </p:nvCxnSpPr>
        <p:spPr>
          <a:xfrm>
            <a:off x="5124057" y="3714762"/>
            <a:ext cx="644806"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9" idx="4"/>
            <a:endCxn id="16" idx="0"/>
          </p:cNvCxnSpPr>
          <p:nvPr/>
        </p:nvCxnSpPr>
        <p:spPr>
          <a:xfrm>
            <a:off x="4758105" y="4718808"/>
            <a:ext cx="268227"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5" idx="0"/>
          </p:cNvCxnSpPr>
          <p:nvPr/>
        </p:nvCxnSpPr>
        <p:spPr>
          <a:xfrm>
            <a:off x="5768863" y="4718807"/>
            <a:ext cx="535368"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9" idx="4"/>
            <a:endCxn id="14" idx="0"/>
          </p:cNvCxnSpPr>
          <p:nvPr/>
        </p:nvCxnSpPr>
        <p:spPr>
          <a:xfrm flipH="1">
            <a:off x="4403304" y="4718808"/>
            <a:ext cx="35480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2" idx="0"/>
          </p:cNvCxnSpPr>
          <p:nvPr/>
        </p:nvCxnSpPr>
        <p:spPr>
          <a:xfrm flipH="1">
            <a:off x="7105683" y="3767396"/>
            <a:ext cx="591480"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8" idx="4"/>
            <a:endCxn id="11" idx="0"/>
          </p:cNvCxnSpPr>
          <p:nvPr/>
        </p:nvCxnSpPr>
        <p:spPr>
          <a:xfrm>
            <a:off x="7697163" y="3767396"/>
            <a:ext cx="681099"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2" idx="4"/>
            <a:endCxn id="17" idx="0"/>
          </p:cNvCxnSpPr>
          <p:nvPr/>
        </p:nvCxnSpPr>
        <p:spPr>
          <a:xfrm flipH="1">
            <a:off x="6959343" y="4750692"/>
            <a:ext cx="146340"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9" name="Oval 28"/>
          <p:cNvSpPr/>
          <p:nvPr/>
        </p:nvSpPr>
        <p:spPr>
          <a:xfrm>
            <a:off x="7326655" y="51617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30" name="Straight Arrow Connector 29"/>
          <p:cNvCxnSpPr>
            <a:stCxn id="12" idx="4"/>
            <a:endCxn id="29" idx="0"/>
          </p:cNvCxnSpPr>
          <p:nvPr/>
        </p:nvCxnSpPr>
        <p:spPr>
          <a:xfrm>
            <a:off x="7105683" y="4750692"/>
            <a:ext cx="51680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1" name="Oval 30"/>
          <p:cNvSpPr/>
          <p:nvPr/>
        </p:nvSpPr>
        <p:spPr>
          <a:xfrm>
            <a:off x="7955648" y="51617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cxnSp>
        <p:nvCxnSpPr>
          <p:cNvPr id="32" name="Straight Arrow Connector 31"/>
          <p:cNvCxnSpPr>
            <a:stCxn id="11" idx="4"/>
            <a:endCxn id="31" idx="0"/>
          </p:cNvCxnSpPr>
          <p:nvPr/>
        </p:nvCxnSpPr>
        <p:spPr>
          <a:xfrm flipH="1">
            <a:off x="8251484" y="4750693"/>
            <a:ext cx="12677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3" name="Oval 32"/>
          <p:cNvSpPr/>
          <p:nvPr/>
        </p:nvSpPr>
        <p:spPr>
          <a:xfrm>
            <a:off x="8615311" y="51692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34" name="Straight Arrow Connector 33"/>
          <p:cNvCxnSpPr>
            <a:stCxn id="11" idx="4"/>
            <a:endCxn id="33" idx="0"/>
          </p:cNvCxnSpPr>
          <p:nvPr/>
        </p:nvCxnSpPr>
        <p:spPr>
          <a:xfrm>
            <a:off x="8378262" y="4750693"/>
            <a:ext cx="532885"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328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par>
                          <p:cTn id="15" fill="hold">
                            <p:stCondLst>
                              <p:cond delay="0"/>
                            </p:stCondLst>
                            <p:childTnLst>
                              <p:par>
                                <p:cTn id="16" presetID="1" presetClass="emph" presetSubtype="1" nodeType="afterEffect">
                                  <p:stCondLst>
                                    <p:cond delay="500"/>
                                  </p:stCondLst>
                                  <p:childTnLst>
                                    <p:set>
                                      <p:cBhvr>
                                        <p:cTn id="17" dur="indefinite"/>
                                        <p:tgtEl>
                                          <p:spTgt spid="8"/>
                                        </p:tgtEl>
                                        <p:attrNameLst>
                                          <p:attrName>fillcolor</p:attrName>
                                        </p:attrNameLst>
                                      </p:cBhvr>
                                      <p:to>
                                        <p:clrVal>
                                          <a:srgbClr val="C55A11"/>
                                        </p:clrVal>
                                      </p:to>
                                    </p:set>
                                    <p:set>
                                      <p:cBhvr>
                                        <p:cTn id="18" dur="indefinite"/>
                                        <p:tgtEl>
                                          <p:spTgt spid="8"/>
                                        </p:tgtEl>
                                        <p:attrNameLst>
                                          <p:attrName>fill.type</p:attrName>
                                        </p:attrNameLst>
                                      </p:cBhvr>
                                      <p:to>
                                        <p:strVal val="solid"/>
                                      </p:to>
                                    </p:set>
                                    <p:set>
                                      <p:cBhvr>
                                        <p:cTn id="19" dur="indefinite"/>
                                        <p:tgtEl>
                                          <p:spTgt spid="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mph" presetSubtype="1" nodeType="clickEffect">
                                  <p:stCondLst>
                                    <p:cond delay="0"/>
                                  </p:stCondLst>
                                  <p:childTnLst>
                                    <p:set>
                                      <p:cBhvr>
                                        <p:cTn id="23" dur="indefinite"/>
                                        <p:tgtEl>
                                          <p:spTgt spid="9"/>
                                        </p:tgtEl>
                                        <p:attrNameLst>
                                          <p:attrName>fillcolor</p:attrName>
                                        </p:attrNameLst>
                                      </p:cBhvr>
                                      <p:to>
                                        <p:clrVal>
                                          <a:srgbClr val="C55A11"/>
                                        </p:clrVal>
                                      </p:to>
                                    </p:set>
                                    <p:set>
                                      <p:cBhvr>
                                        <p:cTn id="24" dur="indefinite"/>
                                        <p:tgtEl>
                                          <p:spTgt spid="9"/>
                                        </p:tgtEl>
                                        <p:attrNameLst>
                                          <p:attrName>fill.type</p:attrName>
                                        </p:attrNameLst>
                                      </p:cBhvr>
                                      <p:to>
                                        <p:strVal val="solid"/>
                                      </p:to>
                                    </p:set>
                                    <p:set>
                                      <p:cBhvr>
                                        <p:cTn id="25" dur="indefinite"/>
                                        <p:tgtEl>
                                          <p:spTgt spid="9"/>
                                        </p:tgtEl>
                                        <p:attrNameLst>
                                          <p:attrName>fill.on</p:attrName>
                                        </p:attrNameLst>
                                      </p:cBhvr>
                                      <p:to>
                                        <p:strVal val="true"/>
                                      </p:to>
                                    </p:set>
                                  </p:childTnLst>
                                </p:cTn>
                              </p:par>
                            </p:childTnLst>
                          </p:cTn>
                        </p:par>
                        <p:par>
                          <p:cTn id="26" fill="hold">
                            <p:stCondLst>
                              <p:cond delay="0"/>
                            </p:stCondLst>
                            <p:childTnLst>
                              <p:par>
                                <p:cTn id="27" presetID="1" presetClass="emph" presetSubtype="1" nodeType="afterEffect">
                                  <p:stCondLst>
                                    <p:cond delay="500"/>
                                  </p:stCondLst>
                                  <p:childTnLst>
                                    <p:set>
                                      <p:cBhvr>
                                        <p:cTn id="28" dur="indefinite"/>
                                        <p:tgtEl>
                                          <p:spTgt spid="10"/>
                                        </p:tgtEl>
                                        <p:attrNameLst>
                                          <p:attrName>fillcolor</p:attrName>
                                        </p:attrNameLst>
                                      </p:cBhvr>
                                      <p:to>
                                        <p:clrVal>
                                          <a:srgbClr val="C55A11"/>
                                        </p:clrVal>
                                      </p:to>
                                    </p:set>
                                    <p:set>
                                      <p:cBhvr>
                                        <p:cTn id="29" dur="indefinite"/>
                                        <p:tgtEl>
                                          <p:spTgt spid="10"/>
                                        </p:tgtEl>
                                        <p:attrNameLst>
                                          <p:attrName>fill.type</p:attrName>
                                        </p:attrNameLst>
                                      </p:cBhvr>
                                      <p:to>
                                        <p:strVal val="solid"/>
                                      </p:to>
                                    </p:set>
                                    <p:set>
                                      <p:cBhvr>
                                        <p:cTn id="30" dur="indefinite"/>
                                        <p:tgtEl>
                                          <p:spTgt spid="10"/>
                                        </p:tgtEl>
                                        <p:attrNameLst>
                                          <p:attrName>fill.on</p:attrName>
                                        </p:attrNameLst>
                                      </p:cBhvr>
                                      <p:to>
                                        <p:strVal val="true"/>
                                      </p:to>
                                    </p:set>
                                  </p:childTnLst>
                                </p:cTn>
                              </p:par>
                            </p:childTnLst>
                          </p:cTn>
                        </p:par>
                        <p:par>
                          <p:cTn id="31" fill="hold">
                            <p:stCondLst>
                              <p:cond delay="500"/>
                            </p:stCondLst>
                            <p:childTnLst>
                              <p:par>
                                <p:cTn id="32" presetID="1" presetClass="emph" presetSubtype="1" nodeType="afterEffect">
                                  <p:stCondLst>
                                    <p:cond delay="500"/>
                                  </p:stCondLst>
                                  <p:childTnLst>
                                    <p:set>
                                      <p:cBhvr>
                                        <p:cTn id="33" dur="indefinite"/>
                                        <p:tgtEl>
                                          <p:spTgt spid="12"/>
                                        </p:tgtEl>
                                        <p:attrNameLst>
                                          <p:attrName>fillcolor</p:attrName>
                                        </p:attrNameLst>
                                      </p:cBhvr>
                                      <p:to>
                                        <p:clrVal>
                                          <a:srgbClr val="C55A11"/>
                                        </p:clrVal>
                                      </p:to>
                                    </p:set>
                                    <p:set>
                                      <p:cBhvr>
                                        <p:cTn id="34" dur="indefinite"/>
                                        <p:tgtEl>
                                          <p:spTgt spid="12"/>
                                        </p:tgtEl>
                                        <p:attrNameLst>
                                          <p:attrName>fill.type</p:attrName>
                                        </p:attrNameLst>
                                      </p:cBhvr>
                                      <p:to>
                                        <p:strVal val="solid"/>
                                      </p:to>
                                    </p:set>
                                    <p:set>
                                      <p:cBhvr>
                                        <p:cTn id="35" dur="indefinite"/>
                                        <p:tgtEl>
                                          <p:spTgt spid="12"/>
                                        </p:tgtEl>
                                        <p:attrNameLst>
                                          <p:attrName>fill.on</p:attrName>
                                        </p:attrNameLst>
                                      </p:cBhvr>
                                      <p:to>
                                        <p:strVal val="true"/>
                                      </p:to>
                                    </p:set>
                                  </p:childTnLst>
                                </p:cTn>
                              </p:par>
                            </p:childTnLst>
                          </p:cTn>
                        </p:par>
                        <p:par>
                          <p:cTn id="36" fill="hold">
                            <p:stCondLst>
                              <p:cond delay="1000"/>
                            </p:stCondLst>
                            <p:childTnLst>
                              <p:par>
                                <p:cTn id="37" presetID="1" presetClass="emph" presetSubtype="1" nodeType="afterEffect">
                                  <p:stCondLst>
                                    <p:cond delay="500"/>
                                  </p:stCondLst>
                                  <p:childTnLst>
                                    <p:set>
                                      <p:cBhvr>
                                        <p:cTn id="38" dur="indefinite"/>
                                        <p:tgtEl>
                                          <p:spTgt spid="11"/>
                                        </p:tgtEl>
                                        <p:attrNameLst>
                                          <p:attrName>fillcolor</p:attrName>
                                        </p:attrNameLst>
                                      </p:cBhvr>
                                      <p:to>
                                        <p:clrVal>
                                          <a:srgbClr val="C55A11"/>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1" nodeType="clickEffect">
                                  <p:stCondLst>
                                    <p:cond delay="0"/>
                                  </p:stCondLst>
                                  <p:childTnLst>
                                    <p:set>
                                      <p:cBhvr>
                                        <p:cTn id="44" dur="indefinite"/>
                                        <p:tgtEl>
                                          <p:spTgt spid="14"/>
                                        </p:tgtEl>
                                        <p:attrNameLst>
                                          <p:attrName>fillcolor</p:attrName>
                                        </p:attrNameLst>
                                      </p:cBhvr>
                                      <p:to>
                                        <p:clrVal>
                                          <a:srgbClr val="C55A11"/>
                                        </p:clrVal>
                                      </p:to>
                                    </p:set>
                                    <p:set>
                                      <p:cBhvr>
                                        <p:cTn id="45" dur="indefinite"/>
                                        <p:tgtEl>
                                          <p:spTgt spid="14"/>
                                        </p:tgtEl>
                                        <p:attrNameLst>
                                          <p:attrName>fill.type</p:attrName>
                                        </p:attrNameLst>
                                      </p:cBhvr>
                                      <p:to>
                                        <p:strVal val="solid"/>
                                      </p:to>
                                    </p:set>
                                    <p:set>
                                      <p:cBhvr>
                                        <p:cTn id="46" dur="indefinite"/>
                                        <p:tgtEl>
                                          <p:spTgt spid="14"/>
                                        </p:tgtEl>
                                        <p:attrNameLst>
                                          <p:attrName>fill.on</p:attrName>
                                        </p:attrNameLst>
                                      </p:cBhvr>
                                      <p:to>
                                        <p:strVal val="true"/>
                                      </p:to>
                                    </p:set>
                                  </p:childTnLst>
                                </p:cTn>
                              </p:par>
                            </p:childTnLst>
                          </p:cTn>
                        </p:par>
                        <p:par>
                          <p:cTn id="47" fill="hold">
                            <p:stCondLst>
                              <p:cond delay="0"/>
                            </p:stCondLst>
                            <p:childTnLst>
                              <p:par>
                                <p:cTn id="48" presetID="1" presetClass="emph" presetSubtype="1" nodeType="afterEffect">
                                  <p:stCondLst>
                                    <p:cond delay="500"/>
                                  </p:stCondLst>
                                  <p:childTnLst>
                                    <p:set>
                                      <p:cBhvr>
                                        <p:cTn id="49" dur="indefinite"/>
                                        <p:tgtEl>
                                          <p:spTgt spid="16"/>
                                        </p:tgtEl>
                                        <p:attrNameLst>
                                          <p:attrName>fillcolor</p:attrName>
                                        </p:attrNameLst>
                                      </p:cBhvr>
                                      <p:to>
                                        <p:clrVal>
                                          <a:srgbClr val="C55A11"/>
                                        </p:clrVal>
                                      </p:to>
                                    </p:set>
                                    <p:set>
                                      <p:cBhvr>
                                        <p:cTn id="50" dur="indefinite"/>
                                        <p:tgtEl>
                                          <p:spTgt spid="16"/>
                                        </p:tgtEl>
                                        <p:attrNameLst>
                                          <p:attrName>fill.type</p:attrName>
                                        </p:attrNameLst>
                                      </p:cBhvr>
                                      <p:to>
                                        <p:strVal val="solid"/>
                                      </p:to>
                                    </p:set>
                                    <p:set>
                                      <p:cBhvr>
                                        <p:cTn id="51" dur="indefinite"/>
                                        <p:tgtEl>
                                          <p:spTgt spid="16"/>
                                        </p:tgtEl>
                                        <p:attrNameLst>
                                          <p:attrName>fill.on</p:attrName>
                                        </p:attrNameLst>
                                      </p:cBhvr>
                                      <p:to>
                                        <p:strVal val="true"/>
                                      </p:to>
                                    </p:set>
                                  </p:childTnLst>
                                </p:cTn>
                              </p:par>
                            </p:childTnLst>
                          </p:cTn>
                        </p:par>
                        <p:par>
                          <p:cTn id="52" fill="hold">
                            <p:stCondLst>
                              <p:cond delay="500"/>
                            </p:stCondLst>
                            <p:childTnLst>
                              <p:par>
                                <p:cTn id="53" presetID="1" presetClass="emph" presetSubtype="1" nodeType="afterEffect">
                                  <p:stCondLst>
                                    <p:cond delay="500"/>
                                  </p:stCondLst>
                                  <p:childTnLst>
                                    <p:set>
                                      <p:cBhvr>
                                        <p:cTn id="54" dur="indefinite"/>
                                        <p:tgtEl>
                                          <p:spTgt spid="13"/>
                                        </p:tgtEl>
                                        <p:attrNameLst>
                                          <p:attrName>fillcolor</p:attrName>
                                        </p:attrNameLst>
                                      </p:cBhvr>
                                      <p:to>
                                        <p:clrVal>
                                          <a:srgbClr val="C55A11"/>
                                        </p:clrVal>
                                      </p:to>
                                    </p:set>
                                    <p:set>
                                      <p:cBhvr>
                                        <p:cTn id="55" dur="indefinite"/>
                                        <p:tgtEl>
                                          <p:spTgt spid="13"/>
                                        </p:tgtEl>
                                        <p:attrNameLst>
                                          <p:attrName>fill.type</p:attrName>
                                        </p:attrNameLst>
                                      </p:cBhvr>
                                      <p:to>
                                        <p:strVal val="solid"/>
                                      </p:to>
                                    </p:set>
                                    <p:set>
                                      <p:cBhvr>
                                        <p:cTn id="56" dur="indefinite"/>
                                        <p:tgtEl>
                                          <p:spTgt spid="13"/>
                                        </p:tgtEl>
                                        <p:attrNameLst>
                                          <p:attrName>fill.on</p:attrName>
                                        </p:attrNameLst>
                                      </p:cBhvr>
                                      <p:to>
                                        <p:strVal val="true"/>
                                      </p:to>
                                    </p:set>
                                  </p:childTnLst>
                                </p:cTn>
                              </p:par>
                            </p:childTnLst>
                          </p:cTn>
                        </p:par>
                        <p:par>
                          <p:cTn id="57" fill="hold">
                            <p:stCondLst>
                              <p:cond delay="1000"/>
                            </p:stCondLst>
                            <p:childTnLst>
                              <p:par>
                                <p:cTn id="58" presetID="1" presetClass="emph" presetSubtype="1" nodeType="afterEffect">
                                  <p:stCondLst>
                                    <p:cond delay="500"/>
                                  </p:stCondLst>
                                  <p:childTnLst>
                                    <p:set>
                                      <p:cBhvr>
                                        <p:cTn id="59" dur="indefinite"/>
                                        <p:tgtEl>
                                          <p:spTgt spid="15"/>
                                        </p:tgtEl>
                                        <p:attrNameLst>
                                          <p:attrName>fillcolor</p:attrName>
                                        </p:attrNameLst>
                                      </p:cBhvr>
                                      <p:to>
                                        <p:clrVal>
                                          <a:srgbClr val="C55A11"/>
                                        </p:clrVal>
                                      </p:to>
                                    </p:set>
                                    <p:set>
                                      <p:cBhvr>
                                        <p:cTn id="60" dur="indefinite"/>
                                        <p:tgtEl>
                                          <p:spTgt spid="15"/>
                                        </p:tgtEl>
                                        <p:attrNameLst>
                                          <p:attrName>fill.type</p:attrName>
                                        </p:attrNameLst>
                                      </p:cBhvr>
                                      <p:to>
                                        <p:strVal val="solid"/>
                                      </p:to>
                                    </p:set>
                                    <p:set>
                                      <p:cBhvr>
                                        <p:cTn id="61" dur="indefinite"/>
                                        <p:tgtEl>
                                          <p:spTgt spid="15"/>
                                        </p:tgtEl>
                                        <p:attrNameLst>
                                          <p:attrName>fill.on</p:attrName>
                                        </p:attrNameLst>
                                      </p:cBhvr>
                                      <p:to>
                                        <p:strVal val="true"/>
                                      </p:to>
                                    </p:set>
                                  </p:childTnLst>
                                </p:cTn>
                              </p:par>
                            </p:childTnLst>
                          </p:cTn>
                        </p:par>
                        <p:par>
                          <p:cTn id="62" fill="hold">
                            <p:stCondLst>
                              <p:cond delay="1500"/>
                            </p:stCondLst>
                            <p:childTnLst>
                              <p:par>
                                <p:cTn id="63" presetID="1" presetClass="emph" presetSubtype="1" nodeType="afterEffect">
                                  <p:stCondLst>
                                    <p:cond delay="500"/>
                                  </p:stCondLst>
                                  <p:childTnLst>
                                    <p:set>
                                      <p:cBhvr>
                                        <p:cTn id="64" dur="indefinite"/>
                                        <p:tgtEl>
                                          <p:spTgt spid="17"/>
                                        </p:tgtEl>
                                        <p:attrNameLst>
                                          <p:attrName>fillcolor</p:attrName>
                                        </p:attrNameLst>
                                      </p:cBhvr>
                                      <p:to>
                                        <p:clrVal>
                                          <a:srgbClr val="C55A11"/>
                                        </p:clrVal>
                                      </p:to>
                                    </p:set>
                                    <p:set>
                                      <p:cBhvr>
                                        <p:cTn id="65" dur="indefinite"/>
                                        <p:tgtEl>
                                          <p:spTgt spid="17"/>
                                        </p:tgtEl>
                                        <p:attrNameLst>
                                          <p:attrName>fill.type</p:attrName>
                                        </p:attrNameLst>
                                      </p:cBhvr>
                                      <p:to>
                                        <p:strVal val="solid"/>
                                      </p:to>
                                    </p:set>
                                    <p:set>
                                      <p:cBhvr>
                                        <p:cTn id="66" dur="indefinite"/>
                                        <p:tgtEl>
                                          <p:spTgt spid="1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par>
                          <p:cTn id="73" fill="hold">
                            <p:stCondLst>
                              <p:cond delay="0"/>
                            </p:stCondLst>
                            <p:childTnLst>
                              <p:par>
                                <p:cTn id="74" presetID="1" presetClass="emph" presetSubtype="1" nodeType="afterEffect">
                                  <p:stCondLst>
                                    <p:cond delay="500"/>
                                  </p:stCondLst>
                                  <p:childTnLst>
                                    <p:set>
                                      <p:cBhvr>
                                        <p:cTn id="75" dur="indefinite"/>
                                        <p:tgtEl>
                                          <p:spTgt spid="29"/>
                                        </p:tgtEl>
                                        <p:attrNameLst>
                                          <p:attrName>fillcolor</p:attrName>
                                        </p:attrNameLst>
                                      </p:cBhvr>
                                      <p:to>
                                        <p:clrVal>
                                          <a:srgbClr val="C55A11"/>
                                        </p:clrVal>
                                      </p:to>
                                    </p:set>
                                    <p:set>
                                      <p:cBhvr>
                                        <p:cTn id="76" dur="indefinite"/>
                                        <p:tgtEl>
                                          <p:spTgt spid="29"/>
                                        </p:tgtEl>
                                        <p:attrNameLst>
                                          <p:attrName>fill.type</p:attrName>
                                        </p:attrNameLst>
                                      </p:cBhvr>
                                      <p:to>
                                        <p:strVal val="solid"/>
                                      </p:to>
                                    </p:set>
                                    <p:set>
                                      <p:cBhvr>
                                        <p:cTn id="77" dur="indefinite"/>
                                        <p:tgtEl>
                                          <p:spTgt spid="29"/>
                                        </p:tgtEl>
                                        <p:attrNameLst>
                                          <p:attrName>fill.on</p:attrName>
                                        </p:attrNameLst>
                                      </p:cBhvr>
                                      <p:to>
                                        <p:strVal val="true"/>
                                      </p:to>
                                    </p:set>
                                  </p:childTnLst>
                                </p:cTn>
                              </p:par>
                            </p:childTnLst>
                          </p:cTn>
                        </p:par>
                        <p:par>
                          <p:cTn id="78" fill="hold">
                            <p:stCondLst>
                              <p:cond delay="500"/>
                            </p:stCondLst>
                            <p:childTnLst>
                              <p:par>
                                <p:cTn id="79" presetID="1" presetClass="entr" presetSubtype="0" fill="hold" nodeType="afterEffect">
                                  <p:stCondLst>
                                    <p:cond delay="50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31"/>
                                        </p:tgtEl>
                                        <p:attrNameLst>
                                          <p:attrName>style.visibility</p:attrName>
                                        </p:attrNameLst>
                                      </p:cBhvr>
                                      <p:to>
                                        <p:strVal val="visible"/>
                                      </p:to>
                                    </p:set>
                                  </p:childTnLst>
                                </p:cTn>
                              </p:par>
                            </p:childTnLst>
                          </p:cTn>
                        </p:par>
                        <p:par>
                          <p:cTn id="83" fill="hold">
                            <p:stCondLst>
                              <p:cond delay="1000"/>
                            </p:stCondLst>
                            <p:childTnLst>
                              <p:par>
                                <p:cTn id="84" presetID="1" presetClass="emph" presetSubtype="1" nodeType="afterEffect">
                                  <p:stCondLst>
                                    <p:cond delay="500"/>
                                  </p:stCondLst>
                                  <p:childTnLst>
                                    <p:set>
                                      <p:cBhvr>
                                        <p:cTn id="85" dur="indefinite"/>
                                        <p:tgtEl>
                                          <p:spTgt spid="31"/>
                                        </p:tgtEl>
                                        <p:attrNameLst>
                                          <p:attrName>fillcolor</p:attrName>
                                        </p:attrNameLst>
                                      </p:cBhvr>
                                      <p:to>
                                        <p:clrVal>
                                          <a:srgbClr val="C55A11"/>
                                        </p:clrVal>
                                      </p:to>
                                    </p:set>
                                    <p:set>
                                      <p:cBhvr>
                                        <p:cTn id="86" dur="indefinite"/>
                                        <p:tgtEl>
                                          <p:spTgt spid="31"/>
                                        </p:tgtEl>
                                        <p:attrNameLst>
                                          <p:attrName>fill.type</p:attrName>
                                        </p:attrNameLst>
                                      </p:cBhvr>
                                      <p:to>
                                        <p:strVal val="solid"/>
                                      </p:to>
                                    </p:set>
                                    <p:set>
                                      <p:cBhvr>
                                        <p:cTn id="87" dur="indefinite"/>
                                        <p:tgtEl>
                                          <p:spTgt spid="31"/>
                                        </p:tgtEl>
                                        <p:attrNameLst>
                                          <p:attrName>fill.on</p:attrName>
                                        </p:attrNameLst>
                                      </p:cBhvr>
                                      <p:to>
                                        <p:strVal val="true"/>
                                      </p:to>
                                    </p:set>
                                  </p:childTnLst>
                                </p:cTn>
                              </p:par>
                            </p:childTnLst>
                          </p:cTn>
                        </p:par>
                        <p:par>
                          <p:cTn id="88" fill="hold">
                            <p:stCondLst>
                              <p:cond delay="1500"/>
                            </p:stCondLst>
                            <p:childTnLst>
                              <p:par>
                                <p:cTn id="89" presetID="1" presetClass="entr" presetSubtype="0" fill="hold" nodeType="afterEffect">
                                  <p:stCondLst>
                                    <p:cond delay="500"/>
                                  </p:stCondLst>
                                  <p:childTnLst>
                                    <p:set>
                                      <p:cBhvr>
                                        <p:cTn id="90" dur="1" fill="hold">
                                          <p:stCondLst>
                                            <p:cond delay="0"/>
                                          </p:stCondLst>
                                        </p:cTn>
                                        <p:tgtEl>
                                          <p:spTgt spid="34"/>
                                        </p:tgtEl>
                                        <p:attrNameLst>
                                          <p:attrName>style.visibility</p:attrName>
                                        </p:attrNameLst>
                                      </p:cBhvr>
                                      <p:to>
                                        <p:strVal val="visible"/>
                                      </p:to>
                                    </p:set>
                                  </p:childTnLst>
                                </p:cTn>
                              </p:par>
                              <p:par>
                                <p:cTn id="91" presetID="1" presetClass="entr" presetSubtype="0" fill="hold" grpId="0" nodeType="withEffect">
                                  <p:stCondLst>
                                    <p:cond delay="500"/>
                                  </p:stCondLst>
                                  <p:childTnLst>
                                    <p:set>
                                      <p:cBhvr>
                                        <p:cTn id="92" dur="1" fill="hold">
                                          <p:stCondLst>
                                            <p:cond delay="0"/>
                                          </p:stCondLst>
                                        </p:cTn>
                                        <p:tgtEl>
                                          <p:spTgt spid="33"/>
                                        </p:tgtEl>
                                        <p:attrNameLst>
                                          <p:attrName>style.visibility</p:attrName>
                                        </p:attrNameLst>
                                      </p:cBhvr>
                                      <p:to>
                                        <p:strVal val="visible"/>
                                      </p:to>
                                    </p:set>
                                  </p:childTnLst>
                                </p:cTn>
                              </p:par>
                            </p:childTnLst>
                          </p:cTn>
                        </p:par>
                        <p:par>
                          <p:cTn id="93" fill="hold">
                            <p:stCondLst>
                              <p:cond delay="2000"/>
                            </p:stCondLst>
                            <p:childTnLst>
                              <p:par>
                                <p:cTn id="94" presetID="1" presetClass="emph" presetSubtype="1" nodeType="afterEffect">
                                  <p:stCondLst>
                                    <p:cond delay="500"/>
                                  </p:stCondLst>
                                  <p:childTnLst>
                                    <p:set>
                                      <p:cBhvr>
                                        <p:cTn id="95" dur="indefinite"/>
                                        <p:tgtEl>
                                          <p:spTgt spid="33"/>
                                        </p:tgtEl>
                                        <p:attrNameLst>
                                          <p:attrName>fillcolor</p:attrName>
                                        </p:attrNameLst>
                                      </p:cBhvr>
                                      <p:to>
                                        <p:clrVal>
                                          <a:srgbClr val="C55A11"/>
                                        </p:clrVal>
                                      </p:to>
                                    </p:set>
                                    <p:set>
                                      <p:cBhvr>
                                        <p:cTn id="96" dur="indefinite"/>
                                        <p:tgtEl>
                                          <p:spTgt spid="33"/>
                                        </p:tgtEl>
                                        <p:attrNameLst>
                                          <p:attrName>fill.type</p:attrName>
                                        </p:attrNameLst>
                                      </p:cBhvr>
                                      <p:to>
                                        <p:strVal val="solid"/>
                                      </p:to>
                                    </p:set>
                                    <p:set>
                                      <p:cBhvr>
                                        <p:cTn id="97" dur="indefinite"/>
                                        <p:tgtEl>
                                          <p:spTgt spid="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Full Binary Tree</a:t>
            </a:r>
            <a:endParaRPr lang="en-US" dirty="0"/>
          </a:p>
        </p:txBody>
      </p:sp>
      <p:sp>
        <p:nvSpPr>
          <p:cNvPr id="35" name="Oval 34"/>
          <p:cNvSpPr/>
          <p:nvPr/>
        </p:nvSpPr>
        <p:spPr>
          <a:xfrm>
            <a:off x="4245360" y="2566169"/>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6" name="Oval 35"/>
          <p:cNvSpPr/>
          <p:nvPr/>
        </p:nvSpPr>
        <p:spPr>
          <a:xfrm>
            <a:off x="3100506" y="348972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5673612" y="354235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8" name="Oval 37"/>
          <p:cNvSpPr/>
          <p:nvPr/>
        </p:nvSpPr>
        <p:spPr>
          <a:xfrm>
            <a:off x="2475242" y="44937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9" name="Oval 38"/>
          <p:cNvSpPr/>
          <p:nvPr/>
        </p:nvSpPr>
        <p:spPr>
          <a:xfrm>
            <a:off x="3799904" y="44937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0" name="Oval 39"/>
          <p:cNvSpPr/>
          <p:nvPr/>
        </p:nvSpPr>
        <p:spPr>
          <a:xfrm>
            <a:off x="6409303" y="452565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5136724" y="45256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2" name="Oval 41"/>
          <p:cNvSpPr/>
          <p:nvPr/>
        </p:nvSpPr>
        <p:spPr>
          <a:xfrm>
            <a:off x="3472774" y="548571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43" name="Oval 42"/>
          <p:cNvSpPr/>
          <p:nvPr/>
        </p:nvSpPr>
        <p:spPr>
          <a:xfrm>
            <a:off x="2065849"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4" name="Oval 43"/>
          <p:cNvSpPr/>
          <p:nvPr/>
        </p:nvSpPr>
        <p:spPr>
          <a:xfrm>
            <a:off x="4144200" y="5478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2784413"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4812960" y="547370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47" name="Straight Arrow Connector 46"/>
          <p:cNvCxnSpPr>
            <a:stCxn id="35" idx="3"/>
            <a:endCxn id="36" idx="0"/>
          </p:cNvCxnSpPr>
          <p:nvPr/>
        </p:nvCxnSpPr>
        <p:spPr>
          <a:xfrm flipH="1">
            <a:off x="3396342" y="303293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4"/>
            <a:endCxn id="42" idx="0"/>
          </p:cNvCxnSpPr>
          <p:nvPr/>
        </p:nvCxnSpPr>
        <p:spPr>
          <a:xfrm flipH="1">
            <a:off x="3768610" y="5040613"/>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5" idx="5"/>
            <a:endCxn id="37" idx="0"/>
          </p:cNvCxnSpPr>
          <p:nvPr/>
        </p:nvCxnSpPr>
        <p:spPr>
          <a:xfrm>
            <a:off x="4750383" y="303293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6" idx="4"/>
            <a:endCxn id="38" idx="0"/>
          </p:cNvCxnSpPr>
          <p:nvPr/>
        </p:nvCxnSpPr>
        <p:spPr>
          <a:xfrm flipH="1">
            <a:off x="2771078" y="403656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39" idx="0"/>
          </p:cNvCxnSpPr>
          <p:nvPr/>
        </p:nvCxnSpPr>
        <p:spPr>
          <a:xfrm>
            <a:off x="3396342" y="403656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8" idx="4"/>
            <a:endCxn id="45" idx="0"/>
          </p:cNvCxnSpPr>
          <p:nvPr/>
        </p:nvCxnSpPr>
        <p:spPr>
          <a:xfrm>
            <a:off x="2771078" y="504061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9" idx="4"/>
            <a:endCxn id="44" idx="0"/>
          </p:cNvCxnSpPr>
          <p:nvPr/>
        </p:nvCxnSpPr>
        <p:spPr>
          <a:xfrm>
            <a:off x="4095740" y="504061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8" idx="4"/>
            <a:endCxn id="43" idx="0"/>
          </p:cNvCxnSpPr>
          <p:nvPr/>
        </p:nvCxnSpPr>
        <p:spPr>
          <a:xfrm flipH="1">
            <a:off x="2361685" y="504061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7" idx="4"/>
            <a:endCxn id="41" idx="0"/>
          </p:cNvCxnSpPr>
          <p:nvPr/>
        </p:nvCxnSpPr>
        <p:spPr>
          <a:xfrm flipH="1">
            <a:off x="5432560" y="408920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0" idx="0"/>
          </p:cNvCxnSpPr>
          <p:nvPr/>
        </p:nvCxnSpPr>
        <p:spPr>
          <a:xfrm>
            <a:off x="5969448" y="4089202"/>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1" idx="4"/>
            <a:endCxn id="46" idx="0"/>
          </p:cNvCxnSpPr>
          <p:nvPr/>
        </p:nvCxnSpPr>
        <p:spPr>
          <a:xfrm flipH="1">
            <a:off x="5108796" y="5072498"/>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8" name="Oval 57"/>
          <p:cNvSpPr/>
          <p:nvPr/>
        </p:nvSpPr>
        <p:spPr>
          <a:xfrm>
            <a:off x="5476108" y="548358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59" name="Straight Arrow Connector 58"/>
          <p:cNvCxnSpPr>
            <a:stCxn id="41" idx="4"/>
            <a:endCxn id="58" idx="0"/>
          </p:cNvCxnSpPr>
          <p:nvPr/>
        </p:nvCxnSpPr>
        <p:spPr>
          <a:xfrm>
            <a:off x="5432560" y="507249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Oval 59"/>
          <p:cNvSpPr/>
          <p:nvPr/>
        </p:nvSpPr>
        <p:spPr>
          <a:xfrm>
            <a:off x="6105101" y="54835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cxnSp>
        <p:nvCxnSpPr>
          <p:cNvPr id="61" name="Straight Arrow Connector 60"/>
          <p:cNvCxnSpPr>
            <a:stCxn id="40" idx="4"/>
            <a:endCxn id="60" idx="0"/>
          </p:cNvCxnSpPr>
          <p:nvPr/>
        </p:nvCxnSpPr>
        <p:spPr>
          <a:xfrm flipH="1">
            <a:off x="6400937" y="5072499"/>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6764764" y="54910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63" name="Straight Arrow Connector 62"/>
          <p:cNvCxnSpPr>
            <a:stCxn id="40" idx="4"/>
            <a:endCxn id="62" idx="0"/>
          </p:cNvCxnSpPr>
          <p:nvPr/>
        </p:nvCxnSpPr>
        <p:spPr>
          <a:xfrm>
            <a:off x="6705139" y="5072499"/>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174662" y="2509848"/>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0</a:t>
            </a:r>
            <a:r>
              <a:rPr lang="en-US" sz="2000" dirty="0" smtClean="0"/>
              <a:t>, </a:t>
            </a:r>
          </a:p>
          <a:p>
            <a:r>
              <a:rPr lang="en-US" sz="2000" dirty="0" smtClean="0"/>
              <a:t># of nodes=2</a:t>
            </a:r>
            <a:r>
              <a:rPr lang="en-US" sz="2000" b="1" baseline="30000" dirty="0" smtClean="0">
                <a:solidFill>
                  <a:srgbClr val="FF0000"/>
                </a:solidFill>
              </a:rPr>
              <a:t>0</a:t>
            </a:r>
            <a:r>
              <a:rPr lang="en-US" sz="2000" dirty="0" smtClean="0"/>
              <a:t>=1</a:t>
            </a:r>
            <a:endParaRPr lang="en-US" sz="2000" dirty="0"/>
          </a:p>
        </p:txBody>
      </p:sp>
      <p:sp>
        <p:nvSpPr>
          <p:cNvPr id="65" name="TextBox 64"/>
          <p:cNvSpPr txBox="1"/>
          <p:nvPr/>
        </p:nvSpPr>
        <p:spPr>
          <a:xfrm>
            <a:off x="174662" y="3389695"/>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1</a:t>
            </a:r>
            <a:r>
              <a:rPr lang="en-US" sz="2000" dirty="0" smtClean="0"/>
              <a:t>, </a:t>
            </a:r>
          </a:p>
          <a:p>
            <a:r>
              <a:rPr lang="en-US" sz="2000" dirty="0" smtClean="0"/>
              <a:t># of nodes=2</a:t>
            </a:r>
            <a:r>
              <a:rPr lang="en-US" sz="2000" b="1" baseline="30000" dirty="0" smtClean="0">
                <a:solidFill>
                  <a:srgbClr val="FF0000"/>
                </a:solidFill>
              </a:rPr>
              <a:t>1</a:t>
            </a:r>
            <a:r>
              <a:rPr lang="en-US" sz="2000" dirty="0" smtClean="0"/>
              <a:t>=2</a:t>
            </a:r>
            <a:endParaRPr lang="en-US" sz="2000" dirty="0"/>
          </a:p>
        </p:txBody>
      </p:sp>
      <p:sp>
        <p:nvSpPr>
          <p:cNvPr id="66" name="TextBox 65"/>
          <p:cNvSpPr txBox="1"/>
          <p:nvPr/>
        </p:nvSpPr>
        <p:spPr>
          <a:xfrm>
            <a:off x="174662" y="4423298"/>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2</a:t>
            </a:r>
            <a:r>
              <a:rPr lang="en-US" sz="2000" dirty="0" smtClean="0"/>
              <a:t>, </a:t>
            </a:r>
          </a:p>
          <a:p>
            <a:r>
              <a:rPr lang="en-US" sz="2000" dirty="0" smtClean="0"/>
              <a:t># of nodes=2</a:t>
            </a:r>
            <a:r>
              <a:rPr lang="en-US" sz="2000" b="1" baseline="30000" dirty="0" smtClean="0">
                <a:solidFill>
                  <a:srgbClr val="FF0000"/>
                </a:solidFill>
              </a:rPr>
              <a:t>2</a:t>
            </a:r>
            <a:r>
              <a:rPr lang="en-US" sz="2000" dirty="0" smtClean="0"/>
              <a:t>=4</a:t>
            </a:r>
            <a:endParaRPr lang="en-US" sz="2000" dirty="0"/>
          </a:p>
        </p:txBody>
      </p:sp>
      <p:sp>
        <p:nvSpPr>
          <p:cNvPr id="67" name="TextBox 66"/>
          <p:cNvSpPr txBox="1"/>
          <p:nvPr/>
        </p:nvSpPr>
        <p:spPr>
          <a:xfrm>
            <a:off x="174662" y="5372021"/>
            <a:ext cx="7274101"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3</a:t>
            </a:r>
            <a:r>
              <a:rPr lang="en-US" sz="2000" dirty="0" smtClean="0"/>
              <a:t>, </a:t>
            </a:r>
          </a:p>
          <a:p>
            <a:r>
              <a:rPr lang="en-US" sz="2000" dirty="0" smtClean="0"/>
              <a:t># of nodes=2</a:t>
            </a:r>
            <a:r>
              <a:rPr lang="en-US" sz="2000" b="1" baseline="30000" dirty="0" smtClean="0">
                <a:solidFill>
                  <a:srgbClr val="FF0000"/>
                </a:solidFill>
              </a:rPr>
              <a:t>3</a:t>
            </a:r>
            <a:r>
              <a:rPr lang="en-US" sz="2000" dirty="0" smtClean="0"/>
              <a:t>=8</a:t>
            </a:r>
            <a:endParaRPr lang="en-US" sz="2000" dirty="0"/>
          </a:p>
        </p:txBody>
      </p:sp>
      <mc:AlternateContent xmlns:mc="http://schemas.openxmlformats.org/markup-compatibility/2006" xmlns:a14="http://schemas.microsoft.com/office/drawing/2010/main">
        <mc:Choice Requires="a14">
          <p:sp>
            <p:nvSpPr>
              <p:cNvPr id="68" name="TextBox 67"/>
              <p:cNvSpPr txBox="1"/>
              <p:nvPr/>
            </p:nvSpPr>
            <p:spPr>
              <a:xfrm>
                <a:off x="4095740" y="2165583"/>
                <a:ext cx="4533864" cy="1723549"/>
              </a:xfrm>
              <a:prstGeom prst="rect">
                <a:avLst/>
              </a:prstGeom>
              <a:solidFill>
                <a:schemeClr val="bg1">
                  <a:lumMod val="85000"/>
                </a:schemeClr>
              </a:solidFill>
            </p:spPr>
            <p:txBody>
              <a:bodyPr wrap="square" rtlCol="0">
                <a:spAutoFit/>
              </a:bodyPr>
              <a:lstStyle/>
              <a:p>
                <a:r>
                  <a:rPr lang="en-US" dirty="0" smtClean="0">
                    <a:sym typeface="Symbol" panose="05050102010706020507" pitchFamily="18" charset="2"/>
                  </a:rPr>
                  <a:t>#Nodes </a:t>
                </a:r>
                <a:r>
                  <a:rPr lang="en-US" dirty="0">
                    <a:sym typeface="Symbol" panose="05050102010706020507" pitchFamily="18" charset="2"/>
                  </a:rPr>
                  <a:t>at each level </a:t>
                </a:r>
                <a:r>
                  <a:rPr lang="en-US" b="1" dirty="0">
                    <a:solidFill>
                      <a:srgbClr val="FF0000"/>
                    </a:solidFill>
                    <a:sym typeface="Symbol" panose="05050102010706020507" pitchFamily="18" charset="2"/>
                  </a:rPr>
                  <a:t>L</a:t>
                </a:r>
                <a:r>
                  <a:rPr lang="en-US" dirty="0">
                    <a:sym typeface="Symbol" panose="05050102010706020507" pitchFamily="18" charset="2"/>
                  </a:rPr>
                  <a:t> = </a:t>
                </a:r>
                <a:r>
                  <a:rPr lang="en-US" b="1" dirty="0">
                    <a:solidFill>
                      <a:srgbClr val="FF0000"/>
                    </a:solidFill>
                    <a:sym typeface="Symbol" panose="05050102010706020507" pitchFamily="18" charset="2"/>
                  </a:rPr>
                  <a:t>2</a:t>
                </a:r>
                <a:r>
                  <a:rPr lang="en-US" b="1" baseline="30000" dirty="0">
                    <a:solidFill>
                      <a:srgbClr val="FF0000"/>
                    </a:solidFill>
                    <a:sym typeface="Symbol" panose="05050102010706020507" pitchFamily="18" charset="2"/>
                  </a:rPr>
                  <a:t>L</a:t>
                </a:r>
              </a:p>
              <a:p>
                <a:r>
                  <a:rPr lang="en-US" dirty="0" smtClean="0"/>
                  <a:t>#Nodes in a full binary tree with L labels is</a:t>
                </a:r>
              </a:p>
              <a:p>
                <a:pPr/>
                <a14:m>
                  <m:oMathPara xmlns:m="http://schemas.openxmlformats.org/officeDocument/2006/math">
                    <m:oMathParaPr>
                      <m:jc m:val="centerGroup"/>
                    </m:oMathParaPr>
                    <m:oMath xmlns:m="http://schemas.openxmlformats.org/officeDocument/2006/math">
                      <m:r>
                        <a:rPr lang="en-US" i="1" dirty="0" smtClean="0">
                          <a:latin typeface="Cambria Math"/>
                        </a:rPr>
                        <m:t>2</m:t>
                      </m:r>
                      <m:r>
                        <a:rPr lang="en-US" i="1" baseline="30000" dirty="0" smtClean="0">
                          <a:latin typeface="Cambria Math"/>
                        </a:rPr>
                        <m:t>0</m:t>
                      </m:r>
                      <m:r>
                        <a:rPr lang="en-US" i="1" dirty="0" smtClean="0">
                          <a:latin typeface="Cambria Math"/>
                        </a:rPr>
                        <m:t>+</m:t>
                      </m:r>
                      <m:r>
                        <a:rPr lang="en-US" i="1" dirty="0">
                          <a:latin typeface="Cambria Math"/>
                        </a:rPr>
                        <m:t> </m:t>
                      </m:r>
                      <m:r>
                        <a:rPr lang="en-US" i="1" dirty="0" smtClean="0">
                          <a:latin typeface="Cambria Math"/>
                        </a:rPr>
                        <m:t>2</m:t>
                      </m:r>
                      <m:r>
                        <a:rPr lang="en-US" i="1" baseline="30000" dirty="0" smtClean="0">
                          <a:latin typeface="Cambria Math"/>
                        </a:rPr>
                        <m:t>1</m:t>
                      </m:r>
                      <m:r>
                        <a:rPr lang="en-US" i="1" dirty="0" smtClean="0">
                          <a:latin typeface="Cambria Math"/>
                        </a:rPr>
                        <m:t>+ 2</m:t>
                      </m:r>
                      <m:r>
                        <a:rPr lang="en-US" i="1" baseline="30000" dirty="0" smtClean="0">
                          <a:latin typeface="Cambria Math"/>
                        </a:rPr>
                        <m:t>2</m:t>
                      </m:r>
                      <m:r>
                        <a:rPr lang="en-US" i="1" dirty="0" smtClean="0">
                          <a:latin typeface="Cambria Math"/>
                        </a:rPr>
                        <m:t>+ 2</m:t>
                      </m:r>
                      <m:r>
                        <a:rPr lang="en-US" i="1" baseline="30000" dirty="0" smtClean="0">
                          <a:latin typeface="Cambria Math"/>
                        </a:rPr>
                        <m:t>3</m:t>
                      </m:r>
                      <m:r>
                        <a:rPr lang="en-US" i="1" dirty="0" smtClean="0">
                          <a:latin typeface="Cambria Math"/>
                        </a:rPr>
                        <m:t> + … +</m:t>
                      </m:r>
                      <m:sSup>
                        <m:sSupPr>
                          <m:ctrlPr>
                            <a:rPr lang="en-US" i="1">
                              <a:latin typeface="Cambria Math"/>
                            </a:rPr>
                          </m:ctrlPr>
                        </m:sSupPr>
                        <m:e>
                          <m:r>
                            <a:rPr lang="en-US" i="1">
                              <a:latin typeface="Cambria Math"/>
                            </a:rPr>
                            <m:t>2</m:t>
                          </m:r>
                        </m:e>
                        <m:sup>
                          <m:r>
                            <a:rPr lang="en-US" i="1">
                              <a:latin typeface="Cambria Math"/>
                            </a:rPr>
                            <m:t>𝐿</m:t>
                          </m:r>
                          <m:r>
                            <a:rPr lang="en-US" i="1">
                              <a:latin typeface="Cambria Math"/>
                            </a:rPr>
                            <m:t>−1</m:t>
                          </m:r>
                        </m:sup>
                      </m:sSup>
                      <m:r>
                        <a:rPr lang="en-US" i="1" dirty="0" smtClean="0">
                          <a:latin typeface="Cambria Math"/>
                        </a:rPr>
                        <m:t>= </m:t>
                      </m:r>
                      <m:sSup>
                        <m:sSupPr>
                          <m:ctrlPr>
                            <a:rPr lang="en-US" i="1" smtClean="0">
                              <a:latin typeface="Cambria Math"/>
                            </a:rPr>
                          </m:ctrlPr>
                        </m:sSupPr>
                        <m:e>
                          <m:r>
                            <a:rPr lang="en-US" b="0" i="1" smtClean="0">
                              <a:latin typeface="Cambria Math"/>
                            </a:rPr>
                            <m:t>2</m:t>
                          </m:r>
                        </m:e>
                        <m:sup>
                          <m:r>
                            <a:rPr lang="en-US" b="0" i="1" smtClean="0">
                              <a:latin typeface="Cambria Math"/>
                            </a:rPr>
                            <m:t>𝐿</m:t>
                          </m:r>
                        </m:sup>
                      </m:sSup>
                      <m:r>
                        <a:rPr lang="en-US" b="0" i="1" smtClean="0">
                          <a:latin typeface="Cambria Math"/>
                        </a:rPr>
                        <m:t>−1</m:t>
                      </m:r>
                    </m:oMath>
                  </m:oMathPara>
                </a14:m>
                <a:endParaRPr lang="en-US" dirty="0" smtClean="0"/>
              </a:p>
              <a:p>
                <a:endParaRPr lang="en-US" sz="1600" dirty="0" smtClean="0"/>
              </a:p>
              <a:p>
                <a:r>
                  <a:rPr lang="en-US" dirty="0"/>
                  <a:t>I</a:t>
                </a:r>
                <a:r>
                  <a:rPr lang="en-US" dirty="0" smtClean="0"/>
                  <a:t>f total number of nodes is </a:t>
                </a:r>
                <a:r>
                  <a:rPr lang="en-US" dirty="0" smtClean="0">
                    <a:solidFill>
                      <a:srgbClr val="FF0000"/>
                    </a:solidFill>
                  </a:rPr>
                  <a:t>n</a:t>
                </a:r>
                <a:r>
                  <a:rPr lang="en-US" dirty="0" smtClean="0"/>
                  <a:t>,</a:t>
                </a:r>
              </a:p>
              <a:p>
                <a:r>
                  <a:rPr lang="en-US" dirty="0"/>
                  <a:t>Height of the </a:t>
                </a:r>
                <a:r>
                  <a:rPr lang="en-US" dirty="0" smtClean="0"/>
                  <a:t>tree is </a:t>
                </a:r>
                <a:r>
                  <a:rPr lang="en-US" b="1" dirty="0">
                    <a:solidFill>
                      <a:srgbClr val="FF0000"/>
                    </a:solidFill>
                    <a:sym typeface="Symbol" panose="05050102010706020507" pitchFamily="18" charset="2"/>
                  </a:rPr>
                  <a:t></a:t>
                </a:r>
                <a:r>
                  <a:rPr lang="en-US" b="1" dirty="0">
                    <a:solidFill>
                      <a:srgbClr val="FF0000"/>
                    </a:solidFill>
                  </a:rPr>
                  <a:t>Log</a:t>
                </a:r>
                <a:r>
                  <a:rPr lang="en-US" b="1" baseline="-25000" dirty="0">
                    <a:solidFill>
                      <a:srgbClr val="FF0000"/>
                    </a:solidFill>
                  </a:rPr>
                  <a:t>2</a:t>
                </a:r>
                <a:r>
                  <a:rPr lang="en-US" b="1" dirty="0">
                    <a:solidFill>
                      <a:srgbClr val="FF0000"/>
                    </a:solidFill>
                  </a:rPr>
                  <a:t>n</a:t>
                </a:r>
                <a:r>
                  <a:rPr lang="en-US" b="1" dirty="0">
                    <a:solidFill>
                      <a:srgbClr val="FF0000"/>
                    </a:solidFill>
                    <a:sym typeface="Symbol" panose="05050102010706020507" pitchFamily="18" charset="2"/>
                  </a:rPr>
                  <a:t> </a:t>
                </a:r>
                <a:endParaRPr lang="en-US" b="1" dirty="0">
                  <a:solidFill>
                    <a:srgbClr val="FF0000"/>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4095740" y="2165583"/>
                <a:ext cx="4533864" cy="1723549"/>
              </a:xfrm>
              <a:prstGeom prst="rect">
                <a:avLst/>
              </a:prstGeom>
              <a:blipFill rotWithShape="1">
                <a:blip r:embed="rId2"/>
                <a:stretch>
                  <a:fillRect l="-1210" t="-1767" b="-4594"/>
                </a:stretch>
              </a:blipFill>
            </p:spPr>
            <p:txBody>
              <a:bodyPr/>
              <a:lstStyle/>
              <a:p>
                <a:r>
                  <a:rPr lang="en-US">
                    <a:noFill/>
                  </a:rPr>
                  <a:t> </a:t>
                </a:r>
              </a:p>
            </p:txBody>
          </p:sp>
        </mc:Fallback>
      </mc:AlternateContent>
    </p:spTree>
    <p:extLst>
      <p:ext uri="{BB962C8B-B14F-4D97-AF65-F5344CB8AC3E}">
        <p14:creationId xmlns:p14="http://schemas.microsoft.com/office/powerpoint/2010/main" val="38127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1000" fill="hold"/>
                                        <p:tgtEl>
                                          <p:spTgt spid="68"/>
                                        </p:tgtEl>
                                        <p:attrNameLst>
                                          <p:attrName>ppt_w</p:attrName>
                                        </p:attrNameLst>
                                      </p:cBhvr>
                                      <p:tavLst>
                                        <p:tav tm="0">
                                          <p:val>
                                            <p:fltVal val="0"/>
                                          </p:val>
                                        </p:tav>
                                        <p:tav tm="100000">
                                          <p:val>
                                            <p:strVal val="#ppt_w"/>
                                          </p:val>
                                        </p:tav>
                                      </p:tavLst>
                                    </p:anim>
                                    <p:anim calcmode="lin" valueType="num">
                                      <p:cBhvr>
                                        <p:cTn id="24" dur="1000" fill="hold"/>
                                        <p:tgtEl>
                                          <p:spTgt spid="68"/>
                                        </p:tgtEl>
                                        <p:attrNameLst>
                                          <p:attrName>ppt_h</p:attrName>
                                        </p:attrNameLst>
                                      </p:cBhvr>
                                      <p:tavLst>
                                        <p:tav tm="0">
                                          <p:val>
                                            <p:fltVal val="0"/>
                                          </p:val>
                                        </p:tav>
                                        <p:tav tm="100000">
                                          <p:val>
                                            <p:strVal val="#ppt_h"/>
                                          </p:val>
                                        </p:tav>
                                      </p:tavLst>
                                    </p:anim>
                                    <p:anim calcmode="lin" valueType="num">
                                      <p:cBhvr>
                                        <p:cTn id="25" dur="1000" fill="hold"/>
                                        <p:tgtEl>
                                          <p:spTgt spid="68"/>
                                        </p:tgtEl>
                                        <p:attrNameLst>
                                          <p:attrName>style.rotation</p:attrName>
                                        </p:attrNameLst>
                                      </p:cBhvr>
                                      <p:tavLst>
                                        <p:tav tm="0">
                                          <p:val>
                                            <p:fltVal val="90"/>
                                          </p:val>
                                        </p:tav>
                                        <p:tav tm="100000">
                                          <p:val>
                                            <p:fltVal val="0"/>
                                          </p:val>
                                        </p:tav>
                                      </p:tavLst>
                                    </p:anim>
                                    <p:animEffect transition="in" filter="fade">
                                      <p:cBhvr>
                                        <p:cTn id="26"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Complete Binary 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Exercise</a:t>
            </a:r>
            <a:endParaRPr lang="x-none" dirty="0"/>
          </a:p>
        </p:txBody>
      </p:sp>
      <p:sp>
        <p:nvSpPr>
          <p:cNvPr id="3" name="TextBox 2"/>
          <p:cNvSpPr txBox="1"/>
          <p:nvPr/>
        </p:nvSpPr>
        <p:spPr>
          <a:xfrm>
            <a:off x="476205" y="2224585"/>
            <a:ext cx="7754112" cy="2308324"/>
          </a:xfrm>
          <a:prstGeom prst="rect">
            <a:avLst/>
          </a:prstGeom>
          <a:noFill/>
        </p:spPr>
        <p:txBody>
          <a:bodyPr wrap="square" rtlCol="0">
            <a:spAutoFit/>
          </a:bodyPr>
          <a:lstStyle/>
          <a:p>
            <a:r>
              <a:rPr lang="en-US" dirty="0" smtClean="0"/>
              <a:t>A full binary tree is always a complete binary tree but  vice versa may not be true. Why?</a:t>
            </a:r>
          </a:p>
          <a:p>
            <a:endParaRPr lang="en-US" dirty="0"/>
          </a:p>
          <a:p>
            <a:r>
              <a:rPr lang="en-US" dirty="0" smtClean="0"/>
              <a:t>A complete binary tree has L labels. How many nodes it may have in both minimum and maximum cases?</a:t>
            </a:r>
          </a:p>
          <a:p>
            <a:endParaRPr lang="en-US" dirty="0"/>
          </a:p>
          <a:p>
            <a:r>
              <a:rPr lang="en-US" dirty="0"/>
              <a:t>A complete binary tree has L labels</a:t>
            </a:r>
            <a:r>
              <a:rPr lang="en-US" dirty="0" smtClean="0"/>
              <a:t>. At most, how many more nodes are required to make it a full binary tree?</a:t>
            </a:r>
            <a:endParaRPr lang="en-US" dirty="0"/>
          </a:p>
        </p:txBody>
      </p:sp>
    </p:spTree>
    <p:extLst>
      <p:ext uri="{BB962C8B-B14F-4D97-AF65-F5344CB8AC3E}">
        <p14:creationId xmlns:p14="http://schemas.microsoft.com/office/powerpoint/2010/main" val="495549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3" name="TextBox 2"/>
          <p:cNvSpPr txBox="1"/>
          <p:nvPr/>
        </p:nvSpPr>
        <p:spPr>
          <a:xfrm>
            <a:off x="476205" y="2224585"/>
            <a:ext cx="7754112" cy="2769989"/>
          </a:xfrm>
          <a:prstGeom prst="rect">
            <a:avLst/>
          </a:prstGeom>
          <a:noFill/>
        </p:spPr>
        <p:txBody>
          <a:bodyPr wrap="square" rtlCol="0">
            <a:spAutoFit/>
          </a:bodyPr>
          <a:lstStyle/>
          <a:p>
            <a:pPr lvl="0" algn="just">
              <a:spcBef>
                <a:spcPts val="400"/>
              </a:spcBef>
              <a:spcAft>
                <a:spcPts val="400"/>
              </a:spcAft>
              <a:buClr>
                <a:prstClr val="black"/>
              </a:buClr>
            </a:pPr>
            <a:r>
              <a:rPr lang="en-US" sz="2000" dirty="0">
                <a:solidFill>
                  <a:prstClr val="black"/>
                </a:solidFill>
              </a:rPr>
              <a:t>Systematic way of visiting all the nodes.</a:t>
            </a:r>
          </a:p>
          <a:p>
            <a:pPr lvl="0" algn="just">
              <a:spcBef>
                <a:spcPts val="400"/>
              </a:spcBef>
              <a:spcAft>
                <a:spcPts val="400"/>
              </a:spcAft>
              <a:buClr>
                <a:prstClr val="black"/>
              </a:buClr>
            </a:pPr>
            <a:r>
              <a:rPr lang="en-US" sz="2000" dirty="0">
                <a:solidFill>
                  <a:prstClr val="black"/>
                </a:solidFill>
              </a:rPr>
              <a:t>Methods:</a:t>
            </a:r>
          </a:p>
          <a:p>
            <a:pPr marL="225425" lvl="1" algn="just">
              <a:spcBef>
                <a:spcPts val="400"/>
              </a:spcBef>
              <a:spcAft>
                <a:spcPts val="400"/>
              </a:spcAft>
              <a:buClr>
                <a:prstClr val="black"/>
              </a:buClr>
            </a:pPr>
            <a:r>
              <a:rPr lang="en-US" dirty="0" err="1" smtClean="0">
                <a:solidFill>
                  <a:prstClr val="black"/>
                </a:solidFill>
              </a:rPr>
              <a:t>Inorder</a:t>
            </a:r>
            <a:endParaRPr lang="en-US" dirty="0">
              <a:solidFill>
                <a:prstClr val="black"/>
              </a:solidFill>
            </a:endParaRPr>
          </a:p>
          <a:p>
            <a:pPr marL="225425" lvl="1" algn="just">
              <a:spcBef>
                <a:spcPts val="400"/>
              </a:spcBef>
              <a:spcAft>
                <a:spcPts val="400"/>
              </a:spcAft>
              <a:buClr>
                <a:prstClr val="black"/>
              </a:buClr>
            </a:pPr>
            <a:r>
              <a:rPr lang="en-US" dirty="0" smtClean="0">
                <a:solidFill>
                  <a:prstClr val="black"/>
                </a:solidFill>
              </a:rPr>
              <a:t>Preorder</a:t>
            </a:r>
          </a:p>
          <a:p>
            <a:pPr marL="225425" lvl="1" algn="just">
              <a:spcBef>
                <a:spcPts val="400"/>
              </a:spcBef>
              <a:spcAft>
                <a:spcPts val="400"/>
              </a:spcAft>
              <a:buClr>
                <a:prstClr val="black"/>
              </a:buClr>
            </a:pPr>
            <a:r>
              <a:rPr lang="en-US" dirty="0" err="1">
                <a:solidFill>
                  <a:prstClr val="black"/>
                </a:solidFill>
              </a:rPr>
              <a:t>Postorder</a:t>
            </a:r>
            <a:endParaRPr lang="en-US" dirty="0">
              <a:solidFill>
                <a:prstClr val="black"/>
              </a:solidFill>
            </a:endParaRPr>
          </a:p>
          <a:p>
            <a:pPr lvl="0" algn="just">
              <a:spcBef>
                <a:spcPts val="400"/>
              </a:spcBef>
              <a:spcAft>
                <a:spcPts val="400"/>
              </a:spcAft>
              <a:buClr>
                <a:prstClr val="black"/>
              </a:buClr>
            </a:pPr>
            <a:r>
              <a:rPr lang="en-US" sz="2000" dirty="0" smtClean="0">
                <a:solidFill>
                  <a:prstClr val="black"/>
                </a:solidFill>
              </a:rPr>
              <a:t>They </a:t>
            </a:r>
            <a:r>
              <a:rPr lang="en-US" sz="2000" dirty="0">
                <a:solidFill>
                  <a:prstClr val="black"/>
                </a:solidFill>
              </a:rPr>
              <a:t>all traverse the left </a:t>
            </a:r>
            <a:r>
              <a:rPr lang="en-US" sz="2000" dirty="0" err="1">
                <a:solidFill>
                  <a:prstClr val="black"/>
                </a:solidFill>
              </a:rPr>
              <a:t>subtree</a:t>
            </a:r>
            <a:r>
              <a:rPr lang="en-US" sz="2000" dirty="0">
                <a:solidFill>
                  <a:prstClr val="black"/>
                </a:solidFill>
              </a:rPr>
              <a:t> before the right </a:t>
            </a:r>
            <a:r>
              <a:rPr lang="en-US" sz="2000" dirty="0" err="1">
                <a:solidFill>
                  <a:prstClr val="black"/>
                </a:solidFill>
              </a:rPr>
              <a:t>subtree</a:t>
            </a:r>
            <a:r>
              <a:rPr lang="en-US" sz="2000" dirty="0">
                <a:solidFill>
                  <a:prstClr val="black"/>
                </a:solidFill>
              </a:rPr>
              <a:t>.</a:t>
            </a:r>
          </a:p>
          <a:p>
            <a:pPr lvl="0" algn="just">
              <a:spcBef>
                <a:spcPts val="400"/>
              </a:spcBef>
              <a:spcAft>
                <a:spcPts val="400"/>
              </a:spcAft>
              <a:buClr>
                <a:prstClr val="black"/>
              </a:buClr>
            </a:pPr>
            <a:endParaRPr lang="en-US" sz="2000" dirty="0">
              <a:solidFill>
                <a:prstClr val="black"/>
              </a:solidFill>
            </a:endParaRPr>
          </a:p>
        </p:txBody>
      </p:sp>
    </p:spTree>
    <p:extLst>
      <p:ext uri="{BB962C8B-B14F-4D97-AF65-F5344CB8AC3E}">
        <p14:creationId xmlns:p14="http://schemas.microsoft.com/office/powerpoint/2010/main" val="1896985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10461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6906526" y="408791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230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5146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5146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3476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4584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27" name="Straight Arrow Connector 26"/>
          <p:cNvCxnSpPr>
            <a:stCxn id="11" idx="4"/>
            <a:endCxn id="26" idx="0"/>
          </p:cNvCxnSpPr>
          <p:nvPr/>
        </p:nvCxnSpPr>
        <p:spPr>
          <a:xfrm>
            <a:off x="7202362" y="463476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0" name="Oval 49"/>
          <p:cNvSpPr/>
          <p:nvPr/>
        </p:nvSpPr>
        <p:spPr>
          <a:xfrm>
            <a:off x="13908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7655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52" name="Oval 51"/>
          <p:cNvSpPr/>
          <p:nvPr/>
        </p:nvSpPr>
        <p:spPr>
          <a:xfrm>
            <a:off x="20902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53" name="Oval 52"/>
          <p:cNvSpPr/>
          <p:nvPr/>
        </p:nvSpPr>
        <p:spPr>
          <a:xfrm>
            <a:off x="3561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54" name="Oval 53"/>
          <p:cNvSpPr/>
          <p:nvPr/>
        </p:nvSpPr>
        <p:spPr>
          <a:xfrm>
            <a:off x="24345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0747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0589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0614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16866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0614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23860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6520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3949208" y="2162556"/>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6015161" y="211478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5478273" y="30980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5774109" y="266163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6310997" y="266163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5450345" y="364492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5817657" y="40560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5774109" y="364492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909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xit"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3"/>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4"/>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5"/>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7"/>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6" grpId="0" animBg="1"/>
      <p:bldP spid="50" grpId="0" animBg="1"/>
      <p:bldP spid="51" grpId="0" animBg="1"/>
      <p:bldP spid="52" grpId="0" animBg="1"/>
      <p:bldP spid="53" grpId="0" animBg="1"/>
      <p:bldP spid="54" grpId="0" animBg="1"/>
      <p:bldP spid="55" grpId="0" animBg="1"/>
      <p:bldP spid="62" grpId="0" animBg="1"/>
      <p:bldP spid="78" grpId="0" animBg="1"/>
      <p:bldP spid="79" grpId="0" animBg="1"/>
      <p:bldP spid="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20732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14479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52" name="Oval 51"/>
          <p:cNvSpPr/>
          <p:nvPr/>
        </p:nvSpPr>
        <p:spPr>
          <a:xfrm>
            <a:off x="27726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53" name="Oval 52"/>
          <p:cNvSpPr/>
          <p:nvPr/>
        </p:nvSpPr>
        <p:spPr>
          <a:xfrm>
            <a:off x="10385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54" name="Oval 53"/>
          <p:cNvSpPr/>
          <p:nvPr/>
        </p:nvSpPr>
        <p:spPr>
          <a:xfrm>
            <a:off x="31169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7571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7413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7438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23690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7438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30684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13344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4814148" y="211101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675089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6214010"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6509846"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7046734"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6186082"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6553394"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6509846"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453955" y="2186219"/>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2" name="Oval 71"/>
          <p:cNvSpPr/>
          <p:nvPr/>
        </p:nvSpPr>
        <p:spPr>
          <a:xfrm>
            <a:off x="44562"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3" name="Oval 72"/>
          <p:cNvSpPr/>
          <p:nvPr/>
        </p:nvSpPr>
        <p:spPr>
          <a:xfrm>
            <a:off x="763126"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749791" y="2733066"/>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340398" y="2733066"/>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3565180"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7" name="Oval 76"/>
          <p:cNvSpPr/>
          <p:nvPr/>
        </p:nvSpPr>
        <p:spPr>
          <a:xfrm>
            <a:off x="3909476"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3533886"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3861016"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27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mph" presetSubtype="2" fill="hold" nodeType="withEffect">
                                  <p:stCondLst>
                                    <p:cond delay="0"/>
                                  </p:stCondLst>
                                  <p:childTnLst>
                                    <p:animClr clrSpc="rgb" dir="cw">
                                      <p:cBhvr>
                                        <p:cTn id="28" dur="500" fill="hold"/>
                                        <p:tgtEl>
                                          <p:spTgt spid="52"/>
                                        </p:tgtEl>
                                        <p:attrNameLst>
                                          <p:attrName>fillcolor</p:attrName>
                                        </p:attrNameLst>
                                      </p:cBhvr>
                                      <p:to>
                                        <a:schemeClr val="bg1"/>
                                      </p:to>
                                    </p:animClr>
                                    <p:set>
                                      <p:cBhvr>
                                        <p:cTn id="29" dur="500" fill="hold"/>
                                        <p:tgtEl>
                                          <p:spTgt spid="52"/>
                                        </p:tgtEl>
                                        <p:attrNameLst>
                                          <p:attrName>fill.type</p:attrName>
                                        </p:attrNameLst>
                                      </p:cBhvr>
                                      <p:to>
                                        <p:strVal val="solid"/>
                                      </p:to>
                                    </p:set>
                                    <p:set>
                                      <p:cBhvr>
                                        <p:cTn id="30" dur="500" fill="hold"/>
                                        <p:tgtEl>
                                          <p:spTgt spid="52"/>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54"/>
                                        </p:tgtEl>
                                        <p:attrNameLst>
                                          <p:attrName>fillcolor</p:attrName>
                                        </p:attrNameLst>
                                      </p:cBhvr>
                                      <p:to>
                                        <a:schemeClr val="bg1"/>
                                      </p:to>
                                    </p:animClr>
                                    <p:set>
                                      <p:cBhvr>
                                        <p:cTn id="33" dur="500" fill="hold"/>
                                        <p:tgtEl>
                                          <p:spTgt spid="54"/>
                                        </p:tgtEl>
                                        <p:attrNameLst>
                                          <p:attrName>fill.type</p:attrName>
                                        </p:attrNameLst>
                                      </p:cBhvr>
                                      <p:to>
                                        <p:strVal val="solid"/>
                                      </p:to>
                                    </p:set>
                                    <p:set>
                                      <p:cBhvr>
                                        <p:cTn id="34" dur="500" fill="hold"/>
                                        <p:tgtEl>
                                          <p:spTgt spid="5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50"/>
                                        </p:tgtEl>
                                        <p:attrNameLst>
                                          <p:attrName>fillcolor</p:attrName>
                                        </p:attrNameLst>
                                      </p:cBhvr>
                                      <p:to>
                                        <a:schemeClr val="bg1"/>
                                      </p:to>
                                    </p:animClr>
                                    <p:set>
                                      <p:cBhvr>
                                        <p:cTn id="37" dur="500" fill="hold"/>
                                        <p:tgtEl>
                                          <p:spTgt spid="50"/>
                                        </p:tgtEl>
                                        <p:attrNameLst>
                                          <p:attrName>fill.type</p:attrName>
                                        </p:attrNameLst>
                                      </p:cBhvr>
                                      <p:to>
                                        <p:strVal val="solid"/>
                                      </p:to>
                                    </p:set>
                                    <p:set>
                                      <p:cBhvr>
                                        <p:cTn id="38" dur="500" fill="hold"/>
                                        <p:tgtEl>
                                          <p:spTgt spid="5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71" grpId="0" animBg="1"/>
      <p:bldP spid="72" grpId="0" animBg="1"/>
      <p:bldP spid="73" grpId="0" animBg="1"/>
      <p:bldP spid="76" grpId="0" animBg="1"/>
      <p:bldP spid="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3305158"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969807" y="216234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7292202"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7588038"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8124926"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7264274"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7631586"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7588038"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1290182" y="216234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2" name="Oval 71"/>
          <p:cNvSpPr/>
          <p:nvPr/>
        </p:nvSpPr>
        <p:spPr>
          <a:xfrm>
            <a:off x="880789"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3" name="Oval 72"/>
          <p:cNvSpPr/>
          <p:nvPr/>
        </p:nvSpPr>
        <p:spPr>
          <a:xfrm>
            <a:off x="1599353"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1586018" y="270919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1176625" y="270919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4288524"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7" name="Oval 76"/>
          <p:cNvSpPr/>
          <p:nvPr/>
        </p:nvSpPr>
        <p:spPr>
          <a:xfrm>
            <a:off x="4632820"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4257230"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4584360"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7" name="Oval 36"/>
          <p:cNvSpPr/>
          <p:nvPr/>
        </p:nvSpPr>
        <p:spPr>
          <a:xfrm>
            <a:off x="289118" y="2162556"/>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38" name="Oval 37"/>
          <p:cNvSpPr/>
          <p:nvPr/>
        </p:nvSpPr>
        <p:spPr>
          <a:xfrm>
            <a:off x="2277876"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508105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834485"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41" name="Straight Arrow Connector 40"/>
          <p:cNvCxnSpPr>
            <a:stCxn id="40" idx="4"/>
          </p:cNvCxnSpPr>
          <p:nvPr/>
        </p:nvCxnSpPr>
        <p:spPr>
          <a:xfrm flipH="1">
            <a:off x="6806557"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7173869"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43" name="Straight Arrow Connector 42"/>
          <p:cNvCxnSpPr>
            <a:stCxn id="40" idx="4"/>
            <a:endCxn id="42" idx="0"/>
          </p:cNvCxnSpPr>
          <p:nvPr/>
        </p:nvCxnSpPr>
        <p:spPr>
          <a:xfrm>
            <a:off x="7130321"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196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500" fill="hold"/>
                                        <p:tgtEl>
                                          <p:spTgt spid="37"/>
                                        </p:tgtEl>
                                        <p:attrNameLst>
                                          <p:attrName>fillcolor</p:attrName>
                                        </p:attrNameLst>
                                      </p:cBhvr>
                                      <p:to>
                                        <a:srgbClr val="FF3535"/>
                                      </p:to>
                                    </p:animClr>
                                    <p:set>
                                      <p:cBhvr>
                                        <p:cTn id="13" dur="500" fill="hold"/>
                                        <p:tgtEl>
                                          <p:spTgt spid="37"/>
                                        </p:tgtEl>
                                        <p:attrNameLst>
                                          <p:attrName>fill.type</p:attrName>
                                        </p:attrNameLst>
                                      </p:cBhvr>
                                      <p:to>
                                        <p:strVal val="solid"/>
                                      </p:to>
                                    </p:set>
                                    <p:set>
                                      <p:cBhvr>
                                        <p:cTn id="14" dur="500" fill="hold"/>
                                        <p:tgtEl>
                                          <p:spTgt spid="37"/>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71"/>
                                        </p:tgtEl>
                                        <p:attrNameLst>
                                          <p:attrName>fillcolor</p:attrName>
                                        </p:attrNameLst>
                                      </p:cBhvr>
                                      <p:to>
                                        <a:schemeClr val="bg1"/>
                                      </p:to>
                                    </p:animClr>
                                    <p:set>
                                      <p:cBhvr>
                                        <p:cTn id="17" dur="500" fill="hold"/>
                                        <p:tgtEl>
                                          <p:spTgt spid="71"/>
                                        </p:tgtEl>
                                        <p:attrNameLst>
                                          <p:attrName>fill.type</p:attrName>
                                        </p:attrNameLst>
                                      </p:cBhvr>
                                      <p:to>
                                        <p:strVal val="solid"/>
                                      </p:to>
                                    </p:set>
                                    <p:set>
                                      <p:cBhvr>
                                        <p:cTn id="18" dur="500" fill="hold"/>
                                        <p:tgtEl>
                                          <p:spTgt spid="71"/>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73"/>
                                        </p:tgtEl>
                                        <p:attrNameLst>
                                          <p:attrName>fillcolor</p:attrName>
                                        </p:attrNameLst>
                                      </p:cBhvr>
                                      <p:to>
                                        <a:schemeClr val="bg1"/>
                                      </p:to>
                                    </p:animClr>
                                    <p:set>
                                      <p:cBhvr>
                                        <p:cTn id="21" dur="500" fill="hold"/>
                                        <p:tgtEl>
                                          <p:spTgt spid="73"/>
                                        </p:tgtEl>
                                        <p:attrNameLst>
                                          <p:attrName>fill.type</p:attrName>
                                        </p:attrNameLst>
                                      </p:cBhvr>
                                      <p:to>
                                        <p:strVal val="solid"/>
                                      </p:to>
                                    </p:set>
                                    <p:set>
                                      <p:cBhvr>
                                        <p:cTn id="22" dur="500" fill="hold"/>
                                        <p:tgtEl>
                                          <p:spTgt spid="73"/>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37"/>
                                        </p:tgtEl>
                                        <p:attrNameLst>
                                          <p:attrName>fillcolor</p:attrName>
                                        </p:attrNameLst>
                                      </p:cBhvr>
                                      <p:to>
                                        <a:schemeClr val="bg1"/>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71"/>
                                        </p:tgtEl>
                                        <p:attrNameLst>
                                          <p:attrName>fillcolor</p:attrName>
                                        </p:attrNameLst>
                                      </p:cBhvr>
                                      <p:to>
                                        <a:srgbClr val="FF3535"/>
                                      </p:to>
                                    </p:animClr>
                                    <p:set>
                                      <p:cBhvr>
                                        <p:cTn id="39" dur="500" fill="hold"/>
                                        <p:tgtEl>
                                          <p:spTgt spid="71"/>
                                        </p:tgtEl>
                                        <p:attrNameLst>
                                          <p:attrName>fill.type</p:attrName>
                                        </p:attrNameLst>
                                      </p:cBhvr>
                                      <p:to>
                                        <p:strVal val="solid"/>
                                      </p:to>
                                    </p:set>
                                    <p:set>
                                      <p:cBhvr>
                                        <p:cTn id="40" dur="500" fill="hold"/>
                                        <p:tgtEl>
                                          <p:spTgt spid="7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500" fill="hold"/>
                                        <p:tgtEl>
                                          <p:spTgt spid="71"/>
                                        </p:tgtEl>
                                        <p:attrNameLst>
                                          <p:attrName>fillcolor</p:attrName>
                                        </p:attrNameLst>
                                      </p:cBhvr>
                                      <p:to>
                                        <a:schemeClr val="bg1"/>
                                      </p:to>
                                    </p:animClr>
                                    <p:set>
                                      <p:cBhvr>
                                        <p:cTn id="45" dur="500" fill="hold"/>
                                        <p:tgtEl>
                                          <p:spTgt spid="71"/>
                                        </p:tgtEl>
                                        <p:attrNameLst>
                                          <p:attrName>fill.type</p:attrName>
                                        </p:attrNameLst>
                                      </p:cBhvr>
                                      <p:to>
                                        <p:strVal val="solid"/>
                                      </p:to>
                                    </p:set>
                                    <p:set>
                                      <p:cBhvr>
                                        <p:cTn id="46" dur="500" fill="hold"/>
                                        <p:tgtEl>
                                          <p:spTgt spid="71"/>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38"/>
                                        </p:tgtEl>
                                        <p:attrNameLst>
                                          <p:attrName>fillcolor</p:attrName>
                                        </p:attrNameLst>
                                      </p:cBhvr>
                                      <p:to>
                                        <a:srgbClr val="FF3535"/>
                                      </p:to>
                                    </p:animClr>
                                    <p:set>
                                      <p:cBhvr>
                                        <p:cTn id="49" dur="500" fill="hold"/>
                                        <p:tgtEl>
                                          <p:spTgt spid="38"/>
                                        </p:tgtEl>
                                        <p:attrNameLst>
                                          <p:attrName>fill.type</p:attrName>
                                        </p:attrNameLst>
                                      </p:cBhvr>
                                      <p:to>
                                        <p:strVal val="solid"/>
                                      </p:to>
                                    </p:set>
                                    <p:set>
                                      <p:cBhvr>
                                        <p:cTn id="50" dur="500" fill="hold"/>
                                        <p:tgtEl>
                                          <p:spTgt spid="38"/>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500" fill="hold"/>
                                        <p:tgtEl>
                                          <p:spTgt spid="50"/>
                                        </p:tgtEl>
                                        <p:attrNameLst>
                                          <p:attrName>fillcolor</p:attrName>
                                        </p:attrNameLst>
                                      </p:cBhvr>
                                      <p:to>
                                        <a:srgbClr val="FF3535"/>
                                      </p:to>
                                    </p:animClr>
                                    <p:set>
                                      <p:cBhvr>
                                        <p:cTn id="55" dur="500" fill="hold"/>
                                        <p:tgtEl>
                                          <p:spTgt spid="50"/>
                                        </p:tgtEl>
                                        <p:attrNameLst>
                                          <p:attrName>fill.type</p:attrName>
                                        </p:attrNameLst>
                                      </p:cBhvr>
                                      <p:to>
                                        <p:strVal val="solid"/>
                                      </p:to>
                                    </p:set>
                                    <p:set>
                                      <p:cBhvr>
                                        <p:cTn id="56" dur="500" fill="hold"/>
                                        <p:tgtEl>
                                          <p:spTgt spid="50"/>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500" fill="hold"/>
                                        <p:tgtEl>
                                          <p:spTgt spid="38"/>
                                        </p:tgtEl>
                                        <p:attrNameLst>
                                          <p:attrName>fillcolor</p:attrName>
                                        </p:attrNameLst>
                                      </p:cBhvr>
                                      <p:to>
                                        <a:schemeClr val="bg1"/>
                                      </p:to>
                                    </p:animClr>
                                    <p:set>
                                      <p:cBhvr>
                                        <p:cTn id="59" dur="500" fill="hold"/>
                                        <p:tgtEl>
                                          <p:spTgt spid="38"/>
                                        </p:tgtEl>
                                        <p:attrNameLst>
                                          <p:attrName>fill.type</p:attrName>
                                        </p:attrNameLst>
                                      </p:cBhvr>
                                      <p:to>
                                        <p:strVal val="solid"/>
                                      </p:to>
                                    </p:set>
                                    <p:set>
                                      <p:cBhvr>
                                        <p:cTn id="60" dur="500" fill="hold"/>
                                        <p:tgtEl>
                                          <p:spTgt spid="38"/>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500" fill="hold"/>
                                        <p:tgtEl>
                                          <p:spTgt spid="76"/>
                                        </p:tgtEl>
                                        <p:attrNameLst>
                                          <p:attrName>fillcolor</p:attrName>
                                        </p:attrNameLst>
                                      </p:cBhvr>
                                      <p:to>
                                        <a:srgbClr val="FF3535"/>
                                      </p:to>
                                    </p:animClr>
                                    <p:set>
                                      <p:cBhvr>
                                        <p:cTn id="65" dur="500" fill="hold"/>
                                        <p:tgtEl>
                                          <p:spTgt spid="76"/>
                                        </p:tgtEl>
                                        <p:attrNameLst>
                                          <p:attrName>fill.type</p:attrName>
                                        </p:attrNameLst>
                                      </p:cBhvr>
                                      <p:to>
                                        <p:strVal val="solid"/>
                                      </p:to>
                                    </p:set>
                                    <p:set>
                                      <p:cBhvr>
                                        <p:cTn id="66" dur="500" fill="hold"/>
                                        <p:tgtEl>
                                          <p:spTgt spid="7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500" fill="hold"/>
                                        <p:tgtEl>
                                          <p:spTgt spid="50"/>
                                        </p:tgtEl>
                                        <p:attrNameLst>
                                          <p:attrName>fillcolor</p:attrName>
                                        </p:attrNameLst>
                                      </p:cBhvr>
                                      <p:to>
                                        <a:schemeClr val="bg1"/>
                                      </p:to>
                                    </p:animClr>
                                    <p:set>
                                      <p:cBhvr>
                                        <p:cTn id="69" dur="500" fill="hold"/>
                                        <p:tgtEl>
                                          <p:spTgt spid="50"/>
                                        </p:tgtEl>
                                        <p:attrNameLst>
                                          <p:attrName>fill.type</p:attrName>
                                        </p:attrNameLst>
                                      </p:cBhvr>
                                      <p:to>
                                        <p:strVal val="solid"/>
                                      </p:to>
                                    </p:set>
                                    <p:set>
                                      <p:cBhvr>
                                        <p:cTn id="70" dur="500" fill="hold"/>
                                        <p:tgtEl>
                                          <p:spTgt spid="50"/>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500" fill="hold"/>
                                        <p:tgtEl>
                                          <p:spTgt spid="77"/>
                                        </p:tgtEl>
                                        <p:attrNameLst>
                                          <p:attrName>fillcolor</p:attrName>
                                        </p:attrNameLst>
                                      </p:cBhvr>
                                      <p:to>
                                        <a:srgbClr val="FF3535"/>
                                      </p:to>
                                    </p:animClr>
                                    <p:set>
                                      <p:cBhvr>
                                        <p:cTn id="73" dur="500" fill="hold"/>
                                        <p:tgtEl>
                                          <p:spTgt spid="77"/>
                                        </p:tgtEl>
                                        <p:attrNameLst>
                                          <p:attrName>fill.type</p:attrName>
                                        </p:attrNameLst>
                                      </p:cBhvr>
                                      <p:to>
                                        <p:strVal val="solid"/>
                                      </p:to>
                                    </p:set>
                                    <p:set>
                                      <p:cBhvr>
                                        <p:cTn id="74" dur="500" fill="hold"/>
                                        <p:tgtEl>
                                          <p:spTgt spid="77"/>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hidden"/>
                                      </p:to>
                                    </p:set>
                                  </p:childTnLst>
                                </p:cTn>
                              </p:par>
                              <p:par>
                                <p:cTn id="79" presetID="1" presetClass="emph" presetSubtype="2" fill="hold" nodeType="withEffect">
                                  <p:stCondLst>
                                    <p:cond delay="0"/>
                                  </p:stCondLst>
                                  <p:childTnLst>
                                    <p:animClr clrSpc="rgb" dir="cw">
                                      <p:cBhvr>
                                        <p:cTn id="80" dur="500" fill="hold"/>
                                        <p:tgtEl>
                                          <p:spTgt spid="76"/>
                                        </p:tgtEl>
                                        <p:attrNameLst>
                                          <p:attrName>fillcolor</p:attrName>
                                        </p:attrNameLst>
                                      </p:cBhvr>
                                      <p:to>
                                        <a:srgbClr val="FF3535"/>
                                      </p:to>
                                    </p:animClr>
                                    <p:set>
                                      <p:cBhvr>
                                        <p:cTn id="81" dur="500" fill="hold"/>
                                        <p:tgtEl>
                                          <p:spTgt spid="76"/>
                                        </p:tgtEl>
                                        <p:attrNameLst>
                                          <p:attrName>fill.type</p:attrName>
                                        </p:attrNameLst>
                                      </p:cBhvr>
                                      <p:to>
                                        <p:strVal val="solid"/>
                                      </p:to>
                                    </p:set>
                                    <p:set>
                                      <p:cBhvr>
                                        <p:cTn id="82" dur="500" fill="hold"/>
                                        <p:tgtEl>
                                          <p:spTgt spid="76"/>
                                        </p:tgtEl>
                                        <p:attrNameLst>
                                          <p:attrName>fill.on</p:attrName>
                                        </p:attrNameLst>
                                      </p:cBhvr>
                                      <p:to>
                                        <p:strVal val="true"/>
                                      </p:to>
                                    </p:set>
                                  </p:childTnLst>
                                </p:cTn>
                              </p:par>
                              <p:par>
                                <p:cTn id="83" presetID="1" presetClass="exit" presetSubtype="0" fill="hold" nodeType="withEffect">
                                  <p:stCondLst>
                                    <p:cond delay="0"/>
                                  </p:stCondLst>
                                  <p:childTnLst>
                                    <p:set>
                                      <p:cBhvr>
                                        <p:cTn id="84" dur="1" fill="hold">
                                          <p:stCondLst>
                                            <p:cond delay="0"/>
                                          </p:stCondLst>
                                        </p:cTn>
                                        <p:tgtEl>
                                          <p:spTgt spid="8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86"/>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500" fill="hold"/>
                                        <p:tgtEl>
                                          <p:spTgt spid="39"/>
                                        </p:tgtEl>
                                        <p:attrNameLst>
                                          <p:attrName>fillcolor</p:attrName>
                                        </p:attrNameLst>
                                      </p:cBhvr>
                                      <p:to>
                                        <a:srgbClr val="FF3535"/>
                                      </p:to>
                                    </p:animClr>
                                    <p:set>
                                      <p:cBhvr>
                                        <p:cTn id="93" dur="500" fill="hold"/>
                                        <p:tgtEl>
                                          <p:spTgt spid="39"/>
                                        </p:tgtEl>
                                        <p:attrNameLst>
                                          <p:attrName>fill.type</p:attrName>
                                        </p:attrNameLst>
                                      </p:cBhvr>
                                      <p:to>
                                        <p:strVal val="solid"/>
                                      </p:to>
                                    </p:set>
                                    <p:set>
                                      <p:cBhvr>
                                        <p:cTn id="94" dur="500" fill="hold"/>
                                        <p:tgtEl>
                                          <p:spTgt spid="39"/>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76"/>
                                        </p:tgtEl>
                                        <p:attrNameLst>
                                          <p:attrName>fillcolor</p:attrName>
                                        </p:attrNameLst>
                                      </p:cBhvr>
                                      <p:to>
                                        <a:schemeClr val="bg1"/>
                                      </p:to>
                                    </p:animClr>
                                    <p:set>
                                      <p:cBhvr>
                                        <p:cTn id="97" dur="500" fill="hold"/>
                                        <p:tgtEl>
                                          <p:spTgt spid="76"/>
                                        </p:tgtEl>
                                        <p:attrNameLst>
                                          <p:attrName>fill.type</p:attrName>
                                        </p:attrNameLst>
                                      </p:cBhvr>
                                      <p:to>
                                        <p:strVal val="solid"/>
                                      </p:to>
                                    </p:set>
                                    <p:set>
                                      <p:cBhvr>
                                        <p:cTn id="98" dur="500" fill="hold"/>
                                        <p:tgtEl>
                                          <p:spTgt spid="76"/>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500" fill="hold"/>
                                        <p:tgtEl>
                                          <p:spTgt spid="62"/>
                                        </p:tgtEl>
                                        <p:attrNameLst>
                                          <p:attrName>fillcolor</p:attrName>
                                        </p:attrNameLst>
                                      </p:cBhvr>
                                      <p:to>
                                        <a:srgbClr val="FF3535"/>
                                      </p:to>
                                    </p:animClr>
                                    <p:set>
                                      <p:cBhvr>
                                        <p:cTn id="103" dur="500" fill="hold"/>
                                        <p:tgtEl>
                                          <p:spTgt spid="62"/>
                                        </p:tgtEl>
                                        <p:attrNameLst>
                                          <p:attrName>fill.type</p:attrName>
                                        </p:attrNameLst>
                                      </p:cBhvr>
                                      <p:to>
                                        <p:strVal val="solid"/>
                                      </p:to>
                                    </p:set>
                                    <p:set>
                                      <p:cBhvr>
                                        <p:cTn id="104" dur="500" fill="hold"/>
                                        <p:tgtEl>
                                          <p:spTgt spid="62"/>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500" fill="hold"/>
                                        <p:tgtEl>
                                          <p:spTgt spid="39"/>
                                        </p:tgtEl>
                                        <p:attrNameLst>
                                          <p:attrName>fillcolor</p:attrName>
                                        </p:attrNameLst>
                                      </p:cBhvr>
                                      <p:to>
                                        <a:schemeClr val="bg1"/>
                                      </p:to>
                                    </p:animClr>
                                    <p:set>
                                      <p:cBhvr>
                                        <p:cTn id="107" dur="500" fill="hold"/>
                                        <p:tgtEl>
                                          <p:spTgt spid="39"/>
                                        </p:tgtEl>
                                        <p:attrNameLst>
                                          <p:attrName>fill.type</p:attrName>
                                        </p:attrNameLst>
                                      </p:cBhvr>
                                      <p:to>
                                        <p:strVal val="solid"/>
                                      </p:to>
                                    </p:set>
                                    <p:set>
                                      <p:cBhvr>
                                        <p:cTn id="108" dur="500" fill="hold"/>
                                        <p:tgtEl>
                                          <p:spTgt spid="39"/>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500" fill="hold"/>
                                        <p:tgtEl>
                                          <p:spTgt spid="62"/>
                                        </p:tgtEl>
                                        <p:attrNameLst>
                                          <p:attrName>fillcolor</p:attrName>
                                        </p:attrNameLst>
                                      </p:cBhvr>
                                      <p:to>
                                        <a:schemeClr val="bg1"/>
                                      </p:to>
                                    </p:animClr>
                                    <p:set>
                                      <p:cBhvr>
                                        <p:cTn id="113" dur="500" fill="hold"/>
                                        <p:tgtEl>
                                          <p:spTgt spid="62"/>
                                        </p:tgtEl>
                                        <p:attrNameLst>
                                          <p:attrName>fill.type</p:attrName>
                                        </p:attrNameLst>
                                      </p:cBhvr>
                                      <p:to>
                                        <p:strVal val="solid"/>
                                      </p:to>
                                    </p:set>
                                    <p:set>
                                      <p:cBhvr>
                                        <p:cTn id="114" dur="500" fill="hold"/>
                                        <p:tgtEl>
                                          <p:spTgt spid="62"/>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78"/>
                                        </p:tgtEl>
                                        <p:attrNameLst>
                                          <p:attrName>fillcolor</p:attrName>
                                        </p:attrNameLst>
                                      </p:cBhvr>
                                      <p:to>
                                        <a:srgbClr val="FF3535"/>
                                      </p:to>
                                    </p:animClr>
                                    <p:set>
                                      <p:cBhvr>
                                        <p:cTn id="117" dur="500" fill="hold"/>
                                        <p:tgtEl>
                                          <p:spTgt spid="78"/>
                                        </p:tgtEl>
                                        <p:attrNameLst>
                                          <p:attrName>fill.type</p:attrName>
                                        </p:attrNameLst>
                                      </p:cBhvr>
                                      <p:to>
                                        <p:strVal val="solid"/>
                                      </p:to>
                                    </p:set>
                                    <p:set>
                                      <p:cBhvr>
                                        <p:cTn id="118" dur="500" fill="hold"/>
                                        <p:tgtEl>
                                          <p:spTgt spid="78"/>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500" fill="hold"/>
                                        <p:tgtEl>
                                          <p:spTgt spid="79"/>
                                        </p:tgtEl>
                                        <p:attrNameLst>
                                          <p:attrName>fillcolor</p:attrName>
                                        </p:attrNameLst>
                                      </p:cBhvr>
                                      <p:to>
                                        <a:srgbClr val="FF3535"/>
                                      </p:to>
                                    </p:animClr>
                                    <p:set>
                                      <p:cBhvr>
                                        <p:cTn id="121" dur="500" fill="hold"/>
                                        <p:tgtEl>
                                          <p:spTgt spid="79"/>
                                        </p:tgtEl>
                                        <p:attrNameLst>
                                          <p:attrName>fill.type</p:attrName>
                                        </p:attrNameLst>
                                      </p:cBhvr>
                                      <p:to>
                                        <p:strVal val="solid"/>
                                      </p:to>
                                    </p:set>
                                    <p:set>
                                      <p:cBhvr>
                                        <p:cTn id="122" dur="500" fill="hold"/>
                                        <p:tgtEl>
                                          <p:spTgt spid="79"/>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500" fill="hold"/>
                                        <p:tgtEl>
                                          <p:spTgt spid="83"/>
                                        </p:tgtEl>
                                        <p:attrNameLst>
                                          <p:attrName>fillcolor</p:attrName>
                                        </p:attrNameLst>
                                      </p:cBhvr>
                                      <p:to>
                                        <a:srgbClr val="FF3535"/>
                                      </p:to>
                                    </p:animClr>
                                    <p:set>
                                      <p:cBhvr>
                                        <p:cTn id="125" dur="500" fill="hold"/>
                                        <p:tgtEl>
                                          <p:spTgt spid="83"/>
                                        </p:tgtEl>
                                        <p:attrNameLst>
                                          <p:attrName>fill.type</p:attrName>
                                        </p:attrNameLst>
                                      </p:cBhvr>
                                      <p:to>
                                        <p:strVal val="solid"/>
                                      </p:to>
                                    </p:set>
                                    <p:set>
                                      <p:cBhvr>
                                        <p:cTn id="126" dur="500" fill="hold"/>
                                        <p:tgtEl>
                                          <p:spTgt spid="83"/>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grpId="0" nodeType="withEffect">
                                  <p:stCondLst>
                                    <p:cond delay="0"/>
                                  </p:stCondLst>
                                  <p:childTnLst>
                                    <p:set>
                                      <p:cBhvr>
                                        <p:cTn id="138" dur="1" fill="hold">
                                          <p:stCondLst>
                                            <p:cond delay="0"/>
                                          </p:stCondLst>
                                        </p:cTn>
                                        <p:tgtEl>
                                          <p:spTgt spid="79"/>
                                        </p:tgtEl>
                                        <p:attrNameLst>
                                          <p:attrName>style.visibility</p:attrName>
                                        </p:attrNameLst>
                                      </p:cBhvr>
                                      <p:to>
                                        <p:strVal val="hidden"/>
                                      </p:to>
                                    </p:set>
                                  </p:childTnLst>
                                </p:cTn>
                              </p:par>
                              <p:par>
                                <p:cTn id="139" presetID="1" presetClass="exit" presetSubtype="0" fill="hold" grpId="0" nodeType="withEffect">
                                  <p:stCondLst>
                                    <p:cond delay="0"/>
                                  </p:stCondLst>
                                  <p:childTnLst>
                                    <p:set>
                                      <p:cBhvr>
                                        <p:cTn id="140" dur="1" fill="hold">
                                          <p:stCondLst>
                                            <p:cond delay="0"/>
                                          </p:stCondLst>
                                        </p:cTn>
                                        <p:tgtEl>
                                          <p:spTgt spid="83"/>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80"/>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81"/>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82"/>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84"/>
                                        </p:tgtEl>
                                        <p:attrNameLst>
                                          <p:attrName>style.visibility</p:attrName>
                                        </p:attrNameLst>
                                      </p:cBhvr>
                                      <p:to>
                                        <p:strVal val="hidden"/>
                                      </p:to>
                                    </p:set>
                                  </p:childTnLst>
                                </p:cTn>
                              </p:par>
                              <p:par>
                                <p:cTn id="149" presetID="1" presetClass="emph" presetSubtype="2" fill="hold" nodeType="withEffect">
                                  <p:stCondLst>
                                    <p:cond delay="0"/>
                                  </p:stCondLst>
                                  <p:childTnLst>
                                    <p:animClr clrSpc="rgb" dir="cw">
                                      <p:cBhvr>
                                        <p:cTn id="150" dur="500" fill="hold"/>
                                        <p:tgtEl>
                                          <p:spTgt spid="78"/>
                                        </p:tgtEl>
                                        <p:attrNameLst>
                                          <p:attrName>fillcolor</p:attrName>
                                        </p:attrNameLst>
                                      </p:cBhvr>
                                      <p:to>
                                        <a:schemeClr val="bg1"/>
                                      </p:to>
                                    </p:animClr>
                                    <p:set>
                                      <p:cBhvr>
                                        <p:cTn id="151" dur="500" fill="hold"/>
                                        <p:tgtEl>
                                          <p:spTgt spid="78"/>
                                        </p:tgtEl>
                                        <p:attrNameLst>
                                          <p:attrName>fill.type</p:attrName>
                                        </p:attrNameLst>
                                      </p:cBhvr>
                                      <p:to>
                                        <p:strVal val="solid"/>
                                      </p:to>
                                    </p:set>
                                    <p:set>
                                      <p:cBhvr>
                                        <p:cTn id="152"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3" grpId="0" animBg="1"/>
      <p:bldP spid="72" grpId="0" animBg="1"/>
      <p:bldP spid="73" grpId="0" animBg="1"/>
      <p:bldP spid="77" grpId="0" animBg="1"/>
      <p:bldP spid="37" grpId="0" animBg="1"/>
      <p:bldP spid="38" grpId="0" animBg="1"/>
      <p:bldP spid="39" grpId="0" animBg="1"/>
      <p:bldP spid="40" grpId="0" animBg="1"/>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2527235"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137294" y="216234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1" name="Oval 70"/>
          <p:cNvSpPr/>
          <p:nvPr/>
        </p:nvSpPr>
        <p:spPr>
          <a:xfrm>
            <a:off x="994346" y="2162343"/>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6" name="Oval 75"/>
          <p:cNvSpPr/>
          <p:nvPr/>
        </p:nvSpPr>
        <p:spPr>
          <a:xfrm>
            <a:off x="330588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37" name="Oval 36"/>
          <p:cNvSpPr/>
          <p:nvPr/>
        </p:nvSpPr>
        <p:spPr>
          <a:xfrm>
            <a:off x="28911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38" name="Oval 37"/>
          <p:cNvSpPr/>
          <p:nvPr/>
        </p:nvSpPr>
        <p:spPr>
          <a:xfrm>
            <a:off x="1757961"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4166655" y="21623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206677"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41" name="Straight Arrow Connector 40"/>
          <p:cNvCxnSpPr>
            <a:stCxn id="40" idx="4"/>
          </p:cNvCxnSpPr>
          <p:nvPr/>
        </p:nvCxnSpPr>
        <p:spPr>
          <a:xfrm flipH="1">
            <a:off x="6178749"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6546061"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43" name="Straight Arrow Connector 42"/>
          <p:cNvCxnSpPr>
            <a:stCxn id="40" idx="4"/>
            <a:endCxn id="42" idx="0"/>
          </p:cNvCxnSpPr>
          <p:nvPr/>
        </p:nvCxnSpPr>
        <p:spPr>
          <a:xfrm>
            <a:off x="6502513"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0" name="Oval 29"/>
          <p:cNvSpPr/>
          <p:nvPr/>
        </p:nvSpPr>
        <p:spPr>
          <a:xfrm>
            <a:off x="7083094" y="22074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76209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30"/>
                                        </p:tgtEl>
                                        <p:attrNameLst>
                                          <p:attrName>fillcolor</p:attrName>
                                        </p:attrNameLst>
                                      </p:cBhvr>
                                      <p:to>
                                        <a:srgbClr val="FF3535"/>
                                      </p:to>
                                    </p:animClr>
                                    <p:set>
                                      <p:cBhvr>
                                        <p:cTn id="17" dur="500" fill="hold"/>
                                        <p:tgtEl>
                                          <p:spTgt spid="30"/>
                                        </p:tgtEl>
                                        <p:attrNameLst>
                                          <p:attrName>fill.type</p:attrName>
                                        </p:attrNameLst>
                                      </p:cBhvr>
                                      <p:to>
                                        <p:strVal val="solid"/>
                                      </p:to>
                                    </p:set>
                                    <p:set>
                                      <p:cBhvr>
                                        <p:cTn id="18" dur="500" fill="hold"/>
                                        <p:tgtEl>
                                          <p:spTgt spid="30"/>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40"/>
                                        </p:tgtEl>
                                        <p:attrNameLst>
                                          <p:attrName>fillcolor</p:attrName>
                                        </p:attrNameLst>
                                      </p:cBhvr>
                                      <p:to>
                                        <a:schemeClr val="bg1"/>
                                      </p:to>
                                    </p:animClr>
                                    <p:set>
                                      <p:cBhvr>
                                        <p:cTn id="21" dur="500" fill="hold"/>
                                        <p:tgtEl>
                                          <p:spTgt spid="40"/>
                                        </p:tgtEl>
                                        <p:attrNameLst>
                                          <p:attrName>fill.type</p:attrName>
                                        </p:attrNameLst>
                                      </p:cBhvr>
                                      <p:to>
                                        <p:strVal val="solid"/>
                                      </p:to>
                                    </p:set>
                                    <p:set>
                                      <p:cBhvr>
                                        <p:cTn id="22" dur="500" fill="hold"/>
                                        <p:tgtEl>
                                          <p:spTgt spid="40"/>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500" fill="hold"/>
                                        <p:tgtEl>
                                          <p:spTgt spid="78"/>
                                        </p:tgtEl>
                                        <p:attrNameLst>
                                          <p:attrName>fillcolor</p:attrName>
                                        </p:attrNameLst>
                                      </p:cBhvr>
                                      <p:to>
                                        <a:srgbClr val="FF3535"/>
                                      </p:to>
                                    </p:animClr>
                                    <p:set>
                                      <p:cBhvr>
                                        <p:cTn id="27" dur="500" fill="hold"/>
                                        <p:tgtEl>
                                          <p:spTgt spid="78"/>
                                        </p:tgtEl>
                                        <p:attrNameLst>
                                          <p:attrName>fill.type</p:attrName>
                                        </p:attrNameLst>
                                      </p:cBhvr>
                                      <p:to>
                                        <p:strVal val="solid"/>
                                      </p:to>
                                    </p:set>
                                    <p:set>
                                      <p:cBhvr>
                                        <p:cTn id="28" dur="500" fill="hold"/>
                                        <p:tgtEl>
                                          <p:spTgt spid="78"/>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30"/>
                                        </p:tgtEl>
                                        <p:attrNameLst>
                                          <p:attrName>fillcolor</p:attrName>
                                        </p:attrNameLst>
                                      </p:cBhvr>
                                      <p:to>
                                        <a:schemeClr val="bg1"/>
                                      </p:to>
                                    </p:animClr>
                                    <p:set>
                                      <p:cBhvr>
                                        <p:cTn id="31" dur="500" fill="hold"/>
                                        <p:tgtEl>
                                          <p:spTgt spid="30"/>
                                        </p:tgtEl>
                                        <p:attrNameLst>
                                          <p:attrName>fill.type</p:attrName>
                                        </p:attrNameLst>
                                      </p:cBhvr>
                                      <p:to>
                                        <p:strVal val="solid"/>
                                      </p:to>
                                    </p:set>
                                    <p:set>
                                      <p:cBhvr>
                                        <p:cTn id="32" dur="500" fill="hold"/>
                                        <p:tgtEl>
                                          <p:spTgt spid="3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500" fill="hold"/>
                                        <p:tgtEl>
                                          <p:spTgt spid="78"/>
                                        </p:tgtEl>
                                        <p:attrNameLst>
                                          <p:attrName>fillcolor</p:attrName>
                                        </p:attrNameLst>
                                      </p:cBhvr>
                                      <p:to>
                                        <a:schemeClr val="bg1"/>
                                      </p:to>
                                    </p:animClr>
                                    <p:set>
                                      <p:cBhvr>
                                        <p:cTn id="37" dur="500" fill="hold"/>
                                        <p:tgtEl>
                                          <p:spTgt spid="78"/>
                                        </p:tgtEl>
                                        <p:attrNameLst>
                                          <p:attrName>fill.type</p:attrName>
                                        </p:attrNameLst>
                                      </p:cBhvr>
                                      <p:to>
                                        <p:strVal val="solid"/>
                                      </p:to>
                                    </p:set>
                                    <p:set>
                                      <p:cBhvr>
                                        <p:cTn id="38"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rPr>
              <a:t>Tree</a:t>
            </a:r>
            <a:endParaRPr lang="en-US" sz="2400" dirty="0">
              <a:solidFill>
                <a:schemeClr val="tx1"/>
              </a:solidFill>
            </a:endParaRPr>
          </a:p>
          <a:p>
            <a:pPr marL="342900" indent="-342900">
              <a:buAutoNum type="arabicPeriod"/>
            </a:pPr>
            <a:r>
              <a:rPr lang="en-US" sz="2400" dirty="0" smtClean="0">
                <a:solidFill>
                  <a:schemeClr val="tx1"/>
                </a:solidFill>
              </a:rPr>
              <a:t>Basic Terminology</a:t>
            </a:r>
          </a:p>
          <a:p>
            <a:pPr marL="342900" indent="-342900">
              <a:buAutoNum type="arabicPeriod"/>
            </a:pPr>
            <a:r>
              <a:rPr lang="en-US" sz="2400" dirty="0" smtClean="0">
                <a:solidFill>
                  <a:schemeClr val="tx1"/>
                </a:solidFill>
              </a:rPr>
              <a:t>Binary Tree</a:t>
            </a:r>
          </a:p>
          <a:p>
            <a:pPr marL="800100" lvl="1" indent="-342900" algn="l">
              <a:buFont typeface="Arial" pitchFamily="34" charset="0"/>
              <a:buChar char="•"/>
            </a:pPr>
            <a:r>
              <a:rPr lang="en-US" sz="2000" dirty="0" smtClean="0">
                <a:solidFill>
                  <a:schemeClr val="tx1"/>
                </a:solidFill>
              </a:rPr>
              <a:t>Complete Binary Tree</a:t>
            </a:r>
          </a:p>
          <a:p>
            <a:pPr marL="800100" lvl="1" indent="-342900" algn="l">
              <a:buFont typeface="Arial" pitchFamily="34" charset="0"/>
              <a:buChar char="•"/>
            </a:pPr>
            <a:r>
              <a:rPr lang="en-US" sz="2000" dirty="0" smtClean="0">
                <a:solidFill>
                  <a:schemeClr val="tx1"/>
                </a:solidFill>
              </a:rPr>
              <a:t>Full Binary Tree</a:t>
            </a:r>
          </a:p>
          <a:p>
            <a:pPr marL="800100" lvl="1" indent="-342900" algn="l">
              <a:buFont typeface="Arial" pitchFamily="34" charset="0"/>
              <a:buChar char="•"/>
            </a:pPr>
            <a:r>
              <a:rPr lang="en-US" sz="2000" dirty="0" smtClean="0">
                <a:solidFill>
                  <a:schemeClr val="tx1"/>
                </a:solidFill>
              </a:rPr>
              <a:t>Balanced Tree</a:t>
            </a:r>
          </a:p>
          <a:p>
            <a:pPr marL="800100" lvl="1" indent="-342900" algn="l">
              <a:buFont typeface="Arial" pitchFamily="34" charset="0"/>
              <a:buChar char="•"/>
            </a:pPr>
            <a:r>
              <a:rPr lang="en-US" sz="2000" dirty="0" smtClean="0">
                <a:solidFill>
                  <a:schemeClr val="tx1"/>
                </a:solidFill>
              </a:rPr>
              <a:t>Tree Traversal</a:t>
            </a:r>
            <a:endParaRPr lang="en-US" sz="1800"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left </a:t>
            </a:r>
            <a:r>
              <a:rPr lang="en-US" sz="2000" dirty="0" err="1" smtClean="0">
                <a:solidFill>
                  <a:srgbClr val="FF0000"/>
                </a:solidFill>
              </a:rPr>
              <a:t>subtree</a:t>
            </a:r>
            <a:r>
              <a:rPr lang="en-US" sz="2000" dirty="0" smtClean="0">
                <a:solidFill>
                  <a:prstClr val="black"/>
                </a:solidFill>
              </a:rPr>
              <a:t> </a:t>
            </a:r>
          </a:p>
          <a:p>
            <a:pPr lvl="0" algn="just">
              <a:spcBef>
                <a:spcPts val="400"/>
              </a:spcBef>
              <a:spcAft>
                <a:spcPts val="400"/>
              </a:spcAft>
              <a:buClr>
                <a:prstClr val="black"/>
              </a:buClr>
            </a:pPr>
            <a:r>
              <a:rPr lang="en-US" sz="2000" dirty="0" smtClean="0">
                <a:solidFill>
                  <a:srgbClr val="FF0000"/>
                </a:solidFill>
              </a:rPr>
              <a:t>parent</a:t>
            </a:r>
            <a:r>
              <a:rPr lang="en-US" sz="2000" dirty="0" smtClean="0">
                <a:solidFill>
                  <a:prstClr val="black"/>
                </a:solidFill>
              </a:rPr>
              <a:t> </a:t>
            </a: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a:solidFill>
                <a:srgbClr val="FF0000"/>
              </a:solidFill>
            </a:endParaRPr>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09097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6906526" y="407426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37817"/>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37817"/>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21113"/>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3220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27" name="Straight Arrow Connector 26"/>
          <p:cNvCxnSpPr>
            <a:stCxn id="11" idx="4"/>
            <a:endCxn id="26" idx="0"/>
          </p:cNvCxnSpPr>
          <p:nvPr/>
        </p:nvCxnSpPr>
        <p:spPr>
          <a:xfrm>
            <a:off x="7202362" y="4621113"/>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338328" y="5590395"/>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29" name="TextBox 28"/>
          <p:cNvSpPr txBox="1"/>
          <p:nvPr/>
        </p:nvSpPr>
        <p:spPr>
          <a:xfrm>
            <a:off x="749808" y="5588648"/>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30" name="TextBox 29"/>
          <p:cNvSpPr txBox="1"/>
          <p:nvPr/>
        </p:nvSpPr>
        <p:spPr>
          <a:xfrm>
            <a:off x="1161288" y="5588648"/>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31" name="TextBox 30"/>
          <p:cNvSpPr txBox="1"/>
          <p:nvPr/>
        </p:nvSpPr>
        <p:spPr>
          <a:xfrm>
            <a:off x="1572768" y="5588648"/>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32" name="TextBox 31"/>
          <p:cNvSpPr txBox="1"/>
          <p:nvPr/>
        </p:nvSpPr>
        <p:spPr>
          <a:xfrm>
            <a:off x="1984248" y="5588648"/>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33" name="TextBox 32"/>
          <p:cNvSpPr txBox="1"/>
          <p:nvPr/>
        </p:nvSpPr>
        <p:spPr>
          <a:xfrm>
            <a:off x="2395728" y="5588648"/>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34" name="TextBox 33"/>
          <p:cNvSpPr txBox="1"/>
          <p:nvPr/>
        </p:nvSpPr>
        <p:spPr>
          <a:xfrm>
            <a:off x="2807208" y="5588648"/>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
        <p:nvSpPr>
          <p:cNvPr id="35" name="TextBox 34"/>
          <p:cNvSpPr txBox="1"/>
          <p:nvPr/>
        </p:nvSpPr>
        <p:spPr>
          <a:xfrm>
            <a:off x="3218688" y="5588648"/>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36" name="TextBox 35"/>
          <p:cNvSpPr txBox="1"/>
          <p:nvPr/>
        </p:nvSpPr>
        <p:spPr>
          <a:xfrm>
            <a:off x="3630168" y="5588648"/>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
        <p:nvSpPr>
          <p:cNvPr id="37" name="TextBox 36"/>
          <p:cNvSpPr txBox="1"/>
          <p:nvPr/>
        </p:nvSpPr>
        <p:spPr>
          <a:xfrm>
            <a:off x="4041648" y="5588648"/>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Tree>
    <p:extLst>
      <p:ext uri="{BB962C8B-B14F-4D97-AF65-F5344CB8AC3E}">
        <p14:creationId xmlns:p14="http://schemas.microsoft.com/office/powerpoint/2010/main" val="25711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9"/>
                                        </p:tgtEl>
                                        <p:attrNameLst>
                                          <p:attrName>fillcolor</p:attrName>
                                        </p:attrNameLst>
                                      </p:cBhvr>
                                      <p:to>
                                        <p:clrVal>
                                          <a:srgbClr val="C55A11"/>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12"/>
                                        </p:tgtEl>
                                        <p:attrNameLst>
                                          <p:attrName>fillcolor</p:attrName>
                                        </p:attrNameLst>
                                      </p:cBhvr>
                                      <p:to>
                                        <p:clrVal>
                                          <a:srgbClr val="C55A11"/>
                                        </p:clrVal>
                                      </p:to>
                                    </p:set>
                                    <p:set>
                                      <p:cBhvr>
                                        <p:cTn id="25" dur="indefinite"/>
                                        <p:tgtEl>
                                          <p:spTgt spid="12"/>
                                        </p:tgtEl>
                                        <p:attrNameLst>
                                          <p:attrName>fill.type</p:attrName>
                                        </p:attrNameLst>
                                      </p:cBhvr>
                                      <p:to>
                                        <p:strVal val="solid"/>
                                      </p:to>
                                    </p:set>
                                    <p:set>
                                      <p:cBhvr>
                                        <p:cTn id="26" dur="indefinite"/>
                                        <p:tgtEl>
                                          <p:spTgt spid="1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12"/>
                                        </p:tgtEl>
                                        <p:attrNameLst>
                                          <p:attrName>fillcolor</p:attrName>
                                        </p:attrNameLst>
                                      </p:cBhvr>
                                      <p:to>
                                        <p:clrVal>
                                          <a:srgbClr val="00B050"/>
                                        </p:clrVal>
                                      </p:to>
                                    </p:set>
                                    <p:set>
                                      <p:cBhvr>
                                        <p:cTn id="31" dur="indefinite"/>
                                        <p:tgtEl>
                                          <p:spTgt spid="12"/>
                                        </p:tgtEl>
                                        <p:attrNameLst>
                                          <p:attrName>fill.type</p:attrName>
                                        </p:attrNameLst>
                                      </p:cBhvr>
                                      <p:to>
                                        <p:strVal val="solid"/>
                                      </p:to>
                                    </p:set>
                                    <p:set>
                                      <p:cBhvr>
                                        <p:cTn id="32" dur="indefinite"/>
                                        <p:tgtEl>
                                          <p:spTgt spid="12"/>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9"/>
                                        </p:tgtEl>
                                        <p:attrNameLst>
                                          <p:attrName>fillcolor</p:attrName>
                                        </p:attrNameLst>
                                      </p:cBhvr>
                                      <p:to>
                                        <p:clrVal>
                                          <a:srgbClr val="00B050"/>
                                        </p:clrVal>
                                      </p:to>
                                    </p:set>
                                    <p:set>
                                      <p:cBhvr>
                                        <p:cTn id="39" dur="indefinite"/>
                                        <p:tgtEl>
                                          <p:spTgt spid="9"/>
                                        </p:tgtEl>
                                        <p:attrNameLst>
                                          <p:attrName>fill.type</p:attrName>
                                        </p:attrNameLst>
                                      </p:cBhvr>
                                      <p:to>
                                        <p:strVal val="solid"/>
                                      </p:to>
                                    </p:set>
                                    <p:set>
                                      <p:cBhvr>
                                        <p:cTn id="40" dur="indefinite"/>
                                        <p:tgtEl>
                                          <p:spTgt spid="9"/>
                                        </p:tgtEl>
                                        <p:attrNameLst>
                                          <p:attrName>fill.on</p:attrName>
                                        </p:attrNameLst>
                                      </p:cBhvr>
                                      <p:to>
                                        <p:strVal val="tru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14"/>
                                        </p:tgtEl>
                                        <p:attrNameLst>
                                          <p:attrName>fillcolor</p:attrName>
                                        </p:attrNameLst>
                                      </p:cBhvr>
                                      <p:to>
                                        <p:clrVal>
                                          <a:srgbClr val="C55A11"/>
                                        </p:clrVal>
                                      </p:to>
                                    </p:set>
                                    <p:set>
                                      <p:cBhvr>
                                        <p:cTn id="47" dur="indefinite"/>
                                        <p:tgtEl>
                                          <p:spTgt spid="14"/>
                                        </p:tgtEl>
                                        <p:attrNameLst>
                                          <p:attrName>fill.type</p:attrName>
                                        </p:attrNameLst>
                                      </p:cBhvr>
                                      <p:to>
                                        <p:strVal val="solid"/>
                                      </p:to>
                                    </p:set>
                                    <p:set>
                                      <p:cBhvr>
                                        <p:cTn id="48" dur="indefinit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1" nodeType="clickEffect">
                                  <p:stCondLst>
                                    <p:cond delay="0"/>
                                  </p:stCondLst>
                                  <p:childTnLst>
                                    <p:set>
                                      <p:cBhvr>
                                        <p:cTn id="52" dur="indefinite"/>
                                        <p:tgtEl>
                                          <p:spTgt spid="14"/>
                                        </p:tgtEl>
                                        <p:attrNameLst>
                                          <p:attrName>fillcolor</p:attrName>
                                        </p:attrNameLst>
                                      </p:cBhvr>
                                      <p:to>
                                        <p:clrVal>
                                          <a:srgbClr val="00B050"/>
                                        </p:clrVal>
                                      </p:to>
                                    </p:set>
                                    <p:set>
                                      <p:cBhvr>
                                        <p:cTn id="53" dur="indefinite"/>
                                        <p:tgtEl>
                                          <p:spTgt spid="14"/>
                                        </p:tgtEl>
                                        <p:attrNameLst>
                                          <p:attrName>fill.type</p:attrName>
                                        </p:attrNameLst>
                                      </p:cBhvr>
                                      <p:to>
                                        <p:strVal val="solid"/>
                                      </p:to>
                                    </p:set>
                                    <p:set>
                                      <p:cBhvr>
                                        <p:cTn id="54" dur="indefinite"/>
                                        <p:tgtEl>
                                          <p:spTgt spid="14"/>
                                        </p:tgtEl>
                                        <p:attrNameLst>
                                          <p:attrName>fill.on</p:attrName>
                                        </p:attrNameLst>
                                      </p:cBhvr>
                                      <p:to>
                                        <p:strVal val="tru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8" presetClass="emph" presetSubtype="0" fill="hold" nodeType="clickEffect">
                                  <p:stCondLst>
                                    <p:cond delay="0"/>
                                  </p:stCondLst>
                                  <p:childTnLst>
                                    <p:animRot by="21600000">
                                      <p:cBhvr>
                                        <p:cTn id="60" dur="1000" fill="hold"/>
                                        <p:tgtEl>
                                          <p:spTgt spid="9"/>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7"/>
                                        </p:tgtEl>
                                        <p:attrNameLst>
                                          <p:attrName>fillcolor</p:attrName>
                                        </p:attrNameLst>
                                      </p:cBhvr>
                                      <p:to>
                                        <p:clrVal>
                                          <a:srgbClr val="00B050"/>
                                        </p:clrVal>
                                      </p:to>
                                    </p:set>
                                    <p:set>
                                      <p:cBhvr>
                                        <p:cTn id="65" dur="indefinite"/>
                                        <p:tgtEl>
                                          <p:spTgt spid="7"/>
                                        </p:tgtEl>
                                        <p:attrNameLst>
                                          <p:attrName>fill.type</p:attrName>
                                        </p:attrNameLst>
                                      </p:cBhvr>
                                      <p:to>
                                        <p:strVal val="solid"/>
                                      </p:to>
                                    </p:set>
                                    <p:set>
                                      <p:cBhvr>
                                        <p:cTn id="66" dur="indefinite"/>
                                        <p:tgtEl>
                                          <p:spTgt spid="7"/>
                                        </p:tgtEl>
                                        <p:attrNameLst>
                                          <p:attrName>fill.on</p:attrName>
                                        </p:attrNameLst>
                                      </p:cBhvr>
                                      <p:to>
                                        <p:strVal val="tru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10"/>
                                        </p:tgtEl>
                                        <p:attrNameLst>
                                          <p:attrName>fillcolor</p:attrName>
                                        </p:attrNameLst>
                                      </p:cBhvr>
                                      <p:to>
                                        <p:clrVal>
                                          <a:srgbClr val="C55A11"/>
                                        </p:clrVal>
                                      </p:to>
                                    </p:set>
                                    <p:set>
                                      <p:cBhvr>
                                        <p:cTn id="73" dur="indefinite"/>
                                        <p:tgtEl>
                                          <p:spTgt spid="10"/>
                                        </p:tgtEl>
                                        <p:attrNameLst>
                                          <p:attrName>fill.type</p:attrName>
                                        </p:attrNameLst>
                                      </p:cBhvr>
                                      <p:to>
                                        <p:strVal val="solid"/>
                                      </p:to>
                                    </p:set>
                                    <p:set>
                                      <p:cBhvr>
                                        <p:cTn id="74" dur="indefinite"/>
                                        <p:tgtEl>
                                          <p:spTgt spid="10"/>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1" nodeType="clickEffect">
                                  <p:stCondLst>
                                    <p:cond delay="0"/>
                                  </p:stCondLst>
                                  <p:childTnLst>
                                    <p:set>
                                      <p:cBhvr>
                                        <p:cTn id="78" dur="indefinite"/>
                                        <p:tgtEl>
                                          <p:spTgt spid="10"/>
                                        </p:tgtEl>
                                        <p:attrNameLst>
                                          <p:attrName>fillcolor</p:attrName>
                                        </p:attrNameLst>
                                      </p:cBhvr>
                                      <p:to>
                                        <p:clrVal>
                                          <a:srgbClr val="00B050"/>
                                        </p:clrVal>
                                      </p:to>
                                    </p:set>
                                    <p:set>
                                      <p:cBhvr>
                                        <p:cTn id="79" dur="indefinite"/>
                                        <p:tgtEl>
                                          <p:spTgt spid="10"/>
                                        </p:tgtEl>
                                        <p:attrNameLst>
                                          <p:attrName>fill.type</p:attrName>
                                        </p:attrNameLst>
                                      </p:cBhvr>
                                      <p:to>
                                        <p:strVal val="solid"/>
                                      </p:to>
                                    </p:set>
                                    <p:set>
                                      <p:cBhvr>
                                        <p:cTn id="80" dur="indefinite"/>
                                        <p:tgtEl>
                                          <p:spTgt spid="10"/>
                                        </p:tgtEl>
                                        <p:attrNameLst>
                                          <p:attrName>fill.on</p:attrName>
                                        </p:attrNameLst>
                                      </p:cBhvr>
                                      <p:to>
                                        <p:strVal val="tru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13"/>
                                        </p:tgtEl>
                                        <p:attrNameLst>
                                          <p:attrName>fillcolor</p:attrName>
                                        </p:attrNameLst>
                                      </p:cBhvr>
                                      <p:to>
                                        <p:clrVal>
                                          <a:srgbClr val="C55A11"/>
                                        </p:clrVal>
                                      </p:to>
                                    </p:set>
                                    <p:set>
                                      <p:cBhvr>
                                        <p:cTn id="87" dur="indefinite"/>
                                        <p:tgtEl>
                                          <p:spTgt spid="13"/>
                                        </p:tgtEl>
                                        <p:attrNameLst>
                                          <p:attrName>fill.type</p:attrName>
                                        </p:attrNameLst>
                                      </p:cBhvr>
                                      <p:to>
                                        <p:strVal val="solid"/>
                                      </p:to>
                                    </p:set>
                                    <p:set>
                                      <p:cBhvr>
                                        <p:cTn id="88" dur="indefinite"/>
                                        <p:tgtEl>
                                          <p:spTgt spid="1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1" nodeType="clickEffect">
                                  <p:stCondLst>
                                    <p:cond delay="0"/>
                                  </p:stCondLst>
                                  <p:childTnLst>
                                    <p:set>
                                      <p:cBhvr>
                                        <p:cTn id="92" dur="indefinite"/>
                                        <p:tgtEl>
                                          <p:spTgt spid="13"/>
                                        </p:tgtEl>
                                        <p:attrNameLst>
                                          <p:attrName>fillcolor</p:attrName>
                                        </p:attrNameLst>
                                      </p:cBhvr>
                                      <p:to>
                                        <p:clrVal>
                                          <a:srgbClr val="00B050"/>
                                        </p:clrVal>
                                      </p:to>
                                    </p:set>
                                    <p:set>
                                      <p:cBhvr>
                                        <p:cTn id="93" dur="indefinite"/>
                                        <p:tgtEl>
                                          <p:spTgt spid="13"/>
                                        </p:tgtEl>
                                        <p:attrNameLst>
                                          <p:attrName>fill.type</p:attrName>
                                        </p:attrNameLst>
                                      </p:cBhvr>
                                      <p:to>
                                        <p:strVal val="solid"/>
                                      </p:to>
                                    </p:set>
                                    <p:set>
                                      <p:cBhvr>
                                        <p:cTn id="94" dur="indefinite"/>
                                        <p:tgtEl>
                                          <p:spTgt spid="13"/>
                                        </p:tgtEl>
                                        <p:attrNameLst>
                                          <p:attrName>fill.on</p:attrName>
                                        </p:attrNameLst>
                                      </p:cBhvr>
                                      <p:to>
                                        <p:strVal val="true"/>
                                      </p:to>
                                    </p:set>
                                  </p:childTnLst>
                                </p:cTn>
                              </p:par>
                              <p:par>
                                <p:cTn id="95" presetID="1" presetClass="entr" presetSubtype="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8" presetClass="emph" presetSubtype="0" fill="hold" grpId="0" nodeType="clickEffect">
                                  <p:stCondLst>
                                    <p:cond delay="0"/>
                                  </p:stCondLst>
                                  <p:childTnLst>
                                    <p:animRot by="21600000">
                                      <p:cBhvr>
                                        <p:cTn id="100" dur="1000" fill="hold"/>
                                        <p:tgtEl>
                                          <p:spTgt spid="10"/>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6"/>
                                        </p:tgtEl>
                                        <p:attrNameLst>
                                          <p:attrName>fillcolor</p:attrName>
                                        </p:attrNameLst>
                                      </p:cBhvr>
                                      <p:to>
                                        <p:clrVal>
                                          <a:srgbClr val="00B050"/>
                                        </p:clrVal>
                                      </p:to>
                                    </p:set>
                                    <p:set>
                                      <p:cBhvr>
                                        <p:cTn id="109" dur="indefinite"/>
                                        <p:tgtEl>
                                          <p:spTgt spid="6"/>
                                        </p:tgtEl>
                                        <p:attrNameLst>
                                          <p:attrName>fill.type</p:attrName>
                                        </p:attrNameLst>
                                      </p:cBhvr>
                                      <p:to>
                                        <p:strVal val="solid"/>
                                      </p:to>
                                    </p:set>
                                    <p:set>
                                      <p:cBhvr>
                                        <p:cTn id="110" dur="indefinite"/>
                                        <p:tgtEl>
                                          <p:spTgt spid="6"/>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1" nodeType="clickEffect">
                                  <p:stCondLst>
                                    <p:cond delay="0"/>
                                  </p:stCondLst>
                                  <p:childTnLst>
                                    <p:set>
                                      <p:cBhvr>
                                        <p:cTn id="116" dur="indefinite"/>
                                        <p:tgtEl>
                                          <p:spTgt spid="8"/>
                                        </p:tgtEl>
                                        <p:attrNameLst>
                                          <p:attrName>fillcolor</p:attrName>
                                        </p:attrNameLst>
                                      </p:cBhvr>
                                      <p:to>
                                        <p:clrVal>
                                          <a:srgbClr val="C55A11"/>
                                        </p:clrVal>
                                      </p:to>
                                    </p:set>
                                    <p:set>
                                      <p:cBhvr>
                                        <p:cTn id="117" dur="indefinite"/>
                                        <p:tgtEl>
                                          <p:spTgt spid="8"/>
                                        </p:tgtEl>
                                        <p:attrNameLst>
                                          <p:attrName>fill.type</p:attrName>
                                        </p:attrNameLst>
                                      </p:cBhvr>
                                      <p:to>
                                        <p:strVal val="solid"/>
                                      </p:to>
                                    </p:set>
                                    <p:set>
                                      <p:cBhvr>
                                        <p:cTn id="118" dur="indefinite"/>
                                        <p:tgtEl>
                                          <p:spTgt spid="8"/>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11"/>
                                        </p:tgtEl>
                                        <p:attrNameLst>
                                          <p:attrName>fillcolor</p:attrName>
                                        </p:attrNameLst>
                                      </p:cBhvr>
                                      <p:to>
                                        <p:clrVal>
                                          <a:srgbClr val="C55A11"/>
                                        </p:clrVal>
                                      </p:to>
                                    </p:set>
                                    <p:set>
                                      <p:cBhvr>
                                        <p:cTn id="123" dur="indefinite"/>
                                        <p:tgtEl>
                                          <p:spTgt spid="11"/>
                                        </p:tgtEl>
                                        <p:attrNameLst>
                                          <p:attrName>fill.type</p:attrName>
                                        </p:attrNameLst>
                                      </p:cBhvr>
                                      <p:to>
                                        <p:strVal val="solid"/>
                                      </p:to>
                                    </p:set>
                                    <p:set>
                                      <p:cBhvr>
                                        <p:cTn id="124" dur="indefinite"/>
                                        <p:tgtEl>
                                          <p:spTgt spid="11"/>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1"/>
                                        </p:tgtEl>
                                        <p:attrNameLst>
                                          <p:attrName>fillcolor</p:attrName>
                                        </p:attrNameLst>
                                      </p:cBhvr>
                                      <p:to>
                                        <p:clrVal>
                                          <a:srgbClr val="00B050"/>
                                        </p:clrVal>
                                      </p:to>
                                    </p:set>
                                    <p:set>
                                      <p:cBhvr>
                                        <p:cTn id="129" dur="indefinite"/>
                                        <p:tgtEl>
                                          <p:spTgt spid="11"/>
                                        </p:tgtEl>
                                        <p:attrNameLst>
                                          <p:attrName>fill.type</p:attrName>
                                        </p:attrNameLst>
                                      </p:cBhvr>
                                      <p:to>
                                        <p:strVal val="solid"/>
                                      </p:to>
                                    </p:set>
                                    <p:set>
                                      <p:cBhvr>
                                        <p:cTn id="130" dur="indefinite"/>
                                        <p:tgtEl>
                                          <p:spTgt spid="11"/>
                                        </p:tgtEl>
                                        <p:attrNameLst>
                                          <p:attrName>fill.on</p:attrName>
                                        </p:attrNameLst>
                                      </p:cBhvr>
                                      <p:to>
                                        <p:strVal val="true"/>
                                      </p:to>
                                    </p:set>
                                  </p:childTnLst>
                                </p:cTn>
                              </p:par>
                              <p:par>
                                <p:cTn id="131" presetID="1" presetClass="entr" presetSubtype="0" fill="hold" grpId="0" nodeType="withEffect">
                                  <p:stCondLst>
                                    <p:cond delay="0"/>
                                  </p:stCondLst>
                                  <p:childTnLst>
                                    <p:set>
                                      <p:cBhvr>
                                        <p:cTn id="132" dur="1" fill="hold">
                                          <p:stCondLst>
                                            <p:cond delay="0"/>
                                          </p:stCondLst>
                                        </p:cTn>
                                        <p:tgtEl>
                                          <p:spTgt spid="3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26"/>
                                        </p:tgtEl>
                                        <p:attrNameLst>
                                          <p:attrName>fillcolor</p:attrName>
                                        </p:attrNameLst>
                                      </p:cBhvr>
                                      <p:to>
                                        <p:clrVal>
                                          <a:srgbClr val="C55A11"/>
                                        </p:clrVal>
                                      </p:to>
                                    </p:set>
                                    <p:set>
                                      <p:cBhvr>
                                        <p:cTn id="137" dur="indefinite"/>
                                        <p:tgtEl>
                                          <p:spTgt spid="26"/>
                                        </p:tgtEl>
                                        <p:attrNameLst>
                                          <p:attrName>fill.type</p:attrName>
                                        </p:attrNameLst>
                                      </p:cBhvr>
                                      <p:to>
                                        <p:strVal val="solid"/>
                                      </p:to>
                                    </p:set>
                                    <p:set>
                                      <p:cBhvr>
                                        <p:cTn id="138" dur="indefinite"/>
                                        <p:tgtEl>
                                          <p:spTgt spid="26"/>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26"/>
                                        </p:tgtEl>
                                        <p:attrNameLst>
                                          <p:attrName>fillcolor</p:attrName>
                                        </p:attrNameLst>
                                      </p:cBhvr>
                                      <p:to>
                                        <p:clrVal>
                                          <a:srgbClr val="00B050"/>
                                        </p:clrVal>
                                      </p:to>
                                    </p:set>
                                    <p:set>
                                      <p:cBhvr>
                                        <p:cTn id="143" dur="indefinite"/>
                                        <p:tgtEl>
                                          <p:spTgt spid="26"/>
                                        </p:tgtEl>
                                        <p:attrNameLst>
                                          <p:attrName>fill.type</p:attrName>
                                        </p:attrNameLst>
                                      </p:cBhvr>
                                      <p:to>
                                        <p:strVal val="solid"/>
                                      </p:to>
                                    </p:set>
                                    <p:set>
                                      <p:cBhvr>
                                        <p:cTn id="144" dur="indefinite"/>
                                        <p:tgtEl>
                                          <p:spTgt spid="26"/>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8" presetClass="emph" presetSubtype="0" fill="hold" grpId="0" nodeType="clickEffect">
                                  <p:stCondLst>
                                    <p:cond delay="0"/>
                                  </p:stCondLst>
                                  <p:childTnLst>
                                    <p:animRot by="21600000">
                                      <p:cBhvr>
                                        <p:cTn id="150" dur="1000" fill="hold"/>
                                        <p:tgtEl>
                                          <p:spTgt spid="11"/>
                                        </p:tgtEl>
                                        <p:attrNameLst>
                                          <p:attrName>r</p:attrName>
                                        </p:attrNameLst>
                                      </p:cBhvr>
                                    </p:animRo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8"/>
                                        </p:tgtEl>
                                        <p:attrNameLst>
                                          <p:attrName>fillcolor</p:attrName>
                                        </p:attrNameLst>
                                      </p:cBhvr>
                                      <p:to>
                                        <p:clrVal>
                                          <a:srgbClr val="00B050"/>
                                        </p:clrVal>
                                      </p:to>
                                    </p:set>
                                    <p:set>
                                      <p:cBhvr>
                                        <p:cTn id="155" dur="indefinite"/>
                                        <p:tgtEl>
                                          <p:spTgt spid="8"/>
                                        </p:tgtEl>
                                        <p:attrNameLst>
                                          <p:attrName>fill.type</p:attrName>
                                        </p:attrNameLst>
                                      </p:cBhvr>
                                      <p:to>
                                        <p:strVal val="solid"/>
                                      </p:to>
                                    </p:set>
                                    <p:set>
                                      <p:cBhvr>
                                        <p:cTn id="156" dur="indefinite"/>
                                        <p:tgtEl>
                                          <p:spTgt spid="8"/>
                                        </p:tgtEl>
                                        <p:attrNameLst>
                                          <p:attrName>fill.on</p:attrName>
                                        </p:attrNameLst>
                                      </p:cBhvr>
                                      <p:to>
                                        <p:strVal val="true"/>
                                      </p:to>
                                    </p:set>
                                  </p:childTnLst>
                                </p:cTn>
                              </p:par>
                              <p:par>
                                <p:cTn id="157" presetID="1" presetClass="entr" presetSubtype="0" fill="hold" grpId="0" nodeType="withEffect">
                                  <p:stCondLst>
                                    <p:cond delay="0"/>
                                  </p:stCondLst>
                                  <p:childTnLst>
                                    <p:set>
                                      <p:cBhvr>
                                        <p:cTn id="158" dur="1" fill="hold">
                                          <p:stCondLst>
                                            <p:cond delay="0"/>
                                          </p:stCondLst>
                                        </p:cTn>
                                        <p:tgtEl>
                                          <p:spTgt spid="3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8" presetClass="emph" presetSubtype="0" fill="hold" nodeType="clickEffect">
                                  <p:stCondLst>
                                    <p:cond delay="0"/>
                                  </p:stCondLst>
                                  <p:childTnLst>
                                    <p:animRot by="21600000">
                                      <p:cBhvr>
                                        <p:cTn id="162" dur="1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Preorder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parent</a:t>
            </a:r>
            <a:r>
              <a:rPr lang="en-US" sz="2000" dirty="0" smtClean="0">
                <a:solidFill>
                  <a:prstClr val="black"/>
                </a:solidFill>
              </a:rPr>
              <a:t> </a:t>
            </a:r>
          </a:p>
          <a:p>
            <a:pPr lvl="0">
              <a:spcBef>
                <a:spcPts val="400"/>
              </a:spcBef>
              <a:spcAft>
                <a:spcPts val="400"/>
              </a:spcAft>
              <a:buClr>
                <a:prstClr val="black"/>
              </a:buClr>
            </a:pPr>
            <a:r>
              <a:rPr lang="en-US" sz="2000" dirty="0">
                <a:solidFill>
                  <a:srgbClr val="FF0000"/>
                </a:solidFill>
              </a:rPr>
              <a:t>left </a:t>
            </a:r>
            <a:r>
              <a:rPr lang="en-US" sz="2000" dirty="0" err="1">
                <a:solidFill>
                  <a:srgbClr val="FF0000"/>
                </a:solidFill>
              </a:rPr>
              <a:t>subtree</a:t>
            </a:r>
            <a:endParaRPr lang="en-US" sz="2000" dirty="0" smtClean="0">
              <a:solidFill>
                <a:prstClr val="black"/>
              </a:solidFill>
            </a:endParaRP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a:solidFill>
                <a:srgbClr val="FF0000"/>
              </a:solidFill>
            </a:endParaRPr>
          </a:p>
        </p:txBody>
      </p:sp>
      <p:sp>
        <p:nvSpPr>
          <p:cNvPr id="38" name="Oval 37"/>
          <p:cNvSpPr/>
          <p:nvPr/>
        </p:nvSpPr>
        <p:spPr>
          <a:xfrm>
            <a:off x="6408063" y="2116807"/>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9" name="Oval 38"/>
          <p:cNvSpPr/>
          <p:nvPr/>
        </p:nvSpPr>
        <p:spPr>
          <a:xfrm>
            <a:off x="5263209" y="304035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0" name="Oval 39"/>
          <p:cNvSpPr/>
          <p:nvPr/>
        </p:nvSpPr>
        <p:spPr>
          <a:xfrm>
            <a:off x="7836315" y="309299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41" name="Oval 40"/>
          <p:cNvSpPr/>
          <p:nvPr/>
        </p:nvSpPr>
        <p:spPr>
          <a:xfrm>
            <a:off x="4637945" y="4044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42" name="Oval 41"/>
          <p:cNvSpPr/>
          <p:nvPr/>
        </p:nvSpPr>
        <p:spPr>
          <a:xfrm>
            <a:off x="5962607" y="4044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3" name="Oval 42"/>
          <p:cNvSpPr/>
          <p:nvPr/>
        </p:nvSpPr>
        <p:spPr>
          <a:xfrm>
            <a:off x="7299427" y="40762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4" name="Oval 43"/>
          <p:cNvSpPr/>
          <p:nvPr/>
        </p:nvSpPr>
        <p:spPr>
          <a:xfrm>
            <a:off x="4228552"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5" name="Oval 44"/>
          <p:cNvSpPr/>
          <p:nvPr/>
        </p:nvSpPr>
        <p:spPr>
          <a:xfrm>
            <a:off x="6306903" y="502887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6" name="Oval 45"/>
          <p:cNvSpPr/>
          <p:nvPr/>
        </p:nvSpPr>
        <p:spPr>
          <a:xfrm>
            <a:off x="4947116"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47" name="Straight Arrow Connector 46"/>
          <p:cNvCxnSpPr>
            <a:stCxn id="38" idx="3"/>
            <a:endCxn id="39" idx="0"/>
          </p:cNvCxnSpPr>
          <p:nvPr/>
        </p:nvCxnSpPr>
        <p:spPr>
          <a:xfrm flipH="1">
            <a:off x="5559045" y="2583570"/>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42" idx="4"/>
          </p:cNvCxnSpPr>
          <p:nvPr/>
        </p:nvCxnSpPr>
        <p:spPr>
          <a:xfrm flipH="1">
            <a:off x="5931313" y="4591251"/>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8" idx="5"/>
            <a:endCxn id="40" idx="0"/>
          </p:cNvCxnSpPr>
          <p:nvPr/>
        </p:nvCxnSpPr>
        <p:spPr>
          <a:xfrm>
            <a:off x="6913086" y="2583570"/>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9" idx="4"/>
            <a:endCxn id="41" idx="0"/>
          </p:cNvCxnSpPr>
          <p:nvPr/>
        </p:nvCxnSpPr>
        <p:spPr>
          <a:xfrm flipH="1">
            <a:off x="4933781" y="3587206"/>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9" idx="4"/>
            <a:endCxn id="42" idx="0"/>
          </p:cNvCxnSpPr>
          <p:nvPr/>
        </p:nvCxnSpPr>
        <p:spPr>
          <a:xfrm>
            <a:off x="5559045" y="3587206"/>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1" idx="4"/>
            <a:endCxn id="46" idx="0"/>
          </p:cNvCxnSpPr>
          <p:nvPr/>
        </p:nvCxnSpPr>
        <p:spPr>
          <a:xfrm>
            <a:off x="4933781" y="4591252"/>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4"/>
            <a:endCxn id="45" idx="0"/>
          </p:cNvCxnSpPr>
          <p:nvPr/>
        </p:nvCxnSpPr>
        <p:spPr>
          <a:xfrm>
            <a:off x="6258443" y="4591251"/>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1" idx="4"/>
            <a:endCxn id="44" idx="0"/>
          </p:cNvCxnSpPr>
          <p:nvPr/>
        </p:nvCxnSpPr>
        <p:spPr>
          <a:xfrm flipH="1">
            <a:off x="4524388" y="4591252"/>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0" idx="4"/>
            <a:endCxn id="43" idx="0"/>
          </p:cNvCxnSpPr>
          <p:nvPr/>
        </p:nvCxnSpPr>
        <p:spPr>
          <a:xfrm flipH="1">
            <a:off x="7595263" y="363984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40" idx="4"/>
          </p:cNvCxnSpPr>
          <p:nvPr/>
        </p:nvCxnSpPr>
        <p:spPr>
          <a:xfrm>
            <a:off x="8132151" y="363984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3" idx="4"/>
          </p:cNvCxnSpPr>
          <p:nvPr/>
        </p:nvCxnSpPr>
        <p:spPr>
          <a:xfrm flipH="1">
            <a:off x="7271499" y="462313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58" name="Oval 57"/>
          <p:cNvSpPr/>
          <p:nvPr/>
        </p:nvSpPr>
        <p:spPr>
          <a:xfrm>
            <a:off x="7638811" y="503422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59" name="Straight Arrow Connector 58"/>
          <p:cNvCxnSpPr>
            <a:stCxn id="43" idx="4"/>
            <a:endCxn id="58" idx="0"/>
          </p:cNvCxnSpPr>
          <p:nvPr/>
        </p:nvCxnSpPr>
        <p:spPr>
          <a:xfrm>
            <a:off x="7595263" y="462313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338328" y="5668490"/>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
        <p:nvSpPr>
          <p:cNvPr id="61" name="TextBox 60"/>
          <p:cNvSpPr txBox="1"/>
          <p:nvPr/>
        </p:nvSpPr>
        <p:spPr>
          <a:xfrm>
            <a:off x="749808" y="5666743"/>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62" name="TextBox 61"/>
          <p:cNvSpPr txBox="1"/>
          <p:nvPr/>
        </p:nvSpPr>
        <p:spPr>
          <a:xfrm>
            <a:off x="1161288" y="5666743"/>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63" name="TextBox 62"/>
          <p:cNvSpPr txBox="1"/>
          <p:nvPr/>
        </p:nvSpPr>
        <p:spPr>
          <a:xfrm>
            <a:off x="1572768" y="5666743"/>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64" name="TextBox 63"/>
          <p:cNvSpPr txBox="1"/>
          <p:nvPr/>
        </p:nvSpPr>
        <p:spPr>
          <a:xfrm>
            <a:off x="1984248" y="5666743"/>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65" name="TextBox 64"/>
          <p:cNvSpPr txBox="1"/>
          <p:nvPr/>
        </p:nvSpPr>
        <p:spPr>
          <a:xfrm>
            <a:off x="2395728" y="5666743"/>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66" name="TextBox 65"/>
          <p:cNvSpPr txBox="1"/>
          <p:nvPr/>
        </p:nvSpPr>
        <p:spPr>
          <a:xfrm>
            <a:off x="2807208" y="5666743"/>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67" name="TextBox 66"/>
          <p:cNvSpPr txBox="1"/>
          <p:nvPr/>
        </p:nvSpPr>
        <p:spPr>
          <a:xfrm>
            <a:off x="3218688" y="5666743"/>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
        <p:nvSpPr>
          <p:cNvPr id="68" name="TextBox 67"/>
          <p:cNvSpPr txBox="1"/>
          <p:nvPr/>
        </p:nvSpPr>
        <p:spPr>
          <a:xfrm>
            <a:off x="3630168" y="5666743"/>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69" name="TextBox 68"/>
          <p:cNvSpPr txBox="1"/>
          <p:nvPr/>
        </p:nvSpPr>
        <p:spPr>
          <a:xfrm>
            <a:off x="4041648" y="5666743"/>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Tree>
    <p:extLst>
      <p:ext uri="{BB962C8B-B14F-4D97-AF65-F5344CB8AC3E}">
        <p14:creationId xmlns:p14="http://schemas.microsoft.com/office/powerpoint/2010/main" val="30332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8"/>
                                        </p:tgtEl>
                                        <p:attrNameLst>
                                          <p:attrName>fillcolor</p:attrName>
                                        </p:attrNameLst>
                                      </p:cBhvr>
                                      <p:to>
                                        <p:clrVal>
                                          <a:srgbClr val="C55A11"/>
                                        </p:clrVal>
                                      </p:to>
                                    </p:set>
                                    <p:set>
                                      <p:cBhvr>
                                        <p:cTn id="7" dur="indefinite"/>
                                        <p:tgtEl>
                                          <p:spTgt spid="38"/>
                                        </p:tgtEl>
                                        <p:attrNameLst>
                                          <p:attrName>fill.type</p:attrName>
                                        </p:attrNameLst>
                                      </p:cBhvr>
                                      <p:to>
                                        <p:strVal val="solid"/>
                                      </p:to>
                                    </p:set>
                                    <p:set>
                                      <p:cBhvr>
                                        <p:cTn id="8" dur="indefinite"/>
                                        <p:tgtEl>
                                          <p:spTgt spid="3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38"/>
                                        </p:tgtEl>
                                        <p:attrNameLst>
                                          <p:attrName>fillcolor</p:attrName>
                                        </p:attrNameLst>
                                      </p:cBhvr>
                                      <p:to>
                                        <p:clrVal>
                                          <a:srgbClr val="00B050"/>
                                        </p:clrVal>
                                      </p:to>
                                    </p:set>
                                    <p:set>
                                      <p:cBhvr>
                                        <p:cTn id="13" dur="indefinite"/>
                                        <p:tgtEl>
                                          <p:spTgt spid="38"/>
                                        </p:tgtEl>
                                        <p:attrNameLst>
                                          <p:attrName>fill.type</p:attrName>
                                        </p:attrNameLst>
                                      </p:cBhvr>
                                      <p:to>
                                        <p:strVal val="solid"/>
                                      </p:to>
                                    </p:set>
                                    <p:set>
                                      <p:cBhvr>
                                        <p:cTn id="14" dur="indefinite"/>
                                        <p:tgtEl>
                                          <p:spTgt spid="38"/>
                                        </p:tgtEl>
                                        <p:attrNameLst>
                                          <p:attrName>fill.on</p:attrName>
                                        </p:attrNameLst>
                                      </p:cBhvr>
                                      <p:to>
                                        <p:strVal val="tru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39"/>
                                        </p:tgtEl>
                                        <p:attrNameLst>
                                          <p:attrName>fillcolor</p:attrName>
                                        </p:attrNameLst>
                                      </p:cBhvr>
                                      <p:to>
                                        <p:clrVal>
                                          <a:srgbClr val="C55A11"/>
                                        </p:clrVal>
                                      </p:to>
                                    </p:set>
                                    <p:set>
                                      <p:cBhvr>
                                        <p:cTn id="21" dur="indefinite"/>
                                        <p:tgtEl>
                                          <p:spTgt spid="39"/>
                                        </p:tgtEl>
                                        <p:attrNameLst>
                                          <p:attrName>fill.type</p:attrName>
                                        </p:attrNameLst>
                                      </p:cBhvr>
                                      <p:to>
                                        <p:strVal val="solid"/>
                                      </p:to>
                                    </p:set>
                                    <p:set>
                                      <p:cBhvr>
                                        <p:cTn id="22" dur="indefinite"/>
                                        <p:tgtEl>
                                          <p:spTgt spid="39"/>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39"/>
                                        </p:tgtEl>
                                        <p:attrNameLst>
                                          <p:attrName>fillcolor</p:attrName>
                                        </p:attrNameLst>
                                      </p:cBhvr>
                                      <p:to>
                                        <p:clrVal>
                                          <a:srgbClr val="00B050"/>
                                        </p:clrVal>
                                      </p:to>
                                    </p:set>
                                    <p:set>
                                      <p:cBhvr>
                                        <p:cTn id="27" dur="indefinite"/>
                                        <p:tgtEl>
                                          <p:spTgt spid="39"/>
                                        </p:tgtEl>
                                        <p:attrNameLst>
                                          <p:attrName>fill.type</p:attrName>
                                        </p:attrNameLst>
                                      </p:cBhvr>
                                      <p:to>
                                        <p:strVal val="solid"/>
                                      </p:to>
                                    </p:set>
                                    <p:set>
                                      <p:cBhvr>
                                        <p:cTn id="28" dur="indefinite"/>
                                        <p:tgtEl>
                                          <p:spTgt spid="39"/>
                                        </p:tgtEl>
                                        <p:attrNameLst>
                                          <p:attrName>fill.on</p:attrName>
                                        </p:attrNameLst>
                                      </p:cBhvr>
                                      <p:to>
                                        <p:strVal val="tru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1" nodeType="clickEffect">
                                  <p:stCondLst>
                                    <p:cond delay="0"/>
                                  </p:stCondLst>
                                  <p:childTnLst>
                                    <p:set>
                                      <p:cBhvr>
                                        <p:cTn id="34" dur="indefinite"/>
                                        <p:tgtEl>
                                          <p:spTgt spid="41"/>
                                        </p:tgtEl>
                                        <p:attrNameLst>
                                          <p:attrName>fillcolor</p:attrName>
                                        </p:attrNameLst>
                                      </p:cBhvr>
                                      <p:to>
                                        <p:clrVal>
                                          <a:srgbClr val="C55A11"/>
                                        </p:clrVal>
                                      </p:to>
                                    </p:set>
                                    <p:set>
                                      <p:cBhvr>
                                        <p:cTn id="35" dur="indefinite"/>
                                        <p:tgtEl>
                                          <p:spTgt spid="41"/>
                                        </p:tgtEl>
                                        <p:attrNameLst>
                                          <p:attrName>fill.type</p:attrName>
                                        </p:attrNameLst>
                                      </p:cBhvr>
                                      <p:to>
                                        <p:strVal val="solid"/>
                                      </p:to>
                                    </p:set>
                                    <p:set>
                                      <p:cBhvr>
                                        <p:cTn id="36" dur="indefinite"/>
                                        <p:tgtEl>
                                          <p:spTgt spid="41"/>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41"/>
                                        </p:tgtEl>
                                        <p:attrNameLst>
                                          <p:attrName>fillcolor</p:attrName>
                                        </p:attrNameLst>
                                      </p:cBhvr>
                                      <p:to>
                                        <p:clrVal>
                                          <a:srgbClr val="00B050"/>
                                        </p:clrVal>
                                      </p:to>
                                    </p:set>
                                    <p:set>
                                      <p:cBhvr>
                                        <p:cTn id="41" dur="indefinite"/>
                                        <p:tgtEl>
                                          <p:spTgt spid="41"/>
                                        </p:tgtEl>
                                        <p:attrNameLst>
                                          <p:attrName>fill.type</p:attrName>
                                        </p:attrNameLst>
                                      </p:cBhvr>
                                      <p:to>
                                        <p:strVal val="solid"/>
                                      </p:to>
                                    </p:set>
                                    <p:set>
                                      <p:cBhvr>
                                        <p:cTn id="42" dur="indefinite"/>
                                        <p:tgtEl>
                                          <p:spTgt spid="41"/>
                                        </p:tgtEl>
                                        <p:attrNameLst>
                                          <p:attrName>fill.on</p:attrName>
                                        </p:attrNameLst>
                                      </p:cBhvr>
                                      <p:to>
                                        <p:strVal val="tru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4"/>
                                        </p:tgtEl>
                                        <p:attrNameLst>
                                          <p:attrName>fillcolor</p:attrName>
                                        </p:attrNameLst>
                                      </p:cBhvr>
                                      <p:to>
                                        <p:clrVal>
                                          <a:srgbClr val="C55A11"/>
                                        </p:clrVal>
                                      </p:to>
                                    </p:set>
                                    <p:set>
                                      <p:cBhvr>
                                        <p:cTn id="49" dur="indefinite"/>
                                        <p:tgtEl>
                                          <p:spTgt spid="44"/>
                                        </p:tgtEl>
                                        <p:attrNameLst>
                                          <p:attrName>fill.type</p:attrName>
                                        </p:attrNameLst>
                                      </p:cBhvr>
                                      <p:to>
                                        <p:strVal val="solid"/>
                                      </p:to>
                                    </p:set>
                                    <p:set>
                                      <p:cBhvr>
                                        <p:cTn id="50" dur="indefinite"/>
                                        <p:tgtEl>
                                          <p:spTgt spid="44"/>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1" nodeType="clickEffect">
                                  <p:stCondLst>
                                    <p:cond delay="0"/>
                                  </p:stCondLst>
                                  <p:childTnLst>
                                    <p:set>
                                      <p:cBhvr>
                                        <p:cTn id="54" dur="indefinite"/>
                                        <p:tgtEl>
                                          <p:spTgt spid="44"/>
                                        </p:tgtEl>
                                        <p:attrNameLst>
                                          <p:attrName>fillcolor</p:attrName>
                                        </p:attrNameLst>
                                      </p:cBhvr>
                                      <p:to>
                                        <p:clrVal>
                                          <a:srgbClr val="00B050"/>
                                        </p:clrVal>
                                      </p:to>
                                    </p:set>
                                    <p:set>
                                      <p:cBhvr>
                                        <p:cTn id="55" dur="indefinite"/>
                                        <p:tgtEl>
                                          <p:spTgt spid="44"/>
                                        </p:tgtEl>
                                        <p:attrNameLst>
                                          <p:attrName>fill.type</p:attrName>
                                        </p:attrNameLst>
                                      </p:cBhvr>
                                      <p:to>
                                        <p:strVal val="solid"/>
                                      </p:to>
                                    </p:set>
                                    <p:set>
                                      <p:cBhvr>
                                        <p:cTn id="56" dur="indefinite"/>
                                        <p:tgtEl>
                                          <p:spTgt spid="44"/>
                                        </p:tgtEl>
                                        <p:attrNameLst>
                                          <p:attrName>fill.on</p:attrName>
                                        </p:attrNameLst>
                                      </p:cBhvr>
                                      <p:to>
                                        <p:strVal val="tru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8" presetClass="emph" presetSubtype="0" fill="hold" nodeType="clickEffect">
                                  <p:stCondLst>
                                    <p:cond delay="0"/>
                                  </p:stCondLst>
                                  <p:childTnLst>
                                    <p:animRot by="21600000">
                                      <p:cBhvr>
                                        <p:cTn id="62" dur="1000" fill="hold"/>
                                        <p:tgtEl>
                                          <p:spTgt spid="41"/>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46"/>
                                        </p:tgtEl>
                                        <p:attrNameLst>
                                          <p:attrName>fillcolor</p:attrName>
                                        </p:attrNameLst>
                                      </p:cBhvr>
                                      <p:to>
                                        <p:clrVal>
                                          <a:srgbClr val="C55A11"/>
                                        </p:clrVal>
                                      </p:to>
                                    </p:set>
                                    <p:set>
                                      <p:cBhvr>
                                        <p:cTn id="67" dur="indefinite"/>
                                        <p:tgtEl>
                                          <p:spTgt spid="46"/>
                                        </p:tgtEl>
                                        <p:attrNameLst>
                                          <p:attrName>fill.type</p:attrName>
                                        </p:attrNameLst>
                                      </p:cBhvr>
                                      <p:to>
                                        <p:strVal val="solid"/>
                                      </p:to>
                                    </p:set>
                                    <p:set>
                                      <p:cBhvr>
                                        <p:cTn id="68" dur="indefinite"/>
                                        <p:tgtEl>
                                          <p:spTgt spid="46"/>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46"/>
                                        </p:tgtEl>
                                        <p:attrNameLst>
                                          <p:attrName>fillcolor</p:attrName>
                                        </p:attrNameLst>
                                      </p:cBhvr>
                                      <p:to>
                                        <p:clrVal>
                                          <a:srgbClr val="00B050"/>
                                        </p:clrVal>
                                      </p:to>
                                    </p:set>
                                    <p:set>
                                      <p:cBhvr>
                                        <p:cTn id="73" dur="indefinite"/>
                                        <p:tgtEl>
                                          <p:spTgt spid="46"/>
                                        </p:tgtEl>
                                        <p:attrNameLst>
                                          <p:attrName>fill.type</p:attrName>
                                        </p:attrNameLst>
                                      </p:cBhvr>
                                      <p:to>
                                        <p:strVal val="solid"/>
                                      </p:to>
                                    </p:set>
                                    <p:set>
                                      <p:cBhvr>
                                        <p:cTn id="74" dur="indefinite"/>
                                        <p:tgtEl>
                                          <p:spTgt spid="46"/>
                                        </p:tgtEl>
                                        <p:attrNameLst>
                                          <p:attrName>fill.on</p:attrName>
                                        </p:attrNameLst>
                                      </p:cBhvr>
                                      <p:to>
                                        <p:strVal val="tru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grpId="0" nodeType="clickEffect">
                                  <p:stCondLst>
                                    <p:cond delay="0"/>
                                  </p:stCondLst>
                                  <p:childTnLst>
                                    <p:animRot by="21600000">
                                      <p:cBhvr>
                                        <p:cTn id="80" dur="1000" fill="hold"/>
                                        <p:tgtEl>
                                          <p:spTgt spid="41"/>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8" presetClass="emph" presetSubtype="0" fill="hold" nodeType="clickEffect">
                                  <p:stCondLst>
                                    <p:cond delay="0"/>
                                  </p:stCondLst>
                                  <p:childTnLst>
                                    <p:animRot by="21600000">
                                      <p:cBhvr>
                                        <p:cTn id="84" dur="1000" fill="hold"/>
                                        <p:tgtEl>
                                          <p:spTgt spid="3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42"/>
                                        </p:tgtEl>
                                        <p:attrNameLst>
                                          <p:attrName>fillcolor</p:attrName>
                                        </p:attrNameLst>
                                      </p:cBhvr>
                                      <p:to>
                                        <p:clrVal>
                                          <a:srgbClr val="C55A11"/>
                                        </p:clrVal>
                                      </p:to>
                                    </p:set>
                                    <p:set>
                                      <p:cBhvr>
                                        <p:cTn id="89" dur="indefinite"/>
                                        <p:tgtEl>
                                          <p:spTgt spid="42"/>
                                        </p:tgtEl>
                                        <p:attrNameLst>
                                          <p:attrName>fill.type</p:attrName>
                                        </p:attrNameLst>
                                      </p:cBhvr>
                                      <p:to>
                                        <p:strVal val="solid"/>
                                      </p:to>
                                    </p:set>
                                    <p:set>
                                      <p:cBhvr>
                                        <p:cTn id="90" dur="indefinite"/>
                                        <p:tgtEl>
                                          <p:spTgt spid="42"/>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42"/>
                                        </p:tgtEl>
                                        <p:attrNameLst>
                                          <p:attrName>fillcolor</p:attrName>
                                        </p:attrNameLst>
                                      </p:cBhvr>
                                      <p:to>
                                        <p:clrVal>
                                          <a:srgbClr val="00B050"/>
                                        </p:clrVal>
                                      </p:to>
                                    </p:set>
                                    <p:set>
                                      <p:cBhvr>
                                        <p:cTn id="95" dur="indefinite"/>
                                        <p:tgtEl>
                                          <p:spTgt spid="42"/>
                                        </p:tgtEl>
                                        <p:attrNameLst>
                                          <p:attrName>fill.type</p:attrName>
                                        </p:attrNameLst>
                                      </p:cBhvr>
                                      <p:to>
                                        <p:strVal val="solid"/>
                                      </p:to>
                                    </p:set>
                                    <p:set>
                                      <p:cBhvr>
                                        <p:cTn id="96" dur="indefinite"/>
                                        <p:tgtEl>
                                          <p:spTgt spid="42"/>
                                        </p:tgtEl>
                                        <p:attrNameLst>
                                          <p:attrName>fill.on</p:attrName>
                                        </p:attrNameLst>
                                      </p:cBhvr>
                                      <p:to>
                                        <p:strVal val="tru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1" nodeType="clickEffect">
                                  <p:stCondLst>
                                    <p:cond delay="0"/>
                                  </p:stCondLst>
                                  <p:childTnLst>
                                    <p:set>
                                      <p:cBhvr>
                                        <p:cTn id="102" dur="indefinite"/>
                                        <p:tgtEl>
                                          <p:spTgt spid="45"/>
                                        </p:tgtEl>
                                        <p:attrNameLst>
                                          <p:attrName>fillcolor</p:attrName>
                                        </p:attrNameLst>
                                      </p:cBhvr>
                                      <p:to>
                                        <p:clrVal>
                                          <a:srgbClr val="C55A11"/>
                                        </p:clrVal>
                                      </p:to>
                                    </p:set>
                                    <p:set>
                                      <p:cBhvr>
                                        <p:cTn id="103" dur="indefinite"/>
                                        <p:tgtEl>
                                          <p:spTgt spid="45"/>
                                        </p:tgtEl>
                                        <p:attrNameLst>
                                          <p:attrName>fill.type</p:attrName>
                                        </p:attrNameLst>
                                      </p:cBhvr>
                                      <p:to>
                                        <p:strVal val="solid"/>
                                      </p:to>
                                    </p:set>
                                    <p:set>
                                      <p:cBhvr>
                                        <p:cTn id="104" dur="indefinite"/>
                                        <p:tgtEl>
                                          <p:spTgt spid="45"/>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45"/>
                                        </p:tgtEl>
                                        <p:attrNameLst>
                                          <p:attrName>fillcolor</p:attrName>
                                        </p:attrNameLst>
                                      </p:cBhvr>
                                      <p:to>
                                        <p:clrVal>
                                          <a:srgbClr val="00B050"/>
                                        </p:clrVal>
                                      </p:to>
                                    </p:set>
                                    <p:set>
                                      <p:cBhvr>
                                        <p:cTn id="109" dur="indefinite"/>
                                        <p:tgtEl>
                                          <p:spTgt spid="45"/>
                                        </p:tgtEl>
                                        <p:attrNameLst>
                                          <p:attrName>fill.type</p:attrName>
                                        </p:attrNameLst>
                                      </p:cBhvr>
                                      <p:to>
                                        <p:strVal val="solid"/>
                                      </p:to>
                                    </p:set>
                                    <p:set>
                                      <p:cBhvr>
                                        <p:cTn id="110" dur="indefinite"/>
                                        <p:tgtEl>
                                          <p:spTgt spid="45"/>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8" presetClass="emph" presetSubtype="0" fill="hold" grpId="0" nodeType="clickEffect">
                                  <p:stCondLst>
                                    <p:cond delay="0"/>
                                  </p:stCondLst>
                                  <p:childTnLst>
                                    <p:animRot by="21600000">
                                      <p:cBhvr>
                                        <p:cTn id="116" dur="1000" fill="hold"/>
                                        <p:tgtEl>
                                          <p:spTgt spid="42"/>
                                        </p:tgtEl>
                                        <p:attrNameLst>
                                          <p:attrName>r</p:attrName>
                                        </p:attrNameLst>
                                      </p:cBhvr>
                                    </p:animRot>
                                  </p:childTnLst>
                                </p:cTn>
                              </p:par>
                            </p:childTnLst>
                          </p:cTn>
                        </p:par>
                      </p:childTnLst>
                    </p:cTn>
                  </p:par>
                  <p:par>
                    <p:cTn id="117" fill="hold">
                      <p:stCondLst>
                        <p:cond delay="indefinite"/>
                      </p:stCondLst>
                      <p:childTnLst>
                        <p:par>
                          <p:cTn id="118" fill="hold">
                            <p:stCondLst>
                              <p:cond delay="0"/>
                            </p:stCondLst>
                            <p:childTnLst>
                              <p:par>
                                <p:cTn id="119" presetID="8" presetClass="emph" presetSubtype="0" fill="hold" grpId="0" nodeType="clickEffect">
                                  <p:stCondLst>
                                    <p:cond delay="0"/>
                                  </p:stCondLst>
                                  <p:childTnLst>
                                    <p:animRot by="21600000">
                                      <p:cBhvr>
                                        <p:cTn id="120" dur="1000" fill="hold"/>
                                        <p:tgtEl>
                                          <p:spTgt spid="39"/>
                                        </p:tgtEl>
                                        <p:attrNameLst>
                                          <p:attrName>r</p:attrName>
                                        </p:attrNameLst>
                                      </p:cBhvr>
                                    </p:animRot>
                                  </p:childTnLst>
                                </p:cTn>
                              </p:par>
                            </p:childTnLst>
                          </p:cTn>
                        </p:par>
                      </p:childTnLst>
                    </p:cTn>
                  </p:par>
                  <p:par>
                    <p:cTn id="121" fill="hold">
                      <p:stCondLst>
                        <p:cond delay="indefinite"/>
                      </p:stCondLst>
                      <p:childTnLst>
                        <p:par>
                          <p:cTn id="122" fill="hold">
                            <p:stCondLst>
                              <p:cond delay="0"/>
                            </p:stCondLst>
                            <p:childTnLst>
                              <p:par>
                                <p:cTn id="123" presetID="8" presetClass="emph" presetSubtype="0" fill="hold" nodeType="clickEffect">
                                  <p:stCondLst>
                                    <p:cond delay="0"/>
                                  </p:stCondLst>
                                  <p:childTnLst>
                                    <p:animRot by="21600000">
                                      <p:cBhvr>
                                        <p:cTn id="124" dur="1000" fill="hold"/>
                                        <p:tgtEl>
                                          <p:spTgt spid="38"/>
                                        </p:tgtEl>
                                        <p:attrNameLst>
                                          <p:attrName>r</p:attrName>
                                        </p:attrNameLst>
                                      </p:cBhvr>
                                    </p:animRo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40"/>
                                        </p:tgtEl>
                                        <p:attrNameLst>
                                          <p:attrName>fillcolor</p:attrName>
                                        </p:attrNameLst>
                                      </p:cBhvr>
                                      <p:to>
                                        <p:clrVal>
                                          <a:srgbClr val="C55A11"/>
                                        </p:clrVal>
                                      </p:to>
                                    </p:set>
                                    <p:set>
                                      <p:cBhvr>
                                        <p:cTn id="129" dur="indefinite"/>
                                        <p:tgtEl>
                                          <p:spTgt spid="40"/>
                                        </p:tgtEl>
                                        <p:attrNameLst>
                                          <p:attrName>fill.type</p:attrName>
                                        </p:attrNameLst>
                                      </p:cBhvr>
                                      <p:to>
                                        <p:strVal val="solid"/>
                                      </p:to>
                                    </p:set>
                                    <p:set>
                                      <p:cBhvr>
                                        <p:cTn id="130" dur="indefinite"/>
                                        <p:tgtEl>
                                          <p:spTgt spid="40"/>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40"/>
                                        </p:tgtEl>
                                        <p:attrNameLst>
                                          <p:attrName>fillcolor</p:attrName>
                                        </p:attrNameLst>
                                      </p:cBhvr>
                                      <p:to>
                                        <p:clrVal>
                                          <a:srgbClr val="00B050"/>
                                        </p:clrVal>
                                      </p:to>
                                    </p:set>
                                    <p:set>
                                      <p:cBhvr>
                                        <p:cTn id="135" dur="indefinite"/>
                                        <p:tgtEl>
                                          <p:spTgt spid="40"/>
                                        </p:tgtEl>
                                        <p:attrNameLst>
                                          <p:attrName>fill.type</p:attrName>
                                        </p:attrNameLst>
                                      </p:cBhvr>
                                      <p:to>
                                        <p:strVal val="solid"/>
                                      </p:to>
                                    </p:set>
                                    <p:set>
                                      <p:cBhvr>
                                        <p:cTn id="136" dur="indefinite"/>
                                        <p:tgtEl>
                                          <p:spTgt spid="40"/>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6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43"/>
                                        </p:tgtEl>
                                        <p:attrNameLst>
                                          <p:attrName>fillcolor</p:attrName>
                                        </p:attrNameLst>
                                      </p:cBhvr>
                                      <p:to>
                                        <p:clrVal>
                                          <a:srgbClr val="C55A11"/>
                                        </p:clrVal>
                                      </p:to>
                                    </p:set>
                                    <p:set>
                                      <p:cBhvr>
                                        <p:cTn id="143" dur="indefinite"/>
                                        <p:tgtEl>
                                          <p:spTgt spid="43"/>
                                        </p:tgtEl>
                                        <p:attrNameLst>
                                          <p:attrName>fill.type</p:attrName>
                                        </p:attrNameLst>
                                      </p:cBhvr>
                                      <p:to>
                                        <p:strVal val="solid"/>
                                      </p:to>
                                    </p:set>
                                    <p:set>
                                      <p:cBhvr>
                                        <p:cTn id="144" dur="indefinite"/>
                                        <p:tgtEl>
                                          <p:spTgt spid="4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43"/>
                                        </p:tgtEl>
                                        <p:attrNameLst>
                                          <p:attrName>fillcolor</p:attrName>
                                        </p:attrNameLst>
                                      </p:cBhvr>
                                      <p:to>
                                        <p:clrVal>
                                          <a:srgbClr val="00B050"/>
                                        </p:clrVal>
                                      </p:to>
                                    </p:set>
                                    <p:set>
                                      <p:cBhvr>
                                        <p:cTn id="149" dur="indefinite"/>
                                        <p:tgtEl>
                                          <p:spTgt spid="43"/>
                                        </p:tgtEl>
                                        <p:attrNameLst>
                                          <p:attrName>fill.type</p:attrName>
                                        </p:attrNameLst>
                                      </p:cBhvr>
                                      <p:to>
                                        <p:strVal val="solid"/>
                                      </p:to>
                                    </p:set>
                                    <p:set>
                                      <p:cBhvr>
                                        <p:cTn id="150" dur="indefinite"/>
                                        <p:tgtEl>
                                          <p:spTgt spid="43"/>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mph" presetSubtype="1" nodeType="clickEffect">
                                  <p:stCondLst>
                                    <p:cond delay="0"/>
                                  </p:stCondLst>
                                  <p:childTnLst>
                                    <p:set>
                                      <p:cBhvr>
                                        <p:cTn id="156" dur="indefinite"/>
                                        <p:tgtEl>
                                          <p:spTgt spid="58"/>
                                        </p:tgtEl>
                                        <p:attrNameLst>
                                          <p:attrName>fillcolor</p:attrName>
                                        </p:attrNameLst>
                                      </p:cBhvr>
                                      <p:to>
                                        <p:clrVal>
                                          <a:srgbClr val="C55A11"/>
                                        </p:clrVal>
                                      </p:to>
                                    </p:set>
                                    <p:set>
                                      <p:cBhvr>
                                        <p:cTn id="157" dur="indefinite"/>
                                        <p:tgtEl>
                                          <p:spTgt spid="58"/>
                                        </p:tgtEl>
                                        <p:attrNameLst>
                                          <p:attrName>fill.type</p:attrName>
                                        </p:attrNameLst>
                                      </p:cBhvr>
                                      <p:to>
                                        <p:strVal val="solid"/>
                                      </p:to>
                                    </p:set>
                                    <p:set>
                                      <p:cBhvr>
                                        <p:cTn id="158" dur="indefinite"/>
                                        <p:tgtEl>
                                          <p:spTgt spid="58"/>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58"/>
                                        </p:tgtEl>
                                        <p:attrNameLst>
                                          <p:attrName>fillcolor</p:attrName>
                                        </p:attrNameLst>
                                      </p:cBhvr>
                                      <p:to>
                                        <p:clrVal>
                                          <a:srgbClr val="00B050"/>
                                        </p:clrVal>
                                      </p:to>
                                    </p:set>
                                    <p:set>
                                      <p:cBhvr>
                                        <p:cTn id="163" dur="indefinite"/>
                                        <p:tgtEl>
                                          <p:spTgt spid="58"/>
                                        </p:tgtEl>
                                        <p:attrNameLst>
                                          <p:attrName>fill.type</p:attrName>
                                        </p:attrNameLst>
                                      </p:cBhvr>
                                      <p:to>
                                        <p:strVal val="solid"/>
                                      </p:to>
                                    </p:set>
                                    <p:set>
                                      <p:cBhvr>
                                        <p:cTn id="164" dur="indefinite"/>
                                        <p:tgtEl>
                                          <p:spTgt spid="58"/>
                                        </p:tgtEl>
                                        <p:attrNameLst>
                                          <p:attrName>fill.on</p:attrName>
                                        </p:attrNameLst>
                                      </p:cBhvr>
                                      <p:to>
                                        <p:strVal val="true"/>
                                      </p:to>
                                    </p:set>
                                  </p:childTnLst>
                                </p:cTn>
                              </p:par>
                              <p:par>
                                <p:cTn id="165" presetID="1" presetClass="entr" presetSubtype="0" fill="hold" grpId="0" nodeType="withEffect">
                                  <p:stCondLst>
                                    <p:cond delay="0"/>
                                  </p:stCondLst>
                                  <p:childTnLst>
                                    <p:set>
                                      <p:cBhvr>
                                        <p:cTn id="166" dur="1" fill="hold">
                                          <p:stCondLst>
                                            <p:cond delay="0"/>
                                          </p:stCondLst>
                                        </p:cTn>
                                        <p:tgtEl>
                                          <p:spTgt spid="6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8" presetClass="emph" presetSubtype="0" fill="hold" grpId="0" nodeType="clickEffect">
                                  <p:stCondLst>
                                    <p:cond delay="0"/>
                                  </p:stCondLst>
                                  <p:childTnLst>
                                    <p:animRot by="21600000">
                                      <p:cBhvr>
                                        <p:cTn id="170" dur="1000" fill="hold"/>
                                        <p:tgtEl>
                                          <p:spTgt spid="43"/>
                                        </p:tgtEl>
                                        <p:attrNameLst>
                                          <p:attrName>r</p:attrName>
                                        </p:attrNameLst>
                                      </p:cBhvr>
                                    </p:animRot>
                                  </p:childTnLst>
                                </p:cTn>
                              </p:par>
                            </p:childTnLst>
                          </p:cTn>
                        </p:par>
                      </p:childTnLst>
                    </p:cTn>
                  </p:par>
                  <p:par>
                    <p:cTn id="171" fill="hold">
                      <p:stCondLst>
                        <p:cond delay="indefinite"/>
                      </p:stCondLst>
                      <p:childTnLst>
                        <p:par>
                          <p:cTn id="172" fill="hold">
                            <p:stCondLst>
                              <p:cond delay="0"/>
                            </p:stCondLst>
                            <p:childTnLst>
                              <p:par>
                                <p:cTn id="173" presetID="8" presetClass="emph" presetSubtype="0" fill="hold" grpId="0" nodeType="clickEffect">
                                  <p:stCondLst>
                                    <p:cond delay="0"/>
                                  </p:stCondLst>
                                  <p:childTnLst>
                                    <p:animRot by="21600000">
                                      <p:cBhvr>
                                        <p:cTn id="174" dur="1000" fill="hold"/>
                                        <p:tgtEl>
                                          <p:spTgt spid="40"/>
                                        </p:tgtEl>
                                        <p:attrNameLst>
                                          <p:attrName>r</p:attrName>
                                        </p:attrNameLst>
                                      </p:cBhvr>
                                    </p:animRot>
                                  </p:childTnLst>
                                </p:cTn>
                              </p:par>
                            </p:childTnLst>
                          </p:cTn>
                        </p:par>
                      </p:childTnLst>
                    </p:cTn>
                  </p:par>
                  <p:par>
                    <p:cTn id="175" fill="hold">
                      <p:stCondLst>
                        <p:cond delay="indefinite"/>
                      </p:stCondLst>
                      <p:childTnLst>
                        <p:par>
                          <p:cTn id="176" fill="hold">
                            <p:stCondLst>
                              <p:cond delay="0"/>
                            </p:stCondLst>
                            <p:childTnLst>
                              <p:par>
                                <p:cTn id="177" presetID="8" presetClass="emph" presetSubtype="0" fill="hold" grpId="0" nodeType="clickEffect">
                                  <p:stCondLst>
                                    <p:cond delay="0"/>
                                  </p:stCondLst>
                                  <p:childTnLst>
                                    <p:animRot by="21600000">
                                      <p:cBhvr>
                                        <p:cTn id="178" dur="1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Postorder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left </a:t>
            </a:r>
            <a:r>
              <a:rPr lang="en-US" sz="2000" dirty="0" err="1">
                <a:solidFill>
                  <a:srgbClr val="FF0000"/>
                </a:solidFill>
              </a:rPr>
              <a:t>subtree</a:t>
            </a:r>
            <a:endParaRPr lang="en-US" sz="2000" dirty="0" smtClean="0">
              <a:solidFill>
                <a:prstClr val="black"/>
              </a:solidFill>
            </a:endParaRP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smtClean="0">
              <a:solidFill>
                <a:srgbClr val="FF0000"/>
              </a:solidFill>
            </a:endParaRPr>
          </a:p>
          <a:p>
            <a:pPr lvl="0" algn="just">
              <a:spcBef>
                <a:spcPts val="400"/>
              </a:spcBef>
              <a:spcAft>
                <a:spcPts val="400"/>
              </a:spcAft>
              <a:buClr>
                <a:prstClr val="black"/>
              </a:buClr>
            </a:pPr>
            <a:r>
              <a:rPr lang="en-US" sz="2000" dirty="0">
                <a:solidFill>
                  <a:srgbClr val="FF0000"/>
                </a:solidFill>
              </a:rPr>
              <a:t>parent</a:t>
            </a:r>
          </a:p>
        </p:txBody>
      </p:sp>
      <p:sp>
        <p:nvSpPr>
          <p:cNvPr id="37" name="Oval 36"/>
          <p:cNvSpPr/>
          <p:nvPr/>
        </p:nvSpPr>
        <p:spPr>
          <a:xfrm>
            <a:off x="6558930" y="2243989"/>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0" name="Oval 69"/>
          <p:cNvSpPr/>
          <p:nvPr/>
        </p:nvSpPr>
        <p:spPr>
          <a:xfrm>
            <a:off x="5414076" y="31675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71" name="Oval 70"/>
          <p:cNvSpPr/>
          <p:nvPr/>
        </p:nvSpPr>
        <p:spPr>
          <a:xfrm>
            <a:off x="7987182" y="322017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2" name="Oval 71"/>
          <p:cNvSpPr/>
          <p:nvPr/>
        </p:nvSpPr>
        <p:spPr>
          <a:xfrm>
            <a:off x="4788812" y="417158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3" name="Oval 72"/>
          <p:cNvSpPr/>
          <p:nvPr/>
        </p:nvSpPr>
        <p:spPr>
          <a:xfrm>
            <a:off x="6113474" y="4171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4" name="Oval 73"/>
          <p:cNvSpPr/>
          <p:nvPr/>
        </p:nvSpPr>
        <p:spPr>
          <a:xfrm>
            <a:off x="7450294" y="420347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75" name="Oval 74"/>
          <p:cNvSpPr/>
          <p:nvPr/>
        </p:nvSpPr>
        <p:spPr>
          <a:xfrm>
            <a:off x="4379419"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6" name="Oval 75"/>
          <p:cNvSpPr/>
          <p:nvPr/>
        </p:nvSpPr>
        <p:spPr>
          <a:xfrm>
            <a:off x="6457770" y="515605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7" name="Oval 76"/>
          <p:cNvSpPr/>
          <p:nvPr/>
        </p:nvSpPr>
        <p:spPr>
          <a:xfrm>
            <a:off x="5097983"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8" name="Straight Arrow Connector 77"/>
          <p:cNvCxnSpPr>
            <a:stCxn id="37" idx="3"/>
            <a:endCxn id="70" idx="0"/>
          </p:cNvCxnSpPr>
          <p:nvPr/>
        </p:nvCxnSpPr>
        <p:spPr>
          <a:xfrm flipH="1">
            <a:off x="5709912" y="271075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73" idx="4"/>
          </p:cNvCxnSpPr>
          <p:nvPr/>
        </p:nvCxnSpPr>
        <p:spPr>
          <a:xfrm flipH="1">
            <a:off x="6082180" y="4718433"/>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37" idx="5"/>
            <a:endCxn id="71" idx="0"/>
          </p:cNvCxnSpPr>
          <p:nvPr/>
        </p:nvCxnSpPr>
        <p:spPr>
          <a:xfrm>
            <a:off x="7063953" y="271075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0" idx="4"/>
            <a:endCxn id="72" idx="0"/>
          </p:cNvCxnSpPr>
          <p:nvPr/>
        </p:nvCxnSpPr>
        <p:spPr>
          <a:xfrm flipH="1">
            <a:off x="5084648" y="371438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0" idx="4"/>
            <a:endCxn id="73" idx="0"/>
          </p:cNvCxnSpPr>
          <p:nvPr/>
        </p:nvCxnSpPr>
        <p:spPr>
          <a:xfrm>
            <a:off x="5709912" y="371438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72" idx="4"/>
            <a:endCxn id="77" idx="0"/>
          </p:cNvCxnSpPr>
          <p:nvPr/>
        </p:nvCxnSpPr>
        <p:spPr>
          <a:xfrm>
            <a:off x="5084648" y="471843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73" idx="4"/>
            <a:endCxn id="76" idx="0"/>
          </p:cNvCxnSpPr>
          <p:nvPr/>
        </p:nvCxnSpPr>
        <p:spPr>
          <a:xfrm>
            <a:off x="6409310" y="471843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72" idx="4"/>
            <a:endCxn id="75" idx="0"/>
          </p:cNvCxnSpPr>
          <p:nvPr/>
        </p:nvCxnSpPr>
        <p:spPr>
          <a:xfrm flipH="1">
            <a:off x="4675255" y="471843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1" idx="4"/>
            <a:endCxn id="74" idx="0"/>
          </p:cNvCxnSpPr>
          <p:nvPr/>
        </p:nvCxnSpPr>
        <p:spPr>
          <a:xfrm flipH="1">
            <a:off x="7746130" y="376702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71" idx="4"/>
          </p:cNvCxnSpPr>
          <p:nvPr/>
        </p:nvCxnSpPr>
        <p:spPr>
          <a:xfrm>
            <a:off x="8283018" y="3767022"/>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a:stCxn id="74" idx="4"/>
          </p:cNvCxnSpPr>
          <p:nvPr/>
        </p:nvCxnSpPr>
        <p:spPr>
          <a:xfrm flipH="1">
            <a:off x="7422366" y="475031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9" name="Oval 88"/>
          <p:cNvSpPr/>
          <p:nvPr/>
        </p:nvSpPr>
        <p:spPr>
          <a:xfrm>
            <a:off x="7789678" y="5161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90" name="Straight Arrow Connector 89"/>
          <p:cNvCxnSpPr>
            <a:stCxn id="74" idx="4"/>
            <a:endCxn id="89" idx="0"/>
          </p:cNvCxnSpPr>
          <p:nvPr/>
        </p:nvCxnSpPr>
        <p:spPr>
          <a:xfrm>
            <a:off x="7746130" y="475031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91" name="TextBox 90"/>
          <p:cNvSpPr txBox="1"/>
          <p:nvPr/>
        </p:nvSpPr>
        <p:spPr>
          <a:xfrm>
            <a:off x="198953" y="5681085"/>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92" name="TextBox 91"/>
          <p:cNvSpPr txBox="1"/>
          <p:nvPr/>
        </p:nvSpPr>
        <p:spPr>
          <a:xfrm>
            <a:off x="610433" y="5679338"/>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93" name="TextBox 92"/>
          <p:cNvSpPr txBox="1"/>
          <p:nvPr/>
        </p:nvSpPr>
        <p:spPr>
          <a:xfrm>
            <a:off x="1021913" y="5679338"/>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94" name="TextBox 93"/>
          <p:cNvSpPr txBox="1"/>
          <p:nvPr/>
        </p:nvSpPr>
        <p:spPr>
          <a:xfrm>
            <a:off x="1433393" y="5679338"/>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95" name="TextBox 94"/>
          <p:cNvSpPr txBox="1"/>
          <p:nvPr/>
        </p:nvSpPr>
        <p:spPr>
          <a:xfrm>
            <a:off x="1844873" y="5679338"/>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96" name="TextBox 95"/>
          <p:cNvSpPr txBox="1"/>
          <p:nvPr/>
        </p:nvSpPr>
        <p:spPr>
          <a:xfrm>
            <a:off x="2256353" y="5679338"/>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97" name="TextBox 96"/>
          <p:cNvSpPr txBox="1"/>
          <p:nvPr/>
        </p:nvSpPr>
        <p:spPr>
          <a:xfrm>
            <a:off x="2667833" y="5679338"/>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
        <p:nvSpPr>
          <p:cNvPr id="98" name="TextBox 97"/>
          <p:cNvSpPr txBox="1"/>
          <p:nvPr/>
        </p:nvSpPr>
        <p:spPr>
          <a:xfrm>
            <a:off x="3079313" y="5679338"/>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99" name="TextBox 98"/>
          <p:cNvSpPr txBox="1"/>
          <p:nvPr/>
        </p:nvSpPr>
        <p:spPr>
          <a:xfrm>
            <a:off x="3490793" y="5679338"/>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
        <p:nvSpPr>
          <p:cNvPr id="100" name="TextBox 99"/>
          <p:cNvSpPr txBox="1"/>
          <p:nvPr/>
        </p:nvSpPr>
        <p:spPr>
          <a:xfrm>
            <a:off x="3902273" y="5679338"/>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Tree>
    <p:extLst>
      <p:ext uri="{BB962C8B-B14F-4D97-AF65-F5344CB8AC3E}">
        <p14:creationId xmlns:p14="http://schemas.microsoft.com/office/powerpoint/2010/main" val="171527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7"/>
                                        </p:tgtEl>
                                        <p:attrNameLst>
                                          <p:attrName>fillcolor</p:attrName>
                                        </p:attrNameLst>
                                      </p:cBhvr>
                                      <p:to>
                                        <p:clrVal>
                                          <a:srgbClr val="C55A11"/>
                                        </p:clrVal>
                                      </p:to>
                                    </p:set>
                                    <p:set>
                                      <p:cBhvr>
                                        <p:cTn id="7" dur="indefinite"/>
                                        <p:tgtEl>
                                          <p:spTgt spid="37"/>
                                        </p:tgtEl>
                                        <p:attrNameLst>
                                          <p:attrName>fill.type</p:attrName>
                                        </p:attrNameLst>
                                      </p:cBhvr>
                                      <p:to>
                                        <p:strVal val="solid"/>
                                      </p:to>
                                    </p:set>
                                    <p:set>
                                      <p:cBhvr>
                                        <p:cTn id="8" dur="indefinite"/>
                                        <p:tgtEl>
                                          <p:spTgt spid="3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0"/>
                                        </p:tgtEl>
                                        <p:attrNameLst>
                                          <p:attrName>fillcolor</p:attrName>
                                        </p:attrNameLst>
                                      </p:cBhvr>
                                      <p:to>
                                        <p:clrVal>
                                          <a:srgbClr val="C55A11"/>
                                        </p:clrVal>
                                      </p:to>
                                    </p:set>
                                    <p:set>
                                      <p:cBhvr>
                                        <p:cTn id="13" dur="indefinite"/>
                                        <p:tgtEl>
                                          <p:spTgt spid="70"/>
                                        </p:tgtEl>
                                        <p:attrNameLst>
                                          <p:attrName>fill.type</p:attrName>
                                        </p:attrNameLst>
                                      </p:cBhvr>
                                      <p:to>
                                        <p:strVal val="solid"/>
                                      </p:to>
                                    </p:set>
                                    <p:set>
                                      <p:cBhvr>
                                        <p:cTn id="14" dur="indefinite"/>
                                        <p:tgtEl>
                                          <p:spTgt spid="70"/>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72"/>
                                        </p:tgtEl>
                                        <p:attrNameLst>
                                          <p:attrName>fillcolor</p:attrName>
                                        </p:attrNameLst>
                                      </p:cBhvr>
                                      <p:to>
                                        <p:clrVal>
                                          <a:srgbClr val="C55A11"/>
                                        </p:clrVal>
                                      </p:to>
                                    </p:set>
                                    <p:set>
                                      <p:cBhvr>
                                        <p:cTn id="19" dur="indefinite"/>
                                        <p:tgtEl>
                                          <p:spTgt spid="72"/>
                                        </p:tgtEl>
                                        <p:attrNameLst>
                                          <p:attrName>fill.type</p:attrName>
                                        </p:attrNameLst>
                                      </p:cBhvr>
                                      <p:to>
                                        <p:strVal val="solid"/>
                                      </p:to>
                                    </p:set>
                                    <p:set>
                                      <p:cBhvr>
                                        <p:cTn id="20" dur="indefinite"/>
                                        <p:tgtEl>
                                          <p:spTgt spid="72"/>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75"/>
                                        </p:tgtEl>
                                        <p:attrNameLst>
                                          <p:attrName>fillcolor</p:attrName>
                                        </p:attrNameLst>
                                      </p:cBhvr>
                                      <p:to>
                                        <p:clrVal>
                                          <a:srgbClr val="C55A11"/>
                                        </p:clrVal>
                                      </p:to>
                                    </p:set>
                                    <p:set>
                                      <p:cBhvr>
                                        <p:cTn id="25" dur="indefinite"/>
                                        <p:tgtEl>
                                          <p:spTgt spid="75"/>
                                        </p:tgtEl>
                                        <p:attrNameLst>
                                          <p:attrName>fill.type</p:attrName>
                                        </p:attrNameLst>
                                      </p:cBhvr>
                                      <p:to>
                                        <p:strVal val="solid"/>
                                      </p:to>
                                    </p:set>
                                    <p:set>
                                      <p:cBhvr>
                                        <p:cTn id="26" dur="indefinite"/>
                                        <p:tgtEl>
                                          <p:spTgt spid="7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75"/>
                                        </p:tgtEl>
                                        <p:attrNameLst>
                                          <p:attrName>fillcolor</p:attrName>
                                        </p:attrNameLst>
                                      </p:cBhvr>
                                      <p:to>
                                        <p:clrVal>
                                          <a:srgbClr val="00B050"/>
                                        </p:clrVal>
                                      </p:to>
                                    </p:set>
                                    <p:set>
                                      <p:cBhvr>
                                        <p:cTn id="31" dur="indefinite"/>
                                        <p:tgtEl>
                                          <p:spTgt spid="75"/>
                                        </p:tgtEl>
                                        <p:attrNameLst>
                                          <p:attrName>fill.type</p:attrName>
                                        </p:attrNameLst>
                                      </p:cBhvr>
                                      <p:to>
                                        <p:strVal val="solid"/>
                                      </p:to>
                                    </p:set>
                                    <p:set>
                                      <p:cBhvr>
                                        <p:cTn id="32" dur="indefinite"/>
                                        <p:tgtEl>
                                          <p:spTgt spid="75"/>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1000" fill="hold"/>
                                        <p:tgtEl>
                                          <p:spTgt spid="72"/>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77"/>
                                        </p:tgtEl>
                                        <p:attrNameLst>
                                          <p:attrName>fillcolor</p:attrName>
                                        </p:attrNameLst>
                                      </p:cBhvr>
                                      <p:to>
                                        <p:clrVal>
                                          <a:srgbClr val="C55A11"/>
                                        </p:clrVal>
                                      </p:to>
                                    </p:set>
                                    <p:set>
                                      <p:cBhvr>
                                        <p:cTn id="43" dur="indefinite"/>
                                        <p:tgtEl>
                                          <p:spTgt spid="77"/>
                                        </p:tgtEl>
                                        <p:attrNameLst>
                                          <p:attrName>fill.type</p:attrName>
                                        </p:attrNameLst>
                                      </p:cBhvr>
                                      <p:to>
                                        <p:strVal val="solid"/>
                                      </p:to>
                                    </p:set>
                                    <p:set>
                                      <p:cBhvr>
                                        <p:cTn id="44" dur="indefinite"/>
                                        <p:tgtEl>
                                          <p:spTgt spid="7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77"/>
                                        </p:tgtEl>
                                        <p:attrNameLst>
                                          <p:attrName>fillcolor</p:attrName>
                                        </p:attrNameLst>
                                      </p:cBhvr>
                                      <p:to>
                                        <p:clrVal>
                                          <a:srgbClr val="00B050"/>
                                        </p:clrVal>
                                      </p:to>
                                    </p:set>
                                    <p:set>
                                      <p:cBhvr>
                                        <p:cTn id="49" dur="indefinite"/>
                                        <p:tgtEl>
                                          <p:spTgt spid="77"/>
                                        </p:tgtEl>
                                        <p:attrNameLst>
                                          <p:attrName>fill.type</p:attrName>
                                        </p:attrNameLst>
                                      </p:cBhvr>
                                      <p:to>
                                        <p:strVal val="solid"/>
                                      </p:to>
                                    </p:set>
                                    <p:set>
                                      <p:cBhvr>
                                        <p:cTn id="50" dur="indefinite"/>
                                        <p:tgtEl>
                                          <p:spTgt spid="77"/>
                                        </p:tgtEl>
                                        <p:attrNameLst>
                                          <p:attrName>fill.on</p:attrName>
                                        </p:attrNameLst>
                                      </p:cBhvr>
                                      <p:to>
                                        <p:strVal val="true"/>
                                      </p:to>
                                    </p:set>
                                  </p:childTnLst>
                                </p:cTn>
                              </p:par>
                              <p:par>
                                <p:cTn id="51" presetID="1" presetClass="entr" presetSubtype="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2"/>
                                        </p:tgtEl>
                                        <p:attrNameLst>
                                          <p:attrName>fillcolor</p:attrName>
                                        </p:attrNameLst>
                                      </p:cBhvr>
                                      <p:to>
                                        <p:clrVal>
                                          <a:srgbClr val="00B050"/>
                                        </p:clrVal>
                                      </p:to>
                                    </p:set>
                                    <p:set>
                                      <p:cBhvr>
                                        <p:cTn id="57" dur="indefinite"/>
                                        <p:tgtEl>
                                          <p:spTgt spid="72"/>
                                        </p:tgtEl>
                                        <p:attrNameLst>
                                          <p:attrName>fill.type</p:attrName>
                                        </p:attrNameLst>
                                      </p:cBhvr>
                                      <p:to>
                                        <p:strVal val="solid"/>
                                      </p:to>
                                    </p:set>
                                    <p:set>
                                      <p:cBhvr>
                                        <p:cTn id="58" dur="indefinite"/>
                                        <p:tgtEl>
                                          <p:spTgt spid="72"/>
                                        </p:tgtEl>
                                        <p:attrNameLst>
                                          <p:attrName>fill.on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21600000">
                                      <p:cBhvr>
                                        <p:cTn id="64" dur="1000" fill="hold"/>
                                        <p:tgtEl>
                                          <p:spTgt spid="70"/>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73"/>
                                        </p:tgtEl>
                                        <p:attrNameLst>
                                          <p:attrName>fillcolor</p:attrName>
                                        </p:attrNameLst>
                                      </p:cBhvr>
                                      <p:to>
                                        <p:clrVal>
                                          <a:srgbClr val="C55A11"/>
                                        </p:clrVal>
                                      </p:to>
                                    </p:set>
                                    <p:set>
                                      <p:cBhvr>
                                        <p:cTn id="69" dur="indefinite"/>
                                        <p:tgtEl>
                                          <p:spTgt spid="73"/>
                                        </p:tgtEl>
                                        <p:attrNameLst>
                                          <p:attrName>fill.type</p:attrName>
                                        </p:attrNameLst>
                                      </p:cBhvr>
                                      <p:to>
                                        <p:strVal val="solid"/>
                                      </p:to>
                                    </p:set>
                                    <p:set>
                                      <p:cBhvr>
                                        <p:cTn id="70" dur="indefinite"/>
                                        <p:tgtEl>
                                          <p:spTgt spid="73"/>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76"/>
                                        </p:tgtEl>
                                        <p:attrNameLst>
                                          <p:attrName>fillcolor</p:attrName>
                                        </p:attrNameLst>
                                      </p:cBhvr>
                                      <p:to>
                                        <p:clrVal>
                                          <a:srgbClr val="C55A11"/>
                                        </p:clrVal>
                                      </p:to>
                                    </p:set>
                                    <p:set>
                                      <p:cBhvr>
                                        <p:cTn id="75" dur="indefinite"/>
                                        <p:tgtEl>
                                          <p:spTgt spid="76"/>
                                        </p:tgtEl>
                                        <p:attrNameLst>
                                          <p:attrName>fill.type</p:attrName>
                                        </p:attrNameLst>
                                      </p:cBhvr>
                                      <p:to>
                                        <p:strVal val="solid"/>
                                      </p:to>
                                    </p:set>
                                    <p:set>
                                      <p:cBhvr>
                                        <p:cTn id="76" dur="indefinite"/>
                                        <p:tgtEl>
                                          <p:spTgt spid="76"/>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76"/>
                                        </p:tgtEl>
                                        <p:attrNameLst>
                                          <p:attrName>fillcolor</p:attrName>
                                        </p:attrNameLst>
                                      </p:cBhvr>
                                      <p:to>
                                        <p:clrVal>
                                          <a:srgbClr val="00B050"/>
                                        </p:clrVal>
                                      </p:to>
                                    </p:set>
                                    <p:set>
                                      <p:cBhvr>
                                        <p:cTn id="81" dur="indefinite"/>
                                        <p:tgtEl>
                                          <p:spTgt spid="76"/>
                                        </p:tgtEl>
                                        <p:attrNameLst>
                                          <p:attrName>fill.type</p:attrName>
                                        </p:attrNameLst>
                                      </p:cBhvr>
                                      <p:to>
                                        <p:strVal val="solid"/>
                                      </p:to>
                                    </p:set>
                                    <p:set>
                                      <p:cBhvr>
                                        <p:cTn id="82" dur="indefinite"/>
                                        <p:tgtEl>
                                          <p:spTgt spid="76"/>
                                        </p:tgtEl>
                                        <p:attrNameLst>
                                          <p:attrName>fill.on</p:attrName>
                                        </p:attrNameLst>
                                      </p:cBhvr>
                                      <p:to>
                                        <p:strVal val="true"/>
                                      </p:to>
                                    </p:set>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73"/>
                                        </p:tgtEl>
                                        <p:attrNameLst>
                                          <p:attrName>fillcolor</p:attrName>
                                        </p:attrNameLst>
                                      </p:cBhvr>
                                      <p:to>
                                        <p:clrVal>
                                          <a:srgbClr val="00B050"/>
                                        </p:clrVal>
                                      </p:to>
                                    </p:set>
                                    <p:set>
                                      <p:cBhvr>
                                        <p:cTn id="89" dur="indefinite"/>
                                        <p:tgtEl>
                                          <p:spTgt spid="73"/>
                                        </p:tgtEl>
                                        <p:attrNameLst>
                                          <p:attrName>fill.type</p:attrName>
                                        </p:attrNameLst>
                                      </p:cBhvr>
                                      <p:to>
                                        <p:strVal val="solid"/>
                                      </p:to>
                                    </p:set>
                                    <p:set>
                                      <p:cBhvr>
                                        <p:cTn id="90" dur="indefinite"/>
                                        <p:tgtEl>
                                          <p:spTgt spid="73"/>
                                        </p:tgtEl>
                                        <p:attrNameLst>
                                          <p:attrName>fill.on</p:attrName>
                                        </p:attrNameLst>
                                      </p:cBhvr>
                                      <p:to>
                                        <p:strVal val="true"/>
                                      </p:to>
                                    </p:set>
                                  </p:childTnLst>
                                </p:cTn>
                              </p:par>
                              <p:par>
                                <p:cTn id="91" presetID="1" presetClass="entr" presetSubtype="0" fill="hold" grpId="0"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0"/>
                                        </p:tgtEl>
                                        <p:attrNameLst>
                                          <p:attrName>fillcolor</p:attrName>
                                        </p:attrNameLst>
                                      </p:cBhvr>
                                      <p:to>
                                        <p:clrVal>
                                          <a:srgbClr val="00B050"/>
                                        </p:clrVal>
                                      </p:to>
                                    </p:set>
                                    <p:set>
                                      <p:cBhvr>
                                        <p:cTn id="97" dur="indefinite"/>
                                        <p:tgtEl>
                                          <p:spTgt spid="70"/>
                                        </p:tgtEl>
                                        <p:attrNameLst>
                                          <p:attrName>fill.type</p:attrName>
                                        </p:attrNameLst>
                                      </p:cBhvr>
                                      <p:to>
                                        <p:strVal val="solid"/>
                                      </p:to>
                                    </p:set>
                                    <p:set>
                                      <p:cBhvr>
                                        <p:cTn id="98" dur="indefinite"/>
                                        <p:tgtEl>
                                          <p:spTgt spid="70"/>
                                        </p:tgtEl>
                                        <p:attrNameLst>
                                          <p:attrName>fill.on</p:attrName>
                                        </p:attrNameLst>
                                      </p:cBhvr>
                                      <p:to>
                                        <p:strVal val="true"/>
                                      </p:to>
                                    </p:set>
                                  </p:childTnLst>
                                </p:cTn>
                              </p:par>
                              <p:par>
                                <p:cTn id="99" presetID="1" presetClass="entr" presetSubtype="0" fill="hold" grpId="0" nodeType="withEffect">
                                  <p:stCondLst>
                                    <p:cond delay="0"/>
                                  </p:stCondLst>
                                  <p:childTnLst>
                                    <p:set>
                                      <p:cBhvr>
                                        <p:cTn id="100" dur="1" fill="hold">
                                          <p:stCondLst>
                                            <p:cond delay="0"/>
                                          </p:stCondLst>
                                        </p:cTn>
                                        <p:tgtEl>
                                          <p:spTgt spid="9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3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71"/>
                                        </p:tgtEl>
                                        <p:attrNameLst>
                                          <p:attrName>fillcolor</p:attrName>
                                        </p:attrNameLst>
                                      </p:cBhvr>
                                      <p:to>
                                        <p:clrVal>
                                          <a:srgbClr val="C55A11"/>
                                        </p:clrVal>
                                      </p:to>
                                    </p:set>
                                    <p:set>
                                      <p:cBhvr>
                                        <p:cTn id="109" dur="indefinite"/>
                                        <p:tgtEl>
                                          <p:spTgt spid="71"/>
                                        </p:tgtEl>
                                        <p:attrNameLst>
                                          <p:attrName>fill.type</p:attrName>
                                        </p:attrNameLst>
                                      </p:cBhvr>
                                      <p:to>
                                        <p:strVal val="solid"/>
                                      </p:to>
                                    </p:set>
                                    <p:set>
                                      <p:cBhvr>
                                        <p:cTn id="110" dur="indefinite"/>
                                        <p:tgtEl>
                                          <p:spTgt spid="71"/>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74"/>
                                        </p:tgtEl>
                                        <p:attrNameLst>
                                          <p:attrName>fillcolor</p:attrName>
                                        </p:attrNameLst>
                                      </p:cBhvr>
                                      <p:to>
                                        <p:clrVal>
                                          <a:srgbClr val="C55A11"/>
                                        </p:clrVal>
                                      </p:to>
                                    </p:set>
                                    <p:set>
                                      <p:cBhvr>
                                        <p:cTn id="115" dur="indefinite"/>
                                        <p:tgtEl>
                                          <p:spTgt spid="74"/>
                                        </p:tgtEl>
                                        <p:attrNameLst>
                                          <p:attrName>fill.type</p:attrName>
                                        </p:attrNameLst>
                                      </p:cBhvr>
                                      <p:to>
                                        <p:strVal val="solid"/>
                                      </p:to>
                                    </p:set>
                                    <p:set>
                                      <p:cBhvr>
                                        <p:cTn id="116" dur="indefinite"/>
                                        <p:tgtEl>
                                          <p:spTgt spid="74"/>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89"/>
                                        </p:tgtEl>
                                        <p:attrNameLst>
                                          <p:attrName>fillcolor</p:attrName>
                                        </p:attrNameLst>
                                      </p:cBhvr>
                                      <p:to>
                                        <p:clrVal>
                                          <a:srgbClr val="C55A11"/>
                                        </p:clrVal>
                                      </p:to>
                                    </p:set>
                                    <p:set>
                                      <p:cBhvr>
                                        <p:cTn id="121" dur="indefinite"/>
                                        <p:tgtEl>
                                          <p:spTgt spid="89"/>
                                        </p:tgtEl>
                                        <p:attrNameLst>
                                          <p:attrName>fill.type</p:attrName>
                                        </p:attrNameLst>
                                      </p:cBhvr>
                                      <p:to>
                                        <p:strVal val="solid"/>
                                      </p:to>
                                    </p:set>
                                    <p:set>
                                      <p:cBhvr>
                                        <p:cTn id="122" dur="indefinite"/>
                                        <p:tgtEl>
                                          <p:spTgt spid="89"/>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89"/>
                                        </p:tgtEl>
                                        <p:attrNameLst>
                                          <p:attrName>fillcolor</p:attrName>
                                        </p:attrNameLst>
                                      </p:cBhvr>
                                      <p:to>
                                        <p:clrVal>
                                          <a:srgbClr val="00B050"/>
                                        </p:clrVal>
                                      </p:to>
                                    </p:set>
                                    <p:set>
                                      <p:cBhvr>
                                        <p:cTn id="127" dur="indefinite"/>
                                        <p:tgtEl>
                                          <p:spTgt spid="89"/>
                                        </p:tgtEl>
                                        <p:attrNameLst>
                                          <p:attrName>fill.type</p:attrName>
                                        </p:attrNameLst>
                                      </p:cBhvr>
                                      <p:to>
                                        <p:strVal val="solid"/>
                                      </p:to>
                                    </p:set>
                                    <p:set>
                                      <p:cBhvr>
                                        <p:cTn id="128" dur="indefinite"/>
                                        <p:tgtEl>
                                          <p:spTgt spid="89"/>
                                        </p:tgtEl>
                                        <p:attrNameLst>
                                          <p:attrName>fill.on</p:attrName>
                                        </p:attrNameLst>
                                      </p:cBhvr>
                                      <p:to>
                                        <p:strVal val="true"/>
                                      </p:to>
                                    </p:set>
                                  </p:childTnLst>
                                </p:cTn>
                              </p:par>
                              <p:par>
                                <p:cTn id="129" presetID="1" presetClass="entr" presetSubtype="0" fill="hold" grpId="0" nodeType="withEffect">
                                  <p:stCondLst>
                                    <p:cond delay="0"/>
                                  </p:stCondLst>
                                  <p:childTnLst>
                                    <p:set>
                                      <p:cBhvr>
                                        <p:cTn id="130" dur="1" fill="hold">
                                          <p:stCondLst>
                                            <p:cond delay="0"/>
                                          </p:stCondLst>
                                        </p:cTn>
                                        <p:tgtEl>
                                          <p:spTgt spid="9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74"/>
                                        </p:tgtEl>
                                        <p:attrNameLst>
                                          <p:attrName>fillcolor</p:attrName>
                                        </p:attrNameLst>
                                      </p:cBhvr>
                                      <p:to>
                                        <p:clrVal>
                                          <a:srgbClr val="00B050"/>
                                        </p:clrVal>
                                      </p:to>
                                    </p:set>
                                    <p:set>
                                      <p:cBhvr>
                                        <p:cTn id="135" dur="indefinite"/>
                                        <p:tgtEl>
                                          <p:spTgt spid="74"/>
                                        </p:tgtEl>
                                        <p:attrNameLst>
                                          <p:attrName>fill.type</p:attrName>
                                        </p:attrNameLst>
                                      </p:cBhvr>
                                      <p:to>
                                        <p:strVal val="solid"/>
                                      </p:to>
                                    </p:set>
                                    <p:set>
                                      <p:cBhvr>
                                        <p:cTn id="136" dur="indefinite"/>
                                        <p:tgtEl>
                                          <p:spTgt spid="74"/>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71"/>
                                        </p:tgtEl>
                                        <p:attrNameLst>
                                          <p:attrName>fillcolor</p:attrName>
                                        </p:attrNameLst>
                                      </p:cBhvr>
                                      <p:to>
                                        <p:clrVal>
                                          <a:srgbClr val="00B050"/>
                                        </p:clrVal>
                                      </p:to>
                                    </p:set>
                                    <p:set>
                                      <p:cBhvr>
                                        <p:cTn id="143" dur="indefinite"/>
                                        <p:tgtEl>
                                          <p:spTgt spid="71"/>
                                        </p:tgtEl>
                                        <p:attrNameLst>
                                          <p:attrName>fill.type</p:attrName>
                                        </p:attrNameLst>
                                      </p:cBhvr>
                                      <p:to>
                                        <p:strVal val="solid"/>
                                      </p:to>
                                    </p:set>
                                    <p:set>
                                      <p:cBhvr>
                                        <p:cTn id="144" dur="indefinite"/>
                                        <p:tgtEl>
                                          <p:spTgt spid="71"/>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1" nodeType="clickEffect">
                                  <p:stCondLst>
                                    <p:cond delay="0"/>
                                  </p:stCondLst>
                                  <p:childTnLst>
                                    <p:set>
                                      <p:cBhvr>
                                        <p:cTn id="150" dur="indefinite"/>
                                        <p:tgtEl>
                                          <p:spTgt spid="37"/>
                                        </p:tgtEl>
                                        <p:attrNameLst>
                                          <p:attrName>fillcolor</p:attrName>
                                        </p:attrNameLst>
                                      </p:cBhvr>
                                      <p:to>
                                        <p:clrVal>
                                          <a:srgbClr val="00B050"/>
                                        </p:clrVal>
                                      </p:to>
                                    </p:set>
                                    <p:set>
                                      <p:cBhvr>
                                        <p:cTn id="151" dur="indefinite"/>
                                        <p:tgtEl>
                                          <p:spTgt spid="37"/>
                                        </p:tgtEl>
                                        <p:attrNameLst>
                                          <p:attrName>fill.type</p:attrName>
                                        </p:attrNameLst>
                                      </p:cBhvr>
                                      <p:to>
                                        <p:strVal val="solid"/>
                                      </p:to>
                                    </p:set>
                                    <p:set>
                                      <p:cBhvr>
                                        <p:cTn id="152" dur="indefinite"/>
                                        <p:tgtEl>
                                          <p:spTgt spid="37"/>
                                        </p:tgtEl>
                                        <p:attrNameLst>
                                          <p:attrName>fill.on</p:attrName>
                                        </p:attrNameLst>
                                      </p:cBhvr>
                                      <p:to>
                                        <p:strVal val="true"/>
                                      </p:to>
                                    </p:set>
                                  </p:childTnLst>
                                </p:cTn>
                              </p:par>
                              <p:par>
                                <p:cTn id="153" presetID="1" presetClass="entr" presetSubtype="0" fill="hold" grpId="0" nodeType="withEffect">
                                  <p:stCondLst>
                                    <p:cond delay="0"/>
                                  </p:stCondLst>
                                  <p:childTnLst>
                                    <p:set>
                                      <p:cBhvr>
                                        <p:cTn id="15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Exercise</a:t>
            </a:r>
            <a:endParaRPr lang="x-none" dirty="0"/>
          </a:p>
        </p:txBody>
      </p:sp>
      <p:pic>
        <p:nvPicPr>
          <p:cNvPr id="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228" y="2159696"/>
            <a:ext cx="4923577" cy="380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smtClean="0"/>
              <a:t>Visit the tree</a:t>
            </a:r>
          </a:p>
          <a:p>
            <a:r>
              <a:rPr lang="en-US" dirty="0" err="1" smtClean="0"/>
              <a:t>Inorder</a:t>
            </a:r>
            <a:endParaRPr lang="en-US" dirty="0" smtClean="0"/>
          </a:p>
          <a:p>
            <a:r>
              <a:rPr lang="en-US" dirty="0" smtClean="0"/>
              <a:t>Preorder</a:t>
            </a:r>
          </a:p>
          <a:p>
            <a:r>
              <a:rPr lang="en-US" dirty="0" err="1" smtClean="0"/>
              <a:t>Postorder</a:t>
            </a:r>
            <a:endParaRPr lang="en-US" dirty="0"/>
          </a:p>
        </p:txBody>
      </p:sp>
    </p:spTree>
    <p:extLst>
      <p:ext uri="{BB962C8B-B14F-4D97-AF65-F5344CB8AC3E}">
        <p14:creationId xmlns:p14="http://schemas.microsoft.com/office/powerpoint/2010/main" val="2037985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Exercise</a:t>
            </a:r>
            <a:endParaRPr lang="x-none" dirty="0"/>
          </a:p>
        </p:txBody>
      </p:sp>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smtClean="0"/>
              <a:t>Visit the tree</a:t>
            </a:r>
          </a:p>
          <a:p>
            <a:r>
              <a:rPr lang="en-US" dirty="0" err="1" smtClean="0"/>
              <a:t>Inorder</a:t>
            </a:r>
            <a:endParaRPr lang="en-US" dirty="0" smtClean="0"/>
          </a:p>
          <a:p>
            <a:r>
              <a:rPr lang="en-US" dirty="0" smtClean="0"/>
              <a:t>Preorder</a:t>
            </a:r>
          </a:p>
          <a:p>
            <a:r>
              <a:rPr lang="en-US" dirty="0" err="1" smtClean="0"/>
              <a:t>Postorder</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65" y="2629177"/>
            <a:ext cx="4824391" cy="290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2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783772" y="2435897"/>
            <a:ext cx="8110846" cy="1200329"/>
          </a:xfrm>
          <a:prstGeom prst="rect">
            <a:avLst/>
          </a:prstGeom>
          <a:noFill/>
        </p:spPr>
        <p:txBody>
          <a:bodyPr wrap="square" rtlCol="0">
            <a:spAutoFit/>
          </a:bodyPr>
          <a:lstStyle/>
          <a:p>
            <a:pPr marL="342900" indent="-342900">
              <a:buFont typeface="+mj-lt"/>
              <a:buAutoNum type="arabicPeriod"/>
            </a:pPr>
            <a:r>
              <a:rPr lang="en-US" dirty="0">
                <a:hlinkClick r:id="rId2"/>
              </a:rPr>
              <a:t>https://</a:t>
            </a:r>
            <a:r>
              <a:rPr lang="en-US" dirty="0" smtClean="0">
                <a:hlinkClick r:id="rId2"/>
              </a:rPr>
              <a:t>en.wikipedia.org/wiki/Binary_Search_Tree</a:t>
            </a: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4" name="TextBox 3"/>
          <p:cNvSpPr txBox="1"/>
          <p:nvPr/>
        </p:nvSpPr>
        <p:spPr>
          <a:xfrm>
            <a:off x="665151" y="2239373"/>
            <a:ext cx="7766330" cy="923330"/>
          </a:xfrm>
          <a:prstGeom prst="rect">
            <a:avLst/>
          </a:prstGeom>
          <a:noFill/>
        </p:spPr>
        <p:txBody>
          <a:bodyPr wrap="square" rtlCol="0">
            <a:spAutoFit/>
          </a:bodyPr>
          <a:lstStyle/>
          <a:p>
            <a:pPr marL="342900" indent="-342900">
              <a:buFont typeface="+mj-lt"/>
              <a:buAutoNum type="arabicPeriod"/>
            </a:pPr>
            <a:r>
              <a:rPr lang="en-US" dirty="0"/>
              <a:t>Many applications are hierarchical in nature.</a:t>
            </a:r>
          </a:p>
          <a:p>
            <a:pPr marL="342900" indent="-342900">
              <a:buFont typeface="+mj-lt"/>
              <a:buAutoNum type="arabicPeriod"/>
            </a:pPr>
            <a:r>
              <a:rPr lang="en-US" dirty="0"/>
              <a:t>Linear data structures are not appropriate for these type of applications</a:t>
            </a:r>
            <a:r>
              <a:rPr lang="en-US" dirty="0" smtClean="0"/>
              <a:t>.</a:t>
            </a:r>
          </a:p>
          <a:p>
            <a:pPr marL="342900" indent="-342900">
              <a:buFont typeface="+mj-lt"/>
              <a:buAutoNum type="arabicPeriod"/>
            </a:pPr>
            <a:endParaRPr lang="en-US" dirty="0"/>
          </a:p>
        </p:txBody>
      </p:sp>
      <p:graphicFrame>
        <p:nvGraphicFramePr>
          <p:cNvPr id="6" name="Diagram 5"/>
          <p:cNvGraphicFramePr/>
          <p:nvPr>
            <p:extLst>
              <p:ext uri="{D42A27DB-BD31-4B8C-83A1-F6EECF244321}">
                <p14:modId xmlns:p14="http://schemas.microsoft.com/office/powerpoint/2010/main" val="2622807769"/>
              </p:ext>
            </p:extLst>
          </p:nvPr>
        </p:nvGraphicFramePr>
        <p:xfrm>
          <a:off x="1468193" y="3162703"/>
          <a:ext cx="6160246" cy="205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76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Some Applications</a:t>
            </a:r>
            <a:endParaRPr lang="x-none" dirty="0"/>
          </a:p>
        </p:txBody>
      </p:sp>
      <p:sp>
        <p:nvSpPr>
          <p:cNvPr id="4" name="TextBox 3"/>
          <p:cNvSpPr txBox="1"/>
          <p:nvPr/>
        </p:nvSpPr>
        <p:spPr>
          <a:xfrm>
            <a:off x="665151" y="2239373"/>
            <a:ext cx="7766330" cy="1200329"/>
          </a:xfrm>
          <a:prstGeom prst="rect">
            <a:avLst/>
          </a:prstGeom>
          <a:noFill/>
        </p:spPr>
        <p:txBody>
          <a:bodyPr wrap="square" rtlCol="0">
            <a:spAutoFit/>
          </a:bodyPr>
          <a:lstStyle/>
          <a:p>
            <a:pPr>
              <a:buFont typeface="Wingdings" pitchFamily="2" charset="2"/>
              <a:buChar char="v"/>
            </a:pPr>
            <a:r>
              <a:rPr lang="en-US" altLang="ja-JP" dirty="0"/>
              <a:t>Representing </a:t>
            </a:r>
            <a:r>
              <a:rPr lang="en-US" altLang="ja-JP" b="1" dirty="0">
                <a:solidFill>
                  <a:srgbClr val="FF0000"/>
                </a:solidFill>
              </a:rPr>
              <a:t>hierarchical data</a:t>
            </a:r>
          </a:p>
          <a:p>
            <a:pPr>
              <a:buFont typeface="Wingdings" pitchFamily="2" charset="2"/>
              <a:buChar char="v"/>
            </a:pPr>
            <a:r>
              <a:rPr lang="en-US" altLang="ja-JP" dirty="0">
                <a:solidFill>
                  <a:srgbClr val="FF0000"/>
                </a:solidFill>
              </a:rPr>
              <a:t>Storing data </a:t>
            </a:r>
            <a:r>
              <a:rPr lang="en-US" altLang="ja-JP" dirty="0"/>
              <a:t>in a way that makes it </a:t>
            </a:r>
            <a:r>
              <a:rPr lang="en-US" altLang="ja-JP" b="1" dirty="0">
                <a:solidFill>
                  <a:srgbClr val="FF0000"/>
                </a:solidFill>
              </a:rPr>
              <a:t>easily searchable </a:t>
            </a:r>
          </a:p>
          <a:p>
            <a:pPr>
              <a:buFont typeface="Wingdings" pitchFamily="2" charset="2"/>
              <a:buChar char="v"/>
            </a:pPr>
            <a:r>
              <a:rPr lang="en-US" altLang="ja-JP" dirty="0"/>
              <a:t>Representing </a:t>
            </a:r>
            <a:r>
              <a:rPr lang="en-US" altLang="ja-JP" b="1" dirty="0">
                <a:solidFill>
                  <a:srgbClr val="FF0000"/>
                </a:solidFill>
              </a:rPr>
              <a:t>sorted lists </a:t>
            </a:r>
            <a:r>
              <a:rPr lang="en-US" altLang="ja-JP" dirty="0"/>
              <a:t>of data </a:t>
            </a:r>
          </a:p>
          <a:p>
            <a:pPr>
              <a:buFont typeface="Wingdings" pitchFamily="2" charset="2"/>
              <a:buChar char="v"/>
            </a:pPr>
            <a:r>
              <a:rPr lang="en-US" altLang="ja-JP" b="1" dirty="0">
                <a:solidFill>
                  <a:srgbClr val="FF0000"/>
                </a:solidFill>
              </a:rPr>
              <a:t>Routing</a:t>
            </a:r>
            <a:r>
              <a:rPr lang="en-US" altLang="ja-JP" dirty="0"/>
              <a:t> algorithms</a:t>
            </a:r>
            <a:endParaRPr lang="ja-JP" altLang="en-US" dirty="0"/>
          </a:p>
        </p:txBody>
      </p:sp>
    </p:spTree>
    <p:extLst>
      <p:ext uri="{BB962C8B-B14F-4D97-AF65-F5344CB8AC3E}">
        <p14:creationId xmlns:p14="http://schemas.microsoft.com/office/powerpoint/2010/main" val="1205788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Definition</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p:spTree>
    <p:extLst>
      <p:ext uri="{BB962C8B-B14F-4D97-AF65-F5344CB8AC3E}">
        <p14:creationId xmlns:p14="http://schemas.microsoft.com/office/powerpoint/2010/main" val="1054030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An example</a:t>
            </a:r>
            <a:endParaRPr lang="x-none" dirty="0"/>
          </a:p>
        </p:txBody>
      </p:sp>
      <p:sp>
        <p:nvSpPr>
          <p:cNvPr id="6" name="Oval 5"/>
          <p:cNvSpPr/>
          <p:nvPr/>
        </p:nvSpPr>
        <p:spPr>
          <a:xfrm>
            <a:off x="4028237" y="2496964"/>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2611813" y="342051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4028237" y="345786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5812211" y="343564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1863261" y="44245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3086942" y="44245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6681788"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5816696"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4951604" y="441867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4037202"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1867743" y="55040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46019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3539656"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6368022" y="55040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53863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2907649" y="2963727"/>
            <a:ext cx="1207236" cy="45678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4324073" y="3043811"/>
            <a:ext cx="0" cy="4140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a:off x="4324073" y="4004715"/>
            <a:ext cx="8965" cy="4198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4533260" y="2963727"/>
            <a:ext cx="1574787" cy="47191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2159097" y="3887279"/>
            <a:ext cx="539364" cy="53728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3116836" y="3887279"/>
            <a:ext cx="26594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3835492" y="4891323"/>
            <a:ext cx="288358"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4542225" y="4891323"/>
            <a:ext cx="355589"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2159097" y="4971409"/>
            <a:ext cx="4482" cy="5326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5247440" y="3902407"/>
            <a:ext cx="651419" cy="51627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6108047" y="3982491"/>
            <a:ext cx="4485" cy="44206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6317234" y="3902407"/>
            <a:ext cx="660390" cy="52215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5682214" y="4891323"/>
            <a:ext cx="221130"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6321719" y="4891323"/>
            <a:ext cx="342139" cy="61274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6" idx="1"/>
          </p:cNvCxnSpPr>
          <p:nvPr/>
        </p:nvCxnSpPr>
        <p:spPr>
          <a:xfrm flipH="1">
            <a:off x="4628873" y="2422628"/>
            <a:ext cx="748563" cy="154420"/>
          </a:xfrm>
          <a:prstGeom prst="straightConnector1">
            <a:avLst/>
          </a:prstGeom>
          <a:ln w="317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377436" y="2204494"/>
            <a:ext cx="730610"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rPr>
              <a:t>ROOT</a:t>
            </a:r>
            <a:endParaRPr lang="en-US" b="1" dirty="0">
              <a:solidFill>
                <a:srgbClr val="FF0000"/>
              </a:solidFill>
            </a:endParaRPr>
          </a:p>
        </p:txBody>
      </p:sp>
      <p:cxnSp>
        <p:nvCxnSpPr>
          <p:cNvPr id="37" name="Straight Arrow Connector 36"/>
          <p:cNvCxnSpPr>
            <a:stCxn id="38" idx="3"/>
          </p:cNvCxnSpPr>
          <p:nvPr/>
        </p:nvCxnSpPr>
        <p:spPr>
          <a:xfrm>
            <a:off x="3511267" y="2490291"/>
            <a:ext cx="620060" cy="218133"/>
          </a:xfrm>
          <a:prstGeom prst="straightConnector1">
            <a:avLst/>
          </a:prstGeom>
          <a:ln w="31750" cmpd="sng">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2646216" y="2272157"/>
            <a:ext cx="865051"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rPr>
              <a:t>VALUE</a:t>
            </a:r>
            <a:endParaRPr lang="en-US" b="1" dirty="0">
              <a:solidFill>
                <a:srgbClr val="FF0000"/>
              </a:solidFill>
            </a:endParaRPr>
          </a:p>
        </p:txBody>
      </p:sp>
      <p:cxnSp>
        <p:nvCxnSpPr>
          <p:cNvPr id="39" name="Straight Arrow Connector 38"/>
          <p:cNvCxnSpPr>
            <a:stCxn id="40" idx="2"/>
            <a:endCxn id="9" idx="2"/>
          </p:cNvCxnSpPr>
          <p:nvPr/>
        </p:nvCxnSpPr>
        <p:spPr>
          <a:xfrm>
            <a:off x="5296748" y="3488287"/>
            <a:ext cx="515463" cy="22078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4897813" y="3257890"/>
            <a:ext cx="797870" cy="230397"/>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smtClean="0">
                <a:solidFill>
                  <a:srgbClr val="FF0000"/>
                </a:solidFill>
              </a:rPr>
              <a:t>CHILD</a:t>
            </a:r>
            <a:endParaRPr lang="en-US" sz="1600" b="1" dirty="0">
              <a:solidFill>
                <a:srgbClr val="FF0000"/>
              </a:solidFill>
            </a:endParaRPr>
          </a:p>
        </p:txBody>
      </p:sp>
      <p:cxnSp>
        <p:nvCxnSpPr>
          <p:cNvPr id="41" name="Straight Arrow Connector 40"/>
          <p:cNvCxnSpPr>
            <a:stCxn id="42" idx="2"/>
            <a:endCxn id="8" idx="2"/>
          </p:cNvCxnSpPr>
          <p:nvPr/>
        </p:nvCxnSpPr>
        <p:spPr>
          <a:xfrm>
            <a:off x="3639778" y="3473672"/>
            <a:ext cx="388459" cy="25762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3278188" y="3229053"/>
            <a:ext cx="723180" cy="244619"/>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smtClean="0">
                <a:solidFill>
                  <a:srgbClr val="FF0000"/>
                </a:solidFill>
              </a:rPr>
              <a:t>CHILD</a:t>
            </a:r>
            <a:endParaRPr lang="en-US" sz="1600" b="1" dirty="0">
              <a:solidFill>
                <a:srgbClr val="FF0000"/>
              </a:solidFill>
            </a:endParaRPr>
          </a:p>
        </p:txBody>
      </p:sp>
      <p:cxnSp>
        <p:nvCxnSpPr>
          <p:cNvPr id="43" name="Straight Arrow Connector 42"/>
          <p:cNvCxnSpPr>
            <a:stCxn id="42" idx="2"/>
            <a:endCxn id="7" idx="6"/>
          </p:cNvCxnSpPr>
          <p:nvPr/>
        </p:nvCxnSpPr>
        <p:spPr>
          <a:xfrm flipH="1">
            <a:off x="3203484" y="3473672"/>
            <a:ext cx="436294" cy="220268"/>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229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6" grpId="0" animBg="1"/>
      <p:bldP spid="38" grpId="0" animBg="1"/>
      <p:bldP spid="40"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Terminologies</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p:spTree>
    <p:extLst>
      <p:ext uri="{BB962C8B-B14F-4D97-AF65-F5344CB8AC3E}">
        <p14:creationId xmlns:p14="http://schemas.microsoft.com/office/powerpoint/2010/main" val="3095823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Definition</a:t>
            </a:r>
            <a:endParaRPr lang="x-none" dirty="0"/>
          </a:p>
        </p:txBody>
      </p:sp>
      <p:sp>
        <p:nvSpPr>
          <p:cNvPr id="4" name="TextBox 3"/>
          <p:cNvSpPr txBox="1"/>
          <p:nvPr/>
        </p:nvSpPr>
        <p:spPr>
          <a:xfrm>
            <a:off x="665151" y="2239373"/>
            <a:ext cx="4193452" cy="3170099"/>
          </a:xfrm>
          <a:prstGeom prst="rect">
            <a:avLst/>
          </a:prstGeom>
          <a:noFill/>
        </p:spPr>
        <p:txBody>
          <a:bodyPr wrap="square" rtlCol="0">
            <a:spAutoFit/>
          </a:bodyPr>
          <a:lstStyle/>
          <a:p>
            <a:pPr>
              <a:buFont typeface="Wingdings" pitchFamily="2" charset="2"/>
              <a:buChar char="v"/>
            </a:pPr>
            <a:r>
              <a:rPr lang="en-US" altLang="ja-JP" sz="2000" dirty="0"/>
              <a:t>Generally it is considered that in a tree, there is only one path going from one node to another node</a:t>
            </a:r>
            <a:r>
              <a:rPr lang="en-US" altLang="ja-JP" sz="2000" dirty="0" smtClean="0"/>
              <a:t>.</a:t>
            </a:r>
            <a:endParaRPr lang="en-US" altLang="ja-JP" sz="2000" dirty="0"/>
          </a:p>
          <a:p>
            <a:pPr>
              <a:buFont typeface="Wingdings" pitchFamily="2" charset="2"/>
              <a:buChar char="v"/>
            </a:pPr>
            <a:r>
              <a:rPr lang="en-US" altLang="ja-JP" sz="2000" dirty="0"/>
              <a:t>There cannot be any cycle or loop.</a:t>
            </a:r>
          </a:p>
          <a:p>
            <a:pPr>
              <a:buFont typeface="Wingdings" pitchFamily="2" charset="2"/>
              <a:buChar char="v"/>
            </a:pPr>
            <a:r>
              <a:rPr lang="en-US" altLang="ja-JP" sz="2000" dirty="0"/>
              <a:t>The link from a node to other node is called an edge. </a:t>
            </a:r>
          </a:p>
          <a:p>
            <a:pPr>
              <a:buFont typeface="Wingdings" pitchFamily="2" charset="2"/>
              <a:buChar char="v"/>
            </a:pPr>
            <a:r>
              <a:rPr lang="en-US" altLang="ja-JP" sz="2000" dirty="0"/>
              <a:t>An arrowed </a:t>
            </a:r>
            <a:r>
              <a:rPr lang="en-US" altLang="ja-JP" sz="2000" dirty="0" smtClean="0"/>
              <a:t>edge indicates </a:t>
            </a:r>
            <a:r>
              <a:rPr lang="en-US" altLang="ja-JP" sz="2000" dirty="0"/>
              <a:t>flow from P to Q.</a:t>
            </a:r>
          </a:p>
          <a:p>
            <a:pPr>
              <a:buFont typeface="Wingdings" pitchFamily="2" charset="2"/>
              <a:buChar char="v"/>
            </a:pPr>
            <a:r>
              <a:rPr lang="en-US" altLang="ja-JP" sz="2000" dirty="0"/>
              <a:t>An straight line </a:t>
            </a:r>
            <a:r>
              <a:rPr lang="en-US" altLang="ja-JP" sz="2000" dirty="0" smtClean="0"/>
              <a:t>edge indicates </a:t>
            </a:r>
            <a:r>
              <a:rPr lang="en-US" altLang="ja-JP" sz="2000" dirty="0"/>
              <a:t>flow from P to Q and Q to P</a:t>
            </a:r>
            <a:r>
              <a:rPr lang="en-US" altLang="ja-JP" sz="2000" dirty="0" smtClean="0"/>
              <a:t>.</a:t>
            </a:r>
            <a:endParaRPr lang="en-US" altLang="ja-JP" sz="2000" dirty="0"/>
          </a:p>
        </p:txBody>
      </p:sp>
      <p:sp>
        <p:nvSpPr>
          <p:cNvPr id="6" name="Oval 5"/>
          <p:cNvSpPr/>
          <p:nvPr/>
        </p:nvSpPr>
        <p:spPr>
          <a:xfrm>
            <a:off x="6706282" y="2059142"/>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5292551" y="30096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410447" y="299630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8038227" y="29589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4686808" y="39878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5450745"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8402926"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7767121"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061217"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6369622" y="3954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493328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6725255" y="48491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84459"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402925" y="486262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750731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5588387" y="2525905"/>
            <a:ext cx="1204543" cy="4837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706283" y="2605989"/>
            <a:ext cx="295835" cy="39031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65458" y="3543149"/>
            <a:ext cx="40825" cy="41181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7211305" y="2525905"/>
            <a:ext cx="1122758" cy="4330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982644" y="3476369"/>
            <a:ext cx="396555" cy="51150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flipH="1">
            <a:off x="5746581" y="3476369"/>
            <a:ext cx="50993" cy="48662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80295" y="4421724"/>
            <a:ext cx="375975" cy="4409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74645" y="4421724"/>
            <a:ext cx="146446" cy="42743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982644" y="4534718"/>
            <a:ext cx="246477" cy="32790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357053" y="3425713"/>
            <a:ext cx="767822" cy="53728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flipH="1">
            <a:off x="8062957" y="3505797"/>
            <a:ext cx="271106" cy="45719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543250" y="3425713"/>
            <a:ext cx="15551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803151" y="4429758"/>
            <a:ext cx="50618" cy="43286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272144" y="4429758"/>
            <a:ext cx="426617" cy="43286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6" idx="7"/>
            <a:endCxn id="11" idx="3"/>
          </p:cNvCxnSpPr>
          <p:nvPr/>
        </p:nvCxnSpPr>
        <p:spPr>
          <a:xfrm flipV="1">
            <a:off x="5438308" y="4429760"/>
            <a:ext cx="99085" cy="512949"/>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616971" y="5430817"/>
            <a:ext cx="5302622" cy="646331"/>
          </a:xfrm>
          <a:prstGeom prst="rect">
            <a:avLst/>
          </a:prstGeom>
          <a:noFill/>
        </p:spPr>
        <p:txBody>
          <a:bodyPr wrap="square" rtlCol="0">
            <a:spAutoFit/>
          </a:bodyPr>
          <a:lstStyle/>
          <a:p>
            <a:r>
              <a:rPr lang="en-US" dirty="0" smtClean="0">
                <a:solidFill>
                  <a:srgbClr val="FF0000"/>
                </a:solidFill>
              </a:rPr>
              <a:t>If node F is reached through node B, than the link from node K to node F will not be considered.</a:t>
            </a:r>
            <a:endParaRPr lang="en-US" dirty="0">
              <a:solidFill>
                <a:srgbClr val="FF0000"/>
              </a:solidFill>
            </a:endParaRPr>
          </a:p>
        </p:txBody>
      </p:sp>
      <p:cxnSp>
        <p:nvCxnSpPr>
          <p:cNvPr id="37" name="Straight Arrow Connector 36"/>
          <p:cNvCxnSpPr>
            <a:stCxn id="18" idx="1"/>
            <a:endCxn id="8" idx="3"/>
          </p:cNvCxnSpPr>
          <p:nvPr/>
        </p:nvCxnSpPr>
        <p:spPr>
          <a:xfrm flipV="1">
            <a:off x="5871107" y="3463065"/>
            <a:ext cx="625988" cy="1479644"/>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3718311" y="5430917"/>
            <a:ext cx="5302622" cy="646331"/>
          </a:xfrm>
          <a:prstGeom prst="rect">
            <a:avLst/>
          </a:prstGeom>
          <a:solidFill>
            <a:schemeClr val="bg1"/>
          </a:solidFill>
        </p:spPr>
        <p:txBody>
          <a:bodyPr wrap="square" rtlCol="0">
            <a:spAutoFit/>
          </a:bodyPr>
          <a:lstStyle/>
          <a:p>
            <a:r>
              <a:rPr lang="en-US" dirty="0" smtClean="0">
                <a:solidFill>
                  <a:srgbClr val="FF0000"/>
                </a:solidFill>
              </a:rPr>
              <a:t>If link from node L to node C is considered, than there will be a cycle among nodes C, G, and L.</a:t>
            </a:r>
            <a:endParaRPr lang="en-US" dirty="0">
              <a:solidFill>
                <a:srgbClr val="FF0000"/>
              </a:solidFill>
            </a:endParaRPr>
          </a:p>
        </p:txBody>
      </p:sp>
      <p:grpSp>
        <p:nvGrpSpPr>
          <p:cNvPr id="39" name="Group 38"/>
          <p:cNvGrpSpPr/>
          <p:nvPr/>
        </p:nvGrpSpPr>
        <p:grpSpPr>
          <a:xfrm>
            <a:off x="2993892" y="4347599"/>
            <a:ext cx="1662873" cy="414552"/>
            <a:chOff x="572884" y="4346540"/>
            <a:chExt cx="2257127" cy="546847"/>
          </a:xfrm>
        </p:grpSpPr>
        <p:sp>
          <p:nvSpPr>
            <p:cNvPr id="40" name="Oval 39"/>
            <p:cNvSpPr/>
            <p:nvPr/>
          </p:nvSpPr>
          <p:spPr>
            <a:xfrm>
              <a:off x="572884"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sp>
          <p:nvSpPr>
            <p:cNvPr id="41" name="Oval 40"/>
            <p:cNvSpPr/>
            <p:nvPr/>
          </p:nvSpPr>
          <p:spPr>
            <a:xfrm>
              <a:off x="2238340"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a:t>
              </a:r>
              <a:endParaRPr lang="en-US" dirty="0"/>
            </a:p>
          </p:txBody>
        </p:sp>
        <p:cxnSp>
          <p:nvCxnSpPr>
            <p:cNvPr id="42" name="Straight Arrow Connector 41"/>
            <p:cNvCxnSpPr>
              <a:stCxn id="40" idx="6"/>
              <a:endCxn id="41" idx="2"/>
            </p:cNvCxnSpPr>
            <p:nvPr/>
          </p:nvCxnSpPr>
          <p:spPr>
            <a:xfrm>
              <a:off x="1164555" y="4619964"/>
              <a:ext cx="1073784" cy="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grpSp>
      <p:grpSp>
        <p:nvGrpSpPr>
          <p:cNvPr id="43" name="Group 42"/>
          <p:cNvGrpSpPr/>
          <p:nvPr/>
        </p:nvGrpSpPr>
        <p:grpSpPr>
          <a:xfrm>
            <a:off x="3172489" y="4981181"/>
            <a:ext cx="1593981" cy="428293"/>
            <a:chOff x="1405613" y="3925817"/>
            <a:chExt cx="1832715" cy="564597"/>
          </a:xfrm>
        </p:grpSpPr>
        <p:sp>
          <p:nvSpPr>
            <p:cNvPr id="44" name="Oval 43"/>
            <p:cNvSpPr/>
            <p:nvPr/>
          </p:nvSpPr>
          <p:spPr>
            <a:xfrm>
              <a:off x="1405613" y="39435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sp>
          <p:nvSpPr>
            <p:cNvPr id="45" name="Oval 44"/>
            <p:cNvSpPr/>
            <p:nvPr/>
          </p:nvSpPr>
          <p:spPr>
            <a:xfrm>
              <a:off x="2646657" y="392581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a:t>
              </a:r>
              <a:endParaRPr lang="en-US" dirty="0"/>
            </a:p>
          </p:txBody>
        </p:sp>
        <p:cxnSp>
          <p:nvCxnSpPr>
            <p:cNvPr id="46" name="Straight Arrow Connector 45"/>
            <p:cNvCxnSpPr>
              <a:stCxn id="44" idx="6"/>
              <a:endCxn id="45" idx="2"/>
            </p:cNvCxnSpPr>
            <p:nvPr/>
          </p:nvCxnSpPr>
          <p:spPr>
            <a:xfrm flipV="1">
              <a:off x="1997283" y="4199241"/>
              <a:ext cx="649374" cy="177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grpSp>
      <p:cxnSp>
        <p:nvCxnSpPr>
          <p:cNvPr id="47" name="Straight Connector 46"/>
          <p:cNvCxnSpPr>
            <a:stCxn id="6" idx="3"/>
            <a:endCxn id="7" idx="0"/>
          </p:cNvCxnSpPr>
          <p:nvPr/>
        </p:nvCxnSpPr>
        <p:spPr>
          <a:xfrm flipH="1">
            <a:off x="5588387" y="2525905"/>
            <a:ext cx="1204543" cy="4837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8" name="Straight Connector 47"/>
          <p:cNvCxnSpPr>
            <a:stCxn id="6" idx="5"/>
            <a:endCxn id="9" idx="0"/>
          </p:cNvCxnSpPr>
          <p:nvPr/>
        </p:nvCxnSpPr>
        <p:spPr>
          <a:xfrm>
            <a:off x="7211305" y="2525905"/>
            <a:ext cx="1122758" cy="433045"/>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9" name="Straight Connector 48"/>
          <p:cNvCxnSpPr>
            <a:stCxn id="6" idx="4"/>
            <a:endCxn id="8" idx="0"/>
          </p:cNvCxnSpPr>
          <p:nvPr/>
        </p:nvCxnSpPr>
        <p:spPr>
          <a:xfrm flipH="1">
            <a:off x="6706283" y="2605989"/>
            <a:ext cx="295835" cy="390313"/>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0" name="Straight Connector 49"/>
          <p:cNvCxnSpPr>
            <a:stCxn id="7" idx="3"/>
            <a:endCxn id="10" idx="0"/>
          </p:cNvCxnSpPr>
          <p:nvPr/>
        </p:nvCxnSpPr>
        <p:spPr>
          <a:xfrm flipH="1">
            <a:off x="4982644" y="3476369"/>
            <a:ext cx="396555" cy="51150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1" name="Straight Connector 50"/>
          <p:cNvCxnSpPr>
            <a:stCxn id="7" idx="5"/>
            <a:endCxn id="11" idx="0"/>
          </p:cNvCxnSpPr>
          <p:nvPr/>
        </p:nvCxnSpPr>
        <p:spPr>
          <a:xfrm flipH="1">
            <a:off x="5746581" y="3476369"/>
            <a:ext cx="50993" cy="48662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2" name="Straight Connector 51"/>
          <p:cNvCxnSpPr>
            <a:stCxn id="8" idx="4"/>
            <a:endCxn id="15" idx="0"/>
          </p:cNvCxnSpPr>
          <p:nvPr/>
        </p:nvCxnSpPr>
        <p:spPr>
          <a:xfrm flipH="1">
            <a:off x="6665458" y="3543149"/>
            <a:ext cx="40825" cy="41181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3" name="Straight Connector 52"/>
          <p:cNvCxnSpPr>
            <a:stCxn id="9" idx="3"/>
            <a:endCxn id="14" idx="0"/>
          </p:cNvCxnSpPr>
          <p:nvPr/>
        </p:nvCxnSpPr>
        <p:spPr>
          <a:xfrm flipH="1">
            <a:off x="7357053" y="3425713"/>
            <a:ext cx="767822" cy="537284"/>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4" name="Straight Connector 53"/>
          <p:cNvCxnSpPr>
            <a:stCxn id="9" idx="4"/>
            <a:endCxn id="13" idx="0"/>
          </p:cNvCxnSpPr>
          <p:nvPr/>
        </p:nvCxnSpPr>
        <p:spPr>
          <a:xfrm flipH="1">
            <a:off x="8062957" y="3505797"/>
            <a:ext cx="271106" cy="45719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5" name="Straight Connector 54"/>
          <p:cNvCxnSpPr>
            <a:stCxn id="9" idx="5"/>
            <a:endCxn id="12" idx="0"/>
          </p:cNvCxnSpPr>
          <p:nvPr/>
        </p:nvCxnSpPr>
        <p:spPr>
          <a:xfrm>
            <a:off x="8543250" y="3425713"/>
            <a:ext cx="155512" cy="53728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6" name="Straight Connector 55"/>
          <p:cNvCxnSpPr>
            <a:stCxn id="10" idx="4"/>
            <a:endCxn id="16" idx="0"/>
          </p:cNvCxnSpPr>
          <p:nvPr/>
        </p:nvCxnSpPr>
        <p:spPr>
          <a:xfrm>
            <a:off x="4982644" y="4534718"/>
            <a:ext cx="246477" cy="32790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7" name="Straight Connector 56"/>
          <p:cNvCxnSpPr>
            <a:stCxn id="15" idx="3"/>
            <a:endCxn id="18" idx="0"/>
          </p:cNvCxnSpPr>
          <p:nvPr/>
        </p:nvCxnSpPr>
        <p:spPr>
          <a:xfrm flipH="1">
            <a:off x="6080295" y="4421724"/>
            <a:ext cx="375975" cy="4409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8" name="Straight Connector 57"/>
          <p:cNvCxnSpPr>
            <a:stCxn id="15" idx="5"/>
            <a:endCxn id="17" idx="0"/>
          </p:cNvCxnSpPr>
          <p:nvPr/>
        </p:nvCxnSpPr>
        <p:spPr>
          <a:xfrm>
            <a:off x="6874645" y="4421724"/>
            <a:ext cx="146446" cy="42743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9" name="Straight Connector 58"/>
          <p:cNvCxnSpPr>
            <a:stCxn id="13" idx="3"/>
            <a:endCxn id="20" idx="0"/>
          </p:cNvCxnSpPr>
          <p:nvPr/>
        </p:nvCxnSpPr>
        <p:spPr>
          <a:xfrm flipH="1">
            <a:off x="7803151" y="4429758"/>
            <a:ext cx="50618" cy="43286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60" name="Straight Connector 59"/>
          <p:cNvCxnSpPr>
            <a:stCxn id="13" idx="5"/>
            <a:endCxn id="19" idx="0"/>
          </p:cNvCxnSpPr>
          <p:nvPr/>
        </p:nvCxnSpPr>
        <p:spPr>
          <a:xfrm>
            <a:off x="8272144" y="4429758"/>
            <a:ext cx="426617" cy="43286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3622000" y="5464248"/>
            <a:ext cx="5302622" cy="646331"/>
          </a:xfrm>
          <a:prstGeom prst="rect">
            <a:avLst/>
          </a:prstGeom>
          <a:solidFill>
            <a:schemeClr val="bg1"/>
          </a:solidFill>
        </p:spPr>
        <p:txBody>
          <a:bodyPr wrap="square" rtlCol="0">
            <a:spAutoFit/>
          </a:bodyPr>
          <a:lstStyle/>
          <a:p>
            <a:r>
              <a:rPr lang="en-US" dirty="0" smtClean="0">
                <a:solidFill>
                  <a:srgbClr val="FF0000"/>
                </a:solidFill>
              </a:rPr>
              <a:t>A straight line is generally used to represent the links between the nodes of a tree.</a:t>
            </a:r>
            <a:endParaRPr lang="en-US" dirty="0">
              <a:solidFill>
                <a:srgbClr val="FF0000"/>
              </a:solidFill>
            </a:endParaRPr>
          </a:p>
        </p:txBody>
      </p:sp>
    </p:spTree>
    <p:extLst>
      <p:ext uri="{BB962C8B-B14F-4D97-AF65-F5344CB8AC3E}">
        <p14:creationId xmlns:p14="http://schemas.microsoft.com/office/powerpoint/2010/main" val="309582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3"/>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9"/>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8" grpId="0" animBg="1"/>
      <p:bldP spid="38" grpId="1" animBg="1"/>
      <p:bldP spid="61" grpId="0" animBg="1"/>
      <p:bldP spid="6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Terminologies</a:t>
            </a:r>
            <a:endParaRPr lang="x-none" dirty="0"/>
          </a:p>
        </p:txBody>
      </p:sp>
      <p:sp>
        <p:nvSpPr>
          <p:cNvPr id="4" name="TextBox 3"/>
          <p:cNvSpPr txBox="1"/>
          <p:nvPr/>
        </p:nvSpPr>
        <p:spPr>
          <a:xfrm>
            <a:off x="119242" y="2157486"/>
            <a:ext cx="3148406" cy="3785652"/>
          </a:xfrm>
          <a:prstGeom prst="rect">
            <a:avLst/>
          </a:prstGeom>
          <a:noFill/>
        </p:spPr>
        <p:txBody>
          <a:bodyPr wrap="square" rtlCol="0">
            <a:spAutoFit/>
          </a:bodyPr>
          <a:lstStyle/>
          <a:p>
            <a:pPr>
              <a:buFont typeface="Wingdings" pitchFamily="2" charset="2"/>
              <a:buChar char="v"/>
            </a:pPr>
            <a:r>
              <a:rPr lang="en-US" altLang="ja-JP" sz="1600" b="1" dirty="0">
                <a:solidFill>
                  <a:srgbClr val="00B0F0"/>
                </a:solidFill>
              </a:rPr>
              <a:t>Nodes</a:t>
            </a:r>
          </a:p>
          <a:p>
            <a:pPr>
              <a:buFont typeface="Wingdings" pitchFamily="2" charset="2"/>
              <a:buChar char="v"/>
            </a:pPr>
            <a:r>
              <a:rPr lang="en-US" altLang="ja-JP" sz="1600" b="1" dirty="0">
                <a:solidFill>
                  <a:schemeClr val="accent2">
                    <a:lumMod val="75000"/>
                  </a:schemeClr>
                </a:solidFill>
              </a:rPr>
              <a:t>Parent Nodes</a:t>
            </a:r>
            <a:r>
              <a:rPr lang="en-US" altLang="ja-JP" sz="1600" dirty="0"/>
              <a:t> &amp; </a:t>
            </a:r>
            <a:r>
              <a:rPr lang="en-US" altLang="ja-JP" sz="1600" b="1" dirty="0">
                <a:solidFill>
                  <a:srgbClr val="00B050"/>
                </a:solidFill>
              </a:rPr>
              <a:t>Child Nodes</a:t>
            </a:r>
          </a:p>
          <a:p>
            <a:pPr>
              <a:buFont typeface="Wingdings" pitchFamily="2" charset="2"/>
              <a:buChar char="v"/>
            </a:pPr>
            <a:r>
              <a:rPr lang="en-US" altLang="ja-JP" sz="1600" b="1" dirty="0">
                <a:solidFill>
                  <a:srgbClr val="0000B0"/>
                </a:solidFill>
              </a:rPr>
              <a:t>Leaf Nodes</a:t>
            </a:r>
            <a:r>
              <a:rPr lang="en-US" altLang="ja-JP" sz="1600" dirty="0"/>
              <a:t>: nodes with no child</a:t>
            </a:r>
          </a:p>
          <a:p>
            <a:pPr>
              <a:buFont typeface="Wingdings" pitchFamily="2" charset="2"/>
              <a:buChar char="v"/>
            </a:pPr>
            <a:r>
              <a:rPr lang="en-US" altLang="ja-JP" sz="1600" b="1" dirty="0">
                <a:solidFill>
                  <a:srgbClr val="FF0000"/>
                </a:solidFill>
              </a:rPr>
              <a:t>Root Node</a:t>
            </a:r>
            <a:r>
              <a:rPr lang="en-US" altLang="ja-JP" sz="1600" dirty="0"/>
              <a:t>: node with no parent</a:t>
            </a:r>
          </a:p>
          <a:p>
            <a:pPr>
              <a:buFont typeface="Wingdings" pitchFamily="2" charset="2"/>
              <a:buChar char="v"/>
            </a:pPr>
            <a:r>
              <a:rPr lang="en-US" altLang="ja-JP" sz="1600" b="1" dirty="0">
                <a:solidFill>
                  <a:srgbClr val="FFC000"/>
                </a:solidFill>
              </a:rPr>
              <a:t>Sub Tree</a:t>
            </a:r>
            <a:r>
              <a:rPr lang="en-US" altLang="ja-JP" sz="1600" dirty="0"/>
              <a:t>: the tree rooted by a child</a:t>
            </a:r>
          </a:p>
          <a:p>
            <a:pPr>
              <a:buFont typeface="Wingdings" pitchFamily="2" charset="2"/>
              <a:buChar char="v"/>
            </a:pPr>
            <a:r>
              <a:rPr lang="en-US" altLang="ja-JP" sz="1600" b="1" dirty="0">
                <a:solidFill>
                  <a:srgbClr val="7030A0"/>
                </a:solidFill>
              </a:rPr>
              <a:t>Level</a:t>
            </a:r>
            <a:r>
              <a:rPr lang="en-US" altLang="ja-JP" sz="1600" dirty="0"/>
              <a:t> of  a tree:  </a:t>
            </a:r>
          </a:p>
          <a:p>
            <a:pPr lvl="1">
              <a:buFont typeface="Wingdings" pitchFamily="2" charset="2"/>
              <a:buChar char="v"/>
            </a:pPr>
            <a:r>
              <a:rPr lang="en-US" altLang="ja-JP" sz="1600" dirty="0"/>
              <a:t>Root at level 0;</a:t>
            </a:r>
          </a:p>
          <a:p>
            <a:pPr lvl="1">
              <a:buFont typeface="Wingdings" pitchFamily="2" charset="2"/>
              <a:buChar char="v"/>
            </a:pPr>
            <a:r>
              <a:rPr lang="en-US" altLang="ja-JP" sz="1600" dirty="0"/>
              <a:t>Each children have the level one more than its parent.</a:t>
            </a:r>
          </a:p>
          <a:p>
            <a:pPr>
              <a:buFont typeface="Wingdings" pitchFamily="2" charset="2"/>
              <a:buChar char="v"/>
            </a:pPr>
            <a:r>
              <a:rPr lang="en-US" altLang="ja-JP" sz="1600" b="1" dirty="0">
                <a:solidFill>
                  <a:srgbClr val="0070C0"/>
                </a:solidFill>
              </a:rPr>
              <a:t>Height/depth</a:t>
            </a:r>
            <a:r>
              <a:rPr lang="en-US" altLang="ja-JP" sz="1600" dirty="0"/>
              <a:t> of the tree: Total number of Levels</a:t>
            </a:r>
          </a:p>
          <a:p>
            <a:pPr>
              <a:buFont typeface="Wingdings" pitchFamily="2" charset="2"/>
              <a:buChar char="v"/>
            </a:pPr>
            <a:r>
              <a:rPr lang="en-US" altLang="ja-JP" sz="1600" b="1" dirty="0">
                <a:solidFill>
                  <a:srgbClr val="0070C0"/>
                </a:solidFill>
              </a:rPr>
              <a:t>Height of a node</a:t>
            </a:r>
            <a:r>
              <a:rPr lang="en-US" altLang="ja-JP" sz="1600" dirty="0"/>
              <a:t>: Total number of levels from bottom </a:t>
            </a:r>
            <a:br>
              <a:rPr lang="en-US" altLang="ja-JP" sz="1600" dirty="0"/>
            </a:br>
            <a:r>
              <a:rPr lang="en-US" altLang="ja-JP" sz="1600" dirty="0"/>
              <a:t>[Tree height – node level].</a:t>
            </a:r>
          </a:p>
        </p:txBody>
      </p:sp>
      <p:sp>
        <p:nvSpPr>
          <p:cNvPr id="6" name="Oval 5"/>
          <p:cNvSpPr/>
          <p:nvPr/>
        </p:nvSpPr>
        <p:spPr>
          <a:xfrm>
            <a:off x="5908451" y="2132231"/>
            <a:ext cx="591671" cy="54684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A</a:t>
            </a:r>
            <a:endParaRPr lang="en-US" b="1" dirty="0"/>
          </a:p>
        </p:txBody>
      </p:sp>
      <p:sp>
        <p:nvSpPr>
          <p:cNvPr id="7" name="Oval 6"/>
          <p:cNvSpPr/>
          <p:nvPr/>
        </p:nvSpPr>
        <p:spPr>
          <a:xfrm>
            <a:off x="4400638" y="296961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8" name="Oval 7"/>
          <p:cNvSpPr/>
          <p:nvPr/>
        </p:nvSpPr>
        <p:spPr>
          <a:xfrm>
            <a:off x="5838526" y="296961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C</a:t>
            </a:r>
            <a:endParaRPr lang="en-US" b="1" dirty="0"/>
          </a:p>
        </p:txBody>
      </p:sp>
      <p:sp>
        <p:nvSpPr>
          <p:cNvPr id="9" name="Oval 8"/>
          <p:cNvSpPr/>
          <p:nvPr/>
        </p:nvSpPr>
        <p:spPr>
          <a:xfrm>
            <a:off x="7174435" y="29627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D</a:t>
            </a:r>
            <a:endParaRPr lang="en-US" b="1" dirty="0"/>
          </a:p>
        </p:txBody>
      </p:sp>
      <p:sp>
        <p:nvSpPr>
          <p:cNvPr id="10" name="Oval 9"/>
          <p:cNvSpPr/>
          <p:nvPr/>
        </p:nvSpPr>
        <p:spPr>
          <a:xfrm>
            <a:off x="3963069" y="399476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E</a:t>
            </a:r>
            <a:endParaRPr lang="en-US" b="1" dirty="0"/>
          </a:p>
        </p:txBody>
      </p:sp>
      <p:sp>
        <p:nvSpPr>
          <p:cNvPr id="11" name="Oval 10"/>
          <p:cNvSpPr/>
          <p:nvPr/>
        </p:nvSpPr>
        <p:spPr>
          <a:xfrm>
            <a:off x="4946293" y="4025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a:t>
            </a:r>
            <a:endParaRPr lang="en-US" b="1" dirty="0"/>
          </a:p>
        </p:txBody>
      </p:sp>
      <p:sp>
        <p:nvSpPr>
          <p:cNvPr id="12" name="Oval 11"/>
          <p:cNvSpPr/>
          <p:nvPr/>
        </p:nvSpPr>
        <p:spPr>
          <a:xfrm>
            <a:off x="8455476" y="393687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J</a:t>
            </a:r>
            <a:endParaRPr lang="en-US" b="1" dirty="0"/>
          </a:p>
        </p:txBody>
      </p:sp>
      <p:sp>
        <p:nvSpPr>
          <p:cNvPr id="13" name="Oval 12"/>
          <p:cNvSpPr/>
          <p:nvPr/>
        </p:nvSpPr>
        <p:spPr>
          <a:xfrm>
            <a:off x="7653296" y="39268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a:t>
            </a:r>
          </a:p>
        </p:txBody>
      </p:sp>
      <p:sp>
        <p:nvSpPr>
          <p:cNvPr id="14" name="Oval 13"/>
          <p:cNvSpPr/>
          <p:nvPr/>
        </p:nvSpPr>
        <p:spPr>
          <a:xfrm>
            <a:off x="6766696" y="38869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H</a:t>
            </a:r>
            <a:endParaRPr lang="en-US" b="1" dirty="0"/>
          </a:p>
        </p:txBody>
      </p:sp>
      <p:sp>
        <p:nvSpPr>
          <p:cNvPr id="15" name="Oval 14"/>
          <p:cNvSpPr/>
          <p:nvPr/>
        </p:nvSpPr>
        <p:spPr>
          <a:xfrm>
            <a:off x="5809386" y="404362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G</a:t>
            </a:r>
            <a:endParaRPr lang="en-US" b="1" dirty="0"/>
          </a:p>
        </p:txBody>
      </p:sp>
      <p:sp>
        <p:nvSpPr>
          <p:cNvPr id="16" name="Oval 15"/>
          <p:cNvSpPr/>
          <p:nvPr/>
        </p:nvSpPr>
        <p:spPr>
          <a:xfrm>
            <a:off x="3692763" y="542379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K</a:t>
            </a:r>
            <a:endParaRPr lang="en-US" b="1" dirty="0"/>
          </a:p>
        </p:txBody>
      </p:sp>
      <p:sp>
        <p:nvSpPr>
          <p:cNvPr id="17" name="Oval 16"/>
          <p:cNvSpPr/>
          <p:nvPr/>
        </p:nvSpPr>
        <p:spPr>
          <a:xfrm>
            <a:off x="64269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t>
            </a:r>
          </a:p>
        </p:txBody>
      </p:sp>
      <p:sp>
        <p:nvSpPr>
          <p:cNvPr id="18" name="Oval 17"/>
          <p:cNvSpPr/>
          <p:nvPr/>
        </p:nvSpPr>
        <p:spPr>
          <a:xfrm>
            <a:off x="5364676"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L</a:t>
            </a:r>
          </a:p>
        </p:txBody>
      </p:sp>
      <p:sp>
        <p:nvSpPr>
          <p:cNvPr id="19" name="Oval 18"/>
          <p:cNvSpPr/>
          <p:nvPr/>
        </p:nvSpPr>
        <p:spPr>
          <a:xfrm>
            <a:off x="8193042" y="54237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O</a:t>
            </a:r>
            <a:endParaRPr lang="en-US" b="1" dirty="0"/>
          </a:p>
        </p:txBody>
      </p:sp>
      <p:sp>
        <p:nvSpPr>
          <p:cNvPr id="20" name="Oval 19"/>
          <p:cNvSpPr/>
          <p:nvPr/>
        </p:nvSpPr>
        <p:spPr>
          <a:xfrm>
            <a:off x="72113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N</a:t>
            </a:r>
            <a:endParaRPr lang="en-US" b="1" dirty="0"/>
          </a:p>
        </p:txBody>
      </p:sp>
      <p:cxnSp>
        <p:nvCxnSpPr>
          <p:cNvPr id="21" name="Straight Arrow Connector 20"/>
          <p:cNvCxnSpPr>
            <a:stCxn id="6" idx="3"/>
            <a:endCxn id="7" idx="0"/>
          </p:cNvCxnSpPr>
          <p:nvPr/>
        </p:nvCxnSpPr>
        <p:spPr>
          <a:xfrm flipH="1">
            <a:off x="4696474" y="2598994"/>
            <a:ext cx="1298625" cy="37062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134362" y="2679078"/>
            <a:ext cx="69925" cy="290538"/>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105222" y="3516463"/>
            <a:ext cx="29140" cy="52715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13474" y="2598994"/>
            <a:ext cx="1056797" cy="36378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258905" y="3436380"/>
            <a:ext cx="228381" cy="55838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4905661" y="3436380"/>
            <a:ext cx="336468" cy="58920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5660512" y="4510385"/>
            <a:ext cx="235522"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314409" y="4510385"/>
            <a:ext cx="408425"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flipH="1">
            <a:off x="3988599" y="4541610"/>
            <a:ext cx="270306" cy="88218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062532" y="3429542"/>
            <a:ext cx="198551" cy="45737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7470271" y="3509626"/>
            <a:ext cx="478861" cy="41726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7679458" y="3429542"/>
            <a:ext cx="1071854" cy="50733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507234" y="4393655"/>
            <a:ext cx="232710" cy="103274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158319" y="4393655"/>
            <a:ext cx="330559" cy="103013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sp>
        <p:nvSpPr>
          <p:cNvPr id="35" name="Freeform 34"/>
          <p:cNvSpPr/>
          <p:nvPr/>
        </p:nvSpPr>
        <p:spPr>
          <a:xfrm>
            <a:off x="3419176" y="2780886"/>
            <a:ext cx="2359098" cy="3568395"/>
          </a:xfrm>
          <a:custGeom>
            <a:avLst/>
            <a:gdLst>
              <a:gd name="connsiteX0" fmla="*/ 1109080 w 2516639"/>
              <a:gd name="connsiteY0" fmla="*/ 82194 h 3411021"/>
              <a:gd name="connsiteX1" fmla="*/ 1109080 w 2516639"/>
              <a:gd name="connsiteY1" fmla="*/ 82194 h 3411021"/>
              <a:gd name="connsiteX2" fmla="*/ 174131 w 2516639"/>
              <a:gd name="connsiteY2" fmla="*/ 924675 h 3411021"/>
              <a:gd name="connsiteX3" fmla="*/ 102212 w 2516639"/>
              <a:gd name="connsiteY3" fmla="*/ 2661007 h 3411021"/>
              <a:gd name="connsiteX4" fmla="*/ 276873 w 2516639"/>
              <a:gd name="connsiteY4" fmla="*/ 3061699 h 3411021"/>
              <a:gd name="connsiteX5" fmla="*/ 400163 w 2516639"/>
              <a:gd name="connsiteY5" fmla="*/ 3267182 h 3411021"/>
              <a:gd name="connsiteX6" fmla="*/ 944693 w 2516639"/>
              <a:gd name="connsiteY6" fmla="*/ 3411021 h 3411021"/>
              <a:gd name="connsiteX7" fmla="*/ 1468675 w 2516639"/>
              <a:gd name="connsiteY7" fmla="*/ 3369924 h 3411021"/>
              <a:gd name="connsiteX8" fmla="*/ 1622787 w 2516639"/>
              <a:gd name="connsiteY8" fmla="*/ 3226086 h 3411021"/>
              <a:gd name="connsiteX9" fmla="*/ 1859093 w 2516639"/>
              <a:gd name="connsiteY9" fmla="*/ 2825394 h 3411021"/>
              <a:gd name="connsiteX10" fmla="*/ 1931012 w 2516639"/>
              <a:gd name="connsiteY10" fmla="*/ 2702104 h 3411021"/>
              <a:gd name="connsiteX11" fmla="*/ 1982383 w 2516639"/>
              <a:gd name="connsiteY11" fmla="*/ 2496621 h 3411021"/>
              <a:gd name="connsiteX12" fmla="*/ 2126221 w 2516639"/>
              <a:gd name="connsiteY12" fmla="*/ 2178122 h 3411021"/>
              <a:gd name="connsiteX13" fmla="*/ 2208414 w 2516639"/>
              <a:gd name="connsiteY13" fmla="*/ 2024009 h 3411021"/>
              <a:gd name="connsiteX14" fmla="*/ 2311156 w 2516639"/>
              <a:gd name="connsiteY14" fmla="*/ 1880171 h 3411021"/>
              <a:gd name="connsiteX15" fmla="*/ 2424172 w 2516639"/>
              <a:gd name="connsiteY15" fmla="*/ 1787704 h 3411021"/>
              <a:gd name="connsiteX16" fmla="*/ 2454994 w 2516639"/>
              <a:gd name="connsiteY16" fmla="*/ 1756881 h 3411021"/>
              <a:gd name="connsiteX17" fmla="*/ 2516639 w 2516639"/>
              <a:gd name="connsiteY17" fmla="*/ 1654140 h 3411021"/>
              <a:gd name="connsiteX18" fmla="*/ 2465268 w 2516639"/>
              <a:gd name="connsiteY18" fmla="*/ 1407560 h 3411021"/>
              <a:gd name="connsiteX19" fmla="*/ 2352253 w 2516639"/>
              <a:gd name="connsiteY19" fmla="*/ 1222625 h 3411021"/>
              <a:gd name="connsiteX20" fmla="*/ 2208414 w 2516639"/>
              <a:gd name="connsiteY20" fmla="*/ 863030 h 3411021"/>
              <a:gd name="connsiteX21" fmla="*/ 2126221 w 2516639"/>
              <a:gd name="connsiteY21" fmla="*/ 708917 h 3411021"/>
              <a:gd name="connsiteX22" fmla="*/ 2054302 w 2516639"/>
              <a:gd name="connsiteY22" fmla="*/ 523982 h 3411021"/>
              <a:gd name="connsiteX23" fmla="*/ 2002931 w 2516639"/>
              <a:gd name="connsiteY23" fmla="*/ 431515 h 3411021"/>
              <a:gd name="connsiteX24" fmla="*/ 1972109 w 2516639"/>
              <a:gd name="connsiteY24" fmla="*/ 349322 h 3411021"/>
              <a:gd name="connsiteX25" fmla="*/ 1704981 w 2516639"/>
              <a:gd name="connsiteY25" fmla="*/ 113016 h 3411021"/>
              <a:gd name="connsiteX26" fmla="*/ 1571417 w 2516639"/>
              <a:gd name="connsiteY26" fmla="*/ 51371 h 3411021"/>
              <a:gd name="connsiteX27" fmla="*/ 1458401 w 2516639"/>
              <a:gd name="connsiteY27" fmla="*/ 41097 h 3411021"/>
              <a:gd name="connsiteX28" fmla="*/ 1396756 w 2516639"/>
              <a:gd name="connsiteY28" fmla="*/ 20549 h 3411021"/>
              <a:gd name="connsiteX29" fmla="*/ 1345385 w 2516639"/>
              <a:gd name="connsiteY29" fmla="*/ 0 h 3411021"/>
              <a:gd name="connsiteX30" fmla="*/ 1150176 w 2516639"/>
              <a:gd name="connsiteY30" fmla="*/ 20549 h 3411021"/>
              <a:gd name="connsiteX31" fmla="*/ 1109080 w 2516639"/>
              <a:gd name="connsiteY31" fmla="*/ 30823 h 3411021"/>
              <a:gd name="connsiteX32" fmla="*/ 1109080 w 2516639"/>
              <a:gd name="connsiteY32" fmla="*/ 82194 h 341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16639" h="3411021">
                <a:moveTo>
                  <a:pt x="1109080" y="82194"/>
                </a:moveTo>
                <a:lnTo>
                  <a:pt x="1109080" y="82194"/>
                </a:lnTo>
                <a:cubicBezTo>
                  <a:pt x="797430" y="363021"/>
                  <a:pt x="375146" y="556460"/>
                  <a:pt x="174131" y="924675"/>
                </a:cubicBezTo>
                <a:cubicBezTo>
                  <a:pt x="-54540" y="1343548"/>
                  <a:pt x="-35642" y="2162613"/>
                  <a:pt x="102212" y="2661007"/>
                </a:cubicBezTo>
                <a:cubicBezTo>
                  <a:pt x="141054" y="2801436"/>
                  <a:pt x="212601" y="2930939"/>
                  <a:pt x="276873" y="3061699"/>
                </a:cubicBezTo>
                <a:cubicBezTo>
                  <a:pt x="312109" y="3133385"/>
                  <a:pt x="329384" y="3230159"/>
                  <a:pt x="400163" y="3267182"/>
                </a:cubicBezTo>
                <a:cubicBezTo>
                  <a:pt x="566515" y="3354197"/>
                  <a:pt x="763183" y="3363075"/>
                  <a:pt x="944693" y="3411021"/>
                </a:cubicBezTo>
                <a:cubicBezTo>
                  <a:pt x="1119354" y="3397322"/>
                  <a:pt x="1299651" y="3416021"/>
                  <a:pt x="1468675" y="3369924"/>
                </a:cubicBezTo>
                <a:cubicBezTo>
                  <a:pt x="1536468" y="3351435"/>
                  <a:pt x="1577324" y="3279667"/>
                  <a:pt x="1622787" y="3226086"/>
                </a:cubicBezTo>
                <a:cubicBezTo>
                  <a:pt x="1752255" y="3073498"/>
                  <a:pt x="1767071" y="2998612"/>
                  <a:pt x="1859093" y="2825394"/>
                </a:cubicBezTo>
                <a:cubicBezTo>
                  <a:pt x="1881414" y="2783377"/>
                  <a:pt x="1907039" y="2743201"/>
                  <a:pt x="1931012" y="2702104"/>
                </a:cubicBezTo>
                <a:cubicBezTo>
                  <a:pt x="1948136" y="2633610"/>
                  <a:pt x="1962228" y="2564285"/>
                  <a:pt x="1982383" y="2496621"/>
                </a:cubicBezTo>
                <a:cubicBezTo>
                  <a:pt x="2067902" y="2209520"/>
                  <a:pt x="2001862" y="2277607"/>
                  <a:pt x="2126221" y="2178122"/>
                </a:cubicBezTo>
                <a:cubicBezTo>
                  <a:pt x="2156127" y="2103355"/>
                  <a:pt x="2149136" y="2112926"/>
                  <a:pt x="2208414" y="2024009"/>
                </a:cubicBezTo>
                <a:cubicBezTo>
                  <a:pt x="2241098" y="1974984"/>
                  <a:pt x="2265553" y="1917482"/>
                  <a:pt x="2311156" y="1880171"/>
                </a:cubicBezTo>
                <a:cubicBezTo>
                  <a:pt x="2348828" y="1849349"/>
                  <a:pt x="2387216" y="1819381"/>
                  <a:pt x="2424172" y="1787704"/>
                </a:cubicBezTo>
                <a:cubicBezTo>
                  <a:pt x="2435204" y="1778248"/>
                  <a:pt x="2446723" y="1768827"/>
                  <a:pt x="2454994" y="1756881"/>
                </a:cubicBezTo>
                <a:cubicBezTo>
                  <a:pt x="2477727" y="1724044"/>
                  <a:pt x="2496091" y="1688387"/>
                  <a:pt x="2516639" y="1654140"/>
                </a:cubicBezTo>
                <a:cubicBezTo>
                  <a:pt x="2499515" y="1571947"/>
                  <a:pt x="2494980" y="1486085"/>
                  <a:pt x="2465268" y="1407560"/>
                </a:cubicBezTo>
                <a:cubicBezTo>
                  <a:pt x="2319844" y="1023225"/>
                  <a:pt x="2407372" y="1404518"/>
                  <a:pt x="2352253" y="1222625"/>
                </a:cubicBezTo>
                <a:cubicBezTo>
                  <a:pt x="2252867" y="894652"/>
                  <a:pt x="2337659" y="1013815"/>
                  <a:pt x="2208414" y="863030"/>
                </a:cubicBezTo>
                <a:cubicBezTo>
                  <a:pt x="2174289" y="760653"/>
                  <a:pt x="2242281" y="957617"/>
                  <a:pt x="2126221" y="708917"/>
                </a:cubicBezTo>
                <a:cubicBezTo>
                  <a:pt x="2098250" y="648980"/>
                  <a:pt x="2081165" y="584424"/>
                  <a:pt x="2054302" y="523982"/>
                </a:cubicBezTo>
                <a:cubicBezTo>
                  <a:pt x="2039982" y="491761"/>
                  <a:pt x="2017944" y="463419"/>
                  <a:pt x="2002931" y="431515"/>
                </a:cubicBezTo>
                <a:cubicBezTo>
                  <a:pt x="1990472" y="405039"/>
                  <a:pt x="1987367" y="374290"/>
                  <a:pt x="1972109" y="349322"/>
                </a:cubicBezTo>
                <a:cubicBezTo>
                  <a:pt x="1913285" y="253064"/>
                  <a:pt x="1802592" y="158067"/>
                  <a:pt x="1704981" y="113016"/>
                </a:cubicBezTo>
                <a:cubicBezTo>
                  <a:pt x="1660460" y="92468"/>
                  <a:pt x="1618490" y="65101"/>
                  <a:pt x="1571417" y="51371"/>
                </a:cubicBezTo>
                <a:cubicBezTo>
                  <a:pt x="1535103" y="40779"/>
                  <a:pt x="1496073" y="44522"/>
                  <a:pt x="1458401" y="41097"/>
                </a:cubicBezTo>
                <a:cubicBezTo>
                  <a:pt x="1437853" y="34248"/>
                  <a:pt x="1417112" y="27951"/>
                  <a:pt x="1396756" y="20549"/>
                </a:cubicBezTo>
                <a:cubicBezTo>
                  <a:pt x="1379424" y="14246"/>
                  <a:pt x="1363828" y="0"/>
                  <a:pt x="1345385" y="0"/>
                </a:cubicBezTo>
                <a:cubicBezTo>
                  <a:pt x="1279956" y="0"/>
                  <a:pt x="1215246" y="13699"/>
                  <a:pt x="1150176" y="20549"/>
                </a:cubicBezTo>
                <a:lnTo>
                  <a:pt x="1109080" y="30823"/>
                </a:lnTo>
                <a:lnTo>
                  <a:pt x="1109080" y="82194"/>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Freeform 35"/>
          <p:cNvSpPr/>
          <p:nvPr/>
        </p:nvSpPr>
        <p:spPr>
          <a:xfrm>
            <a:off x="5105913" y="2849796"/>
            <a:ext cx="1983087" cy="3354797"/>
          </a:xfrm>
          <a:custGeom>
            <a:avLst/>
            <a:gdLst>
              <a:gd name="connsiteX0" fmla="*/ 678094 w 1839353"/>
              <a:gd name="connsiteY0" fmla="*/ 61645 h 3082908"/>
              <a:gd name="connsiteX1" fmla="*/ 678094 w 1839353"/>
              <a:gd name="connsiteY1" fmla="*/ 61645 h 3082908"/>
              <a:gd name="connsiteX2" fmla="*/ 585627 w 1839353"/>
              <a:gd name="connsiteY2" fmla="*/ 205483 h 3082908"/>
              <a:gd name="connsiteX3" fmla="*/ 523982 w 1839353"/>
              <a:gd name="connsiteY3" fmla="*/ 380144 h 3082908"/>
              <a:gd name="connsiteX4" fmla="*/ 493160 w 1839353"/>
              <a:gd name="connsiteY4" fmla="*/ 452063 h 3082908"/>
              <a:gd name="connsiteX5" fmla="*/ 421240 w 1839353"/>
              <a:gd name="connsiteY5" fmla="*/ 544530 h 3082908"/>
              <a:gd name="connsiteX6" fmla="*/ 421240 w 1839353"/>
              <a:gd name="connsiteY6" fmla="*/ 657546 h 3082908"/>
              <a:gd name="connsiteX7" fmla="*/ 400692 w 1839353"/>
              <a:gd name="connsiteY7" fmla="*/ 852755 h 3082908"/>
              <a:gd name="connsiteX8" fmla="*/ 328773 w 1839353"/>
              <a:gd name="connsiteY8" fmla="*/ 1160980 h 3082908"/>
              <a:gd name="connsiteX9" fmla="*/ 339047 w 1839353"/>
              <a:gd name="connsiteY9" fmla="*/ 1232899 h 3082908"/>
              <a:gd name="connsiteX10" fmla="*/ 390418 w 1839353"/>
              <a:gd name="connsiteY10" fmla="*/ 1335640 h 3082908"/>
              <a:gd name="connsiteX11" fmla="*/ 380144 w 1839353"/>
              <a:gd name="connsiteY11" fmla="*/ 1541123 h 3082908"/>
              <a:gd name="connsiteX12" fmla="*/ 308225 w 1839353"/>
              <a:gd name="connsiteY12" fmla="*/ 1664413 h 3082908"/>
              <a:gd name="connsiteX13" fmla="*/ 297951 w 1839353"/>
              <a:gd name="connsiteY13" fmla="*/ 1695236 h 3082908"/>
              <a:gd name="connsiteX14" fmla="*/ 246580 w 1839353"/>
              <a:gd name="connsiteY14" fmla="*/ 1859622 h 3082908"/>
              <a:gd name="connsiteX15" fmla="*/ 195209 w 1839353"/>
              <a:gd name="connsiteY15" fmla="*/ 2013735 h 3082908"/>
              <a:gd name="connsiteX16" fmla="*/ 143838 w 1839353"/>
              <a:gd name="connsiteY16" fmla="*/ 2126750 h 3082908"/>
              <a:gd name="connsiteX17" fmla="*/ 82193 w 1839353"/>
              <a:gd name="connsiteY17" fmla="*/ 2178121 h 3082908"/>
              <a:gd name="connsiteX18" fmla="*/ 41097 w 1839353"/>
              <a:gd name="connsiteY18" fmla="*/ 2404153 h 3082908"/>
              <a:gd name="connsiteX19" fmla="*/ 20548 w 1839353"/>
              <a:gd name="connsiteY19" fmla="*/ 2445249 h 3082908"/>
              <a:gd name="connsiteX20" fmla="*/ 0 w 1839353"/>
              <a:gd name="connsiteY20" fmla="*/ 2876764 h 3082908"/>
              <a:gd name="connsiteX21" fmla="*/ 544530 w 1839353"/>
              <a:gd name="connsiteY21" fmla="*/ 3061699 h 3082908"/>
              <a:gd name="connsiteX22" fmla="*/ 1777429 w 1839353"/>
              <a:gd name="connsiteY22" fmla="*/ 2917861 h 3082908"/>
              <a:gd name="connsiteX23" fmla="*/ 1818526 w 1839353"/>
              <a:gd name="connsiteY23" fmla="*/ 2835667 h 3082908"/>
              <a:gd name="connsiteX24" fmla="*/ 1839074 w 1839353"/>
              <a:gd name="connsiteY24" fmla="*/ 2732926 h 3082908"/>
              <a:gd name="connsiteX25" fmla="*/ 1674688 w 1839353"/>
              <a:gd name="connsiteY25" fmla="*/ 1952090 h 3082908"/>
              <a:gd name="connsiteX26" fmla="*/ 1582220 w 1839353"/>
              <a:gd name="connsiteY26" fmla="*/ 1756881 h 3082908"/>
              <a:gd name="connsiteX27" fmla="*/ 1530849 w 1839353"/>
              <a:gd name="connsiteY27" fmla="*/ 1674688 h 3082908"/>
              <a:gd name="connsiteX28" fmla="*/ 1448656 w 1839353"/>
              <a:gd name="connsiteY28" fmla="*/ 1448656 h 3082908"/>
              <a:gd name="connsiteX29" fmla="*/ 1428108 w 1839353"/>
              <a:gd name="connsiteY29" fmla="*/ 1407559 h 3082908"/>
              <a:gd name="connsiteX30" fmla="*/ 1397285 w 1839353"/>
              <a:gd name="connsiteY30" fmla="*/ 1366463 h 3082908"/>
              <a:gd name="connsiteX31" fmla="*/ 1356189 w 1839353"/>
              <a:gd name="connsiteY31" fmla="*/ 1212350 h 3082908"/>
              <a:gd name="connsiteX32" fmla="*/ 1335640 w 1839353"/>
              <a:gd name="connsiteY32" fmla="*/ 1181528 h 3082908"/>
              <a:gd name="connsiteX33" fmla="*/ 1325366 w 1839353"/>
              <a:gd name="connsiteY33" fmla="*/ 996593 h 3082908"/>
              <a:gd name="connsiteX34" fmla="*/ 1304818 w 1839353"/>
              <a:gd name="connsiteY34" fmla="*/ 719191 h 3082908"/>
              <a:gd name="connsiteX35" fmla="*/ 1263721 w 1839353"/>
              <a:gd name="connsiteY35" fmla="*/ 267128 h 3082908"/>
              <a:gd name="connsiteX36" fmla="*/ 1212351 w 1839353"/>
              <a:gd name="connsiteY36" fmla="*/ 164386 h 3082908"/>
              <a:gd name="connsiteX37" fmla="*/ 1027416 w 1839353"/>
              <a:gd name="connsiteY37" fmla="*/ 71919 h 3082908"/>
              <a:gd name="connsiteX38" fmla="*/ 791110 w 1839353"/>
              <a:gd name="connsiteY38" fmla="*/ 0 h 3082908"/>
              <a:gd name="connsiteX39" fmla="*/ 698643 w 1839353"/>
              <a:gd name="connsiteY39" fmla="*/ 10274 h 3082908"/>
              <a:gd name="connsiteX40" fmla="*/ 678094 w 1839353"/>
              <a:gd name="connsiteY40" fmla="*/ 61645 h 30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39353" h="3082908">
                <a:moveTo>
                  <a:pt x="678094" y="61645"/>
                </a:moveTo>
                <a:lnTo>
                  <a:pt x="678094" y="61645"/>
                </a:lnTo>
                <a:cubicBezTo>
                  <a:pt x="647272" y="109591"/>
                  <a:pt x="610453" y="154175"/>
                  <a:pt x="585627" y="205483"/>
                </a:cubicBezTo>
                <a:cubicBezTo>
                  <a:pt x="558735" y="261059"/>
                  <a:pt x="545660" y="322335"/>
                  <a:pt x="523982" y="380144"/>
                </a:cubicBezTo>
                <a:cubicBezTo>
                  <a:pt x="514824" y="404565"/>
                  <a:pt x="506983" y="429946"/>
                  <a:pt x="493160" y="452063"/>
                </a:cubicBezTo>
                <a:cubicBezTo>
                  <a:pt x="472465" y="485175"/>
                  <a:pt x="445213" y="513708"/>
                  <a:pt x="421240" y="544530"/>
                </a:cubicBezTo>
                <a:cubicBezTo>
                  <a:pt x="394360" y="652053"/>
                  <a:pt x="427375" y="498021"/>
                  <a:pt x="421240" y="657546"/>
                </a:cubicBezTo>
                <a:cubicBezTo>
                  <a:pt x="418725" y="722927"/>
                  <a:pt x="412512" y="788402"/>
                  <a:pt x="400692" y="852755"/>
                </a:cubicBezTo>
                <a:cubicBezTo>
                  <a:pt x="381633" y="956521"/>
                  <a:pt x="352746" y="1058238"/>
                  <a:pt x="328773" y="1160980"/>
                </a:cubicBezTo>
                <a:cubicBezTo>
                  <a:pt x="332198" y="1184953"/>
                  <a:pt x="330987" y="1210063"/>
                  <a:pt x="339047" y="1232899"/>
                </a:cubicBezTo>
                <a:cubicBezTo>
                  <a:pt x="351791" y="1269006"/>
                  <a:pt x="385357" y="1297687"/>
                  <a:pt x="390418" y="1335640"/>
                </a:cubicBezTo>
                <a:cubicBezTo>
                  <a:pt x="399482" y="1403618"/>
                  <a:pt x="396777" y="1474591"/>
                  <a:pt x="380144" y="1541123"/>
                </a:cubicBezTo>
                <a:cubicBezTo>
                  <a:pt x="368605" y="1587280"/>
                  <a:pt x="330614" y="1622433"/>
                  <a:pt x="308225" y="1664413"/>
                </a:cubicBezTo>
                <a:cubicBezTo>
                  <a:pt x="303129" y="1673969"/>
                  <a:pt x="300801" y="1684788"/>
                  <a:pt x="297951" y="1695236"/>
                </a:cubicBezTo>
                <a:cubicBezTo>
                  <a:pt x="248320" y="1877214"/>
                  <a:pt x="310097" y="1677010"/>
                  <a:pt x="246580" y="1859622"/>
                </a:cubicBezTo>
                <a:cubicBezTo>
                  <a:pt x="228791" y="1910766"/>
                  <a:pt x="217617" y="1964439"/>
                  <a:pt x="195209" y="2013735"/>
                </a:cubicBezTo>
                <a:cubicBezTo>
                  <a:pt x="178085" y="2051407"/>
                  <a:pt x="167282" y="2092651"/>
                  <a:pt x="143838" y="2126750"/>
                </a:cubicBezTo>
                <a:cubicBezTo>
                  <a:pt x="128684" y="2148791"/>
                  <a:pt x="102741" y="2160997"/>
                  <a:pt x="82193" y="2178121"/>
                </a:cubicBezTo>
                <a:cubicBezTo>
                  <a:pt x="68494" y="2253465"/>
                  <a:pt x="58317" y="2329535"/>
                  <a:pt x="41097" y="2404153"/>
                </a:cubicBezTo>
                <a:cubicBezTo>
                  <a:pt x="37653" y="2419077"/>
                  <a:pt x="21875" y="2429991"/>
                  <a:pt x="20548" y="2445249"/>
                </a:cubicBezTo>
                <a:cubicBezTo>
                  <a:pt x="8073" y="2588709"/>
                  <a:pt x="6849" y="2732926"/>
                  <a:pt x="0" y="2876764"/>
                </a:cubicBezTo>
                <a:cubicBezTo>
                  <a:pt x="181510" y="2938409"/>
                  <a:pt x="356560" y="3024105"/>
                  <a:pt x="544530" y="3061699"/>
                </a:cubicBezTo>
                <a:cubicBezTo>
                  <a:pt x="932056" y="3139204"/>
                  <a:pt x="1432071" y="2984276"/>
                  <a:pt x="1777429" y="2917861"/>
                </a:cubicBezTo>
                <a:cubicBezTo>
                  <a:pt x="1791128" y="2890463"/>
                  <a:pt x="1808839" y="2864727"/>
                  <a:pt x="1818526" y="2835667"/>
                </a:cubicBezTo>
                <a:cubicBezTo>
                  <a:pt x="1829570" y="2802534"/>
                  <a:pt x="1841323" y="2767779"/>
                  <a:pt x="1839074" y="2732926"/>
                </a:cubicBezTo>
                <a:cubicBezTo>
                  <a:pt x="1807888" y="2249553"/>
                  <a:pt x="1826179" y="2294937"/>
                  <a:pt x="1674688" y="1952090"/>
                </a:cubicBezTo>
                <a:cubicBezTo>
                  <a:pt x="1645588" y="1886232"/>
                  <a:pt x="1615363" y="1820800"/>
                  <a:pt x="1582220" y="1756881"/>
                </a:cubicBezTo>
                <a:cubicBezTo>
                  <a:pt x="1567348" y="1728199"/>
                  <a:pt x="1543695" y="1704333"/>
                  <a:pt x="1530849" y="1674688"/>
                </a:cubicBezTo>
                <a:cubicBezTo>
                  <a:pt x="1498973" y="1601127"/>
                  <a:pt x="1477435" y="1523483"/>
                  <a:pt x="1448656" y="1448656"/>
                </a:cubicBezTo>
                <a:cubicBezTo>
                  <a:pt x="1443158" y="1434361"/>
                  <a:pt x="1436225" y="1420547"/>
                  <a:pt x="1428108" y="1407559"/>
                </a:cubicBezTo>
                <a:cubicBezTo>
                  <a:pt x="1419032" y="1393038"/>
                  <a:pt x="1407559" y="1380162"/>
                  <a:pt x="1397285" y="1366463"/>
                </a:cubicBezTo>
                <a:cubicBezTo>
                  <a:pt x="1383586" y="1315092"/>
                  <a:pt x="1373002" y="1262788"/>
                  <a:pt x="1356189" y="1212350"/>
                </a:cubicBezTo>
                <a:cubicBezTo>
                  <a:pt x="1352284" y="1200636"/>
                  <a:pt x="1337386" y="1193752"/>
                  <a:pt x="1335640" y="1181528"/>
                </a:cubicBezTo>
                <a:cubicBezTo>
                  <a:pt x="1326908" y="1120408"/>
                  <a:pt x="1329473" y="1058196"/>
                  <a:pt x="1325366" y="996593"/>
                </a:cubicBezTo>
                <a:cubicBezTo>
                  <a:pt x="1319198" y="904078"/>
                  <a:pt x="1312626" y="811582"/>
                  <a:pt x="1304818" y="719191"/>
                </a:cubicBezTo>
                <a:cubicBezTo>
                  <a:pt x="1292077" y="568419"/>
                  <a:pt x="1288596" y="416378"/>
                  <a:pt x="1263721" y="267128"/>
                </a:cubicBezTo>
                <a:cubicBezTo>
                  <a:pt x="1257426" y="229359"/>
                  <a:pt x="1241871" y="188772"/>
                  <a:pt x="1212351" y="164386"/>
                </a:cubicBezTo>
                <a:cubicBezTo>
                  <a:pt x="1159216" y="120491"/>
                  <a:pt x="1090229" y="100286"/>
                  <a:pt x="1027416" y="71919"/>
                </a:cubicBezTo>
                <a:cubicBezTo>
                  <a:pt x="905496" y="16859"/>
                  <a:pt x="908233" y="23424"/>
                  <a:pt x="791110" y="0"/>
                </a:cubicBezTo>
                <a:cubicBezTo>
                  <a:pt x="760288" y="3425"/>
                  <a:pt x="727269" y="-1654"/>
                  <a:pt x="698643" y="10274"/>
                </a:cubicBezTo>
                <a:cubicBezTo>
                  <a:pt x="682836" y="16860"/>
                  <a:pt x="681519" y="53083"/>
                  <a:pt x="678094" y="6164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reeform 36"/>
          <p:cNvSpPr/>
          <p:nvPr/>
        </p:nvSpPr>
        <p:spPr>
          <a:xfrm>
            <a:off x="6401057" y="2679078"/>
            <a:ext cx="2742943" cy="3457853"/>
          </a:xfrm>
          <a:custGeom>
            <a:avLst/>
            <a:gdLst>
              <a:gd name="connsiteX0" fmla="*/ 1140431 w 2558265"/>
              <a:gd name="connsiteY0" fmla="*/ 138 h 3113207"/>
              <a:gd name="connsiteX1" fmla="*/ 1140431 w 2558265"/>
              <a:gd name="connsiteY1" fmla="*/ 138 h 3113207"/>
              <a:gd name="connsiteX2" fmla="*/ 626724 w 2558265"/>
              <a:gd name="connsiteY2" fmla="*/ 452200 h 3113207"/>
              <a:gd name="connsiteX3" fmla="*/ 421240 w 2558265"/>
              <a:gd name="connsiteY3" fmla="*/ 667958 h 3113207"/>
              <a:gd name="connsiteX4" fmla="*/ 359595 w 2558265"/>
              <a:gd name="connsiteY4" fmla="*/ 750151 h 3113207"/>
              <a:gd name="connsiteX5" fmla="*/ 318499 w 2558265"/>
              <a:gd name="connsiteY5" fmla="*/ 811796 h 3113207"/>
              <a:gd name="connsiteX6" fmla="*/ 287676 w 2558265"/>
              <a:gd name="connsiteY6" fmla="*/ 893989 h 3113207"/>
              <a:gd name="connsiteX7" fmla="*/ 267128 w 2558265"/>
              <a:gd name="connsiteY7" fmla="*/ 914538 h 3113207"/>
              <a:gd name="connsiteX8" fmla="*/ 226031 w 2558265"/>
              <a:gd name="connsiteY8" fmla="*/ 976182 h 3113207"/>
              <a:gd name="connsiteX9" fmla="*/ 215757 w 2558265"/>
              <a:gd name="connsiteY9" fmla="*/ 1007005 h 3113207"/>
              <a:gd name="connsiteX10" fmla="*/ 205483 w 2558265"/>
              <a:gd name="connsiteY10" fmla="*/ 1048102 h 3113207"/>
              <a:gd name="connsiteX11" fmla="*/ 164386 w 2558265"/>
              <a:gd name="connsiteY11" fmla="*/ 1078924 h 3113207"/>
              <a:gd name="connsiteX12" fmla="*/ 154112 w 2558265"/>
              <a:gd name="connsiteY12" fmla="*/ 1109747 h 3113207"/>
              <a:gd name="connsiteX13" fmla="*/ 113016 w 2558265"/>
              <a:gd name="connsiteY13" fmla="*/ 1171391 h 3113207"/>
              <a:gd name="connsiteX14" fmla="*/ 102741 w 2558265"/>
              <a:gd name="connsiteY14" fmla="*/ 1202214 h 3113207"/>
              <a:gd name="connsiteX15" fmla="*/ 51371 w 2558265"/>
              <a:gd name="connsiteY15" fmla="*/ 1274133 h 3113207"/>
              <a:gd name="connsiteX16" fmla="*/ 30822 w 2558265"/>
              <a:gd name="connsiteY16" fmla="*/ 1294681 h 3113207"/>
              <a:gd name="connsiteX17" fmla="*/ 10274 w 2558265"/>
              <a:gd name="connsiteY17" fmla="*/ 1325504 h 3113207"/>
              <a:gd name="connsiteX18" fmla="*/ 0 w 2558265"/>
              <a:gd name="connsiteY18" fmla="*/ 1582358 h 3113207"/>
              <a:gd name="connsiteX19" fmla="*/ 20548 w 2558265"/>
              <a:gd name="connsiteY19" fmla="*/ 1695374 h 3113207"/>
              <a:gd name="connsiteX20" fmla="*/ 41097 w 2558265"/>
              <a:gd name="connsiteY20" fmla="*/ 1726196 h 3113207"/>
              <a:gd name="connsiteX21" fmla="*/ 71919 w 2558265"/>
              <a:gd name="connsiteY21" fmla="*/ 1746744 h 3113207"/>
              <a:gd name="connsiteX22" fmla="*/ 92467 w 2558265"/>
              <a:gd name="connsiteY22" fmla="*/ 1777567 h 3113207"/>
              <a:gd name="connsiteX23" fmla="*/ 113016 w 2558265"/>
              <a:gd name="connsiteY23" fmla="*/ 1798115 h 3113207"/>
              <a:gd name="connsiteX24" fmla="*/ 154112 w 2558265"/>
              <a:gd name="connsiteY24" fmla="*/ 1859760 h 3113207"/>
              <a:gd name="connsiteX25" fmla="*/ 205483 w 2558265"/>
              <a:gd name="connsiteY25" fmla="*/ 1962502 h 3113207"/>
              <a:gd name="connsiteX26" fmla="*/ 215757 w 2558265"/>
              <a:gd name="connsiteY26" fmla="*/ 1993324 h 3113207"/>
              <a:gd name="connsiteX27" fmla="*/ 297950 w 2558265"/>
              <a:gd name="connsiteY27" fmla="*/ 2096066 h 3113207"/>
              <a:gd name="connsiteX28" fmla="*/ 328773 w 2558265"/>
              <a:gd name="connsiteY28" fmla="*/ 2157711 h 3113207"/>
              <a:gd name="connsiteX29" fmla="*/ 380144 w 2558265"/>
              <a:gd name="connsiteY29" fmla="*/ 2188533 h 3113207"/>
              <a:gd name="connsiteX30" fmla="*/ 410966 w 2558265"/>
              <a:gd name="connsiteY30" fmla="*/ 2219356 h 3113207"/>
              <a:gd name="connsiteX31" fmla="*/ 421240 w 2558265"/>
              <a:gd name="connsiteY31" fmla="*/ 2270726 h 3113207"/>
              <a:gd name="connsiteX32" fmla="*/ 441789 w 2558265"/>
              <a:gd name="connsiteY32" fmla="*/ 2332371 h 3113207"/>
              <a:gd name="connsiteX33" fmla="*/ 452063 w 2558265"/>
              <a:gd name="connsiteY33" fmla="*/ 2394016 h 3113207"/>
              <a:gd name="connsiteX34" fmla="*/ 472611 w 2558265"/>
              <a:gd name="connsiteY34" fmla="*/ 2414565 h 3113207"/>
              <a:gd name="connsiteX35" fmla="*/ 493159 w 2558265"/>
              <a:gd name="connsiteY35" fmla="*/ 2476209 h 3113207"/>
              <a:gd name="connsiteX36" fmla="*/ 513708 w 2558265"/>
              <a:gd name="connsiteY36" fmla="*/ 2527580 h 3113207"/>
              <a:gd name="connsiteX37" fmla="*/ 534256 w 2558265"/>
              <a:gd name="connsiteY37" fmla="*/ 2620048 h 3113207"/>
              <a:gd name="connsiteX38" fmla="*/ 554804 w 2558265"/>
              <a:gd name="connsiteY38" fmla="*/ 2661144 h 3113207"/>
              <a:gd name="connsiteX39" fmla="*/ 565079 w 2558265"/>
              <a:gd name="connsiteY39" fmla="*/ 2722789 h 3113207"/>
              <a:gd name="connsiteX40" fmla="*/ 575353 w 2558265"/>
              <a:gd name="connsiteY40" fmla="*/ 2763886 h 3113207"/>
              <a:gd name="connsiteX41" fmla="*/ 595901 w 2558265"/>
              <a:gd name="connsiteY41" fmla="*/ 2856353 h 3113207"/>
              <a:gd name="connsiteX42" fmla="*/ 626724 w 2558265"/>
              <a:gd name="connsiteY42" fmla="*/ 2938547 h 3113207"/>
              <a:gd name="connsiteX43" fmla="*/ 657546 w 2558265"/>
              <a:gd name="connsiteY43" fmla="*/ 3000191 h 3113207"/>
              <a:gd name="connsiteX44" fmla="*/ 678094 w 2558265"/>
              <a:gd name="connsiteY44" fmla="*/ 3041288 h 3113207"/>
              <a:gd name="connsiteX45" fmla="*/ 780836 w 2558265"/>
              <a:gd name="connsiteY45" fmla="*/ 3072111 h 3113207"/>
              <a:gd name="connsiteX46" fmla="*/ 811658 w 2558265"/>
              <a:gd name="connsiteY46" fmla="*/ 3092659 h 3113207"/>
              <a:gd name="connsiteX47" fmla="*/ 873303 w 2558265"/>
              <a:gd name="connsiteY47" fmla="*/ 3102933 h 3113207"/>
              <a:gd name="connsiteX48" fmla="*/ 924674 w 2558265"/>
              <a:gd name="connsiteY48" fmla="*/ 3113207 h 3113207"/>
              <a:gd name="connsiteX49" fmla="*/ 1387011 w 2558265"/>
              <a:gd name="connsiteY49" fmla="*/ 3092659 h 3113207"/>
              <a:gd name="connsiteX50" fmla="*/ 1417834 w 2558265"/>
              <a:gd name="connsiteY50" fmla="*/ 3082385 h 3113207"/>
              <a:gd name="connsiteX51" fmla="*/ 1500027 w 2558265"/>
              <a:gd name="connsiteY51" fmla="*/ 3061836 h 3113207"/>
              <a:gd name="connsiteX52" fmla="*/ 1613043 w 2558265"/>
              <a:gd name="connsiteY52" fmla="*/ 3051562 h 3113207"/>
              <a:gd name="connsiteX53" fmla="*/ 1664413 w 2558265"/>
              <a:gd name="connsiteY53" fmla="*/ 3031014 h 3113207"/>
              <a:gd name="connsiteX54" fmla="*/ 1767155 w 2558265"/>
              <a:gd name="connsiteY54" fmla="*/ 3010466 h 3113207"/>
              <a:gd name="connsiteX55" fmla="*/ 1808252 w 2558265"/>
              <a:gd name="connsiteY55" fmla="*/ 3000191 h 3113207"/>
              <a:gd name="connsiteX56" fmla="*/ 1839074 w 2558265"/>
              <a:gd name="connsiteY56" fmla="*/ 2979643 h 3113207"/>
              <a:gd name="connsiteX57" fmla="*/ 1931541 w 2558265"/>
              <a:gd name="connsiteY57" fmla="*/ 2959095 h 3113207"/>
              <a:gd name="connsiteX58" fmla="*/ 1972638 w 2558265"/>
              <a:gd name="connsiteY58" fmla="*/ 2948821 h 3113207"/>
              <a:gd name="connsiteX59" fmla="*/ 2003461 w 2558265"/>
              <a:gd name="connsiteY59" fmla="*/ 2938547 h 3113207"/>
              <a:gd name="connsiteX60" fmla="*/ 2095928 w 2558265"/>
              <a:gd name="connsiteY60" fmla="*/ 2928272 h 3113207"/>
              <a:gd name="connsiteX61" fmla="*/ 2178121 w 2558265"/>
              <a:gd name="connsiteY61" fmla="*/ 2876902 h 3113207"/>
              <a:gd name="connsiteX62" fmla="*/ 2229492 w 2558265"/>
              <a:gd name="connsiteY62" fmla="*/ 2825531 h 3113207"/>
              <a:gd name="connsiteX63" fmla="*/ 2260315 w 2558265"/>
              <a:gd name="connsiteY63" fmla="*/ 2804982 h 3113207"/>
              <a:gd name="connsiteX64" fmla="*/ 2321959 w 2558265"/>
              <a:gd name="connsiteY64" fmla="*/ 2743338 h 3113207"/>
              <a:gd name="connsiteX65" fmla="*/ 2342508 w 2558265"/>
              <a:gd name="connsiteY65" fmla="*/ 2578951 h 3113207"/>
              <a:gd name="connsiteX66" fmla="*/ 2363056 w 2558265"/>
              <a:gd name="connsiteY66" fmla="*/ 2548129 h 3113207"/>
              <a:gd name="connsiteX67" fmla="*/ 2393879 w 2558265"/>
              <a:gd name="connsiteY67" fmla="*/ 2496758 h 3113207"/>
              <a:gd name="connsiteX68" fmla="*/ 2455524 w 2558265"/>
              <a:gd name="connsiteY68" fmla="*/ 2414565 h 3113207"/>
              <a:gd name="connsiteX69" fmla="*/ 2455524 w 2558265"/>
              <a:gd name="connsiteY69" fmla="*/ 2301549 h 3113207"/>
              <a:gd name="connsiteX70" fmla="*/ 2486346 w 2558265"/>
              <a:gd name="connsiteY70" fmla="*/ 1952227 h 3113207"/>
              <a:gd name="connsiteX71" fmla="*/ 2496620 w 2558265"/>
              <a:gd name="connsiteY71" fmla="*/ 1900857 h 3113207"/>
              <a:gd name="connsiteX72" fmla="*/ 2527443 w 2558265"/>
              <a:gd name="connsiteY72" fmla="*/ 1808389 h 3113207"/>
              <a:gd name="connsiteX73" fmla="*/ 2537717 w 2558265"/>
              <a:gd name="connsiteY73" fmla="*/ 1633729 h 3113207"/>
              <a:gd name="connsiteX74" fmla="*/ 2558265 w 2558265"/>
              <a:gd name="connsiteY74" fmla="*/ 1561809 h 3113207"/>
              <a:gd name="connsiteX75" fmla="*/ 2537717 w 2558265"/>
              <a:gd name="connsiteY75" fmla="*/ 1294681 h 3113207"/>
              <a:gd name="connsiteX76" fmla="*/ 2506894 w 2558265"/>
              <a:gd name="connsiteY76" fmla="*/ 1233036 h 3113207"/>
              <a:gd name="connsiteX77" fmla="*/ 2486346 w 2558265"/>
              <a:gd name="connsiteY77" fmla="*/ 1171391 h 3113207"/>
              <a:gd name="connsiteX78" fmla="*/ 2476072 w 2558265"/>
              <a:gd name="connsiteY78" fmla="*/ 1140569 h 3113207"/>
              <a:gd name="connsiteX79" fmla="*/ 2465798 w 2558265"/>
              <a:gd name="connsiteY79" fmla="*/ 1109747 h 3113207"/>
              <a:gd name="connsiteX80" fmla="*/ 2445249 w 2558265"/>
              <a:gd name="connsiteY80" fmla="*/ 1037827 h 3113207"/>
              <a:gd name="connsiteX81" fmla="*/ 2424701 w 2558265"/>
              <a:gd name="connsiteY81" fmla="*/ 1007005 h 3113207"/>
              <a:gd name="connsiteX82" fmla="*/ 2404153 w 2558265"/>
              <a:gd name="connsiteY82" fmla="*/ 935086 h 3113207"/>
              <a:gd name="connsiteX83" fmla="*/ 2352782 w 2558265"/>
              <a:gd name="connsiteY83" fmla="*/ 893989 h 3113207"/>
              <a:gd name="connsiteX84" fmla="*/ 2332234 w 2558265"/>
              <a:gd name="connsiteY84" fmla="*/ 863167 h 3113207"/>
              <a:gd name="connsiteX85" fmla="*/ 2280863 w 2558265"/>
              <a:gd name="connsiteY85" fmla="*/ 811796 h 3113207"/>
              <a:gd name="connsiteX86" fmla="*/ 2219218 w 2558265"/>
              <a:gd name="connsiteY86" fmla="*/ 719329 h 3113207"/>
              <a:gd name="connsiteX87" fmla="*/ 2208944 w 2558265"/>
              <a:gd name="connsiteY87" fmla="*/ 688506 h 3113207"/>
              <a:gd name="connsiteX88" fmla="*/ 2188395 w 2558265"/>
              <a:gd name="connsiteY88" fmla="*/ 667958 h 3113207"/>
              <a:gd name="connsiteX89" fmla="*/ 2137025 w 2558265"/>
              <a:gd name="connsiteY89" fmla="*/ 616587 h 3113207"/>
              <a:gd name="connsiteX90" fmla="*/ 2116476 w 2558265"/>
              <a:gd name="connsiteY90" fmla="*/ 554942 h 3113207"/>
              <a:gd name="connsiteX91" fmla="*/ 2106202 w 2558265"/>
              <a:gd name="connsiteY91" fmla="*/ 524120 h 3113207"/>
              <a:gd name="connsiteX92" fmla="*/ 2085654 w 2558265"/>
              <a:gd name="connsiteY92" fmla="*/ 503571 h 3113207"/>
              <a:gd name="connsiteX93" fmla="*/ 2034283 w 2558265"/>
              <a:gd name="connsiteY93" fmla="*/ 441926 h 3113207"/>
              <a:gd name="connsiteX94" fmla="*/ 1993186 w 2558265"/>
              <a:gd name="connsiteY94" fmla="*/ 380281 h 3113207"/>
              <a:gd name="connsiteX95" fmla="*/ 1962364 w 2558265"/>
              <a:gd name="connsiteY95" fmla="*/ 339185 h 3113207"/>
              <a:gd name="connsiteX96" fmla="*/ 1869897 w 2558265"/>
              <a:gd name="connsiteY96" fmla="*/ 287814 h 3113207"/>
              <a:gd name="connsiteX97" fmla="*/ 1818526 w 2558265"/>
              <a:gd name="connsiteY97" fmla="*/ 256991 h 3113207"/>
              <a:gd name="connsiteX98" fmla="*/ 1797977 w 2558265"/>
              <a:gd name="connsiteY98" fmla="*/ 236443 h 3113207"/>
              <a:gd name="connsiteX99" fmla="*/ 1736333 w 2558265"/>
              <a:gd name="connsiteY99" fmla="*/ 205621 h 3113207"/>
              <a:gd name="connsiteX100" fmla="*/ 1684962 w 2558265"/>
              <a:gd name="connsiteY100" fmla="*/ 174798 h 3113207"/>
              <a:gd name="connsiteX101" fmla="*/ 1654139 w 2558265"/>
              <a:gd name="connsiteY101" fmla="*/ 154250 h 3113207"/>
              <a:gd name="connsiteX102" fmla="*/ 1561672 w 2558265"/>
              <a:gd name="connsiteY102" fmla="*/ 123427 h 3113207"/>
              <a:gd name="connsiteX103" fmla="*/ 1530849 w 2558265"/>
              <a:gd name="connsiteY103" fmla="*/ 113153 h 3113207"/>
              <a:gd name="connsiteX104" fmla="*/ 1469204 w 2558265"/>
              <a:gd name="connsiteY104" fmla="*/ 82331 h 3113207"/>
              <a:gd name="connsiteX105" fmla="*/ 1397285 w 2558265"/>
              <a:gd name="connsiteY105" fmla="*/ 51508 h 3113207"/>
              <a:gd name="connsiteX106" fmla="*/ 1253447 w 2558265"/>
              <a:gd name="connsiteY106" fmla="*/ 20686 h 3113207"/>
              <a:gd name="connsiteX107" fmla="*/ 1222625 w 2558265"/>
              <a:gd name="connsiteY107" fmla="*/ 10412 h 3113207"/>
              <a:gd name="connsiteX108" fmla="*/ 1089061 w 2558265"/>
              <a:gd name="connsiteY108" fmla="*/ 138 h 3113207"/>
              <a:gd name="connsiteX109" fmla="*/ 1089061 w 2558265"/>
              <a:gd name="connsiteY109" fmla="*/ 138 h 3113207"/>
              <a:gd name="connsiteX110" fmla="*/ 1140431 w 2558265"/>
              <a:gd name="connsiteY110" fmla="*/ 138 h 311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58265" h="3113207">
                <a:moveTo>
                  <a:pt x="1140431" y="138"/>
                </a:moveTo>
                <a:lnTo>
                  <a:pt x="1140431" y="138"/>
                </a:lnTo>
                <a:cubicBezTo>
                  <a:pt x="969195" y="150825"/>
                  <a:pt x="784032" y="287026"/>
                  <a:pt x="626724" y="452200"/>
                </a:cubicBezTo>
                <a:cubicBezTo>
                  <a:pt x="558229" y="524119"/>
                  <a:pt x="487223" y="593727"/>
                  <a:pt x="421240" y="667958"/>
                </a:cubicBezTo>
                <a:cubicBezTo>
                  <a:pt x="235412" y="877015"/>
                  <a:pt x="452269" y="657482"/>
                  <a:pt x="359595" y="750151"/>
                </a:cubicBezTo>
                <a:cubicBezTo>
                  <a:pt x="332596" y="858150"/>
                  <a:pt x="373077" y="735388"/>
                  <a:pt x="318499" y="811796"/>
                </a:cubicBezTo>
                <a:cubicBezTo>
                  <a:pt x="258145" y="896292"/>
                  <a:pt x="324794" y="832124"/>
                  <a:pt x="287676" y="893989"/>
                </a:cubicBezTo>
                <a:cubicBezTo>
                  <a:pt x="282692" y="902295"/>
                  <a:pt x="272940" y="906789"/>
                  <a:pt x="267128" y="914538"/>
                </a:cubicBezTo>
                <a:cubicBezTo>
                  <a:pt x="252310" y="934295"/>
                  <a:pt x="226031" y="976182"/>
                  <a:pt x="226031" y="976182"/>
                </a:cubicBezTo>
                <a:cubicBezTo>
                  <a:pt x="222606" y="986456"/>
                  <a:pt x="218732" y="996592"/>
                  <a:pt x="215757" y="1007005"/>
                </a:cubicBezTo>
                <a:cubicBezTo>
                  <a:pt x="211878" y="1020582"/>
                  <a:pt x="213690" y="1036612"/>
                  <a:pt x="205483" y="1048102"/>
                </a:cubicBezTo>
                <a:cubicBezTo>
                  <a:pt x="195530" y="1062036"/>
                  <a:pt x="178085" y="1068650"/>
                  <a:pt x="164386" y="1078924"/>
                </a:cubicBezTo>
                <a:cubicBezTo>
                  <a:pt x="160961" y="1089198"/>
                  <a:pt x="159372" y="1100280"/>
                  <a:pt x="154112" y="1109747"/>
                </a:cubicBezTo>
                <a:cubicBezTo>
                  <a:pt x="142119" y="1131335"/>
                  <a:pt x="120826" y="1147963"/>
                  <a:pt x="113016" y="1171391"/>
                </a:cubicBezTo>
                <a:cubicBezTo>
                  <a:pt x="109591" y="1181665"/>
                  <a:pt x="107584" y="1192527"/>
                  <a:pt x="102741" y="1202214"/>
                </a:cubicBezTo>
                <a:cubicBezTo>
                  <a:pt x="96069" y="1215558"/>
                  <a:pt x="57186" y="1267155"/>
                  <a:pt x="51371" y="1274133"/>
                </a:cubicBezTo>
                <a:cubicBezTo>
                  <a:pt x="45170" y="1281574"/>
                  <a:pt x="36873" y="1287117"/>
                  <a:pt x="30822" y="1294681"/>
                </a:cubicBezTo>
                <a:cubicBezTo>
                  <a:pt x="23108" y="1304323"/>
                  <a:pt x="17123" y="1315230"/>
                  <a:pt x="10274" y="1325504"/>
                </a:cubicBezTo>
                <a:cubicBezTo>
                  <a:pt x="6849" y="1411122"/>
                  <a:pt x="0" y="1496672"/>
                  <a:pt x="0" y="1582358"/>
                </a:cubicBezTo>
                <a:cubicBezTo>
                  <a:pt x="0" y="1603604"/>
                  <a:pt x="6100" y="1666478"/>
                  <a:pt x="20548" y="1695374"/>
                </a:cubicBezTo>
                <a:cubicBezTo>
                  <a:pt x="26070" y="1706418"/>
                  <a:pt x="32366" y="1717465"/>
                  <a:pt x="41097" y="1726196"/>
                </a:cubicBezTo>
                <a:cubicBezTo>
                  <a:pt x="49828" y="1734927"/>
                  <a:pt x="61645" y="1739895"/>
                  <a:pt x="71919" y="1746744"/>
                </a:cubicBezTo>
                <a:cubicBezTo>
                  <a:pt x="78768" y="1757018"/>
                  <a:pt x="84753" y="1767925"/>
                  <a:pt x="92467" y="1777567"/>
                </a:cubicBezTo>
                <a:cubicBezTo>
                  <a:pt x="98518" y="1785131"/>
                  <a:pt x="108032" y="1789809"/>
                  <a:pt x="113016" y="1798115"/>
                </a:cubicBezTo>
                <a:cubicBezTo>
                  <a:pt x="157625" y="1872463"/>
                  <a:pt x="75732" y="1781380"/>
                  <a:pt x="154112" y="1859760"/>
                </a:cubicBezTo>
                <a:cubicBezTo>
                  <a:pt x="180076" y="1937650"/>
                  <a:pt x="161665" y="1904077"/>
                  <a:pt x="205483" y="1962502"/>
                </a:cubicBezTo>
                <a:cubicBezTo>
                  <a:pt x="208908" y="1972776"/>
                  <a:pt x="209462" y="1984511"/>
                  <a:pt x="215757" y="1993324"/>
                </a:cubicBezTo>
                <a:cubicBezTo>
                  <a:pt x="250833" y="2042430"/>
                  <a:pt x="276043" y="2030352"/>
                  <a:pt x="297950" y="2096066"/>
                </a:cubicBezTo>
                <a:cubicBezTo>
                  <a:pt x="305142" y="2117639"/>
                  <a:pt x="310186" y="2141779"/>
                  <a:pt x="328773" y="2157711"/>
                </a:cubicBezTo>
                <a:cubicBezTo>
                  <a:pt x="343935" y="2170707"/>
                  <a:pt x="364169" y="2176551"/>
                  <a:pt x="380144" y="2188533"/>
                </a:cubicBezTo>
                <a:cubicBezTo>
                  <a:pt x="391768" y="2197251"/>
                  <a:pt x="400692" y="2209082"/>
                  <a:pt x="410966" y="2219356"/>
                </a:cubicBezTo>
                <a:cubicBezTo>
                  <a:pt x="414391" y="2236479"/>
                  <a:pt x="416645" y="2253879"/>
                  <a:pt x="421240" y="2270726"/>
                </a:cubicBezTo>
                <a:cubicBezTo>
                  <a:pt x="426939" y="2291623"/>
                  <a:pt x="441789" y="2332371"/>
                  <a:pt x="441789" y="2332371"/>
                </a:cubicBezTo>
                <a:cubicBezTo>
                  <a:pt x="445214" y="2352919"/>
                  <a:pt x="444749" y="2374511"/>
                  <a:pt x="452063" y="2394016"/>
                </a:cubicBezTo>
                <a:cubicBezTo>
                  <a:pt x="455464" y="2403086"/>
                  <a:pt x="468279" y="2405901"/>
                  <a:pt x="472611" y="2414565"/>
                </a:cubicBezTo>
                <a:cubicBezTo>
                  <a:pt x="482297" y="2433938"/>
                  <a:pt x="485115" y="2456099"/>
                  <a:pt x="493159" y="2476209"/>
                </a:cubicBezTo>
                <a:cubicBezTo>
                  <a:pt x="500009" y="2493333"/>
                  <a:pt x="507232" y="2510311"/>
                  <a:pt x="513708" y="2527580"/>
                </a:cubicBezTo>
                <a:cubicBezTo>
                  <a:pt x="547202" y="2616898"/>
                  <a:pt x="490208" y="2473219"/>
                  <a:pt x="534256" y="2620048"/>
                </a:cubicBezTo>
                <a:cubicBezTo>
                  <a:pt x="538657" y="2634718"/>
                  <a:pt x="547955" y="2647445"/>
                  <a:pt x="554804" y="2661144"/>
                </a:cubicBezTo>
                <a:cubicBezTo>
                  <a:pt x="558229" y="2681692"/>
                  <a:pt x="560993" y="2702362"/>
                  <a:pt x="565079" y="2722789"/>
                </a:cubicBezTo>
                <a:cubicBezTo>
                  <a:pt x="567848" y="2736635"/>
                  <a:pt x="572178" y="2750127"/>
                  <a:pt x="575353" y="2763886"/>
                </a:cubicBezTo>
                <a:cubicBezTo>
                  <a:pt x="582453" y="2794652"/>
                  <a:pt x="589285" y="2825480"/>
                  <a:pt x="595901" y="2856353"/>
                </a:cubicBezTo>
                <a:cubicBezTo>
                  <a:pt x="609933" y="2921837"/>
                  <a:pt x="595543" y="2891777"/>
                  <a:pt x="626724" y="2938547"/>
                </a:cubicBezTo>
                <a:cubicBezTo>
                  <a:pt x="645561" y="2995059"/>
                  <a:pt x="625679" y="2944423"/>
                  <a:pt x="657546" y="3000191"/>
                </a:cubicBezTo>
                <a:cubicBezTo>
                  <a:pt x="665145" y="3013489"/>
                  <a:pt x="665841" y="3032098"/>
                  <a:pt x="678094" y="3041288"/>
                </a:cubicBezTo>
                <a:cubicBezTo>
                  <a:pt x="690598" y="3050666"/>
                  <a:pt x="759496" y="3066776"/>
                  <a:pt x="780836" y="3072111"/>
                </a:cubicBezTo>
                <a:cubicBezTo>
                  <a:pt x="791110" y="3078960"/>
                  <a:pt x="799944" y="3088754"/>
                  <a:pt x="811658" y="3092659"/>
                </a:cubicBezTo>
                <a:cubicBezTo>
                  <a:pt x="831421" y="3099247"/>
                  <a:pt x="852807" y="3099207"/>
                  <a:pt x="873303" y="3102933"/>
                </a:cubicBezTo>
                <a:cubicBezTo>
                  <a:pt x="890484" y="3106057"/>
                  <a:pt x="907550" y="3109782"/>
                  <a:pt x="924674" y="3113207"/>
                </a:cubicBezTo>
                <a:lnTo>
                  <a:pt x="1387011" y="3092659"/>
                </a:lnTo>
                <a:cubicBezTo>
                  <a:pt x="1397820" y="3091983"/>
                  <a:pt x="1407386" y="3085235"/>
                  <a:pt x="1417834" y="3082385"/>
                </a:cubicBezTo>
                <a:cubicBezTo>
                  <a:pt x="1445080" y="3074954"/>
                  <a:pt x="1472132" y="3066241"/>
                  <a:pt x="1500027" y="3061836"/>
                </a:cubicBezTo>
                <a:cubicBezTo>
                  <a:pt x="1537391" y="3055936"/>
                  <a:pt x="1575371" y="3054987"/>
                  <a:pt x="1613043" y="3051562"/>
                </a:cubicBezTo>
                <a:cubicBezTo>
                  <a:pt x="1630166" y="3044713"/>
                  <a:pt x="1646917" y="3036846"/>
                  <a:pt x="1664413" y="3031014"/>
                </a:cubicBezTo>
                <a:cubicBezTo>
                  <a:pt x="1700210" y="3019082"/>
                  <a:pt x="1729215" y="3018054"/>
                  <a:pt x="1767155" y="3010466"/>
                </a:cubicBezTo>
                <a:cubicBezTo>
                  <a:pt x="1781001" y="3007697"/>
                  <a:pt x="1794553" y="3003616"/>
                  <a:pt x="1808252" y="3000191"/>
                </a:cubicBezTo>
                <a:cubicBezTo>
                  <a:pt x="1818526" y="2993342"/>
                  <a:pt x="1827725" y="2984507"/>
                  <a:pt x="1839074" y="2979643"/>
                </a:cubicBezTo>
                <a:cubicBezTo>
                  <a:pt x="1852565" y="2973861"/>
                  <a:pt x="1921415" y="2961345"/>
                  <a:pt x="1931541" y="2959095"/>
                </a:cubicBezTo>
                <a:cubicBezTo>
                  <a:pt x="1945325" y="2956032"/>
                  <a:pt x="1959061" y="2952700"/>
                  <a:pt x="1972638" y="2948821"/>
                </a:cubicBezTo>
                <a:cubicBezTo>
                  <a:pt x="1983051" y="2945846"/>
                  <a:pt x="1992778" y="2940328"/>
                  <a:pt x="2003461" y="2938547"/>
                </a:cubicBezTo>
                <a:cubicBezTo>
                  <a:pt x="2034051" y="2933448"/>
                  <a:pt x="2065106" y="2931697"/>
                  <a:pt x="2095928" y="2928272"/>
                </a:cubicBezTo>
                <a:cubicBezTo>
                  <a:pt x="2190890" y="2833310"/>
                  <a:pt x="2048398" y="2967708"/>
                  <a:pt x="2178121" y="2876902"/>
                </a:cubicBezTo>
                <a:cubicBezTo>
                  <a:pt x="2197960" y="2863015"/>
                  <a:pt x="2209343" y="2838964"/>
                  <a:pt x="2229492" y="2825531"/>
                </a:cubicBezTo>
                <a:cubicBezTo>
                  <a:pt x="2239766" y="2818681"/>
                  <a:pt x="2251086" y="2813186"/>
                  <a:pt x="2260315" y="2804982"/>
                </a:cubicBezTo>
                <a:cubicBezTo>
                  <a:pt x="2282034" y="2785676"/>
                  <a:pt x="2321959" y="2743338"/>
                  <a:pt x="2321959" y="2743338"/>
                </a:cubicBezTo>
                <a:cubicBezTo>
                  <a:pt x="2355204" y="2643610"/>
                  <a:pt x="2294920" y="2832756"/>
                  <a:pt x="2342508" y="2578951"/>
                </a:cubicBezTo>
                <a:cubicBezTo>
                  <a:pt x="2344784" y="2566815"/>
                  <a:pt x="2356207" y="2558403"/>
                  <a:pt x="2363056" y="2548129"/>
                </a:cubicBezTo>
                <a:cubicBezTo>
                  <a:pt x="2380899" y="2494599"/>
                  <a:pt x="2361642" y="2537054"/>
                  <a:pt x="2393879" y="2496758"/>
                </a:cubicBezTo>
                <a:cubicBezTo>
                  <a:pt x="2415273" y="2470016"/>
                  <a:pt x="2455524" y="2414565"/>
                  <a:pt x="2455524" y="2414565"/>
                </a:cubicBezTo>
                <a:cubicBezTo>
                  <a:pt x="2479086" y="2343877"/>
                  <a:pt x="2455524" y="2429341"/>
                  <a:pt x="2455524" y="2301549"/>
                </a:cubicBezTo>
                <a:cubicBezTo>
                  <a:pt x="2455524" y="1986717"/>
                  <a:pt x="2408119" y="2069572"/>
                  <a:pt x="2486346" y="1952227"/>
                </a:cubicBezTo>
                <a:cubicBezTo>
                  <a:pt x="2489771" y="1935104"/>
                  <a:pt x="2491098" y="1917423"/>
                  <a:pt x="2496620" y="1900857"/>
                </a:cubicBezTo>
                <a:cubicBezTo>
                  <a:pt x="2539159" y="1773239"/>
                  <a:pt x="2497995" y="1955619"/>
                  <a:pt x="2527443" y="1808389"/>
                </a:cubicBezTo>
                <a:cubicBezTo>
                  <a:pt x="2530868" y="1750169"/>
                  <a:pt x="2532188" y="1691787"/>
                  <a:pt x="2537717" y="1633729"/>
                </a:cubicBezTo>
                <a:cubicBezTo>
                  <a:pt x="2539437" y="1615668"/>
                  <a:pt x="2552101" y="1580302"/>
                  <a:pt x="2558265" y="1561809"/>
                </a:cubicBezTo>
                <a:cubicBezTo>
                  <a:pt x="2551416" y="1472766"/>
                  <a:pt x="2551504" y="1382916"/>
                  <a:pt x="2537717" y="1294681"/>
                </a:cubicBezTo>
                <a:cubicBezTo>
                  <a:pt x="2534170" y="1271983"/>
                  <a:pt x="2515730" y="1254243"/>
                  <a:pt x="2506894" y="1233036"/>
                </a:cubicBezTo>
                <a:cubicBezTo>
                  <a:pt x="2498563" y="1213042"/>
                  <a:pt x="2493195" y="1191939"/>
                  <a:pt x="2486346" y="1171391"/>
                </a:cubicBezTo>
                <a:lnTo>
                  <a:pt x="2476072" y="1140569"/>
                </a:lnTo>
                <a:cubicBezTo>
                  <a:pt x="2472647" y="1130295"/>
                  <a:pt x="2468425" y="1120253"/>
                  <a:pt x="2465798" y="1109747"/>
                </a:cubicBezTo>
                <a:cubicBezTo>
                  <a:pt x="2462505" y="1096574"/>
                  <a:pt x="2452621" y="1052571"/>
                  <a:pt x="2445249" y="1037827"/>
                </a:cubicBezTo>
                <a:cubicBezTo>
                  <a:pt x="2439727" y="1026783"/>
                  <a:pt x="2431550" y="1017279"/>
                  <a:pt x="2424701" y="1007005"/>
                </a:cubicBezTo>
                <a:cubicBezTo>
                  <a:pt x="2422782" y="999329"/>
                  <a:pt x="2410470" y="945614"/>
                  <a:pt x="2404153" y="935086"/>
                </a:cubicBezTo>
                <a:cubicBezTo>
                  <a:pt x="2394394" y="918822"/>
                  <a:pt x="2366778" y="903320"/>
                  <a:pt x="2352782" y="893989"/>
                </a:cubicBezTo>
                <a:cubicBezTo>
                  <a:pt x="2345933" y="883715"/>
                  <a:pt x="2340365" y="872460"/>
                  <a:pt x="2332234" y="863167"/>
                </a:cubicBezTo>
                <a:cubicBezTo>
                  <a:pt x="2316287" y="844942"/>
                  <a:pt x="2280863" y="811796"/>
                  <a:pt x="2280863" y="811796"/>
                </a:cubicBezTo>
                <a:cubicBezTo>
                  <a:pt x="2219548" y="689164"/>
                  <a:pt x="2314210" y="871316"/>
                  <a:pt x="2219218" y="719329"/>
                </a:cubicBezTo>
                <a:cubicBezTo>
                  <a:pt x="2213478" y="710145"/>
                  <a:pt x="2214516" y="697793"/>
                  <a:pt x="2208944" y="688506"/>
                </a:cubicBezTo>
                <a:cubicBezTo>
                  <a:pt x="2203960" y="680200"/>
                  <a:pt x="2194446" y="675522"/>
                  <a:pt x="2188395" y="667958"/>
                </a:cubicBezTo>
                <a:cubicBezTo>
                  <a:pt x="2149253" y="619031"/>
                  <a:pt x="2189865" y="651814"/>
                  <a:pt x="2137025" y="616587"/>
                </a:cubicBezTo>
                <a:lnTo>
                  <a:pt x="2116476" y="554942"/>
                </a:lnTo>
                <a:cubicBezTo>
                  <a:pt x="2113051" y="544668"/>
                  <a:pt x="2113860" y="531778"/>
                  <a:pt x="2106202" y="524120"/>
                </a:cubicBezTo>
                <a:cubicBezTo>
                  <a:pt x="2099353" y="517270"/>
                  <a:pt x="2091027" y="511631"/>
                  <a:pt x="2085654" y="503571"/>
                </a:cubicBezTo>
                <a:cubicBezTo>
                  <a:pt x="2043943" y="441003"/>
                  <a:pt x="2090460" y="479378"/>
                  <a:pt x="2034283" y="441926"/>
                </a:cubicBezTo>
                <a:cubicBezTo>
                  <a:pt x="1997000" y="367361"/>
                  <a:pt x="2032409" y="427349"/>
                  <a:pt x="1993186" y="380281"/>
                </a:cubicBezTo>
                <a:cubicBezTo>
                  <a:pt x="1982224" y="367127"/>
                  <a:pt x="1975162" y="350561"/>
                  <a:pt x="1962364" y="339185"/>
                </a:cubicBezTo>
                <a:cubicBezTo>
                  <a:pt x="1919970" y="301501"/>
                  <a:pt x="1911754" y="301766"/>
                  <a:pt x="1869897" y="287814"/>
                </a:cubicBezTo>
                <a:cubicBezTo>
                  <a:pt x="1817830" y="235750"/>
                  <a:pt x="1885213" y="297004"/>
                  <a:pt x="1818526" y="256991"/>
                </a:cubicBezTo>
                <a:cubicBezTo>
                  <a:pt x="1810220" y="252007"/>
                  <a:pt x="1805541" y="242494"/>
                  <a:pt x="1797977" y="236443"/>
                </a:cubicBezTo>
                <a:cubicBezTo>
                  <a:pt x="1769524" y="213681"/>
                  <a:pt x="1768888" y="216473"/>
                  <a:pt x="1736333" y="205621"/>
                </a:cubicBezTo>
                <a:cubicBezTo>
                  <a:pt x="1696197" y="165485"/>
                  <a:pt x="1738310" y="201472"/>
                  <a:pt x="1684962" y="174798"/>
                </a:cubicBezTo>
                <a:cubicBezTo>
                  <a:pt x="1673917" y="169276"/>
                  <a:pt x="1665537" y="158999"/>
                  <a:pt x="1654139" y="154250"/>
                </a:cubicBezTo>
                <a:cubicBezTo>
                  <a:pt x="1624149" y="141754"/>
                  <a:pt x="1592494" y="133701"/>
                  <a:pt x="1561672" y="123427"/>
                </a:cubicBezTo>
                <a:lnTo>
                  <a:pt x="1530849" y="113153"/>
                </a:lnTo>
                <a:cubicBezTo>
                  <a:pt x="1471612" y="73662"/>
                  <a:pt x="1528760" y="107855"/>
                  <a:pt x="1469204" y="82331"/>
                </a:cubicBezTo>
                <a:cubicBezTo>
                  <a:pt x="1380333" y="44243"/>
                  <a:pt x="1469571" y="75602"/>
                  <a:pt x="1397285" y="51508"/>
                </a:cubicBezTo>
                <a:cubicBezTo>
                  <a:pt x="1330932" y="7273"/>
                  <a:pt x="1391188" y="40363"/>
                  <a:pt x="1253447" y="20686"/>
                </a:cubicBezTo>
                <a:cubicBezTo>
                  <a:pt x="1242726" y="19154"/>
                  <a:pt x="1233280" y="12349"/>
                  <a:pt x="1222625" y="10412"/>
                </a:cubicBezTo>
                <a:cubicBezTo>
                  <a:pt x="1154436" y="-1986"/>
                  <a:pt x="1148820" y="138"/>
                  <a:pt x="1089061" y="138"/>
                </a:cubicBezTo>
                <a:lnTo>
                  <a:pt x="1089061" y="138"/>
                </a:lnTo>
                <a:lnTo>
                  <a:pt x="1140431" y="13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Freeform 37"/>
          <p:cNvSpPr/>
          <p:nvPr/>
        </p:nvSpPr>
        <p:spPr>
          <a:xfrm>
            <a:off x="3338201" y="3750045"/>
            <a:ext cx="1537338" cy="2465309"/>
          </a:xfrm>
          <a:custGeom>
            <a:avLst/>
            <a:gdLst>
              <a:gd name="connsiteX0" fmla="*/ 339047 w 1140432"/>
              <a:gd name="connsiteY0" fmla="*/ 20765 h 2198887"/>
              <a:gd name="connsiteX1" fmla="*/ 339047 w 1140432"/>
              <a:gd name="connsiteY1" fmla="*/ 20765 h 2198887"/>
              <a:gd name="connsiteX2" fmla="*/ 41097 w 1140432"/>
              <a:gd name="connsiteY2" fmla="*/ 688585 h 2198887"/>
              <a:gd name="connsiteX3" fmla="*/ 0 w 1140432"/>
              <a:gd name="connsiteY3" fmla="*/ 945439 h 2198887"/>
              <a:gd name="connsiteX4" fmla="*/ 20549 w 1140432"/>
              <a:gd name="connsiteY4" fmla="*/ 1222842 h 2198887"/>
              <a:gd name="connsiteX5" fmla="*/ 30823 w 1140432"/>
              <a:gd name="connsiteY5" fmla="*/ 1757098 h 2198887"/>
              <a:gd name="connsiteX6" fmla="*/ 41097 w 1140432"/>
              <a:gd name="connsiteY6" fmla="*/ 1787920 h 2198887"/>
              <a:gd name="connsiteX7" fmla="*/ 71919 w 1140432"/>
              <a:gd name="connsiteY7" fmla="*/ 1818743 h 2198887"/>
              <a:gd name="connsiteX8" fmla="*/ 92468 w 1140432"/>
              <a:gd name="connsiteY8" fmla="*/ 1859839 h 2198887"/>
              <a:gd name="connsiteX9" fmla="*/ 133564 w 1140432"/>
              <a:gd name="connsiteY9" fmla="*/ 1880388 h 2198887"/>
              <a:gd name="connsiteX10" fmla="*/ 154113 w 1140432"/>
              <a:gd name="connsiteY10" fmla="*/ 1900936 h 2198887"/>
              <a:gd name="connsiteX11" fmla="*/ 184935 w 1140432"/>
              <a:gd name="connsiteY11" fmla="*/ 1921484 h 2198887"/>
              <a:gd name="connsiteX12" fmla="*/ 205483 w 1140432"/>
              <a:gd name="connsiteY12" fmla="*/ 1942033 h 2198887"/>
              <a:gd name="connsiteX13" fmla="*/ 267128 w 1140432"/>
              <a:gd name="connsiteY13" fmla="*/ 1972855 h 2198887"/>
              <a:gd name="connsiteX14" fmla="*/ 318499 w 1140432"/>
              <a:gd name="connsiteY14" fmla="*/ 2003678 h 2198887"/>
              <a:gd name="connsiteX15" fmla="*/ 349322 w 1140432"/>
              <a:gd name="connsiteY15" fmla="*/ 2034500 h 2198887"/>
              <a:gd name="connsiteX16" fmla="*/ 441789 w 1140432"/>
              <a:gd name="connsiteY16" fmla="*/ 2096145 h 2198887"/>
              <a:gd name="connsiteX17" fmla="*/ 482886 w 1140432"/>
              <a:gd name="connsiteY17" fmla="*/ 2126967 h 2198887"/>
              <a:gd name="connsiteX18" fmla="*/ 523982 w 1140432"/>
              <a:gd name="connsiteY18" fmla="*/ 2147516 h 2198887"/>
              <a:gd name="connsiteX19" fmla="*/ 544531 w 1140432"/>
              <a:gd name="connsiteY19" fmla="*/ 2168064 h 2198887"/>
              <a:gd name="connsiteX20" fmla="*/ 575353 w 1140432"/>
              <a:gd name="connsiteY20" fmla="*/ 2178338 h 2198887"/>
              <a:gd name="connsiteX21" fmla="*/ 616450 w 1140432"/>
              <a:gd name="connsiteY21" fmla="*/ 2198887 h 2198887"/>
              <a:gd name="connsiteX22" fmla="*/ 904126 w 1140432"/>
              <a:gd name="connsiteY22" fmla="*/ 2188612 h 2198887"/>
              <a:gd name="connsiteX23" fmla="*/ 965771 w 1140432"/>
              <a:gd name="connsiteY23" fmla="*/ 2147516 h 2198887"/>
              <a:gd name="connsiteX24" fmla="*/ 996593 w 1140432"/>
              <a:gd name="connsiteY24" fmla="*/ 2106419 h 2198887"/>
              <a:gd name="connsiteX25" fmla="*/ 1027416 w 1140432"/>
              <a:gd name="connsiteY25" fmla="*/ 2055048 h 2198887"/>
              <a:gd name="connsiteX26" fmla="*/ 1037690 w 1140432"/>
              <a:gd name="connsiteY26" fmla="*/ 2024226 h 2198887"/>
              <a:gd name="connsiteX27" fmla="*/ 1058238 w 1140432"/>
              <a:gd name="connsiteY27" fmla="*/ 1993403 h 2198887"/>
              <a:gd name="connsiteX28" fmla="*/ 1068513 w 1140432"/>
              <a:gd name="connsiteY28" fmla="*/ 1942033 h 2198887"/>
              <a:gd name="connsiteX29" fmla="*/ 1089061 w 1140432"/>
              <a:gd name="connsiteY29" fmla="*/ 1859839 h 2198887"/>
              <a:gd name="connsiteX30" fmla="*/ 1119883 w 1140432"/>
              <a:gd name="connsiteY30" fmla="*/ 1746824 h 2198887"/>
              <a:gd name="connsiteX31" fmla="*/ 1130158 w 1140432"/>
              <a:gd name="connsiteY31" fmla="*/ 1613260 h 2198887"/>
              <a:gd name="connsiteX32" fmla="*/ 1140432 w 1140432"/>
              <a:gd name="connsiteY32" fmla="*/ 1582437 h 2198887"/>
              <a:gd name="connsiteX33" fmla="*/ 1130158 w 1140432"/>
              <a:gd name="connsiteY33" fmla="*/ 873520 h 2198887"/>
              <a:gd name="connsiteX34" fmla="*/ 1109609 w 1140432"/>
              <a:gd name="connsiteY34" fmla="*/ 811875 h 2198887"/>
              <a:gd name="connsiteX35" fmla="*/ 1068513 w 1140432"/>
              <a:gd name="connsiteY35" fmla="*/ 739956 h 2198887"/>
              <a:gd name="connsiteX36" fmla="*/ 1058238 w 1140432"/>
              <a:gd name="connsiteY36" fmla="*/ 698860 h 2198887"/>
              <a:gd name="connsiteX37" fmla="*/ 1037690 w 1140432"/>
              <a:gd name="connsiteY37" fmla="*/ 668037 h 2198887"/>
              <a:gd name="connsiteX38" fmla="*/ 1006868 w 1140432"/>
              <a:gd name="connsiteY38" fmla="*/ 431731 h 2198887"/>
              <a:gd name="connsiteX39" fmla="*/ 996593 w 1140432"/>
              <a:gd name="connsiteY39" fmla="*/ 390635 h 2198887"/>
              <a:gd name="connsiteX40" fmla="*/ 976045 w 1140432"/>
              <a:gd name="connsiteY40" fmla="*/ 308442 h 2198887"/>
              <a:gd name="connsiteX41" fmla="*/ 924674 w 1140432"/>
              <a:gd name="connsiteY41" fmla="*/ 257071 h 2198887"/>
              <a:gd name="connsiteX42" fmla="*/ 893852 w 1140432"/>
              <a:gd name="connsiteY42" fmla="*/ 185152 h 2198887"/>
              <a:gd name="connsiteX43" fmla="*/ 863029 w 1140432"/>
              <a:gd name="connsiteY43" fmla="*/ 164603 h 2198887"/>
              <a:gd name="connsiteX44" fmla="*/ 852755 w 1140432"/>
              <a:gd name="connsiteY44" fmla="*/ 133781 h 2198887"/>
              <a:gd name="connsiteX45" fmla="*/ 750014 w 1140432"/>
              <a:gd name="connsiteY45" fmla="*/ 82410 h 2198887"/>
              <a:gd name="connsiteX46" fmla="*/ 719191 w 1140432"/>
              <a:gd name="connsiteY46" fmla="*/ 72136 h 2198887"/>
              <a:gd name="connsiteX47" fmla="*/ 647272 w 1140432"/>
              <a:gd name="connsiteY47" fmla="*/ 41313 h 2198887"/>
              <a:gd name="connsiteX48" fmla="*/ 616450 w 1140432"/>
              <a:gd name="connsiteY48" fmla="*/ 31039 h 2198887"/>
              <a:gd name="connsiteX49" fmla="*/ 575353 w 1140432"/>
              <a:gd name="connsiteY49" fmla="*/ 20765 h 2198887"/>
              <a:gd name="connsiteX50" fmla="*/ 482886 w 1140432"/>
              <a:gd name="connsiteY50" fmla="*/ 217 h 2198887"/>
              <a:gd name="connsiteX51" fmla="*/ 339047 w 1140432"/>
              <a:gd name="connsiteY51" fmla="*/ 20765 h 219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40432" h="2198887">
                <a:moveTo>
                  <a:pt x="339047" y="20765"/>
                </a:moveTo>
                <a:lnTo>
                  <a:pt x="339047" y="20765"/>
                </a:lnTo>
                <a:cubicBezTo>
                  <a:pt x="288099" y="128656"/>
                  <a:pt x="82814" y="547792"/>
                  <a:pt x="41097" y="688585"/>
                </a:cubicBezTo>
                <a:cubicBezTo>
                  <a:pt x="16464" y="771719"/>
                  <a:pt x="13699" y="859821"/>
                  <a:pt x="0" y="945439"/>
                </a:cubicBezTo>
                <a:cubicBezTo>
                  <a:pt x="6850" y="1037907"/>
                  <a:pt x="17030" y="1130188"/>
                  <a:pt x="20549" y="1222842"/>
                </a:cubicBezTo>
                <a:cubicBezTo>
                  <a:pt x="27308" y="1400832"/>
                  <a:pt x="24350" y="1579097"/>
                  <a:pt x="30823" y="1757098"/>
                </a:cubicBezTo>
                <a:cubicBezTo>
                  <a:pt x="31217" y="1767921"/>
                  <a:pt x="35090" y="1778909"/>
                  <a:pt x="41097" y="1787920"/>
                </a:cubicBezTo>
                <a:cubicBezTo>
                  <a:pt x="49157" y="1800010"/>
                  <a:pt x="63474" y="1806920"/>
                  <a:pt x="71919" y="1818743"/>
                </a:cubicBezTo>
                <a:cubicBezTo>
                  <a:pt x="80821" y="1831206"/>
                  <a:pt x="81638" y="1849009"/>
                  <a:pt x="92468" y="1859839"/>
                </a:cubicBezTo>
                <a:cubicBezTo>
                  <a:pt x="103298" y="1870669"/>
                  <a:pt x="120821" y="1871892"/>
                  <a:pt x="133564" y="1880388"/>
                </a:cubicBezTo>
                <a:cubicBezTo>
                  <a:pt x="141624" y="1885761"/>
                  <a:pt x="146549" y="1894885"/>
                  <a:pt x="154113" y="1900936"/>
                </a:cubicBezTo>
                <a:cubicBezTo>
                  <a:pt x="163755" y="1908650"/>
                  <a:pt x="175293" y="1913770"/>
                  <a:pt x="184935" y="1921484"/>
                </a:cubicBezTo>
                <a:cubicBezTo>
                  <a:pt x="192499" y="1927535"/>
                  <a:pt x="197919" y="1935982"/>
                  <a:pt x="205483" y="1942033"/>
                </a:cubicBezTo>
                <a:cubicBezTo>
                  <a:pt x="233934" y="1964794"/>
                  <a:pt x="234575" y="1962004"/>
                  <a:pt x="267128" y="1972855"/>
                </a:cubicBezTo>
                <a:cubicBezTo>
                  <a:pt x="331126" y="2036850"/>
                  <a:pt x="238473" y="1950327"/>
                  <a:pt x="318499" y="2003678"/>
                </a:cubicBezTo>
                <a:cubicBezTo>
                  <a:pt x="330589" y="2011738"/>
                  <a:pt x="337853" y="2025580"/>
                  <a:pt x="349322" y="2034500"/>
                </a:cubicBezTo>
                <a:cubicBezTo>
                  <a:pt x="441746" y="2106385"/>
                  <a:pt x="380166" y="2049929"/>
                  <a:pt x="441789" y="2096145"/>
                </a:cubicBezTo>
                <a:cubicBezTo>
                  <a:pt x="455488" y="2106419"/>
                  <a:pt x="468365" y="2117891"/>
                  <a:pt x="482886" y="2126967"/>
                </a:cubicBezTo>
                <a:cubicBezTo>
                  <a:pt x="495874" y="2135084"/>
                  <a:pt x="511239" y="2139020"/>
                  <a:pt x="523982" y="2147516"/>
                </a:cubicBezTo>
                <a:cubicBezTo>
                  <a:pt x="532042" y="2152889"/>
                  <a:pt x="536225" y="2163080"/>
                  <a:pt x="544531" y="2168064"/>
                </a:cubicBezTo>
                <a:cubicBezTo>
                  <a:pt x="553817" y="2173636"/>
                  <a:pt x="565399" y="2174072"/>
                  <a:pt x="575353" y="2178338"/>
                </a:cubicBezTo>
                <a:cubicBezTo>
                  <a:pt x="589431" y="2184371"/>
                  <a:pt x="602751" y="2192037"/>
                  <a:pt x="616450" y="2198887"/>
                </a:cubicBezTo>
                <a:cubicBezTo>
                  <a:pt x="712342" y="2195462"/>
                  <a:pt x="809194" y="2202573"/>
                  <a:pt x="904126" y="2188612"/>
                </a:cubicBezTo>
                <a:cubicBezTo>
                  <a:pt x="928559" y="2185019"/>
                  <a:pt x="965771" y="2147516"/>
                  <a:pt x="965771" y="2147516"/>
                </a:cubicBezTo>
                <a:cubicBezTo>
                  <a:pt x="976045" y="2133817"/>
                  <a:pt x="988097" y="2121286"/>
                  <a:pt x="996593" y="2106419"/>
                </a:cubicBezTo>
                <a:cubicBezTo>
                  <a:pt x="1032159" y="2044179"/>
                  <a:pt x="979329" y="2103138"/>
                  <a:pt x="1027416" y="2055048"/>
                </a:cubicBezTo>
                <a:cubicBezTo>
                  <a:pt x="1030841" y="2044774"/>
                  <a:pt x="1032847" y="2033912"/>
                  <a:pt x="1037690" y="2024226"/>
                </a:cubicBezTo>
                <a:cubicBezTo>
                  <a:pt x="1043212" y="2013181"/>
                  <a:pt x="1053902" y="2004965"/>
                  <a:pt x="1058238" y="1993403"/>
                </a:cubicBezTo>
                <a:cubicBezTo>
                  <a:pt x="1064370" y="1977052"/>
                  <a:pt x="1064586" y="1959048"/>
                  <a:pt x="1068513" y="1942033"/>
                </a:cubicBezTo>
                <a:cubicBezTo>
                  <a:pt x="1074863" y="1914515"/>
                  <a:pt x="1080130" y="1886631"/>
                  <a:pt x="1089061" y="1859839"/>
                </a:cubicBezTo>
                <a:cubicBezTo>
                  <a:pt x="1115131" y="1781628"/>
                  <a:pt x="1105361" y="1819433"/>
                  <a:pt x="1119883" y="1746824"/>
                </a:cubicBezTo>
                <a:cubicBezTo>
                  <a:pt x="1123308" y="1702303"/>
                  <a:pt x="1124619" y="1657568"/>
                  <a:pt x="1130158" y="1613260"/>
                </a:cubicBezTo>
                <a:cubicBezTo>
                  <a:pt x="1131501" y="1602514"/>
                  <a:pt x="1140432" y="1593267"/>
                  <a:pt x="1140432" y="1582437"/>
                </a:cubicBezTo>
                <a:cubicBezTo>
                  <a:pt x="1140432" y="1346107"/>
                  <a:pt x="1139604" y="1109662"/>
                  <a:pt x="1130158" y="873520"/>
                </a:cubicBezTo>
                <a:cubicBezTo>
                  <a:pt x="1129292" y="851877"/>
                  <a:pt x="1119296" y="831248"/>
                  <a:pt x="1109609" y="811875"/>
                </a:cubicBezTo>
                <a:cubicBezTo>
                  <a:pt x="1083539" y="759735"/>
                  <a:pt x="1097556" y="783522"/>
                  <a:pt x="1068513" y="739956"/>
                </a:cubicBezTo>
                <a:cubicBezTo>
                  <a:pt x="1065088" y="726257"/>
                  <a:pt x="1063800" y="711839"/>
                  <a:pt x="1058238" y="698860"/>
                </a:cubicBezTo>
                <a:cubicBezTo>
                  <a:pt x="1053374" y="687510"/>
                  <a:pt x="1040022" y="680163"/>
                  <a:pt x="1037690" y="668037"/>
                </a:cubicBezTo>
                <a:cubicBezTo>
                  <a:pt x="1022689" y="590030"/>
                  <a:pt x="1018509" y="510309"/>
                  <a:pt x="1006868" y="431731"/>
                </a:cubicBezTo>
                <a:cubicBezTo>
                  <a:pt x="1004799" y="417763"/>
                  <a:pt x="999656" y="404419"/>
                  <a:pt x="996593" y="390635"/>
                </a:cubicBezTo>
                <a:cubicBezTo>
                  <a:pt x="995643" y="386360"/>
                  <a:pt x="984742" y="320038"/>
                  <a:pt x="976045" y="308442"/>
                </a:cubicBezTo>
                <a:cubicBezTo>
                  <a:pt x="961515" y="289069"/>
                  <a:pt x="924674" y="257071"/>
                  <a:pt x="924674" y="257071"/>
                </a:cubicBezTo>
                <a:cubicBezTo>
                  <a:pt x="917536" y="235658"/>
                  <a:pt x="907959" y="202080"/>
                  <a:pt x="893852" y="185152"/>
                </a:cubicBezTo>
                <a:cubicBezTo>
                  <a:pt x="885947" y="175666"/>
                  <a:pt x="873303" y="171453"/>
                  <a:pt x="863029" y="164603"/>
                </a:cubicBezTo>
                <a:cubicBezTo>
                  <a:pt x="859604" y="154329"/>
                  <a:pt x="859688" y="142101"/>
                  <a:pt x="852755" y="133781"/>
                </a:cubicBezTo>
                <a:cubicBezTo>
                  <a:pt x="824666" y="100073"/>
                  <a:pt x="789534" y="95583"/>
                  <a:pt x="750014" y="82410"/>
                </a:cubicBezTo>
                <a:lnTo>
                  <a:pt x="719191" y="72136"/>
                </a:lnTo>
                <a:cubicBezTo>
                  <a:pt x="672270" y="40855"/>
                  <a:pt x="705323" y="57900"/>
                  <a:pt x="647272" y="41313"/>
                </a:cubicBezTo>
                <a:cubicBezTo>
                  <a:pt x="636859" y="38338"/>
                  <a:pt x="626863" y="34014"/>
                  <a:pt x="616450" y="31039"/>
                </a:cubicBezTo>
                <a:cubicBezTo>
                  <a:pt x="602873" y="27160"/>
                  <a:pt x="588930" y="24644"/>
                  <a:pt x="575353" y="20765"/>
                </a:cubicBezTo>
                <a:cubicBezTo>
                  <a:pt x="533711" y="8867"/>
                  <a:pt x="538011" y="2723"/>
                  <a:pt x="482886" y="217"/>
                </a:cubicBezTo>
                <a:cubicBezTo>
                  <a:pt x="428147" y="-2271"/>
                  <a:pt x="363020" y="17340"/>
                  <a:pt x="339047" y="2076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Freeform 38"/>
          <p:cNvSpPr/>
          <p:nvPr/>
        </p:nvSpPr>
        <p:spPr>
          <a:xfrm>
            <a:off x="4795203" y="3777651"/>
            <a:ext cx="893851" cy="1078787"/>
          </a:xfrm>
          <a:custGeom>
            <a:avLst/>
            <a:gdLst>
              <a:gd name="connsiteX0" fmla="*/ 287676 w 893851"/>
              <a:gd name="connsiteY0" fmla="*/ 0 h 1078787"/>
              <a:gd name="connsiteX1" fmla="*/ 287676 w 893851"/>
              <a:gd name="connsiteY1" fmla="*/ 0 h 1078787"/>
              <a:gd name="connsiteX2" fmla="*/ 143838 w 893851"/>
              <a:gd name="connsiteY2" fmla="*/ 92468 h 1078787"/>
              <a:gd name="connsiteX3" fmla="*/ 0 w 893851"/>
              <a:gd name="connsiteY3" fmla="*/ 595901 h 1078787"/>
              <a:gd name="connsiteX4" fmla="*/ 10274 w 893851"/>
              <a:gd name="connsiteY4" fmla="*/ 893852 h 1078787"/>
              <a:gd name="connsiteX5" fmla="*/ 30822 w 893851"/>
              <a:gd name="connsiteY5" fmla="*/ 924674 h 1078787"/>
              <a:gd name="connsiteX6" fmla="*/ 61645 w 893851"/>
              <a:gd name="connsiteY6" fmla="*/ 945223 h 1078787"/>
              <a:gd name="connsiteX7" fmla="*/ 143838 w 893851"/>
              <a:gd name="connsiteY7" fmla="*/ 996594 h 1078787"/>
              <a:gd name="connsiteX8" fmla="*/ 174660 w 893851"/>
              <a:gd name="connsiteY8" fmla="*/ 1017142 h 1078787"/>
              <a:gd name="connsiteX9" fmla="*/ 236305 w 893851"/>
              <a:gd name="connsiteY9" fmla="*/ 1037690 h 1078787"/>
              <a:gd name="connsiteX10" fmla="*/ 267128 w 893851"/>
              <a:gd name="connsiteY10" fmla="*/ 1058238 h 1078787"/>
              <a:gd name="connsiteX11" fmla="*/ 339047 w 893851"/>
              <a:gd name="connsiteY11" fmla="*/ 1068513 h 1078787"/>
              <a:gd name="connsiteX12" fmla="*/ 380143 w 893851"/>
              <a:gd name="connsiteY12" fmla="*/ 1078787 h 1078787"/>
              <a:gd name="connsiteX13" fmla="*/ 708916 w 893851"/>
              <a:gd name="connsiteY13" fmla="*/ 1068513 h 1078787"/>
              <a:gd name="connsiteX14" fmla="*/ 729465 w 893851"/>
              <a:gd name="connsiteY14" fmla="*/ 1037690 h 1078787"/>
              <a:gd name="connsiteX15" fmla="*/ 760287 w 893851"/>
              <a:gd name="connsiteY15" fmla="*/ 1017142 h 1078787"/>
              <a:gd name="connsiteX16" fmla="*/ 801384 w 893851"/>
              <a:gd name="connsiteY16" fmla="*/ 955497 h 1078787"/>
              <a:gd name="connsiteX17" fmla="*/ 852755 w 893851"/>
              <a:gd name="connsiteY17" fmla="*/ 904126 h 1078787"/>
              <a:gd name="connsiteX18" fmla="*/ 883577 w 893851"/>
              <a:gd name="connsiteY18" fmla="*/ 780836 h 1078787"/>
              <a:gd name="connsiteX19" fmla="*/ 893851 w 893851"/>
              <a:gd name="connsiteY19" fmla="*/ 698643 h 1078787"/>
              <a:gd name="connsiteX20" fmla="*/ 883577 w 893851"/>
              <a:gd name="connsiteY20" fmla="*/ 493160 h 1078787"/>
              <a:gd name="connsiteX21" fmla="*/ 873303 w 893851"/>
              <a:gd name="connsiteY21" fmla="*/ 431515 h 1078787"/>
              <a:gd name="connsiteX22" fmla="*/ 852755 w 893851"/>
              <a:gd name="connsiteY22" fmla="*/ 400692 h 1078787"/>
              <a:gd name="connsiteX23" fmla="*/ 770561 w 893851"/>
              <a:gd name="connsiteY23" fmla="*/ 318499 h 1078787"/>
              <a:gd name="connsiteX24" fmla="*/ 739739 w 893851"/>
              <a:gd name="connsiteY24" fmla="*/ 287677 h 1078787"/>
              <a:gd name="connsiteX25" fmla="*/ 719191 w 893851"/>
              <a:gd name="connsiteY25" fmla="*/ 267128 h 1078787"/>
              <a:gd name="connsiteX26" fmla="*/ 657546 w 893851"/>
              <a:gd name="connsiteY26" fmla="*/ 226032 h 1078787"/>
              <a:gd name="connsiteX27" fmla="*/ 585627 w 893851"/>
              <a:gd name="connsiteY27" fmla="*/ 143838 h 1078787"/>
              <a:gd name="connsiteX28" fmla="*/ 565078 w 893851"/>
              <a:gd name="connsiteY28" fmla="*/ 123290 h 1078787"/>
              <a:gd name="connsiteX29" fmla="*/ 503433 w 893851"/>
              <a:gd name="connsiteY29" fmla="*/ 113016 h 1078787"/>
              <a:gd name="connsiteX30" fmla="*/ 452063 w 893851"/>
              <a:gd name="connsiteY30" fmla="*/ 61645 h 1078787"/>
              <a:gd name="connsiteX31" fmla="*/ 431514 w 893851"/>
              <a:gd name="connsiteY31" fmla="*/ 41097 h 1078787"/>
              <a:gd name="connsiteX32" fmla="*/ 390418 w 893851"/>
              <a:gd name="connsiteY32" fmla="*/ 20549 h 1078787"/>
              <a:gd name="connsiteX33" fmla="*/ 359595 w 893851"/>
              <a:gd name="connsiteY33" fmla="*/ 10274 h 1078787"/>
              <a:gd name="connsiteX34" fmla="*/ 287676 w 893851"/>
              <a:gd name="connsiteY34" fmla="*/ 0 h 107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3851" h="1078787">
                <a:moveTo>
                  <a:pt x="287676" y="0"/>
                </a:moveTo>
                <a:lnTo>
                  <a:pt x="287676" y="0"/>
                </a:lnTo>
                <a:cubicBezTo>
                  <a:pt x="239730" y="30823"/>
                  <a:pt x="173649" y="43887"/>
                  <a:pt x="143838" y="92468"/>
                </a:cubicBezTo>
                <a:cubicBezTo>
                  <a:pt x="6449" y="316362"/>
                  <a:pt x="14530" y="392474"/>
                  <a:pt x="0" y="595901"/>
                </a:cubicBezTo>
                <a:cubicBezTo>
                  <a:pt x="3425" y="695218"/>
                  <a:pt x="998" y="794910"/>
                  <a:pt x="10274" y="893852"/>
                </a:cubicBezTo>
                <a:cubicBezTo>
                  <a:pt x="11427" y="906146"/>
                  <a:pt x="22091" y="915943"/>
                  <a:pt x="30822" y="924674"/>
                </a:cubicBezTo>
                <a:cubicBezTo>
                  <a:pt x="39554" y="933406"/>
                  <a:pt x="51371" y="938373"/>
                  <a:pt x="61645" y="945223"/>
                </a:cubicBezTo>
                <a:cubicBezTo>
                  <a:pt x="110935" y="1019159"/>
                  <a:pt x="41136" y="928126"/>
                  <a:pt x="143838" y="996594"/>
                </a:cubicBezTo>
                <a:cubicBezTo>
                  <a:pt x="154112" y="1003443"/>
                  <a:pt x="163376" y="1012127"/>
                  <a:pt x="174660" y="1017142"/>
                </a:cubicBezTo>
                <a:cubicBezTo>
                  <a:pt x="194453" y="1025939"/>
                  <a:pt x="218283" y="1025676"/>
                  <a:pt x="236305" y="1037690"/>
                </a:cubicBezTo>
                <a:cubicBezTo>
                  <a:pt x="246579" y="1044539"/>
                  <a:pt x="255301" y="1054690"/>
                  <a:pt x="267128" y="1058238"/>
                </a:cubicBezTo>
                <a:cubicBezTo>
                  <a:pt x="290323" y="1065197"/>
                  <a:pt x="315221" y="1064181"/>
                  <a:pt x="339047" y="1068513"/>
                </a:cubicBezTo>
                <a:cubicBezTo>
                  <a:pt x="352939" y="1071039"/>
                  <a:pt x="366444" y="1075362"/>
                  <a:pt x="380143" y="1078787"/>
                </a:cubicBezTo>
                <a:cubicBezTo>
                  <a:pt x="489734" y="1075362"/>
                  <a:pt x="600023" y="1081324"/>
                  <a:pt x="708916" y="1068513"/>
                </a:cubicBezTo>
                <a:cubicBezTo>
                  <a:pt x="721180" y="1067070"/>
                  <a:pt x="720733" y="1046422"/>
                  <a:pt x="729465" y="1037690"/>
                </a:cubicBezTo>
                <a:cubicBezTo>
                  <a:pt x="738196" y="1028959"/>
                  <a:pt x="750013" y="1023991"/>
                  <a:pt x="760287" y="1017142"/>
                </a:cubicBezTo>
                <a:cubicBezTo>
                  <a:pt x="773986" y="996594"/>
                  <a:pt x="783921" y="972960"/>
                  <a:pt x="801384" y="955497"/>
                </a:cubicBezTo>
                <a:lnTo>
                  <a:pt x="852755" y="904126"/>
                </a:lnTo>
                <a:cubicBezTo>
                  <a:pt x="869578" y="853657"/>
                  <a:pt x="870697" y="853824"/>
                  <a:pt x="883577" y="780836"/>
                </a:cubicBezTo>
                <a:cubicBezTo>
                  <a:pt x="888375" y="753645"/>
                  <a:pt x="890426" y="726041"/>
                  <a:pt x="893851" y="698643"/>
                </a:cubicBezTo>
                <a:cubicBezTo>
                  <a:pt x="890426" y="630149"/>
                  <a:pt x="888837" y="561538"/>
                  <a:pt x="883577" y="493160"/>
                </a:cubicBezTo>
                <a:cubicBezTo>
                  <a:pt x="881979" y="472390"/>
                  <a:pt x="879890" y="451278"/>
                  <a:pt x="873303" y="431515"/>
                </a:cubicBezTo>
                <a:cubicBezTo>
                  <a:pt x="869398" y="419801"/>
                  <a:pt x="860959" y="409921"/>
                  <a:pt x="852755" y="400692"/>
                </a:cubicBezTo>
                <a:cubicBezTo>
                  <a:pt x="852716" y="400648"/>
                  <a:pt x="788840" y="336778"/>
                  <a:pt x="770561" y="318499"/>
                </a:cubicBezTo>
                <a:lnTo>
                  <a:pt x="739739" y="287677"/>
                </a:lnTo>
                <a:cubicBezTo>
                  <a:pt x="732890" y="280827"/>
                  <a:pt x="727251" y="272501"/>
                  <a:pt x="719191" y="267128"/>
                </a:cubicBezTo>
                <a:lnTo>
                  <a:pt x="657546" y="226032"/>
                </a:lnTo>
                <a:cubicBezTo>
                  <a:pt x="590034" y="124764"/>
                  <a:pt x="646780" y="192761"/>
                  <a:pt x="585627" y="143838"/>
                </a:cubicBezTo>
                <a:cubicBezTo>
                  <a:pt x="578063" y="137787"/>
                  <a:pt x="574148" y="126691"/>
                  <a:pt x="565078" y="123290"/>
                </a:cubicBezTo>
                <a:cubicBezTo>
                  <a:pt x="545573" y="115976"/>
                  <a:pt x="523981" y="116441"/>
                  <a:pt x="503433" y="113016"/>
                </a:cubicBezTo>
                <a:lnTo>
                  <a:pt x="452063" y="61645"/>
                </a:lnTo>
                <a:cubicBezTo>
                  <a:pt x="445213" y="54795"/>
                  <a:pt x="440178" y="45429"/>
                  <a:pt x="431514" y="41097"/>
                </a:cubicBezTo>
                <a:cubicBezTo>
                  <a:pt x="417815" y="34248"/>
                  <a:pt x="404495" y="26582"/>
                  <a:pt x="390418" y="20549"/>
                </a:cubicBezTo>
                <a:cubicBezTo>
                  <a:pt x="380464" y="16283"/>
                  <a:pt x="370250" y="12211"/>
                  <a:pt x="359595" y="10274"/>
                </a:cubicBezTo>
                <a:cubicBezTo>
                  <a:pt x="332430" y="5335"/>
                  <a:pt x="299662" y="1712"/>
                  <a:pt x="287676"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Freeform 39"/>
          <p:cNvSpPr/>
          <p:nvPr/>
        </p:nvSpPr>
        <p:spPr>
          <a:xfrm>
            <a:off x="5193866" y="3880899"/>
            <a:ext cx="1880992" cy="2227521"/>
          </a:xfrm>
          <a:custGeom>
            <a:avLst/>
            <a:gdLst>
              <a:gd name="connsiteX0" fmla="*/ 873762 w 1880992"/>
              <a:gd name="connsiteY0" fmla="*/ 0 h 2198669"/>
              <a:gd name="connsiteX1" fmla="*/ 873762 w 1880992"/>
              <a:gd name="connsiteY1" fmla="*/ 0 h 2198669"/>
              <a:gd name="connsiteX2" fmla="*/ 740198 w 1880992"/>
              <a:gd name="connsiteY2" fmla="*/ 154112 h 2198669"/>
              <a:gd name="connsiteX3" fmla="*/ 503893 w 1880992"/>
              <a:gd name="connsiteY3" fmla="*/ 318499 h 2198669"/>
              <a:gd name="connsiteX4" fmla="*/ 473070 w 1880992"/>
              <a:gd name="connsiteY4" fmla="*/ 431514 h 2198669"/>
              <a:gd name="connsiteX5" fmla="*/ 462796 w 1880992"/>
              <a:gd name="connsiteY5" fmla="*/ 472611 h 2198669"/>
              <a:gd name="connsiteX6" fmla="*/ 421699 w 1880992"/>
              <a:gd name="connsiteY6" fmla="*/ 523982 h 2198669"/>
              <a:gd name="connsiteX7" fmla="*/ 390877 w 1880992"/>
              <a:gd name="connsiteY7" fmla="*/ 585627 h 2198669"/>
              <a:gd name="connsiteX8" fmla="*/ 360054 w 1880992"/>
              <a:gd name="connsiteY8" fmla="*/ 678094 h 2198669"/>
              <a:gd name="connsiteX9" fmla="*/ 349780 w 1880992"/>
              <a:gd name="connsiteY9" fmla="*/ 708917 h 2198669"/>
              <a:gd name="connsiteX10" fmla="*/ 308684 w 1880992"/>
              <a:gd name="connsiteY10" fmla="*/ 770562 h 2198669"/>
              <a:gd name="connsiteX11" fmla="*/ 288135 w 1880992"/>
              <a:gd name="connsiteY11" fmla="*/ 883577 h 2198669"/>
              <a:gd name="connsiteX12" fmla="*/ 277861 w 1880992"/>
              <a:gd name="connsiteY12" fmla="*/ 924674 h 2198669"/>
              <a:gd name="connsiteX13" fmla="*/ 247039 w 1880992"/>
              <a:gd name="connsiteY13" fmla="*/ 955496 h 2198669"/>
              <a:gd name="connsiteX14" fmla="*/ 226490 w 1880992"/>
              <a:gd name="connsiteY14" fmla="*/ 986319 h 2198669"/>
              <a:gd name="connsiteX15" fmla="*/ 195668 w 1880992"/>
              <a:gd name="connsiteY15" fmla="*/ 1037690 h 2198669"/>
              <a:gd name="connsiteX16" fmla="*/ 164845 w 1880992"/>
              <a:gd name="connsiteY16" fmla="*/ 1089060 h 2198669"/>
              <a:gd name="connsiteX17" fmla="*/ 134023 w 1880992"/>
              <a:gd name="connsiteY17" fmla="*/ 1202076 h 2198669"/>
              <a:gd name="connsiteX18" fmla="*/ 123749 w 1880992"/>
              <a:gd name="connsiteY18" fmla="*/ 1263721 h 2198669"/>
              <a:gd name="connsiteX19" fmla="*/ 103200 w 1880992"/>
              <a:gd name="connsiteY19" fmla="*/ 1294544 h 2198669"/>
              <a:gd name="connsiteX20" fmla="*/ 72378 w 1880992"/>
              <a:gd name="connsiteY20" fmla="*/ 1428108 h 2198669"/>
              <a:gd name="connsiteX21" fmla="*/ 62104 w 1880992"/>
              <a:gd name="connsiteY21" fmla="*/ 1469204 h 2198669"/>
              <a:gd name="connsiteX22" fmla="*/ 41555 w 1880992"/>
              <a:gd name="connsiteY22" fmla="*/ 1510301 h 2198669"/>
              <a:gd name="connsiteX23" fmla="*/ 21007 w 1880992"/>
              <a:gd name="connsiteY23" fmla="*/ 1571946 h 2198669"/>
              <a:gd name="connsiteX24" fmla="*/ 10733 w 1880992"/>
              <a:gd name="connsiteY24" fmla="*/ 1684962 h 2198669"/>
              <a:gd name="connsiteX25" fmla="*/ 10733 w 1880992"/>
              <a:gd name="connsiteY25" fmla="*/ 1839074 h 2198669"/>
              <a:gd name="connsiteX26" fmla="*/ 41555 w 1880992"/>
              <a:gd name="connsiteY26" fmla="*/ 1859622 h 2198669"/>
              <a:gd name="connsiteX27" fmla="*/ 103200 w 1880992"/>
              <a:gd name="connsiteY27" fmla="*/ 1921267 h 2198669"/>
              <a:gd name="connsiteX28" fmla="*/ 123749 w 1880992"/>
              <a:gd name="connsiteY28" fmla="*/ 1941816 h 2198669"/>
              <a:gd name="connsiteX29" fmla="*/ 195668 w 1880992"/>
              <a:gd name="connsiteY29" fmla="*/ 1972638 h 2198669"/>
              <a:gd name="connsiteX30" fmla="*/ 226490 w 1880992"/>
              <a:gd name="connsiteY30" fmla="*/ 1993186 h 2198669"/>
              <a:gd name="connsiteX31" fmla="*/ 318958 w 1880992"/>
              <a:gd name="connsiteY31" fmla="*/ 2075380 h 2198669"/>
              <a:gd name="connsiteX32" fmla="*/ 360054 w 1880992"/>
              <a:gd name="connsiteY32" fmla="*/ 2085654 h 2198669"/>
              <a:gd name="connsiteX33" fmla="*/ 421699 w 1880992"/>
              <a:gd name="connsiteY33" fmla="*/ 2116476 h 2198669"/>
              <a:gd name="connsiteX34" fmla="*/ 442248 w 1880992"/>
              <a:gd name="connsiteY34" fmla="*/ 2137025 h 2198669"/>
              <a:gd name="connsiteX35" fmla="*/ 483344 w 1880992"/>
              <a:gd name="connsiteY35" fmla="*/ 2147299 h 2198669"/>
              <a:gd name="connsiteX36" fmla="*/ 544989 w 1880992"/>
              <a:gd name="connsiteY36" fmla="*/ 2167847 h 2198669"/>
              <a:gd name="connsiteX37" fmla="*/ 688827 w 1880992"/>
              <a:gd name="connsiteY37" fmla="*/ 2198669 h 2198669"/>
              <a:gd name="connsiteX38" fmla="*/ 1428567 w 1880992"/>
              <a:gd name="connsiteY38" fmla="*/ 2178121 h 2198669"/>
              <a:gd name="connsiteX39" fmla="*/ 1490212 w 1880992"/>
              <a:gd name="connsiteY39" fmla="*/ 2157573 h 2198669"/>
              <a:gd name="connsiteX40" fmla="*/ 1521034 w 1880992"/>
              <a:gd name="connsiteY40" fmla="*/ 2147299 h 2198669"/>
              <a:gd name="connsiteX41" fmla="*/ 1562131 w 1880992"/>
              <a:gd name="connsiteY41" fmla="*/ 2095928 h 2198669"/>
              <a:gd name="connsiteX42" fmla="*/ 1623776 w 1880992"/>
              <a:gd name="connsiteY42" fmla="*/ 2075380 h 2198669"/>
              <a:gd name="connsiteX43" fmla="*/ 1654598 w 1880992"/>
              <a:gd name="connsiteY43" fmla="*/ 2065105 h 2198669"/>
              <a:gd name="connsiteX44" fmla="*/ 1685421 w 1880992"/>
              <a:gd name="connsiteY44" fmla="*/ 2054831 h 2198669"/>
              <a:gd name="connsiteX45" fmla="*/ 1716243 w 1880992"/>
              <a:gd name="connsiteY45" fmla="*/ 2034283 h 2198669"/>
              <a:gd name="connsiteX46" fmla="*/ 1747066 w 1880992"/>
              <a:gd name="connsiteY46" fmla="*/ 2024009 h 2198669"/>
              <a:gd name="connsiteX47" fmla="*/ 1767614 w 1880992"/>
              <a:gd name="connsiteY47" fmla="*/ 1941816 h 2198669"/>
              <a:gd name="connsiteX48" fmla="*/ 1788162 w 1880992"/>
              <a:gd name="connsiteY48" fmla="*/ 1890445 h 2198669"/>
              <a:gd name="connsiteX49" fmla="*/ 1808711 w 1880992"/>
              <a:gd name="connsiteY49" fmla="*/ 1869896 h 2198669"/>
              <a:gd name="connsiteX50" fmla="*/ 1829259 w 1880992"/>
              <a:gd name="connsiteY50" fmla="*/ 1839074 h 2198669"/>
              <a:gd name="connsiteX51" fmla="*/ 1839533 w 1880992"/>
              <a:gd name="connsiteY51" fmla="*/ 1808251 h 2198669"/>
              <a:gd name="connsiteX52" fmla="*/ 1849807 w 1880992"/>
              <a:gd name="connsiteY52" fmla="*/ 1767155 h 2198669"/>
              <a:gd name="connsiteX53" fmla="*/ 1870355 w 1880992"/>
              <a:gd name="connsiteY53" fmla="*/ 1726058 h 2198669"/>
              <a:gd name="connsiteX54" fmla="*/ 1880630 w 1880992"/>
              <a:gd name="connsiteY54" fmla="*/ 1479478 h 2198669"/>
              <a:gd name="connsiteX55" fmla="*/ 1849807 w 1880992"/>
              <a:gd name="connsiteY55" fmla="*/ 1315092 h 2198669"/>
              <a:gd name="connsiteX56" fmla="*/ 1839533 w 1880992"/>
              <a:gd name="connsiteY56" fmla="*/ 1284269 h 2198669"/>
              <a:gd name="connsiteX57" fmla="*/ 1818985 w 1880992"/>
              <a:gd name="connsiteY57" fmla="*/ 1253447 h 2198669"/>
              <a:gd name="connsiteX58" fmla="*/ 1798436 w 1880992"/>
              <a:gd name="connsiteY58" fmla="*/ 1191802 h 2198669"/>
              <a:gd name="connsiteX59" fmla="*/ 1777888 w 1880992"/>
              <a:gd name="connsiteY59" fmla="*/ 1119883 h 2198669"/>
              <a:gd name="connsiteX60" fmla="*/ 1716243 w 1880992"/>
              <a:gd name="connsiteY60" fmla="*/ 1058238 h 2198669"/>
              <a:gd name="connsiteX61" fmla="*/ 1695695 w 1880992"/>
              <a:gd name="connsiteY61" fmla="*/ 1027416 h 2198669"/>
              <a:gd name="connsiteX62" fmla="*/ 1685421 w 1880992"/>
              <a:gd name="connsiteY62" fmla="*/ 986319 h 2198669"/>
              <a:gd name="connsiteX63" fmla="*/ 1634050 w 1880992"/>
              <a:gd name="connsiteY63" fmla="*/ 945222 h 2198669"/>
              <a:gd name="connsiteX64" fmla="*/ 1562131 w 1880992"/>
              <a:gd name="connsiteY64" fmla="*/ 904126 h 2198669"/>
              <a:gd name="connsiteX65" fmla="*/ 1541582 w 1880992"/>
              <a:gd name="connsiteY65" fmla="*/ 873303 h 2198669"/>
              <a:gd name="connsiteX66" fmla="*/ 1521034 w 1880992"/>
              <a:gd name="connsiteY66" fmla="*/ 832207 h 2198669"/>
              <a:gd name="connsiteX67" fmla="*/ 1479937 w 1880992"/>
              <a:gd name="connsiteY67" fmla="*/ 791110 h 2198669"/>
              <a:gd name="connsiteX68" fmla="*/ 1469663 w 1880992"/>
              <a:gd name="connsiteY68" fmla="*/ 750013 h 2198669"/>
              <a:gd name="connsiteX69" fmla="*/ 1459389 w 1880992"/>
              <a:gd name="connsiteY69" fmla="*/ 688368 h 2198669"/>
              <a:gd name="connsiteX70" fmla="*/ 1418293 w 1880992"/>
              <a:gd name="connsiteY70" fmla="*/ 616449 h 2198669"/>
              <a:gd name="connsiteX71" fmla="*/ 1408018 w 1880992"/>
              <a:gd name="connsiteY71" fmla="*/ 585627 h 2198669"/>
              <a:gd name="connsiteX72" fmla="*/ 1387470 w 1880992"/>
              <a:gd name="connsiteY72" fmla="*/ 554804 h 2198669"/>
              <a:gd name="connsiteX73" fmla="*/ 1366922 w 1880992"/>
              <a:gd name="connsiteY73" fmla="*/ 493159 h 2198669"/>
              <a:gd name="connsiteX74" fmla="*/ 1356648 w 1880992"/>
              <a:gd name="connsiteY74" fmla="*/ 462337 h 2198669"/>
              <a:gd name="connsiteX75" fmla="*/ 1346373 w 1880992"/>
              <a:gd name="connsiteY75" fmla="*/ 421240 h 2198669"/>
              <a:gd name="connsiteX76" fmla="*/ 1325825 w 1880992"/>
              <a:gd name="connsiteY76" fmla="*/ 390418 h 2198669"/>
              <a:gd name="connsiteX77" fmla="*/ 1295003 w 1880992"/>
              <a:gd name="connsiteY77" fmla="*/ 267128 h 2198669"/>
              <a:gd name="connsiteX78" fmla="*/ 1284729 w 1880992"/>
              <a:gd name="connsiteY78" fmla="*/ 226031 h 2198669"/>
              <a:gd name="connsiteX79" fmla="*/ 1253906 w 1880992"/>
              <a:gd name="connsiteY79" fmla="*/ 195209 h 2198669"/>
              <a:gd name="connsiteX80" fmla="*/ 1181987 w 1880992"/>
              <a:gd name="connsiteY80" fmla="*/ 113016 h 2198669"/>
              <a:gd name="connsiteX81" fmla="*/ 1038149 w 1880992"/>
              <a:gd name="connsiteY81" fmla="*/ 51371 h 2198669"/>
              <a:gd name="connsiteX82" fmla="*/ 945681 w 1880992"/>
              <a:gd name="connsiteY82" fmla="*/ 41096 h 2198669"/>
              <a:gd name="connsiteX83" fmla="*/ 904585 w 1880992"/>
              <a:gd name="connsiteY83" fmla="*/ 30822 h 2198669"/>
              <a:gd name="connsiteX84" fmla="*/ 873762 w 1880992"/>
              <a:gd name="connsiteY84" fmla="*/ 0 h 21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880992" h="2198669">
                <a:moveTo>
                  <a:pt x="873762" y="0"/>
                </a:moveTo>
                <a:lnTo>
                  <a:pt x="873762" y="0"/>
                </a:lnTo>
                <a:cubicBezTo>
                  <a:pt x="829241" y="51371"/>
                  <a:pt x="793113" y="111438"/>
                  <a:pt x="740198" y="154112"/>
                </a:cubicBezTo>
                <a:cubicBezTo>
                  <a:pt x="399082" y="429205"/>
                  <a:pt x="650778" y="142234"/>
                  <a:pt x="503893" y="318499"/>
                </a:cubicBezTo>
                <a:cubicBezTo>
                  <a:pt x="484687" y="376112"/>
                  <a:pt x="496244" y="338816"/>
                  <a:pt x="473070" y="431514"/>
                </a:cubicBezTo>
                <a:cubicBezTo>
                  <a:pt x="469645" y="445213"/>
                  <a:pt x="470629" y="460862"/>
                  <a:pt x="462796" y="472611"/>
                </a:cubicBezTo>
                <a:cubicBezTo>
                  <a:pt x="436875" y="511494"/>
                  <a:pt x="450980" y="494703"/>
                  <a:pt x="421699" y="523982"/>
                </a:cubicBezTo>
                <a:cubicBezTo>
                  <a:pt x="411425" y="544530"/>
                  <a:pt x="399409" y="564297"/>
                  <a:pt x="390877" y="585627"/>
                </a:cubicBezTo>
                <a:cubicBezTo>
                  <a:pt x="378811" y="615793"/>
                  <a:pt x="370328" y="647272"/>
                  <a:pt x="360054" y="678094"/>
                </a:cubicBezTo>
                <a:cubicBezTo>
                  <a:pt x="356629" y="688368"/>
                  <a:pt x="355787" y="699906"/>
                  <a:pt x="349780" y="708917"/>
                </a:cubicBezTo>
                <a:lnTo>
                  <a:pt x="308684" y="770562"/>
                </a:lnTo>
                <a:cubicBezTo>
                  <a:pt x="301834" y="808234"/>
                  <a:pt x="295644" y="846031"/>
                  <a:pt x="288135" y="883577"/>
                </a:cubicBezTo>
                <a:cubicBezTo>
                  <a:pt x="285366" y="897423"/>
                  <a:pt x="284867" y="912414"/>
                  <a:pt x="277861" y="924674"/>
                </a:cubicBezTo>
                <a:cubicBezTo>
                  <a:pt x="270652" y="937289"/>
                  <a:pt x="256341" y="944334"/>
                  <a:pt x="247039" y="955496"/>
                </a:cubicBezTo>
                <a:cubicBezTo>
                  <a:pt x="239134" y="964982"/>
                  <a:pt x="233340" y="976045"/>
                  <a:pt x="226490" y="986319"/>
                </a:cubicBezTo>
                <a:cubicBezTo>
                  <a:pt x="197386" y="1073632"/>
                  <a:pt x="237976" y="967175"/>
                  <a:pt x="195668" y="1037690"/>
                </a:cubicBezTo>
                <a:cubicBezTo>
                  <a:pt x="155660" y="1104371"/>
                  <a:pt x="216907" y="1037000"/>
                  <a:pt x="164845" y="1089060"/>
                </a:cubicBezTo>
                <a:cubicBezTo>
                  <a:pt x="141670" y="1181760"/>
                  <a:pt x="153228" y="1144462"/>
                  <a:pt x="134023" y="1202076"/>
                </a:cubicBezTo>
                <a:cubicBezTo>
                  <a:pt x="130598" y="1222624"/>
                  <a:pt x="130337" y="1243958"/>
                  <a:pt x="123749" y="1263721"/>
                </a:cubicBezTo>
                <a:cubicBezTo>
                  <a:pt x="119844" y="1275436"/>
                  <a:pt x="107420" y="1282939"/>
                  <a:pt x="103200" y="1294544"/>
                </a:cubicBezTo>
                <a:cubicBezTo>
                  <a:pt x="88813" y="1334109"/>
                  <a:pt x="81762" y="1385879"/>
                  <a:pt x="72378" y="1428108"/>
                </a:cubicBezTo>
                <a:cubicBezTo>
                  <a:pt x="69315" y="1441892"/>
                  <a:pt x="67062" y="1455983"/>
                  <a:pt x="62104" y="1469204"/>
                </a:cubicBezTo>
                <a:cubicBezTo>
                  <a:pt x="56726" y="1483545"/>
                  <a:pt x="47243" y="1496080"/>
                  <a:pt x="41555" y="1510301"/>
                </a:cubicBezTo>
                <a:cubicBezTo>
                  <a:pt x="33511" y="1530412"/>
                  <a:pt x="27856" y="1551398"/>
                  <a:pt x="21007" y="1571946"/>
                </a:cubicBezTo>
                <a:cubicBezTo>
                  <a:pt x="17582" y="1609618"/>
                  <a:pt x="14693" y="1647342"/>
                  <a:pt x="10733" y="1684962"/>
                </a:cubicBezTo>
                <a:cubicBezTo>
                  <a:pt x="5686" y="1732912"/>
                  <a:pt x="-10664" y="1790930"/>
                  <a:pt x="10733" y="1839074"/>
                </a:cubicBezTo>
                <a:cubicBezTo>
                  <a:pt x="15748" y="1850358"/>
                  <a:pt x="31281" y="1852773"/>
                  <a:pt x="41555" y="1859622"/>
                </a:cubicBezTo>
                <a:cubicBezTo>
                  <a:pt x="76198" y="1911585"/>
                  <a:pt x="45853" y="1873478"/>
                  <a:pt x="103200" y="1921267"/>
                </a:cubicBezTo>
                <a:cubicBezTo>
                  <a:pt x="110642" y="1927468"/>
                  <a:pt x="115689" y="1936443"/>
                  <a:pt x="123749" y="1941816"/>
                </a:cubicBezTo>
                <a:cubicBezTo>
                  <a:pt x="149141" y="1958744"/>
                  <a:pt x="168270" y="1963506"/>
                  <a:pt x="195668" y="1972638"/>
                </a:cubicBezTo>
                <a:cubicBezTo>
                  <a:pt x="205942" y="1979487"/>
                  <a:pt x="217261" y="1984983"/>
                  <a:pt x="226490" y="1993186"/>
                </a:cubicBezTo>
                <a:cubicBezTo>
                  <a:pt x="246901" y="2011329"/>
                  <a:pt x="285188" y="2060907"/>
                  <a:pt x="318958" y="2075380"/>
                </a:cubicBezTo>
                <a:cubicBezTo>
                  <a:pt x="331937" y="2080942"/>
                  <a:pt x="346355" y="2082229"/>
                  <a:pt x="360054" y="2085654"/>
                </a:cubicBezTo>
                <a:cubicBezTo>
                  <a:pt x="407910" y="2133508"/>
                  <a:pt x="345955" y="2078603"/>
                  <a:pt x="421699" y="2116476"/>
                </a:cubicBezTo>
                <a:cubicBezTo>
                  <a:pt x="430363" y="2120808"/>
                  <a:pt x="433584" y="2132693"/>
                  <a:pt x="442248" y="2137025"/>
                </a:cubicBezTo>
                <a:cubicBezTo>
                  <a:pt x="454878" y="2143340"/>
                  <a:pt x="469819" y="2143242"/>
                  <a:pt x="483344" y="2147299"/>
                </a:cubicBezTo>
                <a:cubicBezTo>
                  <a:pt x="504090" y="2153523"/>
                  <a:pt x="523624" y="2164286"/>
                  <a:pt x="544989" y="2167847"/>
                </a:cubicBezTo>
                <a:cubicBezTo>
                  <a:pt x="634491" y="2182764"/>
                  <a:pt x="586424" y="2173069"/>
                  <a:pt x="688827" y="2198669"/>
                </a:cubicBezTo>
                <a:cubicBezTo>
                  <a:pt x="935407" y="2191820"/>
                  <a:pt x="1182216" y="2190754"/>
                  <a:pt x="1428567" y="2178121"/>
                </a:cubicBezTo>
                <a:cubicBezTo>
                  <a:pt x="1450198" y="2177012"/>
                  <a:pt x="1469664" y="2164422"/>
                  <a:pt x="1490212" y="2157573"/>
                </a:cubicBezTo>
                <a:lnTo>
                  <a:pt x="1521034" y="2147299"/>
                </a:lnTo>
                <a:cubicBezTo>
                  <a:pt x="1528295" y="2136407"/>
                  <a:pt x="1547489" y="2103249"/>
                  <a:pt x="1562131" y="2095928"/>
                </a:cubicBezTo>
                <a:cubicBezTo>
                  <a:pt x="1581504" y="2086242"/>
                  <a:pt x="1603228" y="2082230"/>
                  <a:pt x="1623776" y="2075380"/>
                </a:cubicBezTo>
                <a:lnTo>
                  <a:pt x="1654598" y="2065105"/>
                </a:lnTo>
                <a:lnTo>
                  <a:pt x="1685421" y="2054831"/>
                </a:lnTo>
                <a:cubicBezTo>
                  <a:pt x="1695695" y="2047982"/>
                  <a:pt x="1705199" y="2039805"/>
                  <a:pt x="1716243" y="2034283"/>
                </a:cubicBezTo>
                <a:cubicBezTo>
                  <a:pt x="1725930" y="2029440"/>
                  <a:pt x="1741806" y="2033476"/>
                  <a:pt x="1747066" y="2024009"/>
                </a:cubicBezTo>
                <a:cubicBezTo>
                  <a:pt x="1760781" y="1999322"/>
                  <a:pt x="1757126" y="1968037"/>
                  <a:pt x="1767614" y="1941816"/>
                </a:cubicBezTo>
                <a:cubicBezTo>
                  <a:pt x="1774463" y="1924692"/>
                  <a:pt x="1779012" y="1906458"/>
                  <a:pt x="1788162" y="1890445"/>
                </a:cubicBezTo>
                <a:cubicBezTo>
                  <a:pt x="1792968" y="1882034"/>
                  <a:pt x="1802660" y="1877460"/>
                  <a:pt x="1808711" y="1869896"/>
                </a:cubicBezTo>
                <a:cubicBezTo>
                  <a:pt x="1816425" y="1860254"/>
                  <a:pt x="1822410" y="1849348"/>
                  <a:pt x="1829259" y="1839074"/>
                </a:cubicBezTo>
                <a:cubicBezTo>
                  <a:pt x="1832684" y="1828800"/>
                  <a:pt x="1836558" y="1818664"/>
                  <a:pt x="1839533" y="1808251"/>
                </a:cubicBezTo>
                <a:cubicBezTo>
                  <a:pt x="1843412" y="1794674"/>
                  <a:pt x="1844849" y="1780376"/>
                  <a:pt x="1849807" y="1767155"/>
                </a:cubicBezTo>
                <a:cubicBezTo>
                  <a:pt x="1855185" y="1752814"/>
                  <a:pt x="1863506" y="1739757"/>
                  <a:pt x="1870355" y="1726058"/>
                </a:cubicBezTo>
                <a:cubicBezTo>
                  <a:pt x="1873780" y="1643865"/>
                  <a:pt x="1882914" y="1561711"/>
                  <a:pt x="1880630" y="1479478"/>
                </a:cubicBezTo>
                <a:cubicBezTo>
                  <a:pt x="1879796" y="1449454"/>
                  <a:pt x="1862717" y="1360278"/>
                  <a:pt x="1849807" y="1315092"/>
                </a:cubicBezTo>
                <a:cubicBezTo>
                  <a:pt x="1846832" y="1304679"/>
                  <a:pt x="1844376" y="1293956"/>
                  <a:pt x="1839533" y="1284269"/>
                </a:cubicBezTo>
                <a:cubicBezTo>
                  <a:pt x="1834011" y="1273225"/>
                  <a:pt x="1824000" y="1264731"/>
                  <a:pt x="1818985" y="1253447"/>
                </a:cubicBezTo>
                <a:cubicBezTo>
                  <a:pt x="1810188" y="1233654"/>
                  <a:pt x="1804386" y="1212629"/>
                  <a:pt x="1798436" y="1191802"/>
                </a:cubicBezTo>
                <a:cubicBezTo>
                  <a:pt x="1791587" y="1167829"/>
                  <a:pt x="1790955" y="1141117"/>
                  <a:pt x="1777888" y="1119883"/>
                </a:cubicBezTo>
                <a:cubicBezTo>
                  <a:pt x="1762658" y="1095134"/>
                  <a:pt x="1732362" y="1082417"/>
                  <a:pt x="1716243" y="1058238"/>
                </a:cubicBezTo>
                <a:lnTo>
                  <a:pt x="1695695" y="1027416"/>
                </a:lnTo>
                <a:cubicBezTo>
                  <a:pt x="1692270" y="1013717"/>
                  <a:pt x="1691736" y="998949"/>
                  <a:pt x="1685421" y="986319"/>
                </a:cubicBezTo>
                <a:cubicBezTo>
                  <a:pt x="1676883" y="969242"/>
                  <a:pt x="1646491" y="955589"/>
                  <a:pt x="1634050" y="945222"/>
                </a:cubicBezTo>
                <a:cubicBezTo>
                  <a:pt x="1581585" y="901501"/>
                  <a:pt x="1628651" y="920756"/>
                  <a:pt x="1562131" y="904126"/>
                </a:cubicBezTo>
                <a:cubicBezTo>
                  <a:pt x="1555281" y="893852"/>
                  <a:pt x="1547709" y="884024"/>
                  <a:pt x="1541582" y="873303"/>
                </a:cubicBezTo>
                <a:cubicBezTo>
                  <a:pt x="1533983" y="860005"/>
                  <a:pt x="1530223" y="844459"/>
                  <a:pt x="1521034" y="832207"/>
                </a:cubicBezTo>
                <a:cubicBezTo>
                  <a:pt x="1509410" y="816708"/>
                  <a:pt x="1479937" y="791110"/>
                  <a:pt x="1479937" y="791110"/>
                </a:cubicBezTo>
                <a:cubicBezTo>
                  <a:pt x="1476512" y="777411"/>
                  <a:pt x="1472432" y="763859"/>
                  <a:pt x="1469663" y="750013"/>
                </a:cubicBezTo>
                <a:cubicBezTo>
                  <a:pt x="1465578" y="729586"/>
                  <a:pt x="1465375" y="708321"/>
                  <a:pt x="1459389" y="688368"/>
                </a:cubicBezTo>
                <a:cubicBezTo>
                  <a:pt x="1445883" y="643346"/>
                  <a:pt x="1437207" y="654276"/>
                  <a:pt x="1418293" y="616449"/>
                </a:cubicBezTo>
                <a:cubicBezTo>
                  <a:pt x="1413450" y="606763"/>
                  <a:pt x="1412861" y="595313"/>
                  <a:pt x="1408018" y="585627"/>
                </a:cubicBezTo>
                <a:cubicBezTo>
                  <a:pt x="1402496" y="574583"/>
                  <a:pt x="1392485" y="566088"/>
                  <a:pt x="1387470" y="554804"/>
                </a:cubicBezTo>
                <a:cubicBezTo>
                  <a:pt x="1378673" y="535011"/>
                  <a:pt x="1373771" y="513707"/>
                  <a:pt x="1366922" y="493159"/>
                </a:cubicBezTo>
                <a:cubicBezTo>
                  <a:pt x="1363497" y="482885"/>
                  <a:pt x="1359275" y="472843"/>
                  <a:pt x="1356648" y="462337"/>
                </a:cubicBezTo>
                <a:cubicBezTo>
                  <a:pt x="1353223" y="448638"/>
                  <a:pt x="1351935" y="434219"/>
                  <a:pt x="1346373" y="421240"/>
                </a:cubicBezTo>
                <a:cubicBezTo>
                  <a:pt x="1341509" y="409891"/>
                  <a:pt x="1332674" y="400692"/>
                  <a:pt x="1325825" y="390418"/>
                </a:cubicBezTo>
                <a:cubicBezTo>
                  <a:pt x="1302336" y="179009"/>
                  <a:pt x="1337472" y="366225"/>
                  <a:pt x="1295003" y="267128"/>
                </a:cubicBezTo>
                <a:cubicBezTo>
                  <a:pt x="1289441" y="254149"/>
                  <a:pt x="1291735" y="238291"/>
                  <a:pt x="1284729" y="226031"/>
                </a:cubicBezTo>
                <a:cubicBezTo>
                  <a:pt x="1277520" y="213416"/>
                  <a:pt x="1263208" y="206371"/>
                  <a:pt x="1253906" y="195209"/>
                </a:cubicBezTo>
                <a:cubicBezTo>
                  <a:pt x="1227249" y="163221"/>
                  <a:pt x="1227726" y="135886"/>
                  <a:pt x="1181987" y="113016"/>
                </a:cubicBezTo>
                <a:cubicBezTo>
                  <a:pt x="1153717" y="98881"/>
                  <a:pt x="1077025" y="55691"/>
                  <a:pt x="1038149" y="51371"/>
                </a:cubicBezTo>
                <a:lnTo>
                  <a:pt x="945681" y="41096"/>
                </a:lnTo>
                <a:cubicBezTo>
                  <a:pt x="931982" y="37671"/>
                  <a:pt x="918162" y="34701"/>
                  <a:pt x="904585" y="30822"/>
                </a:cubicBezTo>
                <a:cubicBezTo>
                  <a:pt x="894172" y="27847"/>
                  <a:pt x="878899" y="5137"/>
                  <a:pt x="873762"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Freeform 40"/>
          <p:cNvSpPr/>
          <p:nvPr/>
        </p:nvSpPr>
        <p:spPr>
          <a:xfrm>
            <a:off x="6607581" y="3532231"/>
            <a:ext cx="853427" cy="1058238"/>
          </a:xfrm>
          <a:custGeom>
            <a:avLst/>
            <a:gdLst>
              <a:gd name="connsiteX0" fmla="*/ 729466 w 853427"/>
              <a:gd name="connsiteY0" fmla="*/ 0 h 1058238"/>
              <a:gd name="connsiteX1" fmla="*/ 729466 w 853427"/>
              <a:gd name="connsiteY1" fmla="*/ 0 h 1058238"/>
              <a:gd name="connsiteX2" fmla="*/ 215758 w 853427"/>
              <a:gd name="connsiteY2" fmla="*/ 195209 h 1058238"/>
              <a:gd name="connsiteX3" fmla="*/ 113016 w 853427"/>
              <a:gd name="connsiteY3" fmla="*/ 339047 h 1058238"/>
              <a:gd name="connsiteX4" fmla="*/ 71919 w 853427"/>
              <a:gd name="connsiteY4" fmla="*/ 410966 h 1058238"/>
              <a:gd name="connsiteX5" fmla="*/ 51371 w 853427"/>
              <a:gd name="connsiteY5" fmla="*/ 431515 h 1058238"/>
              <a:gd name="connsiteX6" fmla="*/ 0 w 853427"/>
              <a:gd name="connsiteY6" fmla="*/ 513708 h 1058238"/>
              <a:gd name="connsiteX7" fmla="*/ 10275 w 853427"/>
              <a:gd name="connsiteY7" fmla="*/ 791110 h 1058238"/>
              <a:gd name="connsiteX8" fmla="*/ 41097 w 853427"/>
              <a:gd name="connsiteY8" fmla="*/ 801384 h 1058238"/>
              <a:gd name="connsiteX9" fmla="*/ 133564 w 853427"/>
              <a:gd name="connsiteY9" fmla="*/ 852755 h 1058238"/>
              <a:gd name="connsiteX10" fmla="*/ 205484 w 853427"/>
              <a:gd name="connsiteY10" fmla="*/ 914400 h 1058238"/>
              <a:gd name="connsiteX11" fmla="*/ 236306 w 853427"/>
              <a:gd name="connsiteY11" fmla="*/ 924674 h 1058238"/>
              <a:gd name="connsiteX12" fmla="*/ 267128 w 853427"/>
              <a:gd name="connsiteY12" fmla="*/ 945222 h 1058238"/>
              <a:gd name="connsiteX13" fmla="*/ 287677 w 853427"/>
              <a:gd name="connsiteY13" fmla="*/ 965771 h 1058238"/>
              <a:gd name="connsiteX14" fmla="*/ 328773 w 853427"/>
              <a:gd name="connsiteY14" fmla="*/ 976045 h 1058238"/>
              <a:gd name="connsiteX15" fmla="*/ 452063 w 853427"/>
              <a:gd name="connsiteY15" fmla="*/ 1037690 h 1058238"/>
              <a:gd name="connsiteX16" fmla="*/ 482886 w 853427"/>
              <a:gd name="connsiteY16" fmla="*/ 1047964 h 1058238"/>
              <a:gd name="connsiteX17" fmla="*/ 513708 w 853427"/>
              <a:gd name="connsiteY17" fmla="*/ 1058238 h 1058238"/>
              <a:gd name="connsiteX18" fmla="*/ 678095 w 853427"/>
              <a:gd name="connsiteY18" fmla="*/ 1047964 h 1058238"/>
              <a:gd name="connsiteX19" fmla="*/ 729466 w 853427"/>
              <a:gd name="connsiteY19" fmla="*/ 1006867 h 1058238"/>
              <a:gd name="connsiteX20" fmla="*/ 770562 w 853427"/>
              <a:gd name="connsiteY20" fmla="*/ 996593 h 1058238"/>
              <a:gd name="connsiteX21" fmla="*/ 811659 w 853427"/>
              <a:gd name="connsiteY21" fmla="*/ 945222 h 1058238"/>
              <a:gd name="connsiteX22" fmla="*/ 821933 w 853427"/>
              <a:gd name="connsiteY22" fmla="*/ 914400 h 1058238"/>
              <a:gd name="connsiteX23" fmla="*/ 832207 w 853427"/>
              <a:gd name="connsiteY23" fmla="*/ 811658 h 1058238"/>
              <a:gd name="connsiteX24" fmla="*/ 852755 w 853427"/>
              <a:gd name="connsiteY24" fmla="*/ 780836 h 1058238"/>
              <a:gd name="connsiteX25" fmla="*/ 842481 w 853427"/>
              <a:gd name="connsiteY25" fmla="*/ 503434 h 1058238"/>
              <a:gd name="connsiteX26" fmla="*/ 832207 w 853427"/>
              <a:gd name="connsiteY26" fmla="*/ 410966 h 1058238"/>
              <a:gd name="connsiteX27" fmla="*/ 811659 w 853427"/>
              <a:gd name="connsiteY27" fmla="*/ 339047 h 1058238"/>
              <a:gd name="connsiteX28" fmla="*/ 801385 w 853427"/>
              <a:gd name="connsiteY28" fmla="*/ 195209 h 1058238"/>
              <a:gd name="connsiteX29" fmla="*/ 791111 w 853427"/>
              <a:gd name="connsiteY29" fmla="*/ 143838 h 1058238"/>
              <a:gd name="connsiteX30" fmla="*/ 770562 w 853427"/>
              <a:gd name="connsiteY30" fmla="*/ 123290 h 1058238"/>
              <a:gd name="connsiteX31" fmla="*/ 729466 w 853427"/>
              <a:gd name="connsiteY31" fmla="*/ 0 h 105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53427" h="1058238">
                <a:moveTo>
                  <a:pt x="729466" y="0"/>
                </a:moveTo>
                <a:lnTo>
                  <a:pt x="729466" y="0"/>
                </a:lnTo>
                <a:cubicBezTo>
                  <a:pt x="558230" y="65070"/>
                  <a:pt x="376265" y="106930"/>
                  <a:pt x="215758" y="195209"/>
                </a:cubicBezTo>
                <a:cubicBezTo>
                  <a:pt x="164130" y="223604"/>
                  <a:pt x="146995" y="290910"/>
                  <a:pt x="113016" y="339047"/>
                </a:cubicBezTo>
                <a:cubicBezTo>
                  <a:pt x="-13080" y="517683"/>
                  <a:pt x="218368" y="191294"/>
                  <a:pt x="71919" y="410966"/>
                </a:cubicBezTo>
                <a:cubicBezTo>
                  <a:pt x="66546" y="419026"/>
                  <a:pt x="57422" y="423951"/>
                  <a:pt x="51371" y="431515"/>
                </a:cubicBezTo>
                <a:cubicBezTo>
                  <a:pt x="38721" y="447328"/>
                  <a:pt x="6488" y="502895"/>
                  <a:pt x="0" y="513708"/>
                </a:cubicBezTo>
                <a:cubicBezTo>
                  <a:pt x="3425" y="606175"/>
                  <a:pt x="-2811" y="699509"/>
                  <a:pt x="10275" y="791110"/>
                </a:cubicBezTo>
                <a:cubicBezTo>
                  <a:pt x="11807" y="801831"/>
                  <a:pt x="31630" y="796125"/>
                  <a:pt x="41097" y="801384"/>
                </a:cubicBezTo>
                <a:cubicBezTo>
                  <a:pt x="147080" y="860264"/>
                  <a:pt x="63821" y="829507"/>
                  <a:pt x="133564" y="852755"/>
                </a:cubicBezTo>
                <a:cubicBezTo>
                  <a:pt x="158845" y="878036"/>
                  <a:pt x="174187" y="898752"/>
                  <a:pt x="205484" y="914400"/>
                </a:cubicBezTo>
                <a:cubicBezTo>
                  <a:pt x="215170" y="919243"/>
                  <a:pt x="226620" y="919831"/>
                  <a:pt x="236306" y="924674"/>
                </a:cubicBezTo>
                <a:cubicBezTo>
                  <a:pt x="247350" y="930196"/>
                  <a:pt x="257486" y="937508"/>
                  <a:pt x="267128" y="945222"/>
                </a:cubicBezTo>
                <a:cubicBezTo>
                  <a:pt x="274692" y="951273"/>
                  <a:pt x="279013" y="961439"/>
                  <a:pt x="287677" y="965771"/>
                </a:cubicBezTo>
                <a:cubicBezTo>
                  <a:pt x="300307" y="972086"/>
                  <a:pt x="315074" y="972620"/>
                  <a:pt x="328773" y="976045"/>
                </a:cubicBezTo>
                <a:cubicBezTo>
                  <a:pt x="408438" y="1029154"/>
                  <a:pt x="366991" y="1009332"/>
                  <a:pt x="452063" y="1037690"/>
                </a:cubicBezTo>
                <a:lnTo>
                  <a:pt x="482886" y="1047964"/>
                </a:lnTo>
                <a:lnTo>
                  <a:pt x="513708" y="1058238"/>
                </a:lnTo>
                <a:cubicBezTo>
                  <a:pt x="568504" y="1054813"/>
                  <a:pt x="623864" y="1056527"/>
                  <a:pt x="678095" y="1047964"/>
                </a:cubicBezTo>
                <a:cubicBezTo>
                  <a:pt x="713701" y="1042342"/>
                  <a:pt x="702756" y="1020222"/>
                  <a:pt x="729466" y="1006867"/>
                </a:cubicBezTo>
                <a:cubicBezTo>
                  <a:pt x="742096" y="1000552"/>
                  <a:pt x="756863" y="1000018"/>
                  <a:pt x="770562" y="996593"/>
                </a:cubicBezTo>
                <a:cubicBezTo>
                  <a:pt x="789677" y="977479"/>
                  <a:pt x="798697" y="971146"/>
                  <a:pt x="811659" y="945222"/>
                </a:cubicBezTo>
                <a:cubicBezTo>
                  <a:pt x="816502" y="935536"/>
                  <a:pt x="818508" y="924674"/>
                  <a:pt x="821933" y="914400"/>
                </a:cubicBezTo>
                <a:cubicBezTo>
                  <a:pt x="825358" y="880153"/>
                  <a:pt x="824468" y="845195"/>
                  <a:pt x="832207" y="811658"/>
                </a:cubicBezTo>
                <a:cubicBezTo>
                  <a:pt x="834983" y="799626"/>
                  <a:pt x="852344" y="793177"/>
                  <a:pt x="852755" y="780836"/>
                </a:cubicBezTo>
                <a:cubicBezTo>
                  <a:pt x="855838" y="688357"/>
                  <a:pt x="847614" y="595822"/>
                  <a:pt x="842481" y="503434"/>
                </a:cubicBezTo>
                <a:cubicBezTo>
                  <a:pt x="840761" y="472469"/>
                  <a:pt x="836923" y="441618"/>
                  <a:pt x="832207" y="410966"/>
                </a:cubicBezTo>
                <a:cubicBezTo>
                  <a:pt x="828521" y="387010"/>
                  <a:pt x="819330" y="362061"/>
                  <a:pt x="811659" y="339047"/>
                </a:cubicBezTo>
                <a:cubicBezTo>
                  <a:pt x="808234" y="291101"/>
                  <a:pt x="806417" y="243013"/>
                  <a:pt x="801385" y="195209"/>
                </a:cubicBezTo>
                <a:cubicBezTo>
                  <a:pt x="799557" y="177842"/>
                  <a:pt x="797990" y="159889"/>
                  <a:pt x="791111" y="143838"/>
                </a:cubicBezTo>
                <a:cubicBezTo>
                  <a:pt x="787295" y="134935"/>
                  <a:pt x="777412" y="130139"/>
                  <a:pt x="770562" y="123290"/>
                </a:cubicBezTo>
                <a:lnTo>
                  <a:pt x="729466" y="0"/>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Freeform 41"/>
          <p:cNvSpPr/>
          <p:nvPr/>
        </p:nvSpPr>
        <p:spPr>
          <a:xfrm>
            <a:off x="7034294" y="3880899"/>
            <a:ext cx="2069142" cy="2323694"/>
          </a:xfrm>
          <a:custGeom>
            <a:avLst/>
            <a:gdLst>
              <a:gd name="connsiteX0" fmla="*/ 801385 w 1832917"/>
              <a:gd name="connsiteY0" fmla="*/ 0 h 2186034"/>
              <a:gd name="connsiteX1" fmla="*/ 801385 w 1832917"/>
              <a:gd name="connsiteY1" fmla="*/ 0 h 2186034"/>
              <a:gd name="connsiteX2" fmla="*/ 606176 w 1832917"/>
              <a:gd name="connsiteY2" fmla="*/ 61645 h 2186034"/>
              <a:gd name="connsiteX3" fmla="*/ 534257 w 1832917"/>
              <a:gd name="connsiteY3" fmla="*/ 133564 h 2186034"/>
              <a:gd name="connsiteX4" fmla="*/ 503434 w 1832917"/>
              <a:gd name="connsiteY4" fmla="*/ 154112 h 2186034"/>
              <a:gd name="connsiteX5" fmla="*/ 482886 w 1832917"/>
              <a:gd name="connsiteY5" fmla="*/ 184934 h 2186034"/>
              <a:gd name="connsiteX6" fmla="*/ 472612 w 1832917"/>
              <a:gd name="connsiteY6" fmla="*/ 215757 h 2186034"/>
              <a:gd name="connsiteX7" fmla="*/ 452063 w 1832917"/>
              <a:gd name="connsiteY7" fmla="*/ 256854 h 2186034"/>
              <a:gd name="connsiteX8" fmla="*/ 421241 w 1832917"/>
              <a:gd name="connsiteY8" fmla="*/ 318498 h 2186034"/>
              <a:gd name="connsiteX9" fmla="*/ 410967 w 1832917"/>
              <a:gd name="connsiteY9" fmla="*/ 359595 h 2186034"/>
              <a:gd name="connsiteX10" fmla="*/ 390418 w 1832917"/>
              <a:gd name="connsiteY10" fmla="*/ 410966 h 2186034"/>
              <a:gd name="connsiteX11" fmla="*/ 380144 w 1832917"/>
              <a:gd name="connsiteY11" fmla="*/ 441788 h 2186034"/>
              <a:gd name="connsiteX12" fmla="*/ 369870 w 1832917"/>
              <a:gd name="connsiteY12" fmla="*/ 503433 h 2186034"/>
              <a:gd name="connsiteX13" fmla="*/ 349322 w 1832917"/>
              <a:gd name="connsiteY13" fmla="*/ 534256 h 2186034"/>
              <a:gd name="connsiteX14" fmla="*/ 318499 w 1832917"/>
              <a:gd name="connsiteY14" fmla="*/ 606175 h 2186034"/>
              <a:gd name="connsiteX15" fmla="*/ 287677 w 1832917"/>
              <a:gd name="connsiteY15" fmla="*/ 688368 h 2186034"/>
              <a:gd name="connsiteX16" fmla="*/ 267129 w 1832917"/>
              <a:gd name="connsiteY16" fmla="*/ 801384 h 2186034"/>
              <a:gd name="connsiteX17" fmla="*/ 256854 w 1832917"/>
              <a:gd name="connsiteY17" fmla="*/ 852755 h 2186034"/>
              <a:gd name="connsiteX18" fmla="*/ 236306 w 1832917"/>
              <a:gd name="connsiteY18" fmla="*/ 893851 h 2186034"/>
              <a:gd name="connsiteX19" fmla="*/ 226032 w 1832917"/>
              <a:gd name="connsiteY19" fmla="*/ 934948 h 2186034"/>
              <a:gd name="connsiteX20" fmla="*/ 184935 w 1832917"/>
              <a:gd name="connsiteY20" fmla="*/ 986319 h 2186034"/>
              <a:gd name="connsiteX21" fmla="*/ 164387 w 1832917"/>
              <a:gd name="connsiteY21" fmla="*/ 1047964 h 2186034"/>
              <a:gd name="connsiteX22" fmla="*/ 154113 w 1832917"/>
              <a:gd name="connsiteY22" fmla="*/ 1078786 h 2186034"/>
              <a:gd name="connsiteX23" fmla="*/ 123290 w 1832917"/>
              <a:gd name="connsiteY23" fmla="*/ 1140431 h 2186034"/>
              <a:gd name="connsiteX24" fmla="*/ 102742 w 1832917"/>
              <a:gd name="connsiteY24" fmla="*/ 1171254 h 2186034"/>
              <a:gd name="connsiteX25" fmla="*/ 82194 w 1832917"/>
              <a:gd name="connsiteY25" fmla="*/ 1232898 h 2186034"/>
              <a:gd name="connsiteX26" fmla="*/ 71920 w 1832917"/>
              <a:gd name="connsiteY26" fmla="*/ 1263721 h 2186034"/>
              <a:gd name="connsiteX27" fmla="*/ 51371 w 1832917"/>
              <a:gd name="connsiteY27" fmla="*/ 1284269 h 2186034"/>
              <a:gd name="connsiteX28" fmla="*/ 20549 w 1832917"/>
              <a:gd name="connsiteY28" fmla="*/ 1356188 h 2186034"/>
              <a:gd name="connsiteX29" fmla="*/ 0 w 1832917"/>
              <a:gd name="connsiteY29" fmla="*/ 1428107 h 2186034"/>
              <a:gd name="connsiteX30" fmla="*/ 10275 w 1832917"/>
              <a:gd name="connsiteY30" fmla="*/ 1756880 h 2186034"/>
              <a:gd name="connsiteX31" fmla="*/ 30823 w 1832917"/>
              <a:gd name="connsiteY31" fmla="*/ 1787703 h 2186034"/>
              <a:gd name="connsiteX32" fmla="*/ 61645 w 1832917"/>
              <a:gd name="connsiteY32" fmla="*/ 1839074 h 2186034"/>
              <a:gd name="connsiteX33" fmla="*/ 102742 w 1832917"/>
              <a:gd name="connsiteY33" fmla="*/ 1900719 h 2186034"/>
              <a:gd name="connsiteX34" fmla="*/ 123290 w 1832917"/>
              <a:gd name="connsiteY34" fmla="*/ 1931541 h 2186034"/>
              <a:gd name="connsiteX35" fmla="*/ 154113 w 1832917"/>
              <a:gd name="connsiteY35" fmla="*/ 1941815 h 2186034"/>
              <a:gd name="connsiteX36" fmla="*/ 184935 w 1832917"/>
              <a:gd name="connsiteY36" fmla="*/ 1962364 h 2186034"/>
              <a:gd name="connsiteX37" fmla="*/ 236306 w 1832917"/>
              <a:gd name="connsiteY37" fmla="*/ 2013734 h 2186034"/>
              <a:gd name="connsiteX38" fmla="*/ 308225 w 1832917"/>
              <a:gd name="connsiteY38" fmla="*/ 2044557 h 2186034"/>
              <a:gd name="connsiteX39" fmla="*/ 369870 w 1832917"/>
              <a:gd name="connsiteY39" fmla="*/ 2075379 h 2186034"/>
              <a:gd name="connsiteX40" fmla="*/ 390418 w 1832917"/>
              <a:gd name="connsiteY40" fmla="*/ 2095928 h 2186034"/>
              <a:gd name="connsiteX41" fmla="*/ 482886 w 1832917"/>
              <a:gd name="connsiteY41" fmla="*/ 2126750 h 2186034"/>
              <a:gd name="connsiteX42" fmla="*/ 523982 w 1832917"/>
              <a:gd name="connsiteY42" fmla="*/ 2147298 h 2186034"/>
              <a:gd name="connsiteX43" fmla="*/ 688369 w 1832917"/>
              <a:gd name="connsiteY43" fmla="*/ 2167847 h 2186034"/>
              <a:gd name="connsiteX44" fmla="*/ 945223 w 1832917"/>
              <a:gd name="connsiteY44" fmla="*/ 2157573 h 2186034"/>
              <a:gd name="connsiteX45" fmla="*/ 1058239 w 1832917"/>
              <a:gd name="connsiteY45" fmla="*/ 2126750 h 2186034"/>
              <a:gd name="connsiteX46" fmla="*/ 1099335 w 1832917"/>
              <a:gd name="connsiteY46" fmla="*/ 2116476 h 2186034"/>
              <a:gd name="connsiteX47" fmla="*/ 1191803 w 1832917"/>
              <a:gd name="connsiteY47" fmla="*/ 2085654 h 2186034"/>
              <a:gd name="connsiteX48" fmla="*/ 1273996 w 1832917"/>
              <a:gd name="connsiteY48" fmla="*/ 2044557 h 2186034"/>
              <a:gd name="connsiteX49" fmla="*/ 1335641 w 1832917"/>
              <a:gd name="connsiteY49" fmla="*/ 2003460 h 2186034"/>
              <a:gd name="connsiteX50" fmla="*/ 1366463 w 1832917"/>
              <a:gd name="connsiteY50" fmla="*/ 1982912 h 2186034"/>
              <a:gd name="connsiteX51" fmla="*/ 1407560 w 1832917"/>
              <a:gd name="connsiteY51" fmla="*/ 1972638 h 2186034"/>
              <a:gd name="connsiteX52" fmla="*/ 1489753 w 1832917"/>
              <a:gd name="connsiteY52" fmla="*/ 1931541 h 2186034"/>
              <a:gd name="connsiteX53" fmla="*/ 1520576 w 1832917"/>
              <a:gd name="connsiteY53" fmla="*/ 1910993 h 2186034"/>
              <a:gd name="connsiteX54" fmla="*/ 1561672 w 1832917"/>
              <a:gd name="connsiteY54" fmla="*/ 1890445 h 2186034"/>
              <a:gd name="connsiteX55" fmla="*/ 1582221 w 1832917"/>
              <a:gd name="connsiteY55" fmla="*/ 1869896 h 2186034"/>
              <a:gd name="connsiteX56" fmla="*/ 1613043 w 1832917"/>
              <a:gd name="connsiteY56" fmla="*/ 1859622 h 2186034"/>
              <a:gd name="connsiteX57" fmla="*/ 1695236 w 1832917"/>
              <a:gd name="connsiteY57" fmla="*/ 1787703 h 2186034"/>
              <a:gd name="connsiteX58" fmla="*/ 1715785 w 1832917"/>
              <a:gd name="connsiteY58" fmla="*/ 1767155 h 2186034"/>
              <a:gd name="connsiteX59" fmla="*/ 1746607 w 1832917"/>
              <a:gd name="connsiteY59" fmla="*/ 1746606 h 2186034"/>
              <a:gd name="connsiteX60" fmla="*/ 1777430 w 1832917"/>
              <a:gd name="connsiteY60" fmla="*/ 1705510 h 2186034"/>
              <a:gd name="connsiteX61" fmla="*/ 1808252 w 1832917"/>
              <a:gd name="connsiteY61" fmla="*/ 1674687 h 2186034"/>
              <a:gd name="connsiteX62" fmla="*/ 1808252 w 1832917"/>
              <a:gd name="connsiteY62" fmla="*/ 1294543 h 2186034"/>
              <a:gd name="connsiteX63" fmla="*/ 1777430 w 1832917"/>
              <a:gd name="connsiteY63" fmla="*/ 1263721 h 2186034"/>
              <a:gd name="connsiteX64" fmla="*/ 1767156 w 1832917"/>
              <a:gd name="connsiteY64" fmla="*/ 1181528 h 2186034"/>
              <a:gd name="connsiteX65" fmla="*/ 1746607 w 1832917"/>
              <a:gd name="connsiteY65" fmla="*/ 1140431 h 2186034"/>
              <a:gd name="connsiteX66" fmla="*/ 1695236 w 1832917"/>
              <a:gd name="connsiteY66" fmla="*/ 1078786 h 2186034"/>
              <a:gd name="connsiteX67" fmla="*/ 1664414 w 1832917"/>
              <a:gd name="connsiteY67" fmla="*/ 1058238 h 2186034"/>
              <a:gd name="connsiteX68" fmla="*/ 1643866 w 1832917"/>
              <a:gd name="connsiteY68" fmla="*/ 1027415 h 2186034"/>
              <a:gd name="connsiteX69" fmla="*/ 1623317 w 1832917"/>
              <a:gd name="connsiteY69" fmla="*/ 965770 h 2186034"/>
              <a:gd name="connsiteX70" fmla="*/ 1602769 w 1832917"/>
              <a:gd name="connsiteY70" fmla="*/ 934948 h 2186034"/>
              <a:gd name="connsiteX71" fmla="*/ 1592495 w 1832917"/>
              <a:gd name="connsiteY71" fmla="*/ 893851 h 2186034"/>
              <a:gd name="connsiteX72" fmla="*/ 1551398 w 1832917"/>
              <a:gd name="connsiteY72" fmla="*/ 842480 h 2186034"/>
              <a:gd name="connsiteX73" fmla="*/ 1541124 w 1832917"/>
              <a:gd name="connsiteY73" fmla="*/ 801384 h 2186034"/>
              <a:gd name="connsiteX74" fmla="*/ 1500027 w 1832917"/>
              <a:gd name="connsiteY74" fmla="*/ 750013 h 2186034"/>
              <a:gd name="connsiteX75" fmla="*/ 1489753 w 1832917"/>
              <a:gd name="connsiteY75" fmla="*/ 698642 h 2186034"/>
              <a:gd name="connsiteX76" fmla="*/ 1448657 w 1832917"/>
              <a:gd name="connsiteY76" fmla="*/ 688368 h 2186034"/>
              <a:gd name="connsiteX77" fmla="*/ 1407560 w 1832917"/>
              <a:gd name="connsiteY77" fmla="*/ 636997 h 2186034"/>
              <a:gd name="connsiteX78" fmla="*/ 1366463 w 1832917"/>
              <a:gd name="connsiteY78" fmla="*/ 616449 h 2186034"/>
              <a:gd name="connsiteX79" fmla="*/ 1325367 w 1832917"/>
              <a:gd name="connsiteY79" fmla="*/ 565078 h 2186034"/>
              <a:gd name="connsiteX80" fmla="*/ 1294544 w 1832917"/>
              <a:gd name="connsiteY80" fmla="*/ 554804 h 2186034"/>
              <a:gd name="connsiteX81" fmla="*/ 1273996 w 1832917"/>
              <a:gd name="connsiteY81" fmla="*/ 523982 h 2186034"/>
              <a:gd name="connsiteX82" fmla="*/ 1253448 w 1832917"/>
              <a:gd name="connsiteY82" fmla="*/ 462337 h 2186034"/>
              <a:gd name="connsiteX83" fmla="*/ 1202077 w 1832917"/>
              <a:gd name="connsiteY83" fmla="*/ 410966 h 2186034"/>
              <a:gd name="connsiteX84" fmla="*/ 1191803 w 1832917"/>
              <a:gd name="connsiteY84" fmla="*/ 380143 h 2186034"/>
              <a:gd name="connsiteX85" fmla="*/ 1150706 w 1832917"/>
              <a:gd name="connsiteY85" fmla="*/ 308224 h 2186034"/>
              <a:gd name="connsiteX86" fmla="*/ 1130158 w 1832917"/>
              <a:gd name="connsiteY86" fmla="*/ 205483 h 2186034"/>
              <a:gd name="connsiteX87" fmla="*/ 1099335 w 1832917"/>
              <a:gd name="connsiteY87" fmla="*/ 123289 h 2186034"/>
              <a:gd name="connsiteX88" fmla="*/ 1068513 w 1832917"/>
              <a:gd name="connsiteY88" fmla="*/ 113015 h 2186034"/>
              <a:gd name="connsiteX89" fmla="*/ 1037690 w 1832917"/>
              <a:gd name="connsiteY89" fmla="*/ 71919 h 2186034"/>
              <a:gd name="connsiteX90" fmla="*/ 1006868 w 1832917"/>
              <a:gd name="connsiteY90" fmla="*/ 61645 h 2186034"/>
              <a:gd name="connsiteX91" fmla="*/ 986320 w 1832917"/>
              <a:gd name="connsiteY91" fmla="*/ 41096 h 2186034"/>
              <a:gd name="connsiteX92" fmla="*/ 924675 w 1832917"/>
              <a:gd name="connsiteY92" fmla="*/ 30822 h 2186034"/>
              <a:gd name="connsiteX93" fmla="*/ 893852 w 1832917"/>
              <a:gd name="connsiteY93" fmla="*/ 20548 h 2186034"/>
              <a:gd name="connsiteX94" fmla="*/ 801385 w 1832917"/>
              <a:gd name="connsiteY94" fmla="*/ 0 h 218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832917" h="2186034">
                <a:moveTo>
                  <a:pt x="801385" y="0"/>
                </a:moveTo>
                <a:lnTo>
                  <a:pt x="801385" y="0"/>
                </a:lnTo>
                <a:cubicBezTo>
                  <a:pt x="719809" y="14832"/>
                  <a:pt x="673354" y="12381"/>
                  <a:pt x="606176" y="61645"/>
                </a:cubicBezTo>
                <a:cubicBezTo>
                  <a:pt x="578837" y="81694"/>
                  <a:pt x="559457" y="110884"/>
                  <a:pt x="534257" y="133564"/>
                </a:cubicBezTo>
                <a:cubicBezTo>
                  <a:pt x="525079" y="141824"/>
                  <a:pt x="513708" y="147263"/>
                  <a:pt x="503434" y="154112"/>
                </a:cubicBezTo>
                <a:cubicBezTo>
                  <a:pt x="496585" y="164386"/>
                  <a:pt x="488408" y="173890"/>
                  <a:pt x="482886" y="184934"/>
                </a:cubicBezTo>
                <a:cubicBezTo>
                  <a:pt x="478043" y="194621"/>
                  <a:pt x="476878" y="205803"/>
                  <a:pt x="472612" y="215757"/>
                </a:cubicBezTo>
                <a:cubicBezTo>
                  <a:pt x="466579" y="229835"/>
                  <a:pt x="458096" y="242776"/>
                  <a:pt x="452063" y="256854"/>
                </a:cubicBezTo>
                <a:cubicBezTo>
                  <a:pt x="426540" y="316407"/>
                  <a:pt x="460731" y="259263"/>
                  <a:pt x="421241" y="318498"/>
                </a:cubicBezTo>
                <a:cubicBezTo>
                  <a:pt x="417816" y="332197"/>
                  <a:pt x="415432" y="346199"/>
                  <a:pt x="410967" y="359595"/>
                </a:cubicBezTo>
                <a:cubicBezTo>
                  <a:pt x="405135" y="377091"/>
                  <a:pt x="396894" y="393697"/>
                  <a:pt x="390418" y="410966"/>
                </a:cubicBezTo>
                <a:cubicBezTo>
                  <a:pt x="386615" y="421106"/>
                  <a:pt x="383569" y="431514"/>
                  <a:pt x="380144" y="441788"/>
                </a:cubicBezTo>
                <a:cubicBezTo>
                  <a:pt x="376719" y="462336"/>
                  <a:pt x="376457" y="483670"/>
                  <a:pt x="369870" y="503433"/>
                </a:cubicBezTo>
                <a:cubicBezTo>
                  <a:pt x="365965" y="515147"/>
                  <a:pt x="355448" y="523535"/>
                  <a:pt x="349322" y="534256"/>
                </a:cubicBezTo>
                <a:cubicBezTo>
                  <a:pt x="310383" y="602400"/>
                  <a:pt x="343197" y="548546"/>
                  <a:pt x="318499" y="606175"/>
                </a:cubicBezTo>
                <a:cubicBezTo>
                  <a:pt x="286265" y="681388"/>
                  <a:pt x="306618" y="612605"/>
                  <a:pt x="287677" y="688368"/>
                </a:cubicBezTo>
                <a:cubicBezTo>
                  <a:pt x="263949" y="878191"/>
                  <a:pt x="290884" y="706366"/>
                  <a:pt x="267129" y="801384"/>
                </a:cubicBezTo>
                <a:cubicBezTo>
                  <a:pt x="262894" y="818325"/>
                  <a:pt x="262376" y="836188"/>
                  <a:pt x="256854" y="852755"/>
                </a:cubicBezTo>
                <a:cubicBezTo>
                  <a:pt x="252011" y="867285"/>
                  <a:pt x="243155" y="880152"/>
                  <a:pt x="236306" y="893851"/>
                </a:cubicBezTo>
                <a:cubicBezTo>
                  <a:pt x="232881" y="907550"/>
                  <a:pt x="231594" y="921969"/>
                  <a:pt x="226032" y="934948"/>
                </a:cubicBezTo>
                <a:cubicBezTo>
                  <a:pt x="216312" y="957629"/>
                  <a:pt x="201505" y="969749"/>
                  <a:pt x="184935" y="986319"/>
                </a:cubicBezTo>
                <a:lnTo>
                  <a:pt x="164387" y="1047964"/>
                </a:lnTo>
                <a:cubicBezTo>
                  <a:pt x="160962" y="1058238"/>
                  <a:pt x="160120" y="1069775"/>
                  <a:pt x="154113" y="1078786"/>
                </a:cubicBezTo>
                <a:cubicBezTo>
                  <a:pt x="95225" y="1167121"/>
                  <a:pt x="165828" y="1055357"/>
                  <a:pt x="123290" y="1140431"/>
                </a:cubicBezTo>
                <a:cubicBezTo>
                  <a:pt x="117768" y="1151475"/>
                  <a:pt x="107757" y="1159970"/>
                  <a:pt x="102742" y="1171254"/>
                </a:cubicBezTo>
                <a:cubicBezTo>
                  <a:pt x="93945" y="1191047"/>
                  <a:pt x="89043" y="1212350"/>
                  <a:pt x="82194" y="1232898"/>
                </a:cubicBezTo>
                <a:cubicBezTo>
                  <a:pt x="78769" y="1243172"/>
                  <a:pt x="79578" y="1256063"/>
                  <a:pt x="71920" y="1263721"/>
                </a:cubicBezTo>
                <a:lnTo>
                  <a:pt x="51371" y="1284269"/>
                </a:lnTo>
                <a:cubicBezTo>
                  <a:pt x="29988" y="1369802"/>
                  <a:pt x="56025" y="1285235"/>
                  <a:pt x="20549" y="1356188"/>
                </a:cubicBezTo>
                <a:cubicBezTo>
                  <a:pt x="13181" y="1370923"/>
                  <a:pt x="3291" y="1414945"/>
                  <a:pt x="0" y="1428107"/>
                </a:cubicBezTo>
                <a:cubicBezTo>
                  <a:pt x="3425" y="1537698"/>
                  <a:pt x="911" y="1647636"/>
                  <a:pt x="10275" y="1756880"/>
                </a:cubicBezTo>
                <a:cubicBezTo>
                  <a:pt x="11330" y="1769183"/>
                  <a:pt x="25301" y="1776658"/>
                  <a:pt x="30823" y="1787703"/>
                </a:cubicBezTo>
                <a:cubicBezTo>
                  <a:pt x="57497" y="1841052"/>
                  <a:pt x="21510" y="1798937"/>
                  <a:pt x="61645" y="1839074"/>
                </a:cubicBezTo>
                <a:cubicBezTo>
                  <a:pt x="79702" y="1893241"/>
                  <a:pt x="59986" y="1849411"/>
                  <a:pt x="102742" y="1900719"/>
                </a:cubicBezTo>
                <a:cubicBezTo>
                  <a:pt x="110647" y="1910205"/>
                  <a:pt x="113648" y="1923827"/>
                  <a:pt x="123290" y="1931541"/>
                </a:cubicBezTo>
                <a:cubicBezTo>
                  <a:pt x="131747" y="1938306"/>
                  <a:pt x="143839" y="1938390"/>
                  <a:pt x="154113" y="1941815"/>
                </a:cubicBezTo>
                <a:cubicBezTo>
                  <a:pt x="164387" y="1948665"/>
                  <a:pt x="175642" y="1954233"/>
                  <a:pt x="184935" y="1962364"/>
                </a:cubicBezTo>
                <a:cubicBezTo>
                  <a:pt x="203160" y="1978311"/>
                  <a:pt x="214646" y="2002904"/>
                  <a:pt x="236306" y="2013734"/>
                </a:cubicBezTo>
                <a:cubicBezTo>
                  <a:pt x="287089" y="2039126"/>
                  <a:pt x="262873" y="2029440"/>
                  <a:pt x="308225" y="2044557"/>
                </a:cubicBezTo>
                <a:cubicBezTo>
                  <a:pt x="356082" y="2092411"/>
                  <a:pt x="294125" y="2037505"/>
                  <a:pt x="369870" y="2075379"/>
                </a:cubicBezTo>
                <a:cubicBezTo>
                  <a:pt x="378534" y="2079711"/>
                  <a:pt x="381600" y="2091920"/>
                  <a:pt x="390418" y="2095928"/>
                </a:cubicBezTo>
                <a:cubicBezTo>
                  <a:pt x="419996" y="2109372"/>
                  <a:pt x="453826" y="2112220"/>
                  <a:pt x="482886" y="2126750"/>
                </a:cubicBezTo>
                <a:cubicBezTo>
                  <a:pt x="496585" y="2133599"/>
                  <a:pt x="508964" y="2144294"/>
                  <a:pt x="523982" y="2147298"/>
                </a:cubicBezTo>
                <a:cubicBezTo>
                  <a:pt x="578132" y="2158128"/>
                  <a:pt x="688369" y="2167847"/>
                  <a:pt x="688369" y="2167847"/>
                </a:cubicBezTo>
                <a:cubicBezTo>
                  <a:pt x="789422" y="2201531"/>
                  <a:pt x="719172" y="2182690"/>
                  <a:pt x="945223" y="2157573"/>
                </a:cubicBezTo>
                <a:cubicBezTo>
                  <a:pt x="994785" y="2152066"/>
                  <a:pt x="1008615" y="2141637"/>
                  <a:pt x="1058239" y="2126750"/>
                </a:cubicBezTo>
                <a:cubicBezTo>
                  <a:pt x="1071764" y="2122693"/>
                  <a:pt x="1085939" y="2120941"/>
                  <a:pt x="1099335" y="2116476"/>
                </a:cubicBezTo>
                <a:cubicBezTo>
                  <a:pt x="1215397" y="2077789"/>
                  <a:pt x="1093321" y="2110274"/>
                  <a:pt x="1191803" y="2085654"/>
                </a:cubicBezTo>
                <a:cubicBezTo>
                  <a:pt x="1259342" y="2018112"/>
                  <a:pt x="1132334" y="2138999"/>
                  <a:pt x="1273996" y="2044557"/>
                </a:cubicBezTo>
                <a:lnTo>
                  <a:pt x="1335641" y="2003460"/>
                </a:lnTo>
                <a:cubicBezTo>
                  <a:pt x="1345915" y="1996611"/>
                  <a:pt x="1354484" y="1985907"/>
                  <a:pt x="1366463" y="1982912"/>
                </a:cubicBezTo>
                <a:lnTo>
                  <a:pt x="1407560" y="1972638"/>
                </a:lnTo>
                <a:cubicBezTo>
                  <a:pt x="1475094" y="1905101"/>
                  <a:pt x="1348102" y="2025972"/>
                  <a:pt x="1489753" y="1931541"/>
                </a:cubicBezTo>
                <a:cubicBezTo>
                  <a:pt x="1500027" y="1924692"/>
                  <a:pt x="1509855" y="1917119"/>
                  <a:pt x="1520576" y="1910993"/>
                </a:cubicBezTo>
                <a:cubicBezTo>
                  <a:pt x="1533874" y="1903394"/>
                  <a:pt x="1548929" y="1898941"/>
                  <a:pt x="1561672" y="1890445"/>
                </a:cubicBezTo>
                <a:cubicBezTo>
                  <a:pt x="1569732" y="1885072"/>
                  <a:pt x="1573915" y="1874880"/>
                  <a:pt x="1582221" y="1869896"/>
                </a:cubicBezTo>
                <a:cubicBezTo>
                  <a:pt x="1591507" y="1864324"/>
                  <a:pt x="1603357" y="1864465"/>
                  <a:pt x="1613043" y="1859622"/>
                </a:cubicBezTo>
                <a:cubicBezTo>
                  <a:pt x="1647027" y="1842630"/>
                  <a:pt x="1668450" y="1814489"/>
                  <a:pt x="1695236" y="1787703"/>
                </a:cubicBezTo>
                <a:cubicBezTo>
                  <a:pt x="1702086" y="1780853"/>
                  <a:pt x="1707725" y="1772528"/>
                  <a:pt x="1715785" y="1767155"/>
                </a:cubicBezTo>
                <a:cubicBezTo>
                  <a:pt x="1726059" y="1760305"/>
                  <a:pt x="1737876" y="1755337"/>
                  <a:pt x="1746607" y="1746606"/>
                </a:cubicBezTo>
                <a:cubicBezTo>
                  <a:pt x="1758715" y="1734498"/>
                  <a:pt x="1766286" y="1718511"/>
                  <a:pt x="1777430" y="1705510"/>
                </a:cubicBezTo>
                <a:cubicBezTo>
                  <a:pt x="1786886" y="1694478"/>
                  <a:pt x="1797978" y="1684961"/>
                  <a:pt x="1808252" y="1674687"/>
                </a:cubicBezTo>
                <a:cubicBezTo>
                  <a:pt x="1843482" y="1533768"/>
                  <a:pt x="1838711" y="1568676"/>
                  <a:pt x="1808252" y="1294543"/>
                </a:cubicBezTo>
                <a:cubicBezTo>
                  <a:pt x="1806647" y="1280102"/>
                  <a:pt x="1787704" y="1273995"/>
                  <a:pt x="1777430" y="1263721"/>
                </a:cubicBezTo>
                <a:cubicBezTo>
                  <a:pt x="1774005" y="1236323"/>
                  <a:pt x="1773853" y="1208314"/>
                  <a:pt x="1767156" y="1181528"/>
                </a:cubicBezTo>
                <a:cubicBezTo>
                  <a:pt x="1763441" y="1166669"/>
                  <a:pt x="1754206" y="1153729"/>
                  <a:pt x="1746607" y="1140431"/>
                </a:cubicBezTo>
                <a:cubicBezTo>
                  <a:pt x="1731912" y="1114716"/>
                  <a:pt x="1718418" y="1098104"/>
                  <a:pt x="1695236" y="1078786"/>
                </a:cubicBezTo>
                <a:cubicBezTo>
                  <a:pt x="1685750" y="1070881"/>
                  <a:pt x="1674688" y="1065087"/>
                  <a:pt x="1664414" y="1058238"/>
                </a:cubicBezTo>
                <a:cubicBezTo>
                  <a:pt x="1657565" y="1047964"/>
                  <a:pt x="1648881" y="1038699"/>
                  <a:pt x="1643866" y="1027415"/>
                </a:cubicBezTo>
                <a:cubicBezTo>
                  <a:pt x="1635069" y="1007622"/>
                  <a:pt x="1635332" y="983792"/>
                  <a:pt x="1623317" y="965770"/>
                </a:cubicBezTo>
                <a:lnTo>
                  <a:pt x="1602769" y="934948"/>
                </a:lnTo>
                <a:cubicBezTo>
                  <a:pt x="1599344" y="921249"/>
                  <a:pt x="1598057" y="906830"/>
                  <a:pt x="1592495" y="893851"/>
                </a:cubicBezTo>
                <a:cubicBezTo>
                  <a:pt x="1582775" y="871170"/>
                  <a:pt x="1567968" y="859050"/>
                  <a:pt x="1551398" y="842480"/>
                </a:cubicBezTo>
                <a:cubicBezTo>
                  <a:pt x="1547973" y="828781"/>
                  <a:pt x="1546686" y="814363"/>
                  <a:pt x="1541124" y="801384"/>
                </a:cubicBezTo>
                <a:cubicBezTo>
                  <a:pt x="1531402" y="778700"/>
                  <a:pt x="1516600" y="766585"/>
                  <a:pt x="1500027" y="750013"/>
                </a:cubicBezTo>
                <a:cubicBezTo>
                  <a:pt x="1496602" y="732889"/>
                  <a:pt x="1500932" y="712057"/>
                  <a:pt x="1489753" y="698642"/>
                </a:cubicBezTo>
                <a:cubicBezTo>
                  <a:pt x="1480714" y="687794"/>
                  <a:pt x="1461287" y="694683"/>
                  <a:pt x="1448657" y="688368"/>
                </a:cubicBezTo>
                <a:cubicBezTo>
                  <a:pt x="1422622" y="675351"/>
                  <a:pt x="1429343" y="655150"/>
                  <a:pt x="1407560" y="636997"/>
                </a:cubicBezTo>
                <a:cubicBezTo>
                  <a:pt x="1395794" y="627192"/>
                  <a:pt x="1380162" y="623298"/>
                  <a:pt x="1366463" y="616449"/>
                </a:cubicBezTo>
                <a:cubicBezTo>
                  <a:pt x="1357131" y="602452"/>
                  <a:pt x="1341632" y="574837"/>
                  <a:pt x="1325367" y="565078"/>
                </a:cubicBezTo>
                <a:cubicBezTo>
                  <a:pt x="1316080" y="559506"/>
                  <a:pt x="1304818" y="558229"/>
                  <a:pt x="1294544" y="554804"/>
                </a:cubicBezTo>
                <a:cubicBezTo>
                  <a:pt x="1287695" y="544530"/>
                  <a:pt x="1279011" y="535266"/>
                  <a:pt x="1273996" y="523982"/>
                </a:cubicBezTo>
                <a:cubicBezTo>
                  <a:pt x="1265199" y="504189"/>
                  <a:pt x="1268764" y="477653"/>
                  <a:pt x="1253448" y="462337"/>
                </a:cubicBezTo>
                <a:lnTo>
                  <a:pt x="1202077" y="410966"/>
                </a:lnTo>
                <a:cubicBezTo>
                  <a:pt x="1198652" y="400692"/>
                  <a:pt x="1196646" y="389830"/>
                  <a:pt x="1191803" y="380143"/>
                </a:cubicBezTo>
                <a:cubicBezTo>
                  <a:pt x="1161990" y="320519"/>
                  <a:pt x="1177728" y="380284"/>
                  <a:pt x="1150706" y="308224"/>
                </a:cubicBezTo>
                <a:cubicBezTo>
                  <a:pt x="1141085" y="282568"/>
                  <a:pt x="1134336" y="228462"/>
                  <a:pt x="1130158" y="205483"/>
                </a:cubicBezTo>
                <a:cubicBezTo>
                  <a:pt x="1125181" y="178108"/>
                  <a:pt x="1124113" y="143111"/>
                  <a:pt x="1099335" y="123289"/>
                </a:cubicBezTo>
                <a:cubicBezTo>
                  <a:pt x="1090878" y="116524"/>
                  <a:pt x="1078787" y="116440"/>
                  <a:pt x="1068513" y="113015"/>
                </a:cubicBezTo>
                <a:cubicBezTo>
                  <a:pt x="1058239" y="99316"/>
                  <a:pt x="1050845" y="82881"/>
                  <a:pt x="1037690" y="71919"/>
                </a:cubicBezTo>
                <a:cubicBezTo>
                  <a:pt x="1029370" y="64986"/>
                  <a:pt x="1016154" y="67217"/>
                  <a:pt x="1006868" y="61645"/>
                </a:cubicBezTo>
                <a:cubicBezTo>
                  <a:pt x="998562" y="56661"/>
                  <a:pt x="995390" y="44497"/>
                  <a:pt x="986320" y="41096"/>
                </a:cubicBezTo>
                <a:cubicBezTo>
                  <a:pt x="966815" y="33781"/>
                  <a:pt x="945011" y="35341"/>
                  <a:pt x="924675" y="30822"/>
                </a:cubicBezTo>
                <a:cubicBezTo>
                  <a:pt x="914103" y="28473"/>
                  <a:pt x="904556" y="22195"/>
                  <a:pt x="893852" y="20548"/>
                </a:cubicBezTo>
                <a:cubicBezTo>
                  <a:pt x="779446" y="2947"/>
                  <a:pt x="816796" y="3425"/>
                  <a:pt x="801385"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Freeform 42"/>
          <p:cNvSpPr/>
          <p:nvPr/>
        </p:nvSpPr>
        <p:spPr>
          <a:xfrm>
            <a:off x="8404261" y="3777651"/>
            <a:ext cx="739739" cy="900699"/>
          </a:xfrm>
          <a:custGeom>
            <a:avLst/>
            <a:gdLst>
              <a:gd name="connsiteX0" fmla="*/ 205483 w 739739"/>
              <a:gd name="connsiteY0" fmla="*/ 0 h 900699"/>
              <a:gd name="connsiteX1" fmla="*/ 205483 w 739739"/>
              <a:gd name="connsiteY1" fmla="*/ 0 h 900699"/>
              <a:gd name="connsiteX2" fmla="*/ 30822 w 739739"/>
              <a:gd name="connsiteY2" fmla="*/ 441789 h 900699"/>
              <a:gd name="connsiteX3" fmla="*/ 0 w 739739"/>
              <a:gd name="connsiteY3" fmla="*/ 554804 h 900699"/>
              <a:gd name="connsiteX4" fmla="*/ 10274 w 739739"/>
              <a:gd name="connsiteY4" fmla="*/ 678094 h 900699"/>
              <a:gd name="connsiteX5" fmla="*/ 51371 w 739739"/>
              <a:gd name="connsiteY5" fmla="*/ 719191 h 900699"/>
              <a:gd name="connsiteX6" fmla="*/ 61645 w 739739"/>
              <a:gd name="connsiteY6" fmla="*/ 750013 h 900699"/>
              <a:gd name="connsiteX7" fmla="*/ 92467 w 739739"/>
              <a:gd name="connsiteY7" fmla="*/ 760288 h 900699"/>
              <a:gd name="connsiteX8" fmla="*/ 123290 w 739739"/>
              <a:gd name="connsiteY8" fmla="*/ 780836 h 900699"/>
              <a:gd name="connsiteX9" fmla="*/ 143838 w 739739"/>
              <a:gd name="connsiteY9" fmla="*/ 811658 h 900699"/>
              <a:gd name="connsiteX10" fmla="*/ 215757 w 739739"/>
              <a:gd name="connsiteY10" fmla="*/ 842481 h 900699"/>
              <a:gd name="connsiteX11" fmla="*/ 256854 w 739739"/>
              <a:gd name="connsiteY11" fmla="*/ 873303 h 900699"/>
              <a:gd name="connsiteX12" fmla="*/ 647272 w 739739"/>
              <a:gd name="connsiteY12" fmla="*/ 873303 h 900699"/>
              <a:gd name="connsiteX13" fmla="*/ 667820 w 739739"/>
              <a:gd name="connsiteY13" fmla="*/ 842481 h 900699"/>
              <a:gd name="connsiteX14" fmla="*/ 708917 w 739739"/>
              <a:gd name="connsiteY14" fmla="*/ 811658 h 900699"/>
              <a:gd name="connsiteX15" fmla="*/ 719191 w 739739"/>
              <a:gd name="connsiteY15" fmla="*/ 770562 h 900699"/>
              <a:gd name="connsiteX16" fmla="*/ 739739 w 739739"/>
              <a:gd name="connsiteY16" fmla="*/ 750013 h 900699"/>
              <a:gd name="connsiteX17" fmla="*/ 729465 w 739739"/>
              <a:gd name="connsiteY17" fmla="*/ 359595 h 900699"/>
              <a:gd name="connsiteX18" fmla="*/ 708917 w 739739"/>
              <a:gd name="connsiteY18" fmla="*/ 297950 h 900699"/>
              <a:gd name="connsiteX19" fmla="*/ 688368 w 739739"/>
              <a:gd name="connsiteY19" fmla="*/ 277402 h 900699"/>
              <a:gd name="connsiteX20" fmla="*/ 636998 w 739739"/>
              <a:gd name="connsiteY20" fmla="*/ 226031 h 900699"/>
              <a:gd name="connsiteX21" fmla="*/ 606175 w 739739"/>
              <a:gd name="connsiteY21" fmla="*/ 195209 h 900699"/>
              <a:gd name="connsiteX22" fmla="*/ 575353 w 739739"/>
              <a:gd name="connsiteY22" fmla="*/ 174661 h 900699"/>
              <a:gd name="connsiteX23" fmla="*/ 544530 w 739739"/>
              <a:gd name="connsiteY23" fmla="*/ 143838 h 900699"/>
              <a:gd name="connsiteX24" fmla="*/ 503434 w 739739"/>
              <a:gd name="connsiteY24" fmla="*/ 123290 h 900699"/>
              <a:gd name="connsiteX25" fmla="*/ 441789 w 739739"/>
              <a:gd name="connsiteY25" fmla="*/ 102741 h 900699"/>
              <a:gd name="connsiteX26" fmla="*/ 380144 w 739739"/>
              <a:gd name="connsiteY26" fmla="*/ 71919 h 900699"/>
              <a:gd name="connsiteX27" fmla="*/ 318499 w 739739"/>
              <a:gd name="connsiteY27" fmla="*/ 41096 h 900699"/>
              <a:gd name="connsiteX28" fmla="*/ 205483 w 739739"/>
              <a:gd name="connsiteY28" fmla="*/ 0 h 90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39739" h="900699">
                <a:moveTo>
                  <a:pt x="205483" y="0"/>
                </a:moveTo>
                <a:lnTo>
                  <a:pt x="205483" y="0"/>
                </a:lnTo>
                <a:cubicBezTo>
                  <a:pt x="138866" y="159880"/>
                  <a:pt x="84618" y="280399"/>
                  <a:pt x="30822" y="441789"/>
                </a:cubicBezTo>
                <a:cubicBezTo>
                  <a:pt x="18474" y="478833"/>
                  <a:pt x="10274" y="517132"/>
                  <a:pt x="0" y="554804"/>
                </a:cubicBezTo>
                <a:cubicBezTo>
                  <a:pt x="3425" y="595901"/>
                  <a:pt x="-2027" y="638732"/>
                  <a:pt x="10274" y="678094"/>
                </a:cubicBezTo>
                <a:cubicBezTo>
                  <a:pt x="16053" y="696585"/>
                  <a:pt x="51371" y="719191"/>
                  <a:pt x="51371" y="719191"/>
                </a:cubicBezTo>
                <a:cubicBezTo>
                  <a:pt x="54796" y="729465"/>
                  <a:pt x="53987" y="742355"/>
                  <a:pt x="61645" y="750013"/>
                </a:cubicBezTo>
                <a:cubicBezTo>
                  <a:pt x="69303" y="757671"/>
                  <a:pt x="82781" y="755445"/>
                  <a:pt x="92467" y="760288"/>
                </a:cubicBezTo>
                <a:cubicBezTo>
                  <a:pt x="103511" y="765810"/>
                  <a:pt x="113016" y="773987"/>
                  <a:pt x="123290" y="780836"/>
                </a:cubicBezTo>
                <a:cubicBezTo>
                  <a:pt x="130139" y="791110"/>
                  <a:pt x="135107" y="802927"/>
                  <a:pt x="143838" y="811658"/>
                </a:cubicBezTo>
                <a:cubicBezTo>
                  <a:pt x="167490" y="835310"/>
                  <a:pt x="184316" y="834621"/>
                  <a:pt x="215757" y="842481"/>
                </a:cubicBezTo>
                <a:cubicBezTo>
                  <a:pt x="229456" y="852755"/>
                  <a:pt x="241538" y="865645"/>
                  <a:pt x="256854" y="873303"/>
                </a:cubicBezTo>
                <a:cubicBezTo>
                  <a:pt x="373542" y="931647"/>
                  <a:pt x="545930" y="879637"/>
                  <a:pt x="647272" y="873303"/>
                </a:cubicBezTo>
                <a:cubicBezTo>
                  <a:pt x="654121" y="863029"/>
                  <a:pt x="659089" y="851212"/>
                  <a:pt x="667820" y="842481"/>
                </a:cubicBezTo>
                <a:cubicBezTo>
                  <a:pt x="679928" y="830373"/>
                  <a:pt x="698964" y="825592"/>
                  <a:pt x="708917" y="811658"/>
                </a:cubicBezTo>
                <a:cubicBezTo>
                  <a:pt x="717124" y="800168"/>
                  <a:pt x="712876" y="783192"/>
                  <a:pt x="719191" y="770562"/>
                </a:cubicBezTo>
                <a:cubicBezTo>
                  <a:pt x="723523" y="761898"/>
                  <a:pt x="732890" y="756863"/>
                  <a:pt x="739739" y="750013"/>
                </a:cubicBezTo>
                <a:cubicBezTo>
                  <a:pt x="736314" y="619874"/>
                  <a:pt x="738321" y="489478"/>
                  <a:pt x="729465" y="359595"/>
                </a:cubicBezTo>
                <a:cubicBezTo>
                  <a:pt x="727992" y="337985"/>
                  <a:pt x="724233" y="313265"/>
                  <a:pt x="708917" y="297950"/>
                </a:cubicBezTo>
                <a:lnTo>
                  <a:pt x="688368" y="277402"/>
                </a:lnTo>
                <a:cubicBezTo>
                  <a:pt x="669885" y="221952"/>
                  <a:pt x="692541" y="265705"/>
                  <a:pt x="636998" y="226031"/>
                </a:cubicBezTo>
                <a:cubicBezTo>
                  <a:pt x="625175" y="217586"/>
                  <a:pt x="617337" y="204511"/>
                  <a:pt x="606175" y="195209"/>
                </a:cubicBezTo>
                <a:cubicBezTo>
                  <a:pt x="596689" y="187304"/>
                  <a:pt x="584839" y="182566"/>
                  <a:pt x="575353" y="174661"/>
                </a:cubicBezTo>
                <a:cubicBezTo>
                  <a:pt x="564191" y="165359"/>
                  <a:pt x="556354" y="152283"/>
                  <a:pt x="544530" y="143838"/>
                </a:cubicBezTo>
                <a:cubicBezTo>
                  <a:pt x="532067" y="134936"/>
                  <a:pt x="517654" y="128978"/>
                  <a:pt x="503434" y="123290"/>
                </a:cubicBezTo>
                <a:cubicBezTo>
                  <a:pt x="483323" y="115246"/>
                  <a:pt x="459811" y="114755"/>
                  <a:pt x="441789" y="102741"/>
                </a:cubicBezTo>
                <a:cubicBezTo>
                  <a:pt x="401955" y="76186"/>
                  <a:pt x="422680" y="86098"/>
                  <a:pt x="380144" y="71919"/>
                </a:cubicBezTo>
                <a:cubicBezTo>
                  <a:pt x="342683" y="34460"/>
                  <a:pt x="379091" y="63818"/>
                  <a:pt x="318499" y="41096"/>
                </a:cubicBezTo>
                <a:cubicBezTo>
                  <a:pt x="243285" y="12890"/>
                  <a:pt x="224319" y="6849"/>
                  <a:pt x="20548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TextBox 43"/>
          <p:cNvSpPr txBox="1"/>
          <p:nvPr/>
        </p:nvSpPr>
        <p:spPr>
          <a:xfrm>
            <a:off x="2952919" y="2036323"/>
            <a:ext cx="770562" cy="369332"/>
          </a:xfrm>
          <a:prstGeom prst="rect">
            <a:avLst/>
          </a:prstGeom>
          <a:noFill/>
        </p:spPr>
        <p:txBody>
          <a:bodyPr wrap="square" rtlCol="0">
            <a:spAutoFit/>
          </a:bodyPr>
          <a:lstStyle/>
          <a:p>
            <a:pPr algn="ctr"/>
            <a:r>
              <a:rPr lang="en-US" b="1" dirty="0" smtClean="0">
                <a:solidFill>
                  <a:srgbClr val="7030A0"/>
                </a:solidFill>
              </a:rPr>
              <a:t>LEVEL</a:t>
            </a:r>
            <a:endParaRPr lang="en-US" b="1" dirty="0">
              <a:solidFill>
                <a:srgbClr val="7030A0"/>
              </a:solidFill>
            </a:endParaRPr>
          </a:p>
        </p:txBody>
      </p:sp>
      <p:sp>
        <p:nvSpPr>
          <p:cNvPr id="45" name="TextBox 44"/>
          <p:cNvSpPr txBox="1"/>
          <p:nvPr/>
        </p:nvSpPr>
        <p:spPr>
          <a:xfrm>
            <a:off x="2858208" y="2218392"/>
            <a:ext cx="770562" cy="369332"/>
          </a:xfrm>
          <a:prstGeom prst="rect">
            <a:avLst/>
          </a:prstGeom>
          <a:noFill/>
        </p:spPr>
        <p:txBody>
          <a:bodyPr wrap="square" rtlCol="0">
            <a:spAutoFit/>
          </a:bodyPr>
          <a:lstStyle/>
          <a:p>
            <a:pPr algn="ctr"/>
            <a:r>
              <a:rPr lang="en-US" b="1" dirty="0" smtClean="0">
                <a:solidFill>
                  <a:srgbClr val="7030A0"/>
                </a:solidFill>
              </a:rPr>
              <a:t>0</a:t>
            </a:r>
            <a:endParaRPr lang="en-US" b="1" dirty="0">
              <a:solidFill>
                <a:srgbClr val="7030A0"/>
              </a:solidFill>
            </a:endParaRPr>
          </a:p>
        </p:txBody>
      </p:sp>
      <p:sp>
        <p:nvSpPr>
          <p:cNvPr id="46" name="TextBox 45"/>
          <p:cNvSpPr txBox="1"/>
          <p:nvPr/>
        </p:nvSpPr>
        <p:spPr>
          <a:xfrm>
            <a:off x="2706342" y="3031019"/>
            <a:ext cx="770562" cy="369332"/>
          </a:xfrm>
          <a:prstGeom prst="rect">
            <a:avLst/>
          </a:prstGeom>
          <a:noFill/>
        </p:spPr>
        <p:txBody>
          <a:bodyPr wrap="square" rtlCol="0">
            <a:spAutoFit/>
          </a:bodyPr>
          <a:lstStyle/>
          <a:p>
            <a:pPr algn="ctr"/>
            <a:r>
              <a:rPr lang="en-US" b="1" dirty="0" smtClean="0">
                <a:solidFill>
                  <a:srgbClr val="7030A0"/>
                </a:solidFill>
              </a:rPr>
              <a:t>1</a:t>
            </a:r>
            <a:endParaRPr lang="en-US" b="1" dirty="0">
              <a:solidFill>
                <a:srgbClr val="7030A0"/>
              </a:solidFill>
            </a:endParaRPr>
          </a:p>
        </p:txBody>
      </p:sp>
      <p:sp>
        <p:nvSpPr>
          <p:cNvPr id="47" name="TextBox 46"/>
          <p:cNvSpPr txBox="1"/>
          <p:nvPr/>
        </p:nvSpPr>
        <p:spPr>
          <a:xfrm>
            <a:off x="3033894" y="4072311"/>
            <a:ext cx="770562" cy="369332"/>
          </a:xfrm>
          <a:prstGeom prst="rect">
            <a:avLst/>
          </a:prstGeom>
          <a:noFill/>
        </p:spPr>
        <p:txBody>
          <a:bodyPr wrap="square" rtlCol="0">
            <a:spAutoFit/>
          </a:bodyPr>
          <a:lstStyle/>
          <a:p>
            <a:pPr algn="ctr"/>
            <a:r>
              <a:rPr lang="en-US" b="1" dirty="0" smtClean="0">
                <a:solidFill>
                  <a:srgbClr val="7030A0"/>
                </a:solidFill>
              </a:rPr>
              <a:t>2</a:t>
            </a:r>
            <a:endParaRPr lang="en-US" b="1" dirty="0">
              <a:solidFill>
                <a:srgbClr val="7030A0"/>
              </a:solidFill>
            </a:endParaRPr>
          </a:p>
        </p:txBody>
      </p:sp>
      <p:sp>
        <p:nvSpPr>
          <p:cNvPr id="48" name="TextBox 47"/>
          <p:cNvSpPr txBox="1"/>
          <p:nvPr/>
        </p:nvSpPr>
        <p:spPr>
          <a:xfrm>
            <a:off x="2853380" y="5512548"/>
            <a:ext cx="770562" cy="369332"/>
          </a:xfrm>
          <a:prstGeom prst="rect">
            <a:avLst/>
          </a:prstGeom>
          <a:noFill/>
        </p:spPr>
        <p:txBody>
          <a:bodyPr wrap="square" rtlCol="0">
            <a:spAutoFit/>
          </a:bodyPr>
          <a:lstStyle/>
          <a:p>
            <a:pPr algn="ctr"/>
            <a:r>
              <a:rPr lang="en-US" b="1" dirty="0" smtClean="0">
                <a:solidFill>
                  <a:srgbClr val="7030A0"/>
                </a:solidFill>
              </a:rPr>
              <a:t>3</a:t>
            </a:r>
            <a:endParaRPr lang="en-US" b="1" dirty="0">
              <a:solidFill>
                <a:srgbClr val="7030A0"/>
              </a:solidFill>
            </a:endParaRPr>
          </a:p>
        </p:txBody>
      </p:sp>
      <p:cxnSp>
        <p:nvCxnSpPr>
          <p:cNvPr id="49" name="Straight Arrow Connector 48"/>
          <p:cNvCxnSpPr>
            <a:endCxn id="6" idx="2"/>
          </p:cNvCxnSpPr>
          <p:nvPr/>
        </p:nvCxnSpPr>
        <p:spPr>
          <a:xfrm>
            <a:off x="3503239" y="2383585"/>
            <a:ext cx="2405212" cy="2207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flipV="1">
            <a:off x="3276312" y="3207122"/>
            <a:ext cx="1024041" cy="7158"/>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494072" y="4256977"/>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3303000" y="5713306"/>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422707" y="5631350"/>
            <a:ext cx="6204325" cy="400110"/>
          </a:xfrm>
          <a:prstGeom prst="rect">
            <a:avLst/>
          </a:prstGeom>
          <a:solidFill>
            <a:schemeClr val="bg1">
              <a:lumMod val="85000"/>
            </a:schemeClr>
          </a:solidFill>
        </p:spPr>
        <p:txBody>
          <a:bodyPr wrap="square" rtlCol="0">
            <a:spAutoFit/>
          </a:bodyPr>
          <a:lstStyle/>
          <a:p>
            <a:pPr algn="ctr"/>
            <a:r>
              <a:rPr lang="en-US" sz="2000" b="1" dirty="0" smtClean="0">
                <a:solidFill>
                  <a:srgbClr val="0070C0"/>
                </a:solidFill>
              </a:rPr>
              <a:t>Height of this tree is 4, as there are four levels (0…3).</a:t>
            </a:r>
            <a:endParaRPr lang="en-US" sz="2000" b="1" dirty="0">
              <a:solidFill>
                <a:srgbClr val="0070C0"/>
              </a:solidFill>
            </a:endParaRPr>
          </a:p>
        </p:txBody>
      </p:sp>
      <p:sp>
        <p:nvSpPr>
          <p:cNvPr id="54" name="TextBox 53"/>
          <p:cNvSpPr txBox="1"/>
          <p:nvPr/>
        </p:nvSpPr>
        <p:spPr>
          <a:xfrm>
            <a:off x="119241" y="4170788"/>
            <a:ext cx="3218959" cy="1077218"/>
          </a:xfrm>
          <a:prstGeom prst="rect">
            <a:avLst/>
          </a:prstGeom>
          <a:solidFill>
            <a:schemeClr val="bg1">
              <a:lumMod val="85000"/>
            </a:schemeClr>
          </a:solidFill>
        </p:spPr>
        <p:txBody>
          <a:bodyPr wrap="square" rtlCol="0">
            <a:spAutoFit/>
          </a:bodyPr>
          <a:lstStyle/>
          <a:p>
            <a:pPr algn="ctr"/>
            <a:r>
              <a:rPr lang="en-US" sz="1600" b="1" dirty="0" smtClean="0">
                <a:solidFill>
                  <a:srgbClr val="0070C0"/>
                </a:solidFill>
              </a:rPr>
              <a:t>Height of root A is 4;</a:t>
            </a:r>
          </a:p>
          <a:p>
            <a:pPr algn="ctr"/>
            <a:r>
              <a:rPr lang="en-US" sz="1600" b="1" dirty="0" smtClean="0">
                <a:solidFill>
                  <a:srgbClr val="0070C0"/>
                </a:solidFill>
              </a:rPr>
              <a:t>Height of nodes B, C, D is 3;</a:t>
            </a:r>
          </a:p>
          <a:p>
            <a:pPr algn="ctr"/>
            <a:r>
              <a:rPr lang="en-US" sz="1600" b="1" dirty="0" smtClean="0">
                <a:solidFill>
                  <a:srgbClr val="0070C0"/>
                </a:solidFill>
              </a:rPr>
              <a:t>Height of E, F, G, H, I, J is 2;</a:t>
            </a:r>
          </a:p>
          <a:p>
            <a:pPr algn="ctr"/>
            <a:r>
              <a:rPr lang="en-US" sz="1600" b="1" dirty="0" smtClean="0">
                <a:solidFill>
                  <a:srgbClr val="0070C0"/>
                </a:solidFill>
              </a:rPr>
              <a:t>Height of nodes K, L , M, N, O is 1.</a:t>
            </a:r>
            <a:endParaRPr lang="en-US" sz="1600" b="1" dirty="0">
              <a:solidFill>
                <a:srgbClr val="0070C0"/>
              </a:solidFill>
            </a:endParaRPr>
          </a:p>
        </p:txBody>
      </p:sp>
      <p:sp>
        <p:nvSpPr>
          <p:cNvPr id="55" name="Freeform 54"/>
          <p:cNvSpPr/>
          <p:nvPr/>
        </p:nvSpPr>
        <p:spPr>
          <a:xfrm>
            <a:off x="3465975" y="5224842"/>
            <a:ext cx="994187" cy="934948"/>
          </a:xfrm>
          <a:custGeom>
            <a:avLst/>
            <a:gdLst>
              <a:gd name="connsiteX0" fmla="*/ 355673 w 994187"/>
              <a:gd name="connsiteY0" fmla="*/ 20548 h 934948"/>
              <a:gd name="connsiteX1" fmla="*/ 355673 w 994187"/>
              <a:gd name="connsiteY1" fmla="*/ 20548 h 934948"/>
              <a:gd name="connsiteX2" fmla="*/ 222109 w 994187"/>
              <a:gd name="connsiteY2" fmla="*/ 82193 h 934948"/>
              <a:gd name="connsiteX3" fmla="*/ 232383 w 994187"/>
              <a:gd name="connsiteY3" fmla="*/ 821933 h 934948"/>
              <a:gd name="connsiteX4" fmla="*/ 633075 w 994187"/>
              <a:gd name="connsiteY4" fmla="*/ 934948 h 934948"/>
              <a:gd name="connsiteX5" fmla="*/ 972122 w 994187"/>
              <a:gd name="connsiteY5" fmla="*/ 678095 h 934948"/>
              <a:gd name="connsiteX6" fmla="*/ 694720 w 994187"/>
              <a:gd name="connsiteY6" fmla="*/ 61645 h 934948"/>
              <a:gd name="connsiteX7" fmla="*/ 489237 w 994187"/>
              <a:gd name="connsiteY7" fmla="*/ 0 h 934948"/>
              <a:gd name="connsiteX8" fmla="*/ 355673 w 994187"/>
              <a:gd name="connsiteY8" fmla="*/ 20548 h 93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187" h="934948">
                <a:moveTo>
                  <a:pt x="355673" y="20548"/>
                </a:moveTo>
                <a:lnTo>
                  <a:pt x="355673" y="20548"/>
                </a:lnTo>
                <a:cubicBezTo>
                  <a:pt x="311152" y="41096"/>
                  <a:pt x="254805" y="45650"/>
                  <a:pt x="222109" y="82193"/>
                </a:cubicBezTo>
                <a:cubicBezTo>
                  <a:pt x="-20221" y="353032"/>
                  <a:pt x="-127432" y="521103"/>
                  <a:pt x="232383" y="821933"/>
                </a:cubicBezTo>
                <a:cubicBezTo>
                  <a:pt x="338850" y="910946"/>
                  <a:pt x="499511" y="897276"/>
                  <a:pt x="633075" y="934948"/>
                </a:cubicBezTo>
                <a:cubicBezTo>
                  <a:pt x="746091" y="849330"/>
                  <a:pt x="914735" y="807747"/>
                  <a:pt x="972122" y="678095"/>
                </a:cubicBezTo>
                <a:cubicBezTo>
                  <a:pt x="1065438" y="467269"/>
                  <a:pt x="841691" y="169185"/>
                  <a:pt x="694720" y="61645"/>
                </a:cubicBezTo>
                <a:cubicBezTo>
                  <a:pt x="637009" y="19417"/>
                  <a:pt x="557731" y="20548"/>
                  <a:pt x="489237" y="0"/>
                </a:cubicBezTo>
                <a:lnTo>
                  <a:pt x="355673" y="2054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Freeform 55"/>
          <p:cNvSpPr/>
          <p:nvPr/>
        </p:nvSpPr>
        <p:spPr>
          <a:xfrm>
            <a:off x="5105913" y="5199155"/>
            <a:ext cx="1295144" cy="1005438"/>
          </a:xfrm>
          <a:custGeom>
            <a:avLst/>
            <a:gdLst>
              <a:gd name="connsiteX0" fmla="*/ 842481 w 1243173"/>
              <a:gd name="connsiteY0" fmla="*/ 233 h 1952323"/>
              <a:gd name="connsiteX1" fmla="*/ 842481 w 1243173"/>
              <a:gd name="connsiteY1" fmla="*/ 233 h 1952323"/>
              <a:gd name="connsiteX2" fmla="*/ 616450 w 1243173"/>
              <a:gd name="connsiteY2" fmla="*/ 102975 h 1952323"/>
              <a:gd name="connsiteX3" fmla="*/ 472612 w 1243173"/>
              <a:gd name="connsiteY3" fmla="*/ 267361 h 1952323"/>
              <a:gd name="connsiteX4" fmla="*/ 339048 w 1243173"/>
              <a:gd name="connsiteY4" fmla="*/ 657779 h 1952323"/>
              <a:gd name="connsiteX5" fmla="*/ 0 w 1243173"/>
              <a:gd name="connsiteY5" fmla="*/ 1500260 h 1952323"/>
              <a:gd name="connsiteX6" fmla="*/ 205483 w 1243173"/>
              <a:gd name="connsiteY6" fmla="*/ 1921500 h 1952323"/>
              <a:gd name="connsiteX7" fmla="*/ 400692 w 1243173"/>
              <a:gd name="connsiteY7" fmla="*/ 1952323 h 1952323"/>
              <a:gd name="connsiteX8" fmla="*/ 575353 w 1243173"/>
              <a:gd name="connsiteY8" fmla="*/ 1890678 h 1952323"/>
              <a:gd name="connsiteX9" fmla="*/ 780836 w 1243173"/>
              <a:gd name="connsiteY9" fmla="*/ 1531082 h 1952323"/>
              <a:gd name="connsiteX10" fmla="*/ 914400 w 1243173"/>
              <a:gd name="connsiteY10" fmla="*/ 1161213 h 1952323"/>
              <a:gd name="connsiteX11" fmla="*/ 1243173 w 1243173"/>
              <a:gd name="connsiteY11" fmla="*/ 411199 h 1952323"/>
              <a:gd name="connsiteX12" fmla="*/ 1119883 w 1243173"/>
              <a:gd name="connsiteY12" fmla="*/ 61878 h 1952323"/>
              <a:gd name="connsiteX13" fmla="*/ 832207 w 1243173"/>
              <a:gd name="connsiteY13" fmla="*/ 233 h 1952323"/>
              <a:gd name="connsiteX14" fmla="*/ 842481 w 1243173"/>
              <a:gd name="connsiteY14" fmla="*/ 233 h 195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3173" h="1952323">
                <a:moveTo>
                  <a:pt x="842481" y="233"/>
                </a:moveTo>
                <a:lnTo>
                  <a:pt x="842481" y="233"/>
                </a:lnTo>
                <a:cubicBezTo>
                  <a:pt x="767137" y="34480"/>
                  <a:pt x="683543" y="54519"/>
                  <a:pt x="616450" y="102975"/>
                </a:cubicBezTo>
                <a:cubicBezTo>
                  <a:pt x="557424" y="145605"/>
                  <a:pt x="512085" y="206179"/>
                  <a:pt x="472612" y="267361"/>
                </a:cubicBezTo>
                <a:cubicBezTo>
                  <a:pt x="424262" y="342304"/>
                  <a:pt x="361786" y="600121"/>
                  <a:pt x="339048" y="657779"/>
                </a:cubicBezTo>
                <a:cubicBezTo>
                  <a:pt x="-149019" y="1895376"/>
                  <a:pt x="336345" y="547285"/>
                  <a:pt x="0" y="1500260"/>
                </a:cubicBezTo>
                <a:cubicBezTo>
                  <a:pt x="41829" y="1702431"/>
                  <a:pt x="4946" y="1830346"/>
                  <a:pt x="205483" y="1921500"/>
                </a:cubicBezTo>
                <a:cubicBezTo>
                  <a:pt x="265454" y="1948760"/>
                  <a:pt x="335622" y="1942049"/>
                  <a:pt x="400692" y="1952323"/>
                </a:cubicBezTo>
                <a:cubicBezTo>
                  <a:pt x="458912" y="1931775"/>
                  <a:pt x="524237" y="1925305"/>
                  <a:pt x="575353" y="1890678"/>
                </a:cubicBezTo>
                <a:cubicBezTo>
                  <a:pt x="748221" y="1773574"/>
                  <a:pt x="719111" y="1713009"/>
                  <a:pt x="780836" y="1531082"/>
                </a:cubicBezTo>
                <a:cubicBezTo>
                  <a:pt x="822952" y="1406950"/>
                  <a:pt x="861560" y="1281173"/>
                  <a:pt x="914400" y="1161213"/>
                </a:cubicBezTo>
                <a:cubicBezTo>
                  <a:pt x="1291862" y="304272"/>
                  <a:pt x="1060612" y="981703"/>
                  <a:pt x="1243173" y="411199"/>
                </a:cubicBezTo>
                <a:cubicBezTo>
                  <a:pt x="1202076" y="294759"/>
                  <a:pt x="1193564" y="160966"/>
                  <a:pt x="1119883" y="61878"/>
                </a:cubicBezTo>
                <a:cubicBezTo>
                  <a:pt x="1086816" y="17408"/>
                  <a:pt x="894780" y="5046"/>
                  <a:pt x="832207" y="233"/>
                </a:cubicBezTo>
                <a:cubicBezTo>
                  <a:pt x="825378" y="-292"/>
                  <a:pt x="840769" y="233"/>
                  <a:pt x="842481" y="233"/>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Freeform 56"/>
          <p:cNvSpPr/>
          <p:nvPr/>
        </p:nvSpPr>
        <p:spPr>
          <a:xfrm>
            <a:off x="6254274" y="5252733"/>
            <a:ext cx="908586" cy="886509"/>
          </a:xfrm>
          <a:custGeom>
            <a:avLst/>
            <a:gdLst>
              <a:gd name="connsiteX0" fmla="*/ 394878 w 908586"/>
              <a:gd name="connsiteY0" fmla="*/ 2931 h 886509"/>
              <a:gd name="connsiteX1" fmla="*/ 394878 w 908586"/>
              <a:gd name="connsiteY1" fmla="*/ 2931 h 886509"/>
              <a:gd name="connsiteX2" fmla="*/ 148298 w 908586"/>
              <a:gd name="connsiteY2" fmla="*/ 74851 h 886509"/>
              <a:gd name="connsiteX3" fmla="*/ 209943 w 908586"/>
              <a:gd name="connsiteY3" fmla="*/ 773493 h 886509"/>
              <a:gd name="connsiteX4" fmla="*/ 610635 w 908586"/>
              <a:gd name="connsiteY4" fmla="*/ 886509 h 886509"/>
              <a:gd name="connsiteX5" fmla="*/ 744199 w 908586"/>
              <a:gd name="connsiteY5" fmla="*/ 865961 h 886509"/>
              <a:gd name="connsiteX6" fmla="*/ 816118 w 908586"/>
              <a:gd name="connsiteY6" fmla="*/ 804316 h 886509"/>
              <a:gd name="connsiteX7" fmla="*/ 836667 w 908586"/>
              <a:gd name="connsiteY7" fmla="*/ 773493 h 886509"/>
              <a:gd name="connsiteX8" fmla="*/ 867489 w 908586"/>
              <a:gd name="connsiteY8" fmla="*/ 752945 h 886509"/>
              <a:gd name="connsiteX9" fmla="*/ 908586 w 908586"/>
              <a:gd name="connsiteY9" fmla="*/ 670752 h 886509"/>
              <a:gd name="connsiteX10" fmla="*/ 877763 w 908586"/>
              <a:gd name="connsiteY10" fmla="*/ 465269 h 886509"/>
              <a:gd name="connsiteX11" fmla="*/ 867489 w 908586"/>
              <a:gd name="connsiteY11" fmla="*/ 270060 h 886509"/>
              <a:gd name="connsiteX12" fmla="*/ 846941 w 908586"/>
              <a:gd name="connsiteY12" fmla="*/ 239237 h 886509"/>
              <a:gd name="connsiteX13" fmla="*/ 795570 w 908586"/>
              <a:gd name="connsiteY13" fmla="*/ 187866 h 886509"/>
              <a:gd name="connsiteX14" fmla="*/ 764747 w 908586"/>
              <a:gd name="connsiteY14" fmla="*/ 136496 h 886509"/>
              <a:gd name="connsiteX15" fmla="*/ 754473 w 908586"/>
              <a:gd name="connsiteY15" fmla="*/ 105673 h 886509"/>
              <a:gd name="connsiteX16" fmla="*/ 703102 w 908586"/>
              <a:gd name="connsiteY16" fmla="*/ 54302 h 886509"/>
              <a:gd name="connsiteX17" fmla="*/ 641458 w 908586"/>
              <a:gd name="connsiteY17" fmla="*/ 13206 h 886509"/>
              <a:gd name="connsiteX18" fmla="*/ 394878 w 908586"/>
              <a:gd name="connsiteY18" fmla="*/ 2931 h 88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586" h="886509">
                <a:moveTo>
                  <a:pt x="394878" y="2931"/>
                </a:moveTo>
                <a:lnTo>
                  <a:pt x="394878" y="2931"/>
                </a:lnTo>
                <a:cubicBezTo>
                  <a:pt x="312685" y="26904"/>
                  <a:pt x="216360" y="22909"/>
                  <a:pt x="148298" y="74851"/>
                </a:cubicBezTo>
                <a:cubicBezTo>
                  <a:pt x="-101423" y="265428"/>
                  <a:pt x="-4879" y="565953"/>
                  <a:pt x="209943" y="773493"/>
                </a:cubicBezTo>
                <a:cubicBezTo>
                  <a:pt x="309749" y="869916"/>
                  <a:pt x="477071" y="848837"/>
                  <a:pt x="610635" y="886509"/>
                </a:cubicBezTo>
                <a:cubicBezTo>
                  <a:pt x="655156" y="879660"/>
                  <a:pt x="700984" y="878671"/>
                  <a:pt x="744199" y="865961"/>
                </a:cubicBezTo>
                <a:cubicBezTo>
                  <a:pt x="759217" y="861544"/>
                  <a:pt x="805178" y="817444"/>
                  <a:pt x="816118" y="804316"/>
                </a:cubicBezTo>
                <a:cubicBezTo>
                  <a:pt x="824023" y="794830"/>
                  <a:pt x="827935" y="782225"/>
                  <a:pt x="836667" y="773493"/>
                </a:cubicBezTo>
                <a:cubicBezTo>
                  <a:pt x="845398" y="764762"/>
                  <a:pt x="857215" y="759794"/>
                  <a:pt x="867489" y="752945"/>
                </a:cubicBezTo>
                <a:cubicBezTo>
                  <a:pt x="881438" y="732021"/>
                  <a:pt x="908586" y="695883"/>
                  <a:pt x="908586" y="670752"/>
                </a:cubicBezTo>
                <a:cubicBezTo>
                  <a:pt x="908586" y="581556"/>
                  <a:pt x="895728" y="537129"/>
                  <a:pt x="877763" y="465269"/>
                </a:cubicBezTo>
                <a:cubicBezTo>
                  <a:pt x="874338" y="400199"/>
                  <a:pt x="876293" y="334622"/>
                  <a:pt x="867489" y="270060"/>
                </a:cubicBezTo>
                <a:cubicBezTo>
                  <a:pt x="865821" y="257825"/>
                  <a:pt x="855072" y="248530"/>
                  <a:pt x="846941" y="239237"/>
                </a:cubicBezTo>
                <a:cubicBezTo>
                  <a:pt x="830994" y="221012"/>
                  <a:pt x="795570" y="187866"/>
                  <a:pt x="795570" y="187866"/>
                </a:cubicBezTo>
                <a:cubicBezTo>
                  <a:pt x="766465" y="100550"/>
                  <a:pt x="807058" y="207013"/>
                  <a:pt x="764747" y="136496"/>
                </a:cubicBezTo>
                <a:cubicBezTo>
                  <a:pt x="759175" y="127209"/>
                  <a:pt x="760971" y="114337"/>
                  <a:pt x="754473" y="105673"/>
                </a:cubicBezTo>
                <a:cubicBezTo>
                  <a:pt x="739943" y="86300"/>
                  <a:pt x="723251" y="67735"/>
                  <a:pt x="703102" y="54302"/>
                </a:cubicBezTo>
                <a:cubicBezTo>
                  <a:pt x="682554" y="40603"/>
                  <a:pt x="665674" y="18050"/>
                  <a:pt x="641458" y="13206"/>
                </a:cubicBezTo>
                <a:cubicBezTo>
                  <a:pt x="526281" y="-9831"/>
                  <a:pt x="435975" y="4644"/>
                  <a:pt x="394878" y="2931"/>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Freeform 57"/>
          <p:cNvSpPr/>
          <p:nvPr/>
        </p:nvSpPr>
        <p:spPr>
          <a:xfrm>
            <a:off x="7089000" y="5199156"/>
            <a:ext cx="880466" cy="934949"/>
          </a:xfrm>
          <a:custGeom>
            <a:avLst/>
            <a:gdLst>
              <a:gd name="connsiteX0" fmla="*/ 476923 w 880466"/>
              <a:gd name="connsiteY0" fmla="*/ 0 h 934949"/>
              <a:gd name="connsiteX1" fmla="*/ 476923 w 880466"/>
              <a:gd name="connsiteY1" fmla="*/ 0 h 934949"/>
              <a:gd name="connsiteX2" fmla="*/ 178972 w 880466"/>
              <a:gd name="connsiteY2" fmla="*/ 102742 h 934949"/>
              <a:gd name="connsiteX3" fmla="*/ 107053 w 880466"/>
              <a:gd name="connsiteY3" fmla="*/ 821933 h 934949"/>
              <a:gd name="connsiteX4" fmla="*/ 610487 w 880466"/>
              <a:gd name="connsiteY4" fmla="*/ 934949 h 934949"/>
              <a:gd name="connsiteX5" fmla="*/ 846792 w 880466"/>
              <a:gd name="connsiteY5" fmla="*/ 339048 h 934949"/>
              <a:gd name="connsiteX6" fmla="*/ 579664 w 880466"/>
              <a:gd name="connsiteY6" fmla="*/ 102742 h 934949"/>
              <a:gd name="connsiteX7" fmla="*/ 476923 w 880466"/>
              <a:gd name="connsiteY7" fmla="*/ 0 h 93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466" h="934949">
                <a:moveTo>
                  <a:pt x="476923" y="0"/>
                </a:moveTo>
                <a:lnTo>
                  <a:pt x="476923" y="0"/>
                </a:lnTo>
                <a:cubicBezTo>
                  <a:pt x="377606" y="34247"/>
                  <a:pt x="262101" y="38506"/>
                  <a:pt x="178972" y="102742"/>
                </a:cubicBezTo>
                <a:cubicBezTo>
                  <a:pt x="-10884" y="249449"/>
                  <a:pt x="-72591" y="642289"/>
                  <a:pt x="107053" y="821933"/>
                </a:cubicBezTo>
                <a:cubicBezTo>
                  <a:pt x="228667" y="943547"/>
                  <a:pt x="442676" y="897277"/>
                  <a:pt x="610487" y="934949"/>
                </a:cubicBezTo>
                <a:cubicBezTo>
                  <a:pt x="761680" y="761077"/>
                  <a:pt x="960607" y="626060"/>
                  <a:pt x="846792" y="339048"/>
                </a:cubicBezTo>
                <a:cubicBezTo>
                  <a:pt x="802969" y="228537"/>
                  <a:pt x="670114" y="179891"/>
                  <a:pt x="579664" y="102742"/>
                </a:cubicBezTo>
                <a:cubicBezTo>
                  <a:pt x="553608" y="80517"/>
                  <a:pt x="494046" y="17124"/>
                  <a:pt x="47692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Freeform 58"/>
          <p:cNvSpPr/>
          <p:nvPr/>
        </p:nvSpPr>
        <p:spPr>
          <a:xfrm>
            <a:off x="8080818" y="5224842"/>
            <a:ext cx="891129" cy="883578"/>
          </a:xfrm>
          <a:custGeom>
            <a:avLst/>
            <a:gdLst>
              <a:gd name="connsiteX0" fmla="*/ 325215 w 891129"/>
              <a:gd name="connsiteY0" fmla="*/ 30822 h 883578"/>
              <a:gd name="connsiteX1" fmla="*/ 325215 w 891129"/>
              <a:gd name="connsiteY1" fmla="*/ 30822 h 883578"/>
              <a:gd name="connsiteX2" fmla="*/ 99183 w 891129"/>
              <a:gd name="connsiteY2" fmla="*/ 154112 h 883578"/>
              <a:gd name="connsiteX3" fmla="*/ 232747 w 891129"/>
              <a:gd name="connsiteY3" fmla="*/ 821933 h 883578"/>
              <a:gd name="connsiteX4" fmla="*/ 582069 w 891129"/>
              <a:gd name="connsiteY4" fmla="*/ 883578 h 883578"/>
              <a:gd name="connsiteX5" fmla="*/ 880019 w 891129"/>
              <a:gd name="connsiteY5" fmla="*/ 585627 h 883578"/>
              <a:gd name="connsiteX6" fmla="*/ 469053 w 891129"/>
              <a:gd name="connsiteY6" fmla="*/ 30822 h 883578"/>
              <a:gd name="connsiteX7" fmla="*/ 304666 w 891129"/>
              <a:gd name="connsiteY7" fmla="*/ 0 h 883578"/>
              <a:gd name="connsiteX8" fmla="*/ 273844 w 891129"/>
              <a:gd name="connsiteY8" fmla="*/ 20548 h 883578"/>
              <a:gd name="connsiteX9" fmla="*/ 325215 w 891129"/>
              <a:gd name="connsiteY9" fmla="*/ 30822 h 88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129" h="883578">
                <a:moveTo>
                  <a:pt x="325215" y="30822"/>
                </a:moveTo>
                <a:lnTo>
                  <a:pt x="325215" y="30822"/>
                </a:lnTo>
                <a:cubicBezTo>
                  <a:pt x="249871" y="71919"/>
                  <a:pt x="145744" y="82017"/>
                  <a:pt x="99183" y="154112"/>
                </a:cubicBezTo>
                <a:cubicBezTo>
                  <a:pt x="-63464" y="405953"/>
                  <a:pt x="-30908" y="657148"/>
                  <a:pt x="232747" y="821933"/>
                </a:cubicBezTo>
                <a:cubicBezTo>
                  <a:pt x="333014" y="884600"/>
                  <a:pt x="465628" y="863030"/>
                  <a:pt x="582069" y="883578"/>
                </a:cubicBezTo>
                <a:cubicBezTo>
                  <a:pt x="681386" y="784261"/>
                  <a:pt x="843961" y="721375"/>
                  <a:pt x="880019" y="585627"/>
                </a:cubicBezTo>
                <a:cubicBezTo>
                  <a:pt x="953209" y="310088"/>
                  <a:pt x="647523" y="120057"/>
                  <a:pt x="469053" y="30822"/>
                </a:cubicBezTo>
                <a:cubicBezTo>
                  <a:pt x="419188" y="5890"/>
                  <a:pt x="359462" y="10274"/>
                  <a:pt x="304666" y="0"/>
                </a:cubicBezTo>
                <a:lnTo>
                  <a:pt x="273844" y="20548"/>
                </a:lnTo>
                <a:lnTo>
                  <a:pt x="325215" y="30822"/>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80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par>
                                <p:cTn id="9" presetID="1" presetClass="emph" presetSubtype="1" nodeType="withEffect">
                                  <p:stCondLst>
                                    <p:cond delay="0"/>
                                  </p:stCondLst>
                                  <p:childTnLst>
                                    <p:set>
                                      <p:cBhvr>
                                        <p:cTn id="10" dur="indefinite"/>
                                        <p:tgtEl>
                                          <p:spTgt spid="7"/>
                                        </p:tgtEl>
                                        <p:attrNameLst>
                                          <p:attrName>fillcolor</p:attrName>
                                        </p:attrNameLst>
                                      </p:cBhvr>
                                      <p:to>
                                        <p:clrVal>
                                          <a:srgbClr val="00B0F0"/>
                                        </p:clrVal>
                                      </p:to>
                                    </p:set>
                                    <p:set>
                                      <p:cBhvr>
                                        <p:cTn id="11" dur="indefinite"/>
                                        <p:tgtEl>
                                          <p:spTgt spid="7"/>
                                        </p:tgtEl>
                                        <p:attrNameLst>
                                          <p:attrName>fill.type</p:attrName>
                                        </p:attrNameLst>
                                      </p:cBhvr>
                                      <p:to>
                                        <p:strVal val="solid"/>
                                      </p:to>
                                    </p:set>
                                    <p:set>
                                      <p:cBhvr>
                                        <p:cTn id="12" dur="indefinite"/>
                                        <p:tgtEl>
                                          <p:spTgt spid="7"/>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rgbClr val="00B0F0"/>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9"/>
                                        </p:tgtEl>
                                        <p:attrNameLst>
                                          <p:attrName>fillcolor</p:attrName>
                                        </p:attrNameLst>
                                      </p:cBhvr>
                                      <p:to>
                                        <p:clrVal>
                                          <a:srgbClr val="00B0F0"/>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par>
                                <p:cTn id="21" presetID="1" presetClass="emph" presetSubtype="1" nodeType="withEffect">
                                  <p:stCondLst>
                                    <p:cond delay="0"/>
                                  </p:stCondLst>
                                  <p:childTnLst>
                                    <p:set>
                                      <p:cBhvr>
                                        <p:cTn id="22" dur="indefinite"/>
                                        <p:tgtEl>
                                          <p:spTgt spid="12"/>
                                        </p:tgtEl>
                                        <p:attrNameLst>
                                          <p:attrName>fillcolor</p:attrName>
                                        </p:attrNameLst>
                                      </p:cBhvr>
                                      <p:to>
                                        <p:clrVal>
                                          <a:srgbClr val="00B0F0"/>
                                        </p:clrVal>
                                      </p:to>
                                    </p:set>
                                    <p:set>
                                      <p:cBhvr>
                                        <p:cTn id="23" dur="indefinite"/>
                                        <p:tgtEl>
                                          <p:spTgt spid="12"/>
                                        </p:tgtEl>
                                        <p:attrNameLst>
                                          <p:attrName>fill.type</p:attrName>
                                        </p:attrNameLst>
                                      </p:cBhvr>
                                      <p:to>
                                        <p:strVal val="solid"/>
                                      </p:to>
                                    </p:set>
                                    <p:set>
                                      <p:cBhvr>
                                        <p:cTn id="24" dur="indefinite"/>
                                        <p:tgtEl>
                                          <p:spTgt spid="12"/>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13"/>
                                        </p:tgtEl>
                                        <p:attrNameLst>
                                          <p:attrName>fillcolor</p:attrName>
                                        </p:attrNameLst>
                                      </p:cBhvr>
                                      <p:to>
                                        <p:clrVal>
                                          <a:srgbClr val="00B0F0"/>
                                        </p:clrVal>
                                      </p:to>
                                    </p:set>
                                    <p:set>
                                      <p:cBhvr>
                                        <p:cTn id="27" dur="indefinite"/>
                                        <p:tgtEl>
                                          <p:spTgt spid="13"/>
                                        </p:tgtEl>
                                        <p:attrNameLst>
                                          <p:attrName>fill.type</p:attrName>
                                        </p:attrNameLst>
                                      </p:cBhvr>
                                      <p:to>
                                        <p:strVal val="solid"/>
                                      </p:to>
                                    </p:set>
                                    <p:set>
                                      <p:cBhvr>
                                        <p:cTn id="28" dur="indefinite"/>
                                        <p:tgtEl>
                                          <p:spTgt spid="13"/>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4"/>
                                        </p:tgtEl>
                                        <p:attrNameLst>
                                          <p:attrName>fillcolor</p:attrName>
                                        </p:attrNameLst>
                                      </p:cBhvr>
                                      <p:to>
                                        <p:clrVal>
                                          <a:srgbClr val="00B0F0"/>
                                        </p:clrVal>
                                      </p:to>
                                    </p:set>
                                    <p:set>
                                      <p:cBhvr>
                                        <p:cTn id="31" dur="indefinite"/>
                                        <p:tgtEl>
                                          <p:spTgt spid="14"/>
                                        </p:tgtEl>
                                        <p:attrNameLst>
                                          <p:attrName>fill.type</p:attrName>
                                        </p:attrNameLst>
                                      </p:cBhvr>
                                      <p:to>
                                        <p:strVal val="solid"/>
                                      </p:to>
                                    </p:set>
                                    <p:set>
                                      <p:cBhvr>
                                        <p:cTn id="32" dur="indefinite"/>
                                        <p:tgtEl>
                                          <p:spTgt spid="14"/>
                                        </p:tgtEl>
                                        <p:attrNameLst>
                                          <p:attrName>fill.on</p:attrName>
                                        </p:attrNameLst>
                                      </p:cBhvr>
                                      <p:to>
                                        <p:strVal val="true"/>
                                      </p:to>
                                    </p:set>
                                  </p:childTnLst>
                                </p:cTn>
                              </p:par>
                              <p:par>
                                <p:cTn id="33" presetID="1" presetClass="emph" presetSubtype="1" nodeType="withEffect">
                                  <p:stCondLst>
                                    <p:cond delay="0"/>
                                  </p:stCondLst>
                                  <p:childTnLst>
                                    <p:set>
                                      <p:cBhvr>
                                        <p:cTn id="34" dur="indefinite"/>
                                        <p:tgtEl>
                                          <p:spTgt spid="15"/>
                                        </p:tgtEl>
                                        <p:attrNameLst>
                                          <p:attrName>fillcolor</p:attrName>
                                        </p:attrNameLst>
                                      </p:cBhvr>
                                      <p:to>
                                        <p:clrVal>
                                          <a:srgbClr val="00B0F0"/>
                                        </p:clrVal>
                                      </p:to>
                                    </p:set>
                                    <p:set>
                                      <p:cBhvr>
                                        <p:cTn id="35" dur="indefinite"/>
                                        <p:tgtEl>
                                          <p:spTgt spid="15"/>
                                        </p:tgtEl>
                                        <p:attrNameLst>
                                          <p:attrName>fill.type</p:attrName>
                                        </p:attrNameLst>
                                      </p:cBhvr>
                                      <p:to>
                                        <p:strVal val="solid"/>
                                      </p:to>
                                    </p:set>
                                    <p:set>
                                      <p:cBhvr>
                                        <p:cTn id="36" dur="indefinite"/>
                                        <p:tgtEl>
                                          <p:spTgt spid="15"/>
                                        </p:tgtEl>
                                        <p:attrNameLst>
                                          <p:attrName>fill.on</p:attrName>
                                        </p:attrNameLst>
                                      </p:cBhvr>
                                      <p:to>
                                        <p:strVal val="true"/>
                                      </p:to>
                                    </p:set>
                                  </p:childTnLst>
                                </p:cTn>
                              </p:par>
                              <p:par>
                                <p:cTn id="37" presetID="1" presetClass="emph" presetSubtype="1" nodeType="withEffect">
                                  <p:stCondLst>
                                    <p:cond delay="0"/>
                                  </p:stCondLst>
                                  <p:childTnLst>
                                    <p:set>
                                      <p:cBhvr>
                                        <p:cTn id="38" dur="indefinite"/>
                                        <p:tgtEl>
                                          <p:spTgt spid="11"/>
                                        </p:tgtEl>
                                        <p:attrNameLst>
                                          <p:attrName>fillcolor</p:attrName>
                                        </p:attrNameLst>
                                      </p:cBhvr>
                                      <p:to>
                                        <p:clrVal>
                                          <a:srgbClr val="00B0F0"/>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par>
                                <p:cTn id="41" presetID="1" presetClass="emph" presetSubtype="1" nodeType="withEffect">
                                  <p:stCondLst>
                                    <p:cond delay="0"/>
                                  </p:stCondLst>
                                  <p:childTnLst>
                                    <p:set>
                                      <p:cBhvr>
                                        <p:cTn id="42" dur="indefinite"/>
                                        <p:tgtEl>
                                          <p:spTgt spid="10"/>
                                        </p:tgtEl>
                                        <p:attrNameLst>
                                          <p:attrName>fillcolor</p:attrName>
                                        </p:attrNameLst>
                                      </p:cBhvr>
                                      <p:to>
                                        <p:clrVal>
                                          <a:srgbClr val="00B0F0"/>
                                        </p:clrVal>
                                      </p:to>
                                    </p:set>
                                    <p:set>
                                      <p:cBhvr>
                                        <p:cTn id="43" dur="indefinite"/>
                                        <p:tgtEl>
                                          <p:spTgt spid="10"/>
                                        </p:tgtEl>
                                        <p:attrNameLst>
                                          <p:attrName>fill.type</p:attrName>
                                        </p:attrNameLst>
                                      </p:cBhvr>
                                      <p:to>
                                        <p:strVal val="solid"/>
                                      </p:to>
                                    </p:set>
                                    <p:set>
                                      <p:cBhvr>
                                        <p:cTn id="44" dur="indefinite"/>
                                        <p:tgtEl>
                                          <p:spTgt spid="10"/>
                                        </p:tgtEl>
                                        <p:attrNameLst>
                                          <p:attrName>fill.on</p:attrName>
                                        </p:attrNameLst>
                                      </p:cBhvr>
                                      <p:to>
                                        <p:strVal val="true"/>
                                      </p:to>
                                    </p:set>
                                  </p:childTnLst>
                                </p:cTn>
                              </p:par>
                              <p:par>
                                <p:cTn id="45" presetID="1" presetClass="emph" presetSubtype="1" nodeType="withEffect">
                                  <p:stCondLst>
                                    <p:cond delay="0"/>
                                  </p:stCondLst>
                                  <p:childTnLst>
                                    <p:set>
                                      <p:cBhvr>
                                        <p:cTn id="46" dur="indefinite"/>
                                        <p:tgtEl>
                                          <p:spTgt spid="16"/>
                                        </p:tgtEl>
                                        <p:attrNameLst>
                                          <p:attrName>fillcolor</p:attrName>
                                        </p:attrNameLst>
                                      </p:cBhvr>
                                      <p:to>
                                        <p:clrVal>
                                          <a:srgbClr val="00B0F0"/>
                                        </p:clrVal>
                                      </p:to>
                                    </p:set>
                                    <p:set>
                                      <p:cBhvr>
                                        <p:cTn id="47" dur="indefinite"/>
                                        <p:tgtEl>
                                          <p:spTgt spid="16"/>
                                        </p:tgtEl>
                                        <p:attrNameLst>
                                          <p:attrName>fill.type</p:attrName>
                                        </p:attrNameLst>
                                      </p:cBhvr>
                                      <p:to>
                                        <p:strVal val="solid"/>
                                      </p:to>
                                    </p:set>
                                    <p:set>
                                      <p:cBhvr>
                                        <p:cTn id="48" dur="indefinite"/>
                                        <p:tgtEl>
                                          <p:spTgt spid="1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18"/>
                                        </p:tgtEl>
                                        <p:attrNameLst>
                                          <p:attrName>fillcolor</p:attrName>
                                        </p:attrNameLst>
                                      </p:cBhvr>
                                      <p:to>
                                        <p:clrVal>
                                          <a:srgbClr val="00B0F0"/>
                                        </p:clrVal>
                                      </p:to>
                                    </p:set>
                                    <p:set>
                                      <p:cBhvr>
                                        <p:cTn id="51" dur="indefinite"/>
                                        <p:tgtEl>
                                          <p:spTgt spid="18"/>
                                        </p:tgtEl>
                                        <p:attrNameLst>
                                          <p:attrName>fill.type</p:attrName>
                                        </p:attrNameLst>
                                      </p:cBhvr>
                                      <p:to>
                                        <p:strVal val="solid"/>
                                      </p:to>
                                    </p:set>
                                    <p:set>
                                      <p:cBhvr>
                                        <p:cTn id="52" dur="indefinite"/>
                                        <p:tgtEl>
                                          <p:spTgt spid="18"/>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17"/>
                                        </p:tgtEl>
                                        <p:attrNameLst>
                                          <p:attrName>fillcolor</p:attrName>
                                        </p:attrNameLst>
                                      </p:cBhvr>
                                      <p:to>
                                        <p:clrVal>
                                          <a:srgbClr val="00B0F0"/>
                                        </p:clrVal>
                                      </p:to>
                                    </p:set>
                                    <p:set>
                                      <p:cBhvr>
                                        <p:cTn id="55" dur="indefinite"/>
                                        <p:tgtEl>
                                          <p:spTgt spid="17"/>
                                        </p:tgtEl>
                                        <p:attrNameLst>
                                          <p:attrName>fill.type</p:attrName>
                                        </p:attrNameLst>
                                      </p:cBhvr>
                                      <p:to>
                                        <p:strVal val="solid"/>
                                      </p:to>
                                    </p:set>
                                    <p:set>
                                      <p:cBhvr>
                                        <p:cTn id="56" dur="indefinite"/>
                                        <p:tgtEl>
                                          <p:spTgt spid="17"/>
                                        </p:tgtEl>
                                        <p:attrNameLst>
                                          <p:attrName>fill.on</p:attrName>
                                        </p:attrNameLst>
                                      </p:cBhvr>
                                      <p:to>
                                        <p:strVal val="true"/>
                                      </p:to>
                                    </p:set>
                                  </p:childTnLst>
                                </p:cTn>
                              </p:par>
                              <p:par>
                                <p:cTn id="57" presetID="1" presetClass="emph" presetSubtype="1" nodeType="withEffect">
                                  <p:stCondLst>
                                    <p:cond delay="0"/>
                                  </p:stCondLst>
                                  <p:childTnLst>
                                    <p:set>
                                      <p:cBhvr>
                                        <p:cTn id="58" dur="indefinite"/>
                                        <p:tgtEl>
                                          <p:spTgt spid="20"/>
                                        </p:tgtEl>
                                        <p:attrNameLst>
                                          <p:attrName>fillcolor</p:attrName>
                                        </p:attrNameLst>
                                      </p:cBhvr>
                                      <p:to>
                                        <p:clrVal>
                                          <a:srgbClr val="00B0F0"/>
                                        </p:clrVal>
                                      </p:to>
                                    </p:set>
                                    <p:set>
                                      <p:cBhvr>
                                        <p:cTn id="59" dur="indefinite"/>
                                        <p:tgtEl>
                                          <p:spTgt spid="20"/>
                                        </p:tgtEl>
                                        <p:attrNameLst>
                                          <p:attrName>fill.type</p:attrName>
                                        </p:attrNameLst>
                                      </p:cBhvr>
                                      <p:to>
                                        <p:strVal val="solid"/>
                                      </p:to>
                                    </p:set>
                                    <p:set>
                                      <p:cBhvr>
                                        <p:cTn id="60" dur="indefinite"/>
                                        <p:tgtEl>
                                          <p:spTgt spid="20"/>
                                        </p:tgtEl>
                                        <p:attrNameLst>
                                          <p:attrName>fill.on</p:attrName>
                                        </p:attrNameLst>
                                      </p:cBhvr>
                                      <p:to>
                                        <p:strVal val="true"/>
                                      </p:to>
                                    </p:set>
                                  </p:childTnLst>
                                </p:cTn>
                              </p:par>
                              <p:par>
                                <p:cTn id="61" presetID="1" presetClass="emph" presetSubtype="1" nodeType="withEffect">
                                  <p:stCondLst>
                                    <p:cond delay="0"/>
                                  </p:stCondLst>
                                  <p:childTnLst>
                                    <p:set>
                                      <p:cBhvr>
                                        <p:cTn id="62" dur="indefinite"/>
                                        <p:tgtEl>
                                          <p:spTgt spid="19"/>
                                        </p:tgtEl>
                                        <p:attrNameLst>
                                          <p:attrName>fillcolor</p:attrName>
                                        </p:attrNameLst>
                                      </p:cBhvr>
                                      <p:to>
                                        <p:clrVal>
                                          <a:srgbClr val="00B0F0"/>
                                        </p:clrVal>
                                      </p:to>
                                    </p:set>
                                    <p:set>
                                      <p:cBhvr>
                                        <p:cTn id="63" dur="indefinite"/>
                                        <p:tgtEl>
                                          <p:spTgt spid="19"/>
                                        </p:tgtEl>
                                        <p:attrNameLst>
                                          <p:attrName>fill.type</p:attrName>
                                        </p:attrNameLst>
                                      </p:cBhvr>
                                      <p:to>
                                        <p:strVal val="solid"/>
                                      </p:to>
                                    </p:set>
                                    <p:set>
                                      <p:cBhvr>
                                        <p:cTn id="64" dur="indefinite"/>
                                        <p:tgtEl>
                                          <p:spTgt spid="19"/>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6"/>
                                        </p:tgtEl>
                                        <p:attrNameLst>
                                          <p:attrName>fillcolor</p:attrName>
                                        </p:attrNameLst>
                                      </p:cBhvr>
                                      <p:to>
                                        <p:clrVal>
                                          <a:srgbClr val="C55A11"/>
                                        </p:clrVal>
                                      </p:to>
                                    </p:set>
                                    <p:set>
                                      <p:cBhvr>
                                        <p:cTn id="69" dur="indefinite"/>
                                        <p:tgtEl>
                                          <p:spTgt spid="6"/>
                                        </p:tgtEl>
                                        <p:attrNameLst>
                                          <p:attrName>fill.type</p:attrName>
                                        </p:attrNameLst>
                                      </p:cBhvr>
                                      <p:to>
                                        <p:strVal val="solid"/>
                                      </p:to>
                                    </p:set>
                                    <p:set>
                                      <p:cBhvr>
                                        <p:cTn id="70" dur="indefinite"/>
                                        <p:tgtEl>
                                          <p:spTgt spid="6"/>
                                        </p:tgtEl>
                                        <p:attrNameLst>
                                          <p:attrName>fill.on</p:attrName>
                                        </p:attrNameLst>
                                      </p:cBhvr>
                                      <p:to>
                                        <p:strVal val="true"/>
                                      </p:to>
                                    </p:set>
                                  </p:childTnLst>
                                </p:cTn>
                              </p:par>
                              <p:par>
                                <p:cTn id="71" presetID="1" presetClass="emph" presetSubtype="1" nodeType="withEffect">
                                  <p:stCondLst>
                                    <p:cond delay="0"/>
                                  </p:stCondLst>
                                  <p:childTnLst>
                                    <p:set>
                                      <p:cBhvr>
                                        <p:cTn id="72" dur="indefinite"/>
                                        <p:tgtEl>
                                          <p:spTgt spid="7"/>
                                        </p:tgtEl>
                                        <p:attrNameLst>
                                          <p:attrName>fillcolor</p:attrName>
                                        </p:attrNameLst>
                                      </p:cBhvr>
                                      <p:to>
                                        <p:clrVal>
                                          <a:srgbClr val="00B050"/>
                                        </p:clrVal>
                                      </p:to>
                                    </p:set>
                                    <p:set>
                                      <p:cBhvr>
                                        <p:cTn id="73" dur="indefinite"/>
                                        <p:tgtEl>
                                          <p:spTgt spid="7"/>
                                        </p:tgtEl>
                                        <p:attrNameLst>
                                          <p:attrName>fill.type</p:attrName>
                                        </p:attrNameLst>
                                      </p:cBhvr>
                                      <p:to>
                                        <p:strVal val="solid"/>
                                      </p:to>
                                    </p:set>
                                    <p:set>
                                      <p:cBhvr>
                                        <p:cTn id="74" dur="indefinite"/>
                                        <p:tgtEl>
                                          <p:spTgt spid="7"/>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8"/>
                                        </p:tgtEl>
                                        <p:attrNameLst>
                                          <p:attrName>fillcolor</p:attrName>
                                        </p:attrNameLst>
                                      </p:cBhvr>
                                      <p:to>
                                        <p:clrVal>
                                          <a:srgbClr val="00B050"/>
                                        </p:clrVal>
                                      </p:to>
                                    </p:set>
                                    <p:set>
                                      <p:cBhvr>
                                        <p:cTn id="77" dur="indefinite"/>
                                        <p:tgtEl>
                                          <p:spTgt spid="8"/>
                                        </p:tgtEl>
                                        <p:attrNameLst>
                                          <p:attrName>fill.type</p:attrName>
                                        </p:attrNameLst>
                                      </p:cBhvr>
                                      <p:to>
                                        <p:strVal val="solid"/>
                                      </p:to>
                                    </p:set>
                                    <p:set>
                                      <p:cBhvr>
                                        <p:cTn id="78" dur="indefinite"/>
                                        <p:tgtEl>
                                          <p:spTgt spid="8"/>
                                        </p:tgtEl>
                                        <p:attrNameLst>
                                          <p:attrName>fill.on</p:attrName>
                                        </p:attrNameLst>
                                      </p:cBhvr>
                                      <p:to>
                                        <p:strVal val="true"/>
                                      </p:to>
                                    </p:set>
                                  </p:childTnLst>
                                </p:cTn>
                              </p:par>
                              <p:par>
                                <p:cTn id="79" presetID="1" presetClass="emph" presetSubtype="1" nodeType="withEffect">
                                  <p:stCondLst>
                                    <p:cond delay="0"/>
                                  </p:stCondLst>
                                  <p:childTnLst>
                                    <p:set>
                                      <p:cBhvr>
                                        <p:cTn id="80" dur="indefinite"/>
                                        <p:tgtEl>
                                          <p:spTgt spid="9"/>
                                        </p:tgtEl>
                                        <p:attrNameLst>
                                          <p:attrName>fillcolor</p:attrName>
                                        </p:attrNameLst>
                                      </p:cBhvr>
                                      <p:to>
                                        <p:clrVal>
                                          <a:srgbClr val="00B050"/>
                                        </p:clrVal>
                                      </p:to>
                                    </p:set>
                                    <p:set>
                                      <p:cBhvr>
                                        <p:cTn id="81" dur="indefinite"/>
                                        <p:tgtEl>
                                          <p:spTgt spid="9"/>
                                        </p:tgtEl>
                                        <p:attrNameLst>
                                          <p:attrName>fill.type</p:attrName>
                                        </p:attrNameLst>
                                      </p:cBhvr>
                                      <p:to>
                                        <p:strVal val="solid"/>
                                      </p:to>
                                    </p:set>
                                    <p:set>
                                      <p:cBhvr>
                                        <p:cTn id="82" dur="indefinite"/>
                                        <p:tgtEl>
                                          <p:spTgt spid="9"/>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7"/>
                                        </p:tgtEl>
                                        <p:attrNameLst>
                                          <p:attrName>fillcolor</p:attrName>
                                        </p:attrNameLst>
                                      </p:cBhvr>
                                      <p:to>
                                        <p:clrVal>
                                          <a:srgbClr val="C55A11"/>
                                        </p:clrVal>
                                      </p:to>
                                    </p:set>
                                    <p:set>
                                      <p:cBhvr>
                                        <p:cTn id="87" dur="indefinite"/>
                                        <p:tgtEl>
                                          <p:spTgt spid="7"/>
                                        </p:tgtEl>
                                        <p:attrNameLst>
                                          <p:attrName>fill.type</p:attrName>
                                        </p:attrNameLst>
                                      </p:cBhvr>
                                      <p:to>
                                        <p:strVal val="solid"/>
                                      </p:to>
                                    </p:set>
                                    <p:set>
                                      <p:cBhvr>
                                        <p:cTn id="88" dur="indefinite"/>
                                        <p:tgtEl>
                                          <p:spTgt spid="7"/>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10"/>
                                        </p:tgtEl>
                                        <p:attrNameLst>
                                          <p:attrName>fillcolor</p:attrName>
                                        </p:attrNameLst>
                                      </p:cBhvr>
                                      <p:to>
                                        <p:clrVal>
                                          <a:srgbClr val="00B050"/>
                                        </p:clrVal>
                                      </p:to>
                                    </p:set>
                                    <p:set>
                                      <p:cBhvr>
                                        <p:cTn id="91" dur="indefinite"/>
                                        <p:tgtEl>
                                          <p:spTgt spid="10"/>
                                        </p:tgtEl>
                                        <p:attrNameLst>
                                          <p:attrName>fill.type</p:attrName>
                                        </p:attrNameLst>
                                      </p:cBhvr>
                                      <p:to>
                                        <p:strVal val="solid"/>
                                      </p:to>
                                    </p:set>
                                    <p:set>
                                      <p:cBhvr>
                                        <p:cTn id="92" dur="indefinite"/>
                                        <p:tgtEl>
                                          <p:spTgt spid="10"/>
                                        </p:tgtEl>
                                        <p:attrNameLst>
                                          <p:attrName>fill.on</p:attrName>
                                        </p:attrNameLst>
                                      </p:cBhvr>
                                      <p:to>
                                        <p:strVal val="true"/>
                                      </p:to>
                                    </p:set>
                                  </p:childTnLst>
                                </p:cTn>
                              </p:par>
                              <p:par>
                                <p:cTn id="93" presetID="1" presetClass="emph" presetSubtype="1" nodeType="withEffect">
                                  <p:stCondLst>
                                    <p:cond delay="0"/>
                                  </p:stCondLst>
                                  <p:childTnLst>
                                    <p:set>
                                      <p:cBhvr>
                                        <p:cTn id="94" dur="indefinite"/>
                                        <p:tgtEl>
                                          <p:spTgt spid="11"/>
                                        </p:tgtEl>
                                        <p:attrNameLst>
                                          <p:attrName>fillcolor</p:attrName>
                                        </p:attrNameLst>
                                      </p:cBhvr>
                                      <p:to>
                                        <p:clrVal>
                                          <a:srgbClr val="00B050"/>
                                        </p:clrVal>
                                      </p:to>
                                    </p:set>
                                    <p:set>
                                      <p:cBhvr>
                                        <p:cTn id="95" dur="indefinite"/>
                                        <p:tgtEl>
                                          <p:spTgt spid="11"/>
                                        </p:tgtEl>
                                        <p:attrNameLst>
                                          <p:attrName>fill.type</p:attrName>
                                        </p:attrNameLst>
                                      </p:cBhvr>
                                      <p:to>
                                        <p:strVal val="solid"/>
                                      </p:to>
                                    </p:set>
                                    <p:set>
                                      <p:cBhvr>
                                        <p:cTn id="96" dur="indefinite"/>
                                        <p:tgtEl>
                                          <p:spTgt spid="1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C55A11"/>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15"/>
                                        </p:tgtEl>
                                        <p:attrNameLst>
                                          <p:attrName>fillcolor</p:attrName>
                                        </p:attrNameLst>
                                      </p:cBhvr>
                                      <p:to>
                                        <p:clrVal>
                                          <a:srgbClr val="00B050"/>
                                        </p:clrVal>
                                      </p:to>
                                    </p:set>
                                    <p:set>
                                      <p:cBhvr>
                                        <p:cTn id="105" dur="indefinite"/>
                                        <p:tgtEl>
                                          <p:spTgt spid="15"/>
                                        </p:tgtEl>
                                        <p:attrNameLst>
                                          <p:attrName>fill.type</p:attrName>
                                        </p:attrNameLst>
                                      </p:cBhvr>
                                      <p:to>
                                        <p:strVal val="solid"/>
                                      </p:to>
                                    </p:set>
                                    <p:set>
                                      <p:cBhvr>
                                        <p:cTn id="106" dur="indefinite"/>
                                        <p:tgtEl>
                                          <p:spTgt spid="1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mph" presetSubtype="1" nodeType="clickEffect">
                                  <p:stCondLst>
                                    <p:cond delay="0"/>
                                  </p:stCondLst>
                                  <p:childTnLst>
                                    <p:set>
                                      <p:cBhvr>
                                        <p:cTn id="110" dur="indefinite"/>
                                        <p:tgtEl>
                                          <p:spTgt spid="9"/>
                                        </p:tgtEl>
                                        <p:attrNameLst>
                                          <p:attrName>fillcolor</p:attrName>
                                        </p:attrNameLst>
                                      </p:cBhvr>
                                      <p:to>
                                        <p:clrVal>
                                          <a:srgbClr val="C55A11"/>
                                        </p:clrVal>
                                      </p:to>
                                    </p:set>
                                    <p:set>
                                      <p:cBhvr>
                                        <p:cTn id="111" dur="indefinite"/>
                                        <p:tgtEl>
                                          <p:spTgt spid="9"/>
                                        </p:tgtEl>
                                        <p:attrNameLst>
                                          <p:attrName>fill.type</p:attrName>
                                        </p:attrNameLst>
                                      </p:cBhvr>
                                      <p:to>
                                        <p:strVal val="solid"/>
                                      </p:to>
                                    </p:set>
                                    <p:set>
                                      <p:cBhvr>
                                        <p:cTn id="112" dur="indefinite"/>
                                        <p:tgtEl>
                                          <p:spTgt spid="9"/>
                                        </p:tgtEl>
                                        <p:attrNameLst>
                                          <p:attrName>fill.on</p:attrName>
                                        </p:attrNameLst>
                                      </p:cBhvr>
                                      <p:to>
                                        <p:strVal val="true"/>
                                      </p:to>
                                    </p:set>
                                  </p:childTnLst>
                                </p:cTn>
                              </p:par>
                              <p:par>
                                <p:cTn id="113" presetID="1" presetClass="emph" presetSubtype="1" nodeType="withEffect">
                                  <p:stCondLst>
                                    <p:cond delay="0"/>
                                  </p:stCondLst>
                                  <p:childTnLst>
                                    <p:set>
                                      <p:cBhvr>
                                        <p:cTn id="114" dur="indefinite"/>
                                        <p:tgtEl>
                                          <p:spTgt spid="12"/>
                                        </p:tgtEl>
                                        <p:attrNameLst>
                                          <p:attrName>fillcolor</p:attrName>
                                        </p:attrNameLst>
                                      </p:cBhvr>
                                      <p:to>
                                        <p:clrVal>
                                          <a:srgbClr val="00B050"/>
                                        </p:clrVal>
                                      </p:to>
                                    </p:set>
                                    <p:set>
                                      <p:cBhvr>
                                        <p:cTn id="115" dur="indefinite"/>
                                        <p:tgtEl>
                                          <p:spTgt spid="12"/>
                                        </p:tgtEl>
                                        <p:attrNameLst>
                                          <p:attrName>fill.type</p:attrName>
                                        </p:attrNameLst>
                                      </p:cBhvr>
                                      <p:to>
                                        <p:strVal val="solid"/>
                                      </p:to>
                                    </p:set>
                                    <p:set>
                                      <p:cBhvr>
                                        <p:cTn id="116" dur="indefinite"/>
                                        <p:tgtEl>
                                          <p:spTgt spid="12"/>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13"/>
                                        </p:tgtEl>
                                        <p:attrNameLst>
                                          <p:attrName>fillcolor</p:attrName>
                                        </p:attrNameLst>
                                      </p:cBhvr>
                                      <p:to>
                                        <p:clrVal>
                                          <a:srgbClr val="00B050"/>
                                        </p:clrVal>
                                      </p:to>
                                    </p:set>
                                    <p:set>
                                      <p:cBhvr>
                                        <p:cTn id="119" dur="indefinite"/>
                                        <p:tgtEl>
                                          <p:spTgt spid="13"/>
                                        </p:tgtEl>
                                        <p:attrNameLst>
                                          <p:attrName>fill.type</p:attrName>
                                        </p:attrNameLst>
                                      </p:cBhvr>
                                      <p:to>
                                        <p:strVal val="solid"/>
                                      </p:to>
                                    </p:set>
                                    <p:set>
                                      <p:cBhvr>
                                        <p:cTn id="120" dur="indefinite"/>
                                        <p:tgtEl>
                                          <p:spTgt spid="13"/>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14"/>
                                        </p:tgtEl>
                                        <p:attrNameLst>
                                          <p:attrName>fillcolor</p:attrName>
                                        </p:attrNameLst>
                                      </p:cBhvr>
                                      <p:to>
                                        <p:clrVal>
                                          <a:srgbClr val="00B050"/>
                                        </p:clrVal>
                                      </p:to>
                                    </p:set>
                                    <p:set>
                                      <p:cBhvr>
                                        <p:cTn id="123" dur="indefinite"/>
                                        <p:tgtEl>
                                          <p:spTgt spid="14"/>
                                        </p:tgtEl>
                                        <p:attrNameLst>
                                          <p:attrName>fill.type</p:attrName>
                                        </p:attrNameLst>
                                      </p:cBhvr>
                                      <p:to>
                                        <p:strVal val="solid"/>
                                      </p:to>
                                    </p:set>
                                    <p:set>
                                      <p:cBhvr>
                                        <p:cTn id="124" dur="indefinite"/>
                                        <p:tgtEl>
                                          <p:spTgt spid="14"/>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0"/>
                                        </p:tgtEl>
                                        <p:attrNameLst>
                                          <p:attrName>fillcolor</p:attrName>
                                        </p:attrNameLst>
                                      </p:cBhvr>
                                      <p:to>
                                        <p:clrVal>
                                          <a:srgbClr val="C55A11"/>
                                        </p:clrVal>
                                      </p:to>
                                    </p:set>
                                    <p:set>
                                      <p:cBhvr>
                                        <p:cTn id="129" dur="indefinite"/>
                                        <p:tgtEl>
                                          <p:spTgt spid="10"/>
                                        </p:tgtEl>
                                        <p:attrNameLst>
                                          <p:attrName>fill.type</p:attrName>
                                        </p:attrNameLst>
                                      </p:cBhvr>
                                      <p:to>
                                        <p:strVal val="solid"/>
                                      </p:to>
                                    </p:set>
                                    <p:set>
                                      <p:cBhvr>
                                        <p:cTn id="130" dur="indefinite"/>
                                        <p:tgtEl>
                                          <p:spTgt spid="10"/>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16"/>
                                        </p:tgtEl>
                                        <p:attrNameLst>
                                          <p:attrName>fillcolor</p:attrName>
                                        </p:attrNameLst>
                                      </p:cBhvr>
                                      <p:to>
                                        <p:clrVal>
                                          <a:srgbClr val="00B050"/>
                                        </p:clrVal>
                                      </p:to>
                                    </p:set>
                                    <p:set>
                                      <p:cBhvr>
                                        <p:cTn id="133" dur="indefinite"/>
                                        <p:tgtEl>
                                          <p:spTgt spid="16"/>
                                        </p:tgtEl>
                                        <p:attrNameLst>
                                          <p:attrName>fill.type</p:attrName>
                                        </p:attrNameLst>
                                      </p:cBhvr>
                                      <p:to>
                                        <p:strVal val="solid"/>
                                      </p:to>
                                    </p:set>
                                    <p:set>
                                      <p:cBhvr>
                                        <p:cTn id="134" dur="indefinite"/>
                                        <p:tgtEl>
                                          <p:spTgt spid="16"/>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15"/>
                                        </p:tgtEl>
                                        <p:attrNameLst>
                                          <p:attrName>fillcolor</p:attrName>
                                        </p:attrNameLst>
                                      </p:cBhvr>
                                      <p:to>
                                        <p:clrVal>
                                          <a:srgbClr val="C55A11"/>
                                        </p:clrVal>
                                      </p:to>
                                    </p:set>
                                    <p:set>
                                      <p:cBhvr>
                                        <p:cTn id="139" dur="indefinite"/>
                                        <p:tgtEl>
                                          <p:spTgt spid="15"/>
                                        </p:tgtEl>
                                        <p:attrNameLst>
                                          <p:attrName>fill.type</p:attrName>
                                        </p:attrNameLst>
                                      </p:cBhvr>
                                      <p:to>
                                        <p:strVal val="solid"/>
                                      </p:to>
                                    </p:set>
                                    <p:set>
                                      <p:cBhvr>
                                        <p:cTn id="140" dur="indefinite"/>
                                        <p:tgtEl>
                                          <p:spTgt spid="15"/>
                                        </p:tgtEl>
                                        <p:attrNameLst>
                                          <p:attrName>fill.on</p:attrName>
                                        </p:attrNameLst>
                                      </p:cBhvr>
                                      <p:to>
                                        <p:strVal val="true"/>
                                      </p:to>
                                    </p:set>
                                  </p:childTnLst>
                                </p:cTn>
                              </p:par>
                              <p:par>
                                <p:cTn id="141" presetID="1" presetClass="emph" presetSubtype="1" nodeType="withEffect">
                                  <p:stCondLst>
                                    <p:cond delay="0"/>
                                  </p:stCondLst>
                                  <p:childTnLst>
                                    <p:set>
                                      <p:cBhvr>
                                        <p:cTn id="142" dur="indefinite"/>
                                        <p:tgtEl>
                                          <p:spTgt spid="17"/>
                                        </p:tgtEl>
                                        <p:attrNameLst>
                                          <p:attrName>fillcolor</p:attrName>
                                        </p:attrNameLst>
                                      </p:cBhvr>
                                      <p:to>
                                        <p:clrVal>
                                          <a:srgbClr val="00B050"/>
                                        </p:clrVal>
                                      </p:to>
                                    </p:set>
                                    <p:set>
                                      <p:cBhvr>
                                        <p:cTn id="143" dur="indefinite"/>
                                        <p:tgtEl>
                                          <p:spTgt spid="17"/>
                                        </p:tgtEl>
                                        <p:attrNameLst>
                                          <p:attrName>fill.type</p:attrName>
                                        </p:attrNameLst>
                                      </p:cBhvr>
                                      <p:to>
                                        <p:strVal val="solid"/>
                                      </p:to>
                                    </p:set>
                                    <p:set>
                                      <p:cBhvr>
                                        <p:cTn id="144" dur="indefinite"/>
                                        <p:tgtEl>
                                          <p:spTgt spid="17"/>
                                        </p:tgtEl>
                                        <p:attrNameLst>
                                          <p:attrName>fill.on</p:attrName>
                                        </p:attrNameLst>
                                      </p:cBhvr>
                                      <p:to>
                                        <p:strVal val="true"/>
                                      </p:to>
                                    </p:set>
                                  </p:childTnLst>
                                </p:cTn>
                              </p:par>
                              <p:par>
                                <p:cTn id="145" presetID="1" presetClass="emph" presetSubtype="1" nodeType="withEffect">
                                  <p:stCondLst>
                                    <p:cond delay="0"/>
                                  </p:stCondLst>
                                  <p:childTnLst>
                                    <p:set>
                                      <p:cBhvr>
                                        <p:cTn id="146" dur="indefinite"/>
                                        <p:tgtEl>
                                          <p:spTgt spid="18"/>
                                        </p:tgtEl>
                                        <p:attrNameLst>
                                          <p:attrName>fillcolor</p:attrName>
                                        </p:attrNameLst>
                                      </p:cBhvr>
                                      <p:to>
                                        <p:clrVal>
                                          <a:srgbClr val="00B050"/>
                                        </p:clrVal>
                                      </p:to>
                                    </p:set>
                                    <p:set>
                                      <p:cBhvr>
                                        <p:cTn id="147" dur="indefinite"/>
                                        <p:tgtEl>
                                          <p:spTgt spid="18"/>
                                        </p:tgtEl>
                                        <p:attrNameLst>
                                          <p:attrName>fill.type</p:attrName>
                                        </p:attrNameLst>
                                      </p:cBhvr>
                                      <p:to>
                                        <p:strVal val="solid"/>
                                      </p:to>
                                    </p:set>
                                    <p:set>
                                      <p:cBhvr>
                                        <p:cTn id="148" dur="indefinite"/>
                                        <p:tgtEl>
                                          <p:spTgt spid="18"/>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13"/>
                                        </p:tgtEl>
                                        <p:attrNameLst>
                                          <p:attrName>fillcolor</p:attrName>
                                        </p:attrNameLst>
                                      </p:cBhvr>
                                      <p:to>
                                        <p:clrVal>
                                          <a:srgbClr val="C55A11"/>
                                        </p:clrVal>
                                      </p:to>
                                    </p:set>
                                    <p:set>
                                      <p:cBhvr>
                                        <p:cTn id="153" dur="indefinite"/>
                                        <p:tgtEl>
                                          <p:spTgt spid="13"/>
                                        </p:tgtEl>
                                        <p:attrNameLst>
                                          <p:attrName>fill.type</p:attrName>
                                        </p:attrNameLst>
                                      </p:cBhvr>
                                      <p:to>
                                        <p:strVal val="solid"/>
                                      </p:to>
                                    </p:set>
                                    <p:set>
                                      <p:cBhvr>
                                        <p:cTn id="154" dur="indefinite"/>
                                        <p:tgtEl>
                                          <p:spTgt spid="13"/>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20"/>
                                        </p:tgtEl>
                                        <p:attrNameLst>
                                          <p:attrName>fillcolor</p:attrName>
                                        </p:attrNameLst>
                                      </p:cBhvr>
                                      <p:to>
                                        <p:clrVal>
                                          <a:srgbClr val="00B050"/>
                                        </p:clrVal>
                                      </p:to>
                                    </p:set>
                                    <p:set>
                                      <p:cBhvr>
                                        <p:cTn id="157" dur="indefinite"/>
                                        <p:tgtEl>
                                          <p:spTgt spid="20"/>
                                        </p:tgtEl>
                                        <p:attrNameLst>
                                          <p:attrName>fill.type</p:attrName>
                                        </p:attrNameLst>
                                      </p:cBhvr>
                                      <p:to>
                                        <p:strVal val="solid"/>
                                      </p:to>
                                    </p:set>
                                    <p:set>
                                      <p:cBhvr>
                                        <p:cTn id="158" dur="indefinite"/>
                                        <p:tgtEl>
                                          <p:spTgt spid="20"/>
                                        </p:tgtEl>
                                        <p:attrNameLst>
                                          <p:attrName>fill.on</p:attrName>
                                        </p:attrNameLst>
                                      </p:cBhvr>
                                      <p:to>
                                        <p:strVal val="true"/>
                                      </p:to>
                                    </p:set>
                                  </p:childTnLst>
                                </p:cTn>
                              </p:par>
                              <p:par>
                                <p:cTn id="159" presetID="1" presetClass="emph" presetSubtype="1" nodeType="withEffect">
                                  <p:stCondLst>
                                    <p:cond delay="0"/>
                                  </p:stCondLst>
                                  <p:childTnLst>
                                    <p:set>
                                      <p:cBhvr>
                                        <p:cTn id="160" dur="indefinite"/>
                                        <p:tgtEl>
                                          <p:spTgt spid="19"/>
                                        </p:tgtEl>
                                        <p:attrNameLst>
                                          <p:attrName>fillcolor</p:attrName>
                                        </p:attrNameLst>
                                      </p:cBhvr>
                                      <p:to>
                                        <p:clrVal>
                                          <a:srgbClr val="00B050"/>
                                        </p:clrVal>
                                      </p:to>
                                    </p:set>
                                    <p:set>
                                      <p:cBhvr>
                                        <p:cTn id="161" dur="indefinite"/>
                                        <p:tgtEl>
                                          <p:spTgt spid="19"/>
                                        </p:tgtEl>
                                        <p:attrNameLst>
                                          <p:attrName>fill.type</p:attrName>
                                        </p:attrNameLst>
                                      </p:cBhvr>
                                      <p:to>
                                        <p:strVal val="solid"/>
                                      </p:to>
                                    </p:set>
                                    <p:set>
                                      <p:cBhvr>
                                        <p:cTn id="162" dur="indefinite"/>
                                        <p:tgtEl>
                                          <p:spTgt spid="19"/>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16"/>
                                        </p:tgtEl>
                                        <p:attrNameLst>
                                          <p:attrName>fillcolor</p:attrName>
                                        </p:attrNameLst>
                                      </p:cBhvr>
                                      <p:to>
                                        <p:clrVal>
                                          <a:srgbClr val="0000B0"/>
                                        </p:clrVal>
                                      </p:to>
                                    </p:set>
                                    <p:set>
                                      <p:cBhvr>
                                        <p:cTn id="167" dur="indefinite"/>
                                        <p:tgtEl>
                                          <p:spTgt spid="16"/>
                                        </p:tgtEl>
                                        <p:attrNameLst>
                                          <p:attrName>fill.type</p:attrName>
                                        </p:attrNameLst>
                                      </p:cBhvr>
                                      <p:to>
                                        <p:strVal val="solid"/>
                                      </p:to>
                                    </p:set>
                                    <p:set>
                                      <p:cBhvr>
                                        <p:cTn id="168" dur="indefinite"/>
                                        <p:tgtEl>
                                          <p:spTgt spid="16"/>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8"/>
                                        </p:tgtEl>
                                        <p:attrNameLst>
                                          <p:attrName>fillcolor</p:attrName>
                                        </p:attrNameLst>
                                      </p:cBhvr>
                                      <p:to>
                                        <p:clrVal>
                                          <a:srgbClr val="0000B0"/>
                                        </p:clrVal>
                                      </p:to>
                                    </p:set>
                                    <p:set>
                                      <p:cBhvr>
                                        <p:cTn id="171" dur="indefinite"/>
                                        <p:tgtEl>
                                          <p:spTgt spid="18"/>
                                        </p:tgtEl>
                                        <p:attrNameLst>
                                          <p:attrName>fill.type</p:attrName>
                                        </p:attrNameLst>
                                      </p:cBhvr>
                                      <p:to>
                                        <p:strVal val="solid"/>
                                      </p:to>
                                    </p:set>
                                    <p:set>
                                      <p:cBhvr>
                                        <p:cTn id="172" dur="indefinite"/>
                                        <p:tgtEl>
                                          <p:spTgt spid="18"/>
                                        </p:tgtEl>
                                        <p:attrNameLst>
                                          <p:attrName>fill.on</p:attrName>
                                        </p:attrNameLst>
                                      </p:cBhvr>
                                      <p:to>
                                        <p:strVal val="true"/>
                                      </p:to>
                                    </p:set>
                                  </p:childTnLst>
                                </p:cTn>
                              </p:par>
                              <p:par>
                                <p:cTn id="173" presetID="1" presetClass="emph" presetSubtype="1" nodeType="withEffect">
                                  <p:stCondLst>
                                    <p:cond delay="0"/>
                                  </p:stCondLst>
                                  <p:childTnLst>
                                    <p:set>
                                      <p:cBhvr>
                                        <p:cTn id="174" dur="indefinite"/>
                                        <p:tgtEl>
                                          <p:spTgt spid="17"/>
                                        </p:tgtEl>
                                        <p:attrNameLst>
                                          <p:attrName>fillcolor</p:attrName>
                                        </p:attrNameLst>
                                      </p:cBhvr>
                                      <p:to>
                                        <p:clrVal>
                                          <a:srgbClr val="0000B0"/>
                                        </p:clrVal>
                                      </p:to>
                                    </p:set>
                                    <p:set>
                                      <p:cBhvr>
                                        <p:cTn id="175" dur="indefinite"/>
                                        <p:tgtEl>
                                          <p:spTgt spid="17"/>
                                        </p:tgtEl>
                                        <p:attrNameLst>
                                          <p:attrName>fill.type</p:attrName>
                                        </p:attrNameLst>
                                      </p:cBhvr>
                                      <p:to>
                                        <p:strVal val="solid"/>
                                      </p:to>
                                    </p:set>
                                    <p:set>
                                      <p:cBhvr>
                                        <p:cTn id="176" dur="indefinite"/>
                                        <p:tgtEl>
                                          <p:spTgt spid="17"/>
                                        </p:tgtEl>
                                        <p:attrNameLst>
                                          <p:attrName>fill.on</p:attrName>
                                        </p:attrNameLst>
                                      </p:cBhvr>
                                      <p:to>
                                        <p:strVal val="true"/>
                                      </p:to>
                                    </p:set>
                                  </p:childTnLst>
                                </p:cTn>
                              </p:par>
                              <p:par>
                                <p:cTn id="177" presetID="1" presetClass="emph" presetSubtype="1" nodeType="withEffect">
                                  <p:stCondLst>
                                    <p:cond delay="0"/>
                                  </p:stCondLst>
                                  <p:childTnLst>
                                    <p:set>
                                      <p:cBhvr>
                                        <p:cTn id="178" dur="indefinite"/>
                                        <p:tgtEl>
                                          <p:spTgt spid="20"/>
                                        </p:tgtEl>
                                        <p:attrNameLst>
                                          <p:attrName>fillcolor</p:attrName>
                                        </p:attrNameLst>
                                      </p:cBhvr>
                                      <p:to>
                                        <p:clrVal>
                                          <a:srgbClr val="0000B0"/>
                                        </p:clrVal>
                                      </p:to>
                                    </p:set>
                                    <p:set>
                                      <p:cBhvr>
                                        <p:cTn id="179" dur="indefinite"/>
                                        <p:tgtEl>
                                          <p:spTgt spid="20"/>
                                        </p:tgtEl>
                                        <p:attrNameLst>
                                          <p:attrName>fill.type</p:attrName>
                                        </p:attrNameLst>
                                      </p:cBhvr>
                                      <p:to>
                                        <p:strVal val="solid"/>
                                      </p:to>
                                    </p:set>
                                    <p:set>
                                      <p:cBhvr>
                                        <p:cTn id="180" dur="indefinite"/>
                                        <p:tgtEl>
                                          <p:spTgt spid="20"/>
                                        </p:tgtEl>
                                        <p:attrNameLst>
                                          <p:attrName>fill.on</p:attrName>
                                        </p:attrNameLst>
                                      </p:cBhvr>
                                      <p:to>
                                        <p:strVal val="true"/>
                                      </p:to>
                                    </p:set>
                                  </p:childTnLst>
                                </p:cTn>
                              </p:par>
                              <p:par>
                                <p:cTn id="181" presetID="1" presetClass="emph" presetSubtype="1" nodeType="withEffect">
                                  <p:stCondLst>
                                    <p:cond delay="0"/>
                                  </p:stCondLst>
                                  <p:childTnLst>
                                    <p:set>
                                      <p:cBhvr>
                                        <p:cTn id="182" dur="indefinite"/>
                                        <p:tgtEl>
                                          <p:spTgt spid="19"/>
                                        </p:tgtEl>
                                        <p:attrNameLst>
                                          <p:attrName>fillcolor</p:attrName>
                                        </p:attrNameLst>
                                      </p:cBhvr>
                                      <p:to>
                                        <p:clrVal>
                                          <a:srgbClr val="0000B0"/>
                                        </p:clrVal>
                                      </p:to>
                                    </p:set>
                                    <p:set>
                                      <p:cBhvr>
                                        <p:cTn id="183" dur="indefinite"/>
                                        <p:tgtEl>
                                          <p:spTgt spid="19"/>
                                        </p:tgtEl>
                                        <p:attrNameLst>
                                          <p:attrName>fill.type</p:attrName>
                                        </p:attrNameLst>
                                      </p:cBhvr>
                                      <p:to>
                                        <p:strVal val="solid"/>
                                      </p:to>
                                    </p:set>
                                    <p:set>
                                      <p:cBhvr>
                                        <p:cTn id="184" dur="indefinite"/>
                                        <p:tgtEl>
                                          <p:spTgt spid="19"/>
                                        </p:tgtEl>
                                        <p:attrNameLst>
                                          <p:attrName>fill.on</p:attrName>
                                        </p:attrNameLst>
                                      </p:cBhvr>
                                      <p:to>
                                        <p:strVal val="true"/>
                                      </p:to>
                                    </p:set>
                                  </p:childTnLst>
                                </p:cTn>
                              </p:par>
                              <p:par>
                                <p:cTn id="185" presetID="1" presetClass="emph" presetSubtype="1" nodeType="withEffect">
                                  <p:stCondLst>
                                    <p:cond delay="0"/>
                                  </p:stCondLst>
                                  <p:childTnLst>
                                    <p:set>
                                      <p:cBhvr>
                                        <p:cTn id="186" dur="indefinite"/>
                                        <p:tgtEl>
                                          <p:spTgt spid="12"/>
                                        </p:tgtEl>
                                        <p:attrNameLst>
                                          <p:attrName>fillcolor</p:attrName>
                                        </p:attrNameLst>
                                      </p:cBhvr>
                                      <p:to>
                                        <p:clrVal>
                                          <a:srgbClr val="0000B0"/>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4"/>
                                        </p:tgtEl>
                                        <p:attrNameLst>
                                          <p:attrName>fillcolor</p:attrName>
                                        </p:attrNameLst>
                                      </p:cBhvr>
                                      <p:to>
                                        <p:clrVal>
                                          <a:srgbClr val="0000B0"/>
                                        </p:clrVal>
                                      </p:to>
                                    </p:set>
                                    <p:set>
                                      <p:cBhvr>
                                        <p:cTn id="191" dur="indefinite"/>
                                        <p:tgtEl>
                                          <p:spTgt spid="14"/>
                                        </p:tgtEl>
                                        <p:attrNameLst>
                                          <p:attrName>fill.type</p:attrName>
                                        </p:attrNameLst>
                                      </p:cBhvr>
                                      <p:to>
                                        <p:strVal val="solid"/>
                                      </p:to>
                                    </p:set>
                                    <p:set>
                                      <p:cBhvr>
                                        <p:cTn id="192" dur="indefinite"/>
                                        <p:tgtEl>
                                          <p:spTgt spid="14"/>
                                        </p:tgtEl>
                                        <p:attrNameLst>
                                          <p:attrName>fill.on</p:attrName>
                                        </p:attrNameLst>
                                      </p:cBhvr>
                                      <p:to>
                                        <p:strVal val="true"/>
                                      </p:to>
                                    </p:set>
                                  </p:childTnLst>
                                </p:cTn>
                              </p:par>
                              <p:par>
                                <p:cTn id="193" presetID="1" presetClass="emph" presetSubtype="1" nodeType="withEffect">
                                  <p:stCondLst>
                                    <p:cond delay="0"/>
                                  </p:stCondLst>
                                  <p:childTnLst>
                                    <p:set>
                                      <p:cBhvr>
                                        <p:cTn id="194" dur="indefinite"/>
                                        <p:tgtEl>
                                          <p:spTgt spid="11"/>
                                        </p:tgtEl>
                                        <p:attrNameLst>
                                          <p:attrName>fillcolor</p:attrName>
                                        </p:attrNameLst>
                                      </p:cBhvr>
                                      <p:to>
                                        <p:clrVal>
                                          <a:srgbClr val="0000B0"/>
                                        </p:clrVal>
                                      </p:to>
                                    </p:set>
                                    <p:set>
                                      <p:cBhvr>
                                        <p:cTn id="195" dur="indefinite"/>
                                        <p:tgtEl>
                                          <p:spTgt spid="11"/>
                                        </p:tgtEl>
                                        <p:attrNameLst>
                                          <p:attrName>fill.type</p:attrName>
                                        </p:attrNameLst>
                                      </p:cBhvr>
                                      <p:to>
                                        <p:strVal val="solid"/>
                                      </p:to>
                                    </p:set>
                                    <p:set>
                                      <p:cBhvr>
                                        <p:cTn id="196" dur="indefinite"/>
                                        <p:tgtEl>
                                          <p:spTgt spid="11"/>
                                        </p:tgtEl>
                                        <p:attrNameLst>
                                          <p:attrName>fill.on</p:attrName>
                                        </p:attrNameLst>
                                      </p:cBhvr>
                                      <p:to>
                                        <p:strVal val="true"/>
                                      </p:to>
                                    </p:set>
                                  </p:childTnLst>
                                </p:cTn>
                              </p:par>
                            </p:childTnLst>
                          </p:cTn>
                        </p:par>
                      </p:childTnLst>
                    </p:cTn>
                  </p:par>
                  <p:par>
                    <p:cTn id="197" fill="hold">
                      <p:stCondLst>
                        <p:cond delay="indefinite"/>
                      </p:stCondLst>
                      <p:childTnLst>
                        <p:par>
                          <p:cTn id="198" fill="hold">
                            <p:stCondLst>
                              <p:cond delay="0"/>
                            </p:stCondLst>
                            <p:childTnLst>
                              <p:par>
                                <p:cTn id="199" presetID="1" presetClass="emph" presetSubtype="1" nodeType="clickEffect">
                                  <p:stCondLst>
                                    <p:cond delay="0"/>
                                  </p:stCondLst>
                                  <p:childTnLst>
                                    <p:set>
                                      <p:cBhvr>
                                        <p:cTn id="200" dur="indefinite"/>
                                        <p:tgtEl>
                                          <p:spTgt spid="6"/>
                                        </p:tgtEl>
                                        <p:attrNameLst>
                                          <p:attrName>fillcolor</p:attrName>
                                        </p:attrNameLst>
                                      </p:cBhvr>
                                      <p:to>
                                        <p:clrVal>
                                          <a:srgbClr val="FF0000"/>
                                        </p:clrVal>
                                      </p:to>
                                    </p:set>
                                    <p:set>
                                      <p:cBhvr>
                                        <p:cTn id="201" dur="indefinite"/>
                                        <p:tgtEl>
                                          <p:spTgt spid="6"/>
                                        </p:tgtEl>
                                        <p:attrNameLst>
                                          <p:attrName>fill.type</p:attrName>
                                        </p:attrNameLst>
                                      </p:cBhvr>
                                      <p:to>
                                        <p:strVal val="solid"/>
                                      </p:to>
                                    </p:set>
                                    <p:set>
                                      <p:cBhvr>
                                        <p:cTn id="202" dur="indefinite"/>
                                        <p:tgtEl>
                                          <p:spTgt spid="6"/>
                                        </p:tgtEl>
                                        <p:attrNameLst>
                                          <p:attrName>fill.on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6"/>
                                        </p:tgtEl>
                                        <p:attrNameLst>
                                          <p:attrName>fillcolor</p:attrName>
                                        </p:attrNameLst>
                                      </p:cBhvr>
                                      <p:to>
                                        <p:clrVal>
                                          <a:srgbClr val="00B0F0"/>
                                        </p:clrVal>
                                      </p:to>
                                    </p:set>
                                    <p:set>
                                      <p:cBhvr>
                                        <p:cTn id="207" dur="indefinite"/>
                                        <p:tgtEl>
                                          <p:spTgt spid="6"/>
                                        </p:tgtEl>
                                        <p:attrNameLst>
                                          <p:attrName>fill.type</p:attrName>
                                        </p:attrNameLst>
                                      </p:cBhvr>
                                      <p:to>
                                        <p:strVal val="solid"/>
                                      </p:to>
                                    </p:set>
                                    <p:set>
                                      <p:cBhvr>
                                        <p:cTn id="208" dur="indefinite"/>
                                        <p:tgtEl>
                                          <p:spTgt spid="6"/>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7"/>
                                        </p:tgtEl>
                                        <p:attrNameLst>
                                          <p:attrName>fillcolor</p:attrName>
                                        </p:attrNameLst>
                                      </p:cBhvr>
                                      <p:to>
                                        <p:clrVal>
                                          <a:srgbClr val="00B0F0"/>
                                        </p:clrVal>
                                      </p:to>
                                    </p:set>
                                    <p:set>
                                      <p:cBhvr>
                                        <p:cTn id="211" dur="indefinite"/>
                                        <p:tgtEl>
                                          <p:spTgt spid="7"/>
                                        </p:tgtEl>
                                        <p:attrNameLst>
                                          <p:attrName>fill.type</p:attrName>
                                        </p:attrNameLst>
                                      </p:cBhvr>
                                      <p:to>
                                        <p:strVal val="solid"/>
                                      </p:to>
                                    </p:set>
                                    <p:set>
                                      <p:cBhvr>
                                        <p:cTn id="212" dur="indefinite"/>
                                        <p:tgtEl>
                                          <p:spTgt spid="7"/>
                                        </p:tgtEl>
                                        <p:attrNameLst>
                                          <p:attrName>fill.on</p:attrName>
                                        </p:attrNameLst>
                                      </p:cBhvr>
                                      <p:to>
                                        <p:strVal val="true"/>
                                      </p:to>
                                    </p:set>
                                  </p:childTnLst>
                                </p:cTn>
                              </p:par>
                              <p:par>
                                <p:cTn id="213" presetID="1" presetClass="emph" presetSubtype="1" nodeType="withEffect">
                                  <p:stCondLst>
                                    <p:cond delay="0"/>
                                  </p:stCondLst>
                                  <p:childTnLst>
                                    <p:set>
                                      <p:cBhvr>
                                        <p:cTn id="214" dur="indefinite"/>
                                        <p:tgtEl>
                                          <p:spTgt spid="8"/>
                                        </p:tgtEl>
                                        <p:attrNameLst>
                                          <p:attrName>fillcolor</p:attrName>
                                        </p:attrNameLst>
                                      </p:cBhvr>
                                      <p:to>
                                        <p:clrVal>
                                          <a:srgbClr val="00B0F0"/>
                                        </p:clrVal>
                                      </p:to>
                                    </p:set>
                                    <p:set>
                                      <p:cBhvr>
                                        <p:cTn id="215" dur="indefinite"/>
                                        <p:tgtEl>
                                          <p:spTgt spid="8"/>
                                        </p:tgtEl>
                                        <p:attrNameLst>
                                          <p:attrName>fill.type</p:attrName>
                                        </p:attrNameLst>
                                      </p:cBhvr>
                                      <p:to>
                                        <p:strVal val="solid"/>
                                      </p:to>
                                    </p:set>
                                    <p:set>
                                      <p:cBhvr>
                                        <p:cTn id="216" dur="indefinite"/>
                                        <p:tgtEl>
                                          <p:spTgt spid="8"/>
                                        </p:tgtEl>
                                        <p:attrNameLst>
                                          <p:attrName>fill.on</p:attrName>
                                        </p:attrNameLst>
                                      </p:cBhvr>
                                      <p:to>
                                        <p:strVal val="true"/>
                                      </p:to>
                                    </p:set>
                                  </p:childTnLst>
                                </p:cTn>
                              </p:par>
                              <p:par>
                                <p:cTn id="217" presetID="1" presetClass="emph" presetSubtype="1" nodeType="withEffect">
                                  <p:stCondLst>
                                    <p:cond delay="0"/>
                                  </p:stCondLst>
                                  <p:childTnLst>
                                    <p:set>
                                      <p:cBhvr>
                                        <p:cTn id="218" dur="indefinite"/>
                                        <p:tgtEl>
                                          <p:spTgt spid="9"/>
                                        </p:tgtEl>
                                        <p:attrNameLst>
                                          <p:attrName>fillcolor</p:attrName>
                                        </p:attrNameLst>
                                      </p:cBhvr>
                                      <p:to>
                                        <p:clrVal>
                                          <a:srgbClr val="00B0F0"/>
                                        </p:clrVal>
                                      </p:to>
                                    </p:set>
                                    <p:set>
                                      <p:cBhvr>
                                        <p:cTn id="219" dur="indefinite"/>
                                        <p:tgtEl>
                                          <p:spTgt spid="9"/>
                                        </p:tgtEl>
                                        <p:attrNameLst>
                                          <p:attrName>fill.type</p:attrName>
                                        </p:attrNameLst>
                                      </p:cBhvr>
                                      <p:to>
                                        <p:strVal val="solid"/>
                                      </p:to>
                                    </p:set>
                                    <p:set>
                                      <p:cBhvr>
                                        <p:cTn id="220" dur="indefinite"/>
                                        <p:tgtEl>
                                          <p:spTgt spid="9"/>
                                        </p:tgtEl>
                                        <p:attrNameLst>
                                          <p:attrName>fill.on</p:attrName>
                                        </p:attrNameLst>
                                      </p:cBhvr>
                                      <p:to>
                                        <p:strVal val="true"/>
                                      </p:to>
                                    </p:set>
                                  </p:childTnLst>
                                </p:cTn>
                              </p:par>
                              <p:par>
                                <p:cTn id="221" presetID="1" presetClass="emph" presetSubtype="1" nodeType="withEffect">
                                  <p:stCondLst>
                                    <p:cond delay="0"/>
                                  </p:stCondLst>
                                  <p:childTnLst>
                                    <p:set>
                                      <p:cBhvr>
                                        <p:cTn id="222" dur="indefinite"/>
                                        <p:tgtEl>
                                          <p:spTgt spid="12"/>
                                        </p:tgtEl>
                                        <p:attrNameLst>
                                          <p:attrName>fillcolor</p:attrName>
                                        </p:attrNameLst>
                                      </p:cBhvr>
                                      <p:to>
                                        <p:clrVal>
                                          <a:srgbClr val="00B0F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3"/>
                                        </p:tgtEl>
                                        <p:attrNameLst>
                                          <p:attrName>fillcolor</p:attrName>
                                        </p:attrNameLst>
                                      </p:cBhvr>
                                      <p:to>
                                        <p:clrVal>
                                          <a:srgbClr val="00B0F0"/>
                                        </p:clrVal>
                                      </p:to>
                                    </p:set>
                                    <p:set>
                                      <p:cBhvr>
                                        <p:cTn id="227" dur="indefinite"/>
                                        <p:tgtEl>
                                          <p:spTgt spid="13"/>
                                        </p:tgtEl>
                                        <p:attrNameLst>
                                          <p:attrName>fill.type</p:attrName>
                                        </p:attrNameLst>
                                      </p:cBhvr>
                                      <p:to>
                                        <p:strVal val="solid"/>
                                      </p:to>
                                    </p:set>
                                    <p:set>
                                      <p:cBhvr>
                                        <p:cTn id="228" dur="indefinite"/>
                                        <p:tgtEl>
                                          <p:spTgt spid="13"/>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14"/>
                                        </p:tgtEl>
                                        <p:attrNameLst>
                                          <p:attrName>fillcolor</p:attrName>
                                        </p:attrNameLst>
                                      </p:cBhvr>
                                      <p:to>
                                        <p:clrVal>
                                          <a:srgbClr val="00B0F0"/>
                                        </p:clrVal>
                                      </p:to>
                                    </p:set>
                                    <p:set>
                                      <p:cBhvr>
                                        <p:cTn id="231" dur="indefinite"/>
                                        <p:tgtEl>
                                          <p:spTgt spid="14"/>
                                        </p:tgtEl>
                                        <p:attrNameLst>
                                          <p:attrName>fill.type</p:attrName>
                                        </p:attrNameLst>
                                      </p:cBhvr>
                                      <p:to>
                                        <p:strVal val="solid"/>
                                      </p:to>
                                    </p:set>
                                    <p:set>
                                      <p:cBhvr>
                                        <p:cTn id="232" dur="indefinite"/>
                                        <p:tgtEl>
                                          <p:spTgt spid="14"/>
                                        </p:tgtEl>
                                        <p:attrNameLst>
                                          <p:attrName>fill.on</p:attrName>
                                        </p:attrNameLst>
                                      </p:cBhvr>
                                      <p:to>
                                        <p:strVal val="true"/>
                                      </p:to>
                                    </p:set>
                                  </p:childTnLst>
                                </p:cTn>
                              </p:par>
                              <p:par>
                                <p:cTn id="233" presetID="1" presetClass="emph" presetSubtype="1" nodeType="withEffect">
                                  <p:stCondLst>
                                    <p:cond delay="0"/>
                                  </p:stCondLst>
                                  <p:childTnLst>
                                    <p:set>
                                      <p:cBhvr>
                                        <p:cTn id="234" dur="indefinite"/>
                                        <p:tgtEl>
                                          <p:spTgt spid="15"/>
                                        </p:tgtEl>
                                        <p:attrNameLst>
                                          <p:attrName>fillcolor</p:attrName>
                                        </p:attrNameLst>
                                      </p:cBhvr>
                                      <p:to>
                                        <p:clrVal>
                                          <a:srgbClr val="00B0F0"/>
                                        </p:clrVal>
                                      </p:to>
                                    </p:set>
                                    <p:set>
                                      <p:cBhvr>
                                        <p:cTn id="235" dur="indefinite"/>
                                        <p:tgtEl>
                                          <p:spTgt spid="15"/>
                                        </p:tgtEl>
                                        <p:attrNameLst>
                                          <p:attrName>fill.type</p:attrName>
                                        </p:attrNameLst>
                                      </p:cBhvr>
                                      <p:to>
                                        <p:strVal val="solid"/>
                                      </p:to>
                                    </p:set>
                                    <p:set>
                                      <p:cBhvr>
                                        <p:cTn id="236" dur="indefinite"/>
                                        <p:tgtEl>
                                          <p:spTgt spid="15"/>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11"/>
                                        </p:tgtEl>
                                        <p:attrNameLst>
                                          <p:attrName>fillcolor</p:attrName>
                                        </p:attrNameLst>
                                      </p:cBhvr>
                                      <p:to>
                                        <p:clrVal>
                                          <a:srgbClr val="00B0F0"/>
                                        </p:clrVal>
                                      </p:to>
                                    </p:set>
                                    <p:set>
                                      <p:cBhvr>
                                        <p:cTn id="239" dur="indefinite"/>
                                        <p:tgtEl>
                                          <p:spTgt spid="11"/>
                                        </p:tgtEl>
                                        <p:attrNameLst>
                                          <p:attrName>fill.type</p:attrName>
                                        </p:attrNameLst>
                                      </p:cBhvr>
                                      <p:to>
                                        <p:strVal val="solid"/>
                                      </p:to>
                                    </p:set>
                                    <p:set>
                                      <p:cBhvr>
                                        <p:cTn id="240" dur="indefinite"/>
                                        <p:tgtEl>
                                          <p:spTgt spid="11"/>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10"/>
                                        </p:tgtEl>
                                        <p:attrNameLst>
                                          <p:attrName>fillcolor</p:attrName>
                                        </p:attrNameLst>
                                      </p:cBhvr>
                                      <p:to>
                                        <p:clrVal>
                                          <a:srgbClr val="00B0F0"/>
                                        </p:clrVal>
                                      </p:to>
                                    </p:set>
                                    <p:set>
                                      <p:cBhvr>
                                        <p:cTn id="243" dur="indefinite"/>
                                        <p:tgtEl>
                                          <p:spTgt spid="10"/>
                                        </p:tgtEl>
                                        <p:attrNameLst>
                                          <p:attrName>fill.type</p:attrName>
                                        </p:attrNameLst>
                                      </p:cBhvr>
                                      <p:to>
                                        <p:strVal val="solid"/>
                                      </p:to>
                                    </p:set>
                                    <p:set>
                                      <p:cBhvr>
                                        <p:cTn id="244" dur="indefinite"/>
                                        <p:tgtEl>
                                          <p:spTgt spid="10"/>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6"/>
                                        </p:tgtEl>
                                        <p:attrNameLst>
                                          <p:attrName>fillcolor</p:attrName>
                                        </p:attrNameLst>
                                      </p:cBhvr>
                                      <p:to>
                                        <p:clrVal>
                                          <a:srgbClr val="00B0F0"/>
                                        </p:clrVal>
                                      </p:to>
                                    </p:set>
                                    <p:set>
                                      <p:cBhvr>
                                        <p:cTn id="247" dur="indefinite"/>
                                        <p:tgtEl>
                                          <p:spTgt spid="16"/>
                                        </p:tgtEl>
                                        <p:attrNameLst>
                                          <p:attrName>fill.type</p:attrName>
                                        </p:attrNameLst>
                                      </p:cBhvr>
                                      <p:to>
                                        <p:strVal val="solid"/>
                                      </p:to>
                                    </p:set>
                                    <p:set>
                                      <p:cBhvr>
                                        <p:cTn id="248" dur="indefinite"/>
                                        <p:tgtEl>
                                          <p:spTgt spid="16"/>
                                        </p:tgtEl>
                                        <p:attrNameLst>
                                          <p:attrName>fill.on</p:attrName>
                                        </p:attrNameLst>
                                      </p:cBhvr>
                                      <p:to>
                                        <p:strVal val="true"/>
                                      </p:to>
                                    </p:set>
                                  </p:childTnLst>
                                </p:cTn>
                              </p:par>
                              <p:par>
                                <p:cTn id="249" presetID="1" presetClass="emph" presetSubtype="1" nodeType="withEffect">
                                  <p:stCondLst>
                                    <p:cond delay="0"/>
                                  </p:stCondLst>
                                  <p:childTnLst>
                                    <p:set>
                                      <p:cBhvr>
                                        <p:cTn id="250" dur="indefinite"/>
                                        <p:tgtEl>
                                          <p:spTgt spid="18"/>
                                        </p:tgtEl>
                                        <p:attrNameLst>
                                          <p:attrName>fillcolor</p:attrName>
                                        </p:attrNameLst>
                                      </p:cBhvr>
                                      <p:to>
                                        <p:clrVal>
                                          <a:srgbClr val="00B0F0"/>
                                        </p:clrVal>
                                      </p:to>
                                    </p:set>
                                    <p:set>
                                      <p:cBhvr>
                                        <p:cTn id="251" dur="indefinite"/>
                                        <p:tgtEl>
                                          <p:spTgt spid="18"/>
                                        </p:tgtEl>
                                        <p:attrNameLst>
                                          <p:attrName>fill.type</p:attrName>
                                        </p:attrNameLst>
                                      </p:cBhvr>
                                      <p:to>
                                        <p:strVal val="solid"/>
                                      </p:to>
                                    </p:set>
                                    <p:set>
                                      <p:cBhvr>
                                        <p:cTn id="252" dur="indefinite"/>
                                        <p:tgtEl>
                                          <p:spTgt spid="18"/>
                                        </p:tgtEl>
                                        <p:attrNameLst>
                                          <p:attrName>fill.on</p:attrName>
                                        </p:attrNameLst>
                                      </p:cBhvr>
                                      <p:to>
                                        <p:strVal val="true"/>
                                      </p:to>
                                    </p:set>
                                  </p:childTnLst>
                                </p:cTn>
                              </p:par>
                              <p:par>
                                <p:cTn id="253" presetID="1" presetClass="emph" presetSubtype="1" nodeType="withEffect">
                                  <p:stCondLst>
                                    <p:cond delay="0"/>
                                  </p:stCondLst>
                                  <p:childTnLst>
                                    <p:set>
                                      <p:cBhvr>
                                        <p:cTn id="254" dur="indefinite"/>
                                        <p:tgtEl>
                                          <p:spTgt spid="17"/>
                                        </p:tgtEl>
                                        <p:attrNameLst>
                                          <p:attrName>fillcolor</p:attrName>
                                        </p:attrNameLst>
                                      </p:cBhvr>
                                      <p:to>
                                        <p:clrVal>
                                          <a:srgbClr val="00B0F0"/>
                                        </p:clrVal>
                                      </p:to>
                                    </p:set>
                                    <p:set>
                                      <p:cBhvr>
                                        <p:cTn id="255" dur="indefinite"/>
                                        <p:tgtEl>
                                          <p:spTgt spid="17"/>
                                        </p:tgtEl>
                                        <p:attrNameLst>
                                          <p:attrName>fill.type</p:attrName>
                                        </p:attrNameLst>
                                      </p:cBhvr>
                                      <p:to>
                                        <p:strVal val="solid"/>
                                      </p:to>
                                    </p:set>
                                    <p:set>
                                      <p:cBhvr>
                                        <p:cTn id="256" dur="indefinite"/>
                                        <p:tgtEl>
                                          <p:spTgt spid="17"/>
                                        </p:tgtEl>
                                        <p:attrNameLst>
                                          <p:attrName>fill.on</p:attrName>
                                        </p:attrNameLst>
                                      </p:cBhvr>
                                      <p:to>
                                        <p:strVal val="true"/>
                                      </p:to>
                                    </p:set>
                                  </p:childTnLst>
                                </p:cTn>
                              </p:par>
                              <p:par>
                                <p:cTn id="257" presetID="1" presetClass="emph" presetSubtype="1" nodeType="withEffect">
                                  <p:stCondLst>
                                    <p:cond delay="0"/>
                                  </p:stCondLst>
                                  <p:childTnLst>
                                    <p:set>
                                      <p:cBhvr>
                                        <p:cTn id="258" dur="indefinite"/>
                                        <p:tgtEl>
                                          <p:spTgt spid="20"/>
                                        </p:tgtEl>
                                        <p:attrNameLst>
                                          <p:attrName>fillcolor</p:attrName>
                                        </p:attrNameLst>
                                      </p:cBhvr>
                                      <p:to>
                                        <p:clrVal>
                                          <a:srgbClr val="00B0F0"/>
                                        </p:clrVal>
                                      </p:to>
                                    </p:set>
                                    <p:set>
                                      <p:cBhvr>
                                        <p:cTn id="259" dur="indefinite"/>
                                        <p:tgtEl>
                                          <p:spTgt spid="20"/>
                                        </p:tgtEl>
                                        <p:attrNameLst>
                                          <p:attrName>fill.type</p:attrName>
                                        </p:attrNameLst>
                                      </p:cBhvr>
                                      <p:to>
                                        <p:strVal val="solid"/>
                                      </p:to>
                                    </p:set>
                                    <p:set>
                                      <p:cBhvr>
                                        <p:cTn id="260" dur="indefinite"/>
                                        <p:tgtEl>
                                          <p:spTgt spid="20"/>
                                        </p:tgtEl>
                                        <p:attrNameLst>
                                          <p:attrName>fill.on</p:attrName>
                                        </p:attrNameLst>
                                      </p:cBhvr>
                                      <p:to>
                                        <p:strVal val="true"/>
                                      </p:to>
                                    </p:set>
                                  </p:childTnLst>
                                </p:cTn>
                              </p:par>
                              <p:par>
                                <p:cTn id="261" presetID="1" presetClass="emph" presetSubtype="1" nodeType="withEffect">
                                  <p:stCondLst>
                                    <p:cond delay="0"/>
                                  </p:stCondLst>
                                  <p:childTnLst>
                                    <p:set>
                                      <p:cBhvr>
                                        <p:cTn id="262" dur="indefinite"/>
                                        <p:tgtEl>
                                          <p:spTgt spid="19"/>
                                        </p:tgtEl>
                                        <p:attrNameLst>
                                          <p:attrName>fillcolor</p:attrName>
                                        </p:attrNameLst>
                                      </p:cBhvr>
                                      <p:to>
                                        <p:clrVal>
                                          <a:srgbClr val="00B0F0"/>
                                        </p:clrVal>
                                      </p:to>
                                    </p:set>
                                    <p:set>
                                      <p:cBhvr>
                                        <p:cTn id="263" dur="indefinite"/>
                                        <p:tgtEl>
                                          <p:spTgt spid="19"/>
                                        </p:tgtEl>
                                        <p:attrNameLst>
                                          <p:attrName>fill.type</p:attrName>
                                        </p:attrNameLst>
                                      </p:cBhvr>
                                      <p:to>
                                        <p:strVal val="solid"/>
                                      </p:to>
                                    </p:set>
                                    <p:set>
                                      <p:cBhvr>
                                        <p:cTn id="264" dur="indefinite"/>
                                        <p:tgtEl>
                                          <p:spTgt spid="19"/>
                                        </p:tgtEl>
                                        <p:attrNameLst>
                                          <p:attrName>fill.on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1" presetClass="emph" presetSubtype="1" nodeType="clickEffect">
                                  <p:stCondLst>
                                    <p:cond delay="0"/>
                                  </p:stCondLst>
                                  <p:childTnLst>
                                    <p:set>
                                      <p:cBhvr>
                                        <p:cTn id="268" dur="indefinite"/>
                                        <p:tgtEl>
                                          <p:spTgt spid="6"/>
                                        </p:tgtEl>
                                        <p:attrNameLst>
                                          <p:attrName>fillcolor</p:attrName>
                                        </p:attrNameLst>
                                      </p:cBhvr>
                                      <p:to>
                                        <p:clrVal>
                                          <a:srgbClr val="C55A11"/>
                                        </p:clrVal>
                                      </p:to>
                                    </p:set>
                                    <p:set>
                                      <p:cBhvr>
                                        <p:cTn id="269" dur="indefinite"/>
                                        <p:tgtEl>
                                          <p:spTgt spid="6"/>
                                        </p:tgtEl>
                                        <p:attrNameLst>
                                          <p:attrName>fill.type</p:attrName>
                                        </p:attrNameLst>
                                      </p:cBhvr>
                                      <p:to>
                                        <p:strVal val="solid"/>
                                      </p:to>
                                    </p:set>
                                    <p:set>
                                      <p:cBhvr>
                                        <p:cTn id="270" dur="indefinite"/>
                                        <p:tgtEl>
                                          <p:spTgt spid="6"/>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mph" presetSubtype="1" nodeType="clickEffect">
                                  <p:stCondLst>
                                    <p:cond delay="0"/>
                                  </p:stCondLst>
                                  <p:childTnLst>
                                    <p:set>
                                      <p:cBhvr>
                                        <p:cTn id="274" dur="indefinite"/>
                                        <p:tgtEl>
                                          <p:spTgt spid="7"/>
                                        </p:tgtEl>
                                        <p:attrNameLst>
                                          <p:attrName>fillcolor</p:attrName>
                                        </p:attrNameLst>
                                      </p:cBhvr>
                                      <p:to>
                                        <p:clrVal>
                                          <a:srgbClr val="00B050"/>
                                        </p:clrVal>
                                      </p:to>
                                    </p:set>
                                    <p:set>
                                      <p:cBhvr>
                                        <p:cTn id="275" dur="indefinite"/>
                                        <p:tgtEl>
                                          <p:spTgt spid="7"/>
                                        </p:tgtEl>
                                        <p:attrNameLst>
                                          <p:attrName>fill.type</p:attrName>
                                        </p:attrNameLst>
                                      </p:cBhvr>
                                      <p:to>
                                        <p:strVal val="solid"/>
                                      </p:to>
                                    </p:set>
                                    <p:set>
                                      <p:cBhvr>
                                        <p:cTn id="276" dur="indefinite"/>
                                        <p:tgtEl>
                                          <p:spTgt spid="7"/>
                                        </p:tgtEl>
                                        <p:attrNameLst>
                                          <p:attrName>fill.on</p:attrName>
                                        </p:attrNameLst>
                                      </p:cBhvr>
                                      <p:to>
                                        <p:strVal val="true"/>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1"/>
                                        </p:tgtEl>
                                        <p:attrNameLst>
                                          <p:attrName>fillcolor</p:attrName>
                                        </p:attrNameLst>
                                      </p:cBhvr>
                                      <p:to>
                                        <p:clrVal>
                                          <a:srgbClr val="FFC000"/>
                                        </p:clrVal>
                                      </p:to>
                                    </p:set>
                                    <p:set>
                                      <p:cBhvr>
                                        <p:cTn id="281" dur="indefinite"/>
                                        <p:tgtEl>
                                          <p:spTgt spid="11"/>
                                        </p:tgtEl>
                                        <p:attrNameLst>
                                          <p:attrName>fill.type</p:attrName>
                                        </p:attrNameLst>
                                      </p:cBhvr>
                                      <p:to>
                                        <p:strVal val="solid"/>
                                      </p:to>
                                    </p:set>
                                    <p:set>
                                      <p:cBhvr>
                                        <p:cTn id="282" dur="indefinite"/>
                                        <p:tgtEl>
                                          <p:spTgt spid="11"/>
                                        </p:tgtEl>
                                        <p:attrNameLst>
                                          <p:attrName>fill.on</p:attrName>
                                        </p:attrNameLst>
                                      </p:cBhvr>
                                      <p:to>
                                        <p:strVal val="true"/>
                                      </p:to>
                                    </p:set>
                                  </p:childTnLst>
                                </p:cTn>
                              </p:par>
                              <p:par>
                                <p:cTn id="283" presetID="1" presetClass="emph" presetSubtype="1" nodeType="withEffect">
                                  <p:stCondLst>
                                    <p:cond delay="0"/>
                                  </p:stCondLst>
                                  <p:childTnLst>
                                    <p:set>
                                      <p:cBhvr>
                                        <p:cTn id="284" dur="indefinite"/>
                                        <p:tgtEl>
                                          <p:spTgt spid="10"/>
                                        </p:tgtEl>
                                        <p:attrNameLst>
                                          <p:attrName>fillcolor</p:attrName>
                                        </p:attrNameLst>
                                      </p:cBhvr>
                                      <p:to>
                                        <p:clrVal>
                                          <a:srgbClr val="FFC000"/>
                                        </p:clrVal>
                                      </p:to>
                                    </p:set>
                                    <p:set>
                                      <p:cBhvr>
                                        <p:cTn id="285" dur="indefinite"/>
                                        <p:tgtEl>
                                          <p:spTgt spid="10"/>
                                        </p:tgtEl>
                                        <p:attrNameLst>
                                          <p:attrName>fill.type</p:attrName>
                                        </p:attrNameLst>
                                      </p:cBhvr>
                                      <p:to>
                                        <p:strVal val="solid"/>
                                      </p:to>
                                    </p:set>
                                    <p:set>
                                      <p:cBhvr>
                                        <p:cTn id="286" dur="indefinite"/>
                                        <p:tgtEl>
                                          <p:spTgt spid="10"/>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6"/>
                                        </p:tgtEl>
                                        <p:attrNameLst>
                                          <p:attrName>fillcolor</p:attrName>
                                        </p:attrNameLst>
                                      </p:cBhvr>
                                      <p:to>
                                        <p:clrVal>
                                          <a:srgbClr val="FFC000"/>
                                        </p:clrVal>
                                      </p:to>
                                    </p:set>
                                    <p:set>
                                      <p:cBhvr>
                                        <p:cTn id="289" dur="indefinite"/>
                                        <p:tgtEl>
                                          <p:spTgt spid="16"/>
                                        </p:tgtEl>
                                        <p:attrNameLst>
                                          <p:attrName>fill.type</p:attrName>
                                        </p:attrNameLst>
                                      </p:cBhvr>
                                      <p:to>
                                        <p:strVal val="solid"/>
                                      </p:to>
                                    </p:set>
                                    <p:set>
                                      <p:cBhvr>
                                        <p:cTn id="290" dur="indefinite"/>
                                        <p:tgtEl>
                                          <p:spTgt spid="16"/>
                                        </p:tgtEl>
                                        <p:attrNameLst>
                                          <p:attrName>fill.on</p:attrName>
                                        </p:attrNameLst>
                                      </p:cBhvr>
                                      <p:to>
                                        <p:strVal val="true"/>
                                      </p:to>
                                    </p:set>
                                  </p:childTnLst>
                                </p:cTn>
                              </p:par>
                              <p:par>
                                <p:cTn id="291" presetID="1" presetClass="entr" presetSubtype="0" fill="hold" grpId="0" nodeType="withEffect">
                                  <p:stCondLst>
                                    <p:cond delay="0"/>
                                  </p:stCondLst>
                                  <p:childTnLst>
                                    <p:set>
                                      <p:cBhvr>
                                        <p:cTn id="292" dur="1" fill="hold">
                                          <p:stCondLst>
                                            <p:cond delay="0"/>
                                          </p:stCondLst>
                                        </p:cTn>
                                        <p:tgtEl>
                                          <p:spTgt spid="35"/>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grpId="1" nodeType="clickEffect">
                                  <p:stCondLst>
                                    <p:cond delay="0"/>
                                  </p:stCondLst>
                                  <p:childTnLst>
                                    <p:set>
                                      <p:cBhvr>
                                        <p:cTn id="296" dur="1" fill="hold">
                                          <p:stCondLst>
                                            <p:cond delay="0"/>
                                          </p:stCondLst>
                                        </p:cTn>
                                        <p:tgtEl>
                                          <p:spTgt spid="35"/>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8"/>
                                        </p:tgtEl>
                                        <p:attrNameLst>
                                          <p:attrName>fillcolor</p:attrName>
                                        </p:attrNameLst>
                                      </p:cBhvr>
                                      <p:to>
                                        <p:clrVal>
                                          <a:srgbClr val="00B050"/>
                                        </p:clrVal>
                                      </p:to>
                                    </p:set>
                                    <p:set>
                                      <p:cBhvr>
                                        <p:cTn id="301" dur="indefinite"/>
                                        <p:tgtEl>
                                          <p:spTgt spid="8"/>
                                        </p:tgtEl>
                                        <p:attrNameLst>
                                          <p:attrName>fill.type</p:attrName>
                                        </p:attrNameLst>
                                      </p:cBhvr>
                                      <p:to>
                                        <p:strVal val="solid"/>
                                      </p:to>
                                    </p:set>
                                    <p:set>
                                      <p:cBhvr>
                                        <p:cTn id="302" dur="indefinite"/>
                                        <p:tgtEl>
                                          <p:spTgt spid="8"/>
                                        </p:tgtEl>
                                        <p:attrNameLst>
                                          <p:attrName>fill.on</p:attrName>
                                        </p:attrNameLst>
                                      </p:cBhvr>
                                      <p:to>
                                        <p:strVal val="true"/>
                                      </p:to>
                                    </p:set>
                                  </p:childTnLst>
                                </p:cTn>
                              </p:par>
                            </p:childTnLst>
                          </p:cTn>
                        </p:par>
                      </p:childTnLst>
                    </p:cTn>
                  </p:par>
                  <p:par>
                    <p:cTn id="303" fill="hold">
                      <p:stCondLst>
                        <p:cond delay="indefinite"/>
                      </p:stCondLst>
                      <p:childTnLst>
                        <p:par>
                          <p:cTn id="304" fill="hold">
                            <p:stCondLst>
                              <p:cond delay="0"/>
                            </p:stCondLst>
                            <p:childTnLst>
                              <p:par>
                                <p:cTn id="305" presetID="1" presetClass="emph" presetSubtype="1" nodeType="clickEffect">
                                  <p:stCondLst>
                                    <p:cond delay="0"/>
                                  </p:stCondLst>
                                  <p:childTnLst>
                                    <p:set>
                                      <p:cBhvr>
                                        <p:cTn id="306" dur="indefinite"/>
                                        <p:tgtEl>
                                          <p:spTgt spid="15"/>
                                        </p:tgtEl>
                                        <p:attrNameLst>
                                          <p:attrName>fillcolor</p:attrName>
                                        </p:attrNameLst>
                                      </p:cBhvr>
                                      <p:to>
                                        <p:clrVal>
                                          <a:srgbClr val="FFC000"/>
                                        </p:clrVal>
                                      </p:to>
                                    </p:set>
                                    <p:set>
                                      <p:cBhvr>
                                        <p:cTn id="307" dur="indefinite"/>
                                        <p:tgtEl>
                                          <p:spTgt spid="15"/>
                                        </p:tgtEl>
                                        <p:attrNameLst>
                                          <p:attrName>fill.type</p:attrName>
                                        </p:attrNameLst>
                                      </p:cBhvr>
                                      <p:to>
                                        <p:strVal val="solid"/>
                                      </p:to>
                                    </p:set>
                                    <p:set>
                                      <p:cBhvr>
                                        <p:cTn id="308" dur="indefinite"/>
                                        <p:tgtEl>
                                          <p:spTgt spid="15"/>
                                        </p:tgtEl>
                                        <p:attrNameLst>
                                          <p:attrName>fill.on</p:attrName>
                                        </p:attrNameLst>
                                      </p:cBhvr>
                                      <p:to>
                                        <p:strVal val="true"/>
                                      </p:to>
                                    </p:set>
                                  </p:childTnLst>
                                </p:cTn>
                              </p:par>
                              <p:par>
                                <p:cTn id="309" presetID="1" presetClass="emph" presetSubtype="1" nodeType="withEffect">
                                  <p:stCondLst>
                                    <p:cond delay="0"/>
                                  </p:stCondLst>
                                  <p:childTnLst>
                                    <p:set>
                                      <p:cBhvr>
                                        <p:cTn id="310" dur="indefinite"/>
                                        <p:tgtEl>
                                          <p:spTgt spid="18"/>
                                        </p:tgtEl>
                                        <p:attrNameLst>
                                          <p:attrName>fillcolor</p:attrName>
                                        </p:attrNameLst>
                                      </p:cBhvr>
                                      <p:to>
                                        <p:clrVal>
                                          <a:srgbClr val="FFC000"/>
                                        </p:clrVal>
                                      </p:to>
                                    </p:set>
                                    <p:set>
                                      <p:cBhvr>
                                        <p:cTn id="311" dur="indefinite"/>
                                        <p:tgtEl>
                                          <p:spTgt spid="18"/>
                                        </p:tgtEl>
                                        <p:attrNameLst>
                                          <p:attrName>fill.type</p:attrName>
                                        </p:attrNameLst>
                                      </p:cBhvr>
                                      <p:to>
                                        <p:strVal val="solid"/>
                                      </p:to>
                                    </p:set>
                                    <p:set>
                                      <p:cBhvr>
                                        <p:cTn id="312" dur="indefinite"/>
                                        <p:tgtEl>
                                          <p:spTgt spid="18"/>
                                        </p:tgtEl>
                                        <p:attrNameLst>
                                          <p:attrName>fill.on</p:attrName>
                                        </p:attrNameLst>
                                      </p:cBhvr>
                                      <p:to>
                                        <p:strVal val="true"/>
                                      </p:to>
                                    </p:set>
                                  </p:childTnLst>
                                </p:cTn>
                              </p:par>
                              <p:par>
                                <p:cTn id="313" presetID="1" presetClass="emph" presetSubtype="1" nodeType="withEffect">
                                  <p:stCondLst>
                                    <p:cond delay="0"/>
                                  </p:stCondLst>
                                  <p:childTnLst>
                                    <p:set>
                                      <p:cBhvr>
                                        <p:cTn id="314" dur="indefinite"/>
                                        <p:tgtEl>
                                          <p:spTgt spid="17"/>
                                        </p:tgtEl>
                                        <p:attrNameLst>
                                          <p:attrName>fillcolor</p:attrName>
                                        </p:attrNameLst>
                                      </p:cBhvr>
                                      <p:to>
                                        <p:clrVal>
                                          <a:srgbClr val="FFC000"/>
                                        </p:clrVal>
                                      </p:to>
                                    </p:set>
                                    <p:set>
                                      <p:cBhvr>
                                        <p:cTn id="315" dur="indefinite"/>
                                        <p:tgtEl>
                                          <p:spTgt spid="17"/>
                                        </p:tgtEl>
                                        <p:attrNameLst>
                                          <p:attrName>fill.type</p:attrName>
                                        </p:attrNameLst>
                                      </p:cBhvr>
                                      <p:to>
                                        <p:strVal val="solid"/>
                                      </p:to>
                                    </p:set>
                                    <p:set>
                                      <p:cBhvr>
                                        <p:cTn id="316" dur="indefinite"/>
                                        <p:tgtEl>
                                          <p:spTgt spid="17"/>
                                        </p:tgtEl>
                                        <p:attrNameLst>
                                          <p:attrName>fill.on</p:attrName>
                                        </p:attrNameLst>
                                      </p:cBhvr>
                                      <p:to>
                                        <p:strVal val="true"/>
                                      </p:to>
                                    </p:set>
                                  </p:childTnLst>
                                </p:cTn>
                              </p:par>
                              <p:par>
                                <p:cTn id="317" presetID="1" presetClass="entr" presetSubtype="0" fill="hold" grpId="0" nodeType="withEffect">
                                  <p:stCondLst>
                                    <p:cond delay="0"/>
                                  </p:stCondLst>
                                  <p:childTnLst>
                                    <p:set>
                                      <p:cBhvr>
                                        <p:cTn id="318" dur="1" fill="hold">
                                          <p:stCondLst>
                                            <p:cond delay="0"/>
                                          </p:stCondLst>
                                        </p:cTn>
                                        <p:tgtEl>
                                          <p:spTgt spid="36"/>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grpId="1" nodeType="clickEffect">
                                  <p:stCondLst>
                                    <p:cond delay="0"/>
                                  </p:stCondLst>
                                  <p:childTnLst>
                                    <p:set>
                                      <p:cBhvr>
                                        <p:cTn id="322" dur="1" fill="hold">
                                          <p:stCondLst>
                                            <p:cond delay="0"/>
                                          </p:stCondLst>
                                        </p:cTn>
                                        <p:tgtEl>
                                          <p:spTgt spid="36"/>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1" presetClass="emph" presetSubtype="1" nodeType="clickEffect">
                                  <p:stCondLst>
                                    <p:cond delay="0"/>
                                  </p:stCondLst>
                                  <p:childTnLst>
                                    <p:set>
                                      <p:cBhvr>
                                        <p:cTn id="326" dur="indefinite"/>
                                        <p:tgtEl>
                                          <p:spTgt spid="9"/>
                                        </p:tgtEl>
                                        <p:attrNameLst>
                                          <p:attrName>fillcolor</p:attrName>
                                        </p:attrNameLst>
                                      </p:cBhvr>
                                      <p:to>
                                        <p:clrVal>
                                          <a:srgbClr val="00B050"/>
                                        </p:clrVal>
                                      </p:to>
                                    </p:set>
                                    <p:set>
                                      <p:cBhvr>
                                        <p:cTn id="327" dur="indefinite"/>
                                        <p:tgtEl>
                                          <p:spTgt spid="9"/>
                                        </p:tgtEl>
                                        <p:attrNameLst>
                                          <p:attrName>fill.type</p:attrName>
                                        </p:attrNameLst>
                                      </p:cBhvr>
                                      <p:to>
                                        <p:strVal val="solid"/>
                                      </p:to>
                                    </p:set>
                                    <p:set>
                                      <p:cBhvr>
                                        <p:cTn id="328" dur="indefinite"/>
                                        <p:tgtEl>
                                          <p:spTgt spid="9"/>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1" presetClass="emph" presetSubtype="1" nodeType="clickEffect">
                                  <p:stCondLst>
                                    <p:cond delay="0"/>
                                  </p:stCondLst>
                                  <p:childTnLst>
                                    <p:set>
                                      <p:cBhvr>
                                        <p:cTn id="332" dur="indefinite"/>
                                        <p:tgtEl>
                                          <p:spTgt spid="12"/>
                                        </p:tgtEl>
                                        <p:attrNameLst>
                                          <p:attrName>fillcolor</p:attrName>
                                        </p:attrNameLst>
                                      </p:cBhvr>
                                      <p:to>
                                        <p:clrVal>
                                          <a:srgbClr val="FFC000"/>
                                        </p:clrVal>
                                      </p:to>
                                    </p:set>
                                    <p:set>
                                      <p:cBhvr>
                                        <p:cTn id="333" dur="indefinite"/>
                                        <p:tgtEl>
                                          <p:spTgt spid="12"/>
                                        </p:tgtEl>
                                        <p:attrNameLst>
                                          <p:attrName>fill.type</p:attrName>
                                        </p:attrNameLst>
                                      </p:cBhvr>
                                      <p:to>
                                        <p:strVal val="solid"/>
                                      </p:to>
                                    </p:set>
                                    <p:set>
                                      <p:cBhvr>
                                        <p:cTn id="334" dur="indefinite"/>
                                        <p:tgtEl>
                                          <p:spTgt spid="12"/>
                                        </p:tgtEl>
                                        <p:attrNameLst>
                                          <p:attrName>fill.on</p:attrName>
                                        </p:attrNameLst>
                                      </p:cBhvr>
                                      <p:to>
                                        <p:strVal val="true"/>
                                      </p:to>
                                    </p:set>
                                  </p:childTnLst>
                                </p:cTn>
                              </p:par>
                              <p:par>
                                <p:cTn id="335" presetID="1" presetClass="emph" presetSubtype="1" nodeType="withEffect">
                                  <p:stCondLst>
                                    <p:cond delay="0"/>
                                  </p:stCondLst>
                                  <p:childTnLst>
                                    <p:set>
                                      <p:cBhvr>
                                        <p:cTn id="336" dur="indefinite"/>
                                        <p:tgtEl>
                                          <p:spTgt spid="13"/>
                                        </p:tgtEl>
                                        <p:attrNameLst>
                                          <p:attrName>fillcolor</p:attrName>
                                        </p:attrNameLst>
                                      </p:cBhvr>
                                      <p:to>
                                        <p:clrVal>
                                          <a:srgbClr val="FFC000"/>
                                        </p:clrVal>
                                      </p:to>
                                    </p:set>
                                    <p:set>
                                      <p:cBhvr>
                                        <p:cTn id="337" dur="indefinite"/>
                                        <p:tgtEl>
                                          <p:spTgt spid="13"/>
                                        </p:tgtEl>
                                        <p:attrNameLst>
                                          <p:attrName>fill.type</p:attrName>
                                        </p:attrNameLst>
                                      </p:cBhvr>
                                      <p:to>
                                        <p:strVal val="solid"/>
                                      </p:to>
                                    </p:set>
                                    <p:set>
                                      <p:cBhvr>
                                        <p:cTn id="338" dur="indefinite"/>
                                        <p:tgtEl>
                                          <p:spTgt spid="13"/>
                                        </p:tgtEl>
                                        <p:attrNameLst>
                                          <p:attrName>fill.on</p:attrName>
                                        </p:attrNameLst>
                                      </p:cBhvr>
                                      <p:to>
                                        <p:strVal val="true"/>
                                      </p:to>
                                    </p:set>
                                  </p:childTnLst>
                                </p:cTn>
                              </p:par>
                              <p:par>
                                <p:cTn id="339" presetID="1" presetClass="emph" presetSubtype="1" nodeType="withEffect">
                                  <p:stCondLst>
                                    <p:cond delay="0"/>
                                  </p:stCondLst>
                                  <p:childTnLst>
                                    <p:set>
                                      <p:cBhvr>
                                        <p:cTn id="340" dur="indefinite"/>
                                        <p:tgtEl>
                                          <p:spTgt spid="14"/>
                                        </p:tgtEl>
                                        <p:attrNameLst>
                                          <p:attrName>fillcolor</p:attrName>
                                        </p:attrNameLst>
                                      </p:cBhvr>
                                      <p:to>
                                        <p:clrVal>
                                          <a:srgbClr val="FFC000"/>
                                        </p:clrVal>
                                      </p:to>
                                    </p:set>
                                    <p:set>
                                      <p:cBhvr>
                                        <p:cTn id="341" dur="indefinite"/>
                                        <p:tgtEl>
                                          <p:spTgt spid="14"/>
                                        </p:tgtEl>
                                        <p:attrNameLst>
                                          <p:attrName>fill.type</p:attrName>
                                        </p:attrNameLst>
                                      </p:cBhvr>
                                      <p:to>
                                        <p:strVal val="solid"/>
                                      </p:to>
                                    </p:set>
                                    <p:set>
                                      <p:cBhvr>
                                        <p:cTn id="342" dur="indefinite"/>
                                        <p:tgtEl>
                                          <p:spTgt spid="14"/>
                                        </p:tgtEl>
                                        <p:attrNameLst>
                                          <p:attrName>fill.on</p:attrName>
                                        </p:attrNameLst>
                                      </p:cBhvr>
                                      <p:to>
                                        <p:strVal val="true"/>
                                      </p:to>
                                    </p:set>
                                  </p:childTnLst>
                                </p:cTn>
                              </p:par>
                              <p:par>
                                <p:cTn id="343" presetID="1" presetClass="emph" presetSubtype="1" nodeType="withEffect">
                                  <p:stCondLst>
                                    <p:cond delay="0"/>
                                  </p:stCondLst>
                                  <p:childTnLst>
                                    <p:set>
                                      <p:cBhvr>
                                        <p:cTn id="344" dur="indefinite"/>
                                        <p:tgtEl>
                                          <p:spTgt spid="20"/>
                                        </p:tgtEl>
                                        <p:attrNameLst>
                                          <p:attrName>fillcolor</p:attrName>
                                        </p:attrNameLst>
                                      </p:cBhvr>
                                      <p:to>
                                        <p:clrVal>
                                          <a:srgbClr val="FFC000"/>
                                        </p:clrVal>
                                      </p:to>
                                    </p:set>
                                    <p:set>
                                      <p:cBhvr>
                                        <p:cTn id="345" dur="indefinite"/>
                                        <p:tgtEl>
                                          <p:spTgt spid="20"/>
                                        </p:tgtEl>
                                        <p:attrNameLst>
                                          <p:attrName>fill.type</p:attrName>
                                        </p:attrNameLst>
                                      </p:cBhvr>
                                      <p:to>
                                        <p:strVal val="solid"/>
                                      </p:to>
                                    </p:set>
                                    <p:set>
                                      <p:cBhvr>
                                        <p:cTn id="346" dur="indefinite"/>
                                        <p:tgtEl>
                                          <p:spTgt spid="20"/>
                                        </p:tgtEl>
                                        <p:attrNameLst>
                                          <p:attrName>fill.on</p:attrName>
                                        </p:attrNameLst>
                                      </p:cBhvr>
                                      <p:to>
                                        <p:strVal val="true"/>
                                      </p:to>
                                    </p:set>
                                  </p:childTnLst>
                                </p:cTn>
                              </p:par>
                              <p:par>
                                <p:cTn id="347" presetID="1" presetClass="emph" presetSubtype="1" nodeType="withEffect">
                                  <p:stCondLst>
                                    <p:cond delay="0"/>
                                  </p:stCondLst>
                                  <p:childTnLst>
                                    <p:set>
                                      <p:cBhvr>
                                        <p:cTn id="348" dur="indefinite"/>
                                        <p:tgtEl>
                                          <p:spTgt spid="19"/>
                                        </p:tgtEl>
                                        <p:attrNameLst>
                                          <p:attrName>fillcolor</p:attrName>
                                        </p:attrNameLst>
                                      </p:cBhvr>
                                      <p:to>
                                        <p:clrVal>
                                          <a:srgbClr val="FFC000"/>
                                        </p:clrVal>
                                      </p:to>
                                    </p:set>
                                    <p:set>
                                      <p:cBhvr>
                                        <p:cTn id="349" dur="indefinite"/>
                                        <p:tgtEl>
                                          <p:spTgt spid="19"/>
                                        </p:tgtEl>
                                        <p:attrNameLst>
                                          <p:attrName>fill.type</p:attrName>
                                        </p:attrNameLst>
                                      </p:cBhvr>
                                      <p:to>
                                        <p:strVal val="solid"/>
                                      </p:to>
                                    </p:set>
                                    <p:set>
                                      <p:cBhvr>
                                        <p:cTn id="350" dur="indefinite"/>
                                        <p:tgtEl>
                                          <p:spTgt spid="19"/>
                                        </p:tgtEl>
                                        <p:attrNameLst>
                                          <p:attrName>fill.on</p:attrName>
                                        </p:attrNameLst>
                                      </p:cBhvr>
                                      <p:to>
                                        <p:strVal val="true"/>
                                      </p:to>
                                    </p:set>
                                  </p:childTnLst>
                                </p:cTn>
                              </p:par>
                              <p:par>
                                <p:cTn id="351" presetID="1" presetClass="entr" presetSubtype="0" fill="hold" grpId="0" nodeType="withEffect">
                                  <p:stCondLst>
                                    <p:cond delay="0"/>
                                  </p:stCondLst>
                                  <p:childTnLst>
                                    <p:set>
                                      <p:cBhvr>
                                        <p:cTn id="352" dur="1" fill="hold">
                                          <p:stCondLst>
                                            <p:cond delay="0"/>
                                          </p:stCondLst>
                                        </p:cTn>
                                        <p:tgtEl>
                                          <p:spTgt spid="37"/>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1" presetClass="exit" presetSubtype="0" fill="hold" grpId="1" nodeType="clickEffect">
                                  <p:stCondLst>
                                    <p:cond delay="0"/>
                                  </p:stCondLst>
                                  <p:childTnLst>
                                    <p:set>
                                      <p:cBhvr>
                                        <p:cTn id="356" dur="1" fill="hold">
                                          <p:stCondLst>
                                            <p:cond delay="0"/>
                                          </p:stCondLst>
                                        </p:cTn>
                                        <p:tgtEl>
                                          <p:spTgt spid="37"/>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1" presetClass="emph" presetSubtype="1" nodeType="clickEffect">
                                  <p:stCondLst>
                                    <p:cond delay="0"/>
                                  </p:stCondLst>
                                  <p:childTnLst>
                                    <p:set>
                                      <p:cBhvr>
                                        <p:cTn id="360" dur="indefinite"/>
                                        <p:tgtEl>
                                          <p:spTgt spid="7"/>
                                        </p:tgtEl>
                                        <p:attrNameLst>
                                          <p:attrName>fillcolor</p:attrName>
                                        </p:attrNameLst>
                                      </p:cBhvr>
                                      <p:to>
                                        <p:clrVal>
                                          <a:srgbClr val="C55A11"/>
                                        </p:clrVal>
                                      </p:to>
                                    </p:set>
                                    <p:set>
                                      <p:cBhvr>
                                        <p:cTn id="361" dur="indefinite"/>
                                        <p:tgtEl>
                                          <p:spTgt spid="7"/>
                                        </p:tgtEl>
                                        <p:attrNameLst>
                                          <p:attrName>fill.type</p:attrName>
                                        </p:attrNameLst>
                                      </p:cBhvr>
                                      <p:to>
                                        <p:strVal val="solid"/>
                                      </p:to>
                                    </p:set>
                                    <p:set>
                                      <p:cBhvr>
                                        <p:cTn id="362" dur="indefinite"/>
                                        <p:tgtEl>
                                          <p:spTgt spid="7"/>
                                        </p:tgtEl>
                                        <p:attrNameLst>
                                          <p:attrName>fill.on</p:attrName>
                                        </p:attrNameLst>
                                      </p:cBhvr>
                                      <p:to>
                                        <p:strVal val="true"/>
                                      </p:to>
                                    </p:set>
                                  </p:childTnLst>
                                </p:cTn>
                              </p:par>
                            </p:childTnLst>
                          </p:cTn>
                        </p:par>
                      </p:childTnLst>
                    </p:cTn>
                  </p:par>
                  <p:par>
                    <p:cTn id="363" fill="hold">
                      <p:stCondLst>
                        <p:cond delay="indefinite"/>
                      </p:stCondLst>
                      <p:childTnLst>
                        <p:par>
                          <p:cTn id="364" fill="hold">
                            <p:stCondLst>
                              <p:cond delay="0"/>
                            </p:stCondLst>
                            <p:childTnLst>
                              <p:par>
                                <p:cTn id="365" presetID="1" presetClass="emph" presetSubtype="1" nodeType="click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mph" presetSubtype="1" nodeType="clickEffect">
                                  <p:stCondLst>
                                    <p:cond delay="0"/>
                                  </p:stCondLst>
                                  <p:childTnLst>
                                    <p:set>
                                      <p:cBhvr>
                                        <p:cTn id="372" dur="indefinite"/>
                                        <p:tgtEl>
                                          <p:spTgt spid="16"/>
                                        </p:tgtEl>
                                        <p:attrNameLst>
                                          <p:attrName>fillcolor</p:attrName>
                                        </p:attrNameLst>
                                      </p:cBhvr>
                                      <p:to>
                                        <p:clrVal>
                                          <a:srgbClr val="FFC000"/>
                                        </p:clrVal>
                                      </p:to>
                                    </p:set>
                                    <p:set>
                                      <p:cBhvr>
                                        <p:cTn id="373" dur="indefinite"/>
                                        <p:tgtEl>
                                          <p:spTgt spid="16"/>
                                        </p:tgtEl>
                                        <p:attrNameLst>
                                          <p:attrName>fill.type</p:attrName>
                                        </p:attrNameLst>
                                      </p:cBhvr>
                                      <p:to>
                                        <p:strVal val="solid"/>
                                      </p:to>
                                    </p:set>
                                    <p:set>
                                      <p:cBhvr>
                                        <p:cTn id="374" dur="indefinite"/>
                                        <p:tgtEl>
                                          <p:spTgt spid="16"/>
                                        </p:tgtEl>
                                        <p:attrNameLst>
                                          <p:attrName>fill.on</p:attrName>
                                        </p:attrNameLst>
                                      </p:cBhvr>
                                      <p:to>
                                        <p:strVal val="true"/>
                                      </p:to>
                                    </p:set>
                                  </p:childTnLst>
                                </p:cTn>
                              </p:par>
                              <p:par>
                                <p:cTn id="375" presetID="1" presetClass="entr" presetSubtype="0" fill="hold" grpId="0" nodeType="withEffect">
                                  <p:stCondLst>
                                    <p:cond delay="0"/>
                                  </p:stCondLst>
                                  <p:childTnLst>
                                    <p:set>
                                      <p:cBhvr>
                                        <p:cTn id="376" dur="1" fill="hold">
                                          <p:stCondLst>
                                            <p:cond delay="0"/>
                                          </p:stCondLst>
                                        </p:cTn>
                                        <p:tgtEl>
                                          <p:spTgt spid="38"/>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xit" presetSubtype="0" fill="hold" grpId="1" nodeType="clickEffect">
                                  <p:stCondLst>
                                    <p:cond delay="0"/>
                                  </p:stCondLst>
                                  <p:childTnLst>
                                    <p:set>
                                      <p:cBhvr>
                                        <p:cTn id="380" dur="1" fill="hold">
                                          <p:stCondLst>
                                            <p:cond delay="0"/>
                                          </p:stCondLst>
                                        </p:cTn>
                                        <p:tgtEl>
                                          <p:spTgt spid="38"/>
                                        </p:tgtEl>
                                        <p:attrNameLst>
                                          <p:attrName>style.visibility</p:attrName>
                                        </p:attrNameLst>
                                      </p:cBhvr>
                                      <p:to>
                                        <p:strVal val="hidden"/>
                                      </p:to>
                                    </p:set>
                                  </p:childTnLst>
                                </p:cTn>
                              </p:par>
                            </p:childTnLst>
                          </p:cTn>
                        </p:par>
                      </p:childTnLst>
                    </p:cTn>
                  </p:par>
                  <p:par>
                    <p:cTn id="381" fill="hold">
                      <p:stCondLst>
                        <p:cond delay="indefinite"/>
                      </p:stCondLst>
                      <p:childTnLst>
                        <p:par>
                          <p:cTn id="382" fill="hold">
                            <p:stCondLst>
                              <p:cond delay="0"/>
                            </p:stCondLst>
                            <p:childTnLst>
                              <p:par>
                                <p:cTn id="383" presetID="1" presetClass="emph" presetSubtype="1" nodeType="clickEffect">
                                  <p:stCondLst>
                                    <p:cond delay="0"/>
                                  </p:stCondLst>
                                  <p:childTnLst>
                                    <p:set>
                                      <p:cBhvr>
                                        <p:cTn id="384" dur="indefinite"/>
                                        <p:tgtEl>
                                          <p:spTgt spid="11"/>
                                        </p:tgtEl>
                                        <p:attrNameLst>
                                          <p:attrName>fillcolor</p:attrName>
                                        </p:attrNameLst>
                                      </p:cBhvr>
                                      <p:to>
                                        <p:clrVal>
                                          <a:srgbClr val="00B050"/>
                                        </p:clrVal>
                                      </p:to>
                                    </p:set>
                                    <p:set>
                                      <p:cBhvr>
                                        <p:cTn id="385" dur="indefinite"/>
                                        <p:tgtEl>
                                          <p:spTgt spid="11"/>
                                        </p:tgtEl>
                                        <p:attrNameLst>
                                          <p:attrName>fill.type</p:attrName>
                                        </p:attrNameLst>
                                      </p:cBhvr>
                                      <p:to>
                                        <p:strVal val="solid"/>
                                      </p:to>
                                    </p:set>
                                    <p:set>
                                      <p:cBhvr>
                                        <p:cTn id="386" dur="indefinite"/>
                                        <p:tgtEl>
                                          <p:spTgt spid="11"/>
                                        </p:tgtEl>
                                        <p:attrNameLst>
                                          <p:attrName>fill.on</p:attrName>
                                        </p:attrNameLst>
                                      </p:cBhvr>
                                      <p:to>
                                        <p:strVal val="true"/>
                                      </p:to>
                                    </p:set>
                                  </p:childTnLst>
                                </p:cTn>
                              </p:par>
                            </p:childTnLst>
                          </p:cTn>
                        </p:par>
                      </p:childTnLst>
                    </p:cTn>
                  </p:par>
                  <p:par>
                    <p:cTn id="387" fill="hold">
                      <p:stCondLst>
                        <p:cond delay="indefinite"/>
                      </p:stCondLst>
                      <p:childTnLst>
                        <p:par>
                          <p:cTn id="388" fill="hold">
                            <p:stCondLst>
                              <p:cond delay="0"/>
                            </p:stCondLst>
                            <p:childTnLst>
                              <p:par>
                                <p:cTn id="389" presetID="1" presetClass="entr" presetSubtype="0" fill="hold" grpId="0" nodeType="clickEffect">
                                  <p:stCondLst>
                                    <p:cond delay="0"/>
                                  </p:stCondLst>
                                  <p:childTnLst>
                                    <p:set>
                                      <p:cBhvr>
                                        <p:cTn id="390" dur="1" fill="hold">
                                          <p:stCondLst>
                                            <p:cond delay="0"/>
                                          </p:stCondLst>
                                        </p:cTn>
                                        <p:tgtEl>
                                          <p:spTgt spid="39"/>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presetID="1" presetClass="exit" presetSubtype="0" fill="hold" grpId="1" nodeType="clickEffect">
                                  <p:stCondLst>
                                    <p:cond delay="0"/>
                                  </p:stCondLst>
                                  <p:childTnLst>
                                    <p:set>
                                      <p:cBhvr>
                                        <p:cTn id="394" dur="1" fill="hold">
                                          <p:stCondLst>
                                            <p:cond delay="0"/>
                                          </p:stCondLst>
                                        </p:cTn>
                                        <p:tgtEl>
                                          <p:spTgt spid="39"/>
                                        </p:tgtEl>
                                        <p:attrNameLst>
                                          <p:attrName>style.visibility</p:attrName>
                                        </p:attrNameLst>
                                      </p:cBhvr>
                                      <p:to>
                                        <p:strVal val="hidden"/>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8"/>
                                        </p:tgtEl>
                                        <p:attrNameLst>
                                          <p:attrName>fillcolor</p:attrName>
                                        </p:attrNameLst>
                                      </p:cBhvr>
                                      <p:to>
                                        <p:clrVal>
                                          <a:srgbClr val="C55A11"/>
                                        </p:clrVal>
                                      </p:to>
                                    </p:set>
                                    <p:set>
                                      <p:cBhvr>
                                        <p:cTn id="399" dur="indefinite"/>
                                        <p:tgtEl>
                                          <p:spTgt spid="8"/>
                                        </p:tgtEl>
                                        <p:attrNameLst>
                                          <p:attrName>fill.type</p:attrName>
                                        </p:attrNameLst>
                                      </p:cBhvr>
                                      <p:to>
                                        <p:strVal val="solid"/>
                                      </p:to>
                                    </p:set>
                                    <p:set>
                                      <p:cBhvr>
                                        <p:cTn id="400" dur="indefinite"/>
                                        <p:tgtEl>
                                          <p:spTgt spid="8"/>
                                        </p:tgtEl>
                                        <p:attrNameLst>
                                          <p:attrName>fill.on</p:attrName>
                                        </p:attrNameLst>
                                      </p:cBhvr>
                                      <p:to>
                                        <p:strVal val="true"/>
                                      </p:to>
                                    </p:set>
                                  </p:childTnLst>
                                </p:cTn>
                              </p:par>
                            </p:childTnLst>
                          </p:cTn>
                        </p:par>
                      </p:childTnLst>
                    </p:cTn>
                  </p:par>
                  <p:par>
                    <p:cTn id="401" fill="hold">
                      <p:stCondLst>
                        <p:cond delay="indefinite"/>
                      </p:stCondLst>
                      <p:childTnLst>
                        <p:par>
                          <p:cTn id="402" fill="hold">
                            <p:stCondLst>
                              <p:cond delay="0"/>
                            </p:stCondLst>
                            <p:childTnLst>
                              <p:par>
                                <p:cTn id="403" presetID="1" presetClass="emph" presetSubtype="1" nodeType="clickEffect">
                                  <p:stCondLst>
                                    <p:cond delay="0"/>
                                  </p:stCondLst>
                                  <p:childTnLst>
                                    <p:set>
                                      <p:cBhvr>
                                        <p:cTn id="404" dur="indefinite"/>
                                        <p:tgtEl>
                                          <p:spTgt spid="15"/>
                                        </p:tgtEl>
                                        <p:attrNameLst>
                                          <p:attrName>fillcolor</p:attrName>
                                        </p:attrNameLst>
                                      </p:cBhvr>
                                      <p:to>
                                        <p:clrVal>
                                          <a:srgbClr val="00B050"/>
                                        </p:clrVal>
                                      </p:to>
                                    </p:set>
                                    <p:set>
                                      <p:cBhvr>
                                        <p:cTn id="405" dur="indefinite"/>
                                        <p:tgtEl>
                                          <p:spTgt spid="15"/>
                                        </p:tgtEl>
                                        <p:attrNameLst>
                                          <p:attrName>fill.type</p:attrName>
                                        </p:attrNameLst>
                                      </p:cBhvr>
                                      <p:to>
                                        <p:strVal val="solid"/>
                                      </p:to>
                                    </p:set>
                                    <p:set>
                                      <p:cBhvr>
                                        <p:cTn id="406" dur="indefinite"/>
                                        <p:tgtEl>
                                          <p:spTgt spid="15"/>
                                        </p:tgtEl>
                                        <p:attrNameLst>
                                          <p:attrName>fill.on</p:attrName>
                                        </p:attrNameLst>
                                      </p:cBhvr>
                                      <p:to>
                                        <p:strVal val="true"/>
                                      </p:to>
                                    </p:set>
                                  </p:childTnLst>
                                </p:cTn>
                              </p:par>
                            </p:childTnLst>
                          </p:cTn>
                        </p:par>
                      </p:childTnLst>
                    </p:cTn>
                  </p:par>
                  <p:par>
                    <p:cTn id="407" fill="hold">
                      <p:stCondLst>
                        <p:cond delay="indefinite"/>
                      </p:stCondLst>
                      <p:childTnLst>
                        <p:par>
                          <p:cTn id="408" fill="hold">
                            <p:stCondLst>
                              <p:cond delay="0"/>
                            </p:stCondLst>
                            <p:childTnLst>
                              <p:par>
                                <p:cTn id="409" presetID="1" presetClass="emph" presetSubtype="1" nodeType="clickEffect">
                                  <p:stCondLst>
                                    <p:cond delay="0"/>
                                  </p:stCondLst>
                                  <p:childTnLst>
                                    <p:set>
                                      <p:cBhvr>
                                        <p:cTn id="410" dur="indefinite"/>
                                        <p:tgtEl>
                                          <p:spTgt spid="18"/>
                                        </p:tgtEl>
                                        <p:attrNameLst>
                                          <p:attrName>fillcolor</p:attrName>
                                        </p:attrNameLst>
                                      </p:cBhvr>
                                      <p:to>
                                        <p:clrVal>
                                          <a:srgbClr val="FFC000"/>
                                        </p:clrVal>
                                      </p:to>
                                    </p:set>
                                    <p:set>
                                      <p:cBhvr>
                                        <p:cTn id="411" dur="indefinite"/>
                                        <p:tgtEl>
                                          <p:spTgt spid="18"/>
                                        </p:tgtEl>
                                        <p:attrNameLst>
                                          <p:attrName>fill.type</p:attrName>
                                        </p:attrNameLst>
                                      </p:cBhvr>
                                      <p:to>
                                        <p:strVal val="solid"/>
                                      </p:to>
                                    </p:set>
                                    <p:set>
                                      <p:cBhvr>
                                        <p:cTn id="412" dur="indefinite"/>
                                        <p:tgtEl>
                                          <p:spTgt spid="18"/>
                                        </p:tgtEl>
                                        <p:attrNameLst>
                                          <p:attrName>fill.on</p:attrName>
                                        </p:attrNameLst>
                                      </p:cBhvr>
                                      <p:to>
                                        <p:strVal val="true"/>
                                      </p:to>
                                    </p:set>
                                  </p:childTnLst>
                                </p:cTn>
                              </p:par>
                              <p:par>
                                <p:cTn id="413" presetID="1" presetClass="emph" presetSubtype="1" nodeType="withEffect">
                                  <p:stCondLst>
                                    <p:cond delay="0"/>
                                  </p:stCondLst>
                                  <p:childTnLst>
                                    <p:set>
                                      <p:cBhvr>
                                        <p:cTn id="414" dur="indefinite"/>
                                        <p:tgtEl>
                                          <p:spTgt spid="17"/>
                                        </p:tgtEl>
                                        <p:attrNameLst>
                                          <p:attrName>fillcolor</p:attrName>
                                        </p:attrNameLst>
                                      </p:cBhvr>
                                      <p:to>
                                        <p:clrVal>
                                          <a:srgbClr val="FFC000"/>
                                        </p:clrVal>
                                      </p:to>
                                    </p:set>
                                    <p:set>
                                      <p:cBhvr>
                                        <p:cTn id="415" dur="indefinite"/>
                                        <p:tgtEl>
                                          <p:spTgt spid="17"/>
                                        </p:tgtEl>
                                        <p:attrNameLst>
                                          <p:attrName>fill.type</p:attrName>
                                        </p:attrNameLst>
                                      </p:cBhvr>
                                      <p:to>
                                        <p:strVal val="solid"/>
                                      </p:to>
                                    </p:set>
                                    <p:set>
                                      <p:cBhvr>
                                        <p:cTn id="416" dur="indefinite"/>
                                        <p:tgtEl>
                                          <p:spTgt spid="17"/>
                                        </p:tgtEl>
                                        <p:attrNameLst>
                                          <p:attrName>fill.on</p:attrName>
                                        </p:attrNameLst>
                                      </p:cBhvr>
                                      <p:to>
                                        <p:strVal val="true"/>
                                      </p:to>
                                    </p:set>
                                  </p:childTnLst>
                                </p:cTn>
                              </p:par>
                              <p:par>
                                <p:cTn id="417" presetID="1" presetClass="entr" presetSubtype="0" fill="hold" grpId="0" nodeType="withEffect">
                                  <p:stCondLst>
                                    <p:cond delay="0"/>
                                  </p:stCondLst>
                                  <p:childTnLst>
                                    <p:set>
                                      <p:cBhvr>
                                        <p:cTn id="418" dur="1" fill="hold">
                                          <p:stCondLst>
                                            <p:cond delay="0"/>
                                          </p:stCondLst>
                                        </p:cTn>
                                        <p:tgtEl>
                                          <p:spTgt spid="40"/>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presetID="1" presetClass="exit" presetSubtype="0" fill="hold" grpId="1" nodeType="clickEffect">
                                  <p:stCondLst>
                                    <p:cond delay="0"/>
                                  </p:stCondLst>
                                  <p:childTnLst>
                                    <p:set>
                                      <p:cBhvr>
                                        <p:cTn id="422" dur="1" fill="hold">
                                          <p:stCondLst>
                                            <p:cond delay="0"/>
                                          </p:stCondLst>
                                        </p:cTn>
                                        <p:tgtEl>
                                          <p:spTgt spid="40"/>
                                        </p:tgtEl>
                                        <p:attrNameLst>
                                          <p:attrName>style.visibility</p:attrName>
                                        </p:attrNameLst>
                                      </p:cBhvr>
                                      <p:to>
                                        <p:strVal val="hidden"/>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9"/>
                                        </p:tgtEl>
                                        <p:attrNameLst>
                                          <p:attrName>fillcolor</p:attrName>
                                        </p:attrNameLst>
                                      </p:cBhvr>
                                      <p:to>
                                        <p:clrVal>
                                          <a:srgbClr val="C55A11"/>
                                        </p:clrVal>
                                      </p:to>
                                    </p:set>
                                    <p:set>
                                      <p:cBhvr>
                                        <p:cTn id="427" dur="indefinite"/>
                                        <p:tgtEl>
                                          <p:spTgt spid="9"/>
                                        </p:tgtEl>
                                        <p:attrNameLst>
                                          <p:attrName>fill.type</p:attrName>
                                        </p:attrNameLst>
                                      </p:cBhvr>
                                      <p:to>
                                        <p:strVal val="solid"/>
                                      </p:to>
                                    </p:set>
                                    <p:set>
                                      <p:cBhvr>
                                        <p:cTn id="428" dur="indefinite"/>
                                        <p:tgtEl>
                                          <p:spTgt spid="9"/>
                                        </p:tgtEl>
                                        <p:attrNameLst>
                                          <p:attrName>fill.on</p:attrName>
                                        </p:attrNameLst>
                                      </p:cBhvr>
                                      <p:to>
                                        <p:strVal val="true"/>
                                      </p:to>
                                    </p:set>
                                  </p:childTnLst>
                                </p:cTn>
                              </p:par>
                            </p:childTnLst>
                          </p:cTn>
                        </p:par>
                      </p:childTnLst>
                    </p:cTn>
                  </p:par>
                  <p:par>
                    <p:cTn id="429" fill="hold">
                      <p:stCondLst>
                        <p:cond delay="indefinite"/>
                      </p:stCondLst>
                      <p:childTnLst>
                        <p:par>
                          <p:cTn id="430" fill="hold">
                            <p:stCondLst>
                              <p:cond delay="0"/>
                            </p:stCondLst>
                            <p:childTnLst>
                              <p:par>
                                <p:cTn id="431" presetID="1" presetClass="emph" presetSubtype="1" nodeType="clickEffect">
                                  <p:stCondLst>
                                    <p:cond delay="0"/>
                                  </p:stCondLst>
                                  <p:childTnLst>
                                    <p:set>
                                      <p:cBhvr>
                                        <p:cTn id="432" dur="indefinite"/>
                                        <p:tgtEl>
                                          <p:spTgt spid="14"/>
                                        </p:tgtEl>
                                        <p:attrNameLst>
                                          <p:attrName>fillcolor</p:attrName>
                                        </p:attrNameLst>
                                      </p:cBhvr>
                                      <p:to>
                                        <p:clrVal>
                                          <a:srgbClr val="00B050"/>
                                        </p:clrVal>
                                      </p:to>
                                    </p:set>
                                    <p:set>
                                      <p:cBhvr>
                                        <p:cTn id="433" dur="indefinite"/>
                                        <p:tgtEl>
                                          <p:spTgt spid="14"/>
                                        </p:tgtEl>
                                        <p:attrNameLst>
                                          <p:attrName>fill.type</p:attrName>
                                        </p:attrNameLst>
                                      </p:cBhvr>
                                      <p:to>
                                        <p:strVal val="solid"/>
                                      </p:to>
                                    </p:set>
                                    <p:set>
                                      <p:cBhvr>
                                        <p:cTn id="434" dur="indefinite"/>
                                        <p:tgtEl>
                                          <p:spTgt spid="14"/>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ntr" presetSubtype="0" fill="hold" grpId="0" nodeType="clickEffect">
                                  <p:stCondLst>
                                    <p:cond delay="0"/>
                                  </p:stCondLst>
                                  <p:childTnLst>
                                    <p:set>
                                      <p:cBhvr>
                                        <p:cTn id="438" dur="1" fill="hold">
                                          <p:stCondLst>
                                            <p:cond delay="0"/>
                                          </p:stCondLst>
                                        </p:cTn>
                                        <p:tgtEl>
                                          <p:spTgt spid="41"/>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presetID="1" presetClass="exit" presetSubtype="0" fill="hold" grpId="1" nodeType="clickEffect">
                                  <p:stCondLst>
                                    <p:cond delay="0"/>
                                  </p:stCondLst>
                                  <p:childTnLst>
                                    <p:set>
                                      <p:cBhvr>
                                        <p:cTn id="442" dur="1" fill="hold">
                                          <p:stCondLst>
                                            <p:cond delay="0"/>
                                          </p:stCondLst>
                                        </p:cTn>
                                        <p:tgtEl>
                                          <p:spTgt spid="41"/>
                                        </p:tgtEl>
                                        <p:attrNameLst>
                                          <p:attrName>style.visibility</p:attrName>
                                        </p:attrNameLst>
                                      </p:cBhvr>
                                      <p:to>
                                        <p:strVal val="hidden"/>
                                      </p:to>
                                    </p:set>
                                  </p:childTnLst>
                                </p:cTn>
                              </p:par>
                            </p:childTnLst>
                          </p:cTn>
                        </p:par>
                      </p:childTnLst>
                    </p:cTn>
                  </p:par>
                  <p:par>
                    <p:cTn id="443" fill="hold">
                      <p:stCondLst>
                        <p:cond delay="indefinite"/>
                      </p:stCondLst>
                      <p:childTnLst>
                        <p:par>
                          <p:cTn id="444" fill="hold">
                            <p:stCondLst>
                              <p:cond delay="0"/>
                            </p:stCondLst>
                            <p:childTnLst>
                              <p:par>
                                <p:cTn id="445" presetID="1" presetClass="emph" presetSubtype="1" nodeType="clickEffect">
                                  <p:stCondLst>
                                    <p:cond delay="0"/>
                                  </p:stCondLst>
                                  <p:childTnLst>
                                    <p:set>
                                      <p:cBhvr>
                                        <p:cTn id="446" dur="indefinite"/>
                                        <p:tgtEl>
                                          <p:spTgt spid="13"/>
                                        </p:tgtEl>
                                        <p:attrNameLst>
                                          <p:attrName>fillcolor</p:attrName>
                                        </p:attrNameLst>
                                      </p:cBhvr>
                                      <p:to>
                                        <p:clrVal>
                                          <a:srgbClr val="00B050"/>
                                        </p:clrVal>
                                      </p:to>
                                    </p:set>
                                    <p:set>
                                      <p:cBhvr>
                                        <p:cTn id="447" dur="indefinite"/>
                                        <p:tgtEl>
                                          <p:spTgt spid="13"/>
                                        </p:tgtEl>
                                        <p:attrNameLst>
                                          <p:attrName>fill.type</p:attrName>
                                        </p:attrNameLst>
                                      </p:cBhvr>
                                      <p:to>
                                        <p:strVal val="solid"/>
                                      </p:to>
                                    </p:set>
                                    <p:set>
                                      <p:cBhvr>
                                        <p:cTn id="448" dur="indefinite"/>
                                        <p:tgtEl>
                                          <p:spTgt spid="13"/>
                                        </p:tgtEl>
                                        <p:attrNameLst>
                                          <p:attrName>fill.on</p:attrName>
                                        </p:attrNameLst>
                                      </p:cBhvr>
                                      <p:to>
                                        <p:strVal val="true"/>
                                      </p:to>
                                    </p:set>
                                  </p:childTnLst>
                                </p:cTn>
                              </p:par>
                            </p:childTnLst>
                          </p:cTn>
                        </p:par>
                      </p:childTnLst>
                    </p:cTn>
                  </p:par>
                  <p:par>
                    <p:cTn id="449" fill="hold">
                      <p:stCondLst>
                        <p:cond delay="indefinite"/>
                      </p:stCondLst>
                      <p:childTnLst>
                        <p:par>
                          <p:cTn id="450" fill="hold">
                            <p:stCondLst>
                              <p:cond delay="0"/>
                            </p:stCondLst>
                            <p:childTnLst>
                              <p:par>
                                <p:cTn id="451" presetID="1" presetClass="emph" presetSubtype="1" nodeType="clickEffect">
                                  <p:stCondLst>
                                    <p:cond delay="0"/>
                                  </p:stCondLst>
                                  <p:childTnLst>
                                    <p:set>
                                      <p:cBhvr>
                                        <p:cTn id="452" dur="indefinite"/>
                                        <p:tgtEl>
                                          <p:spTgt spid="20"/>
                                        </p:tgtEl>
                                        <p:attrNameLst>
                                          <p:attrName>fillcolor</p:attrName>
                                        </p:attrNameLst>
                                      </p:cBhvr>
                                      <p:to>
                                        <p:clrVal>
                                          <a:srgbClr val="FFC000"/>
                                        </p:clrVal>
                                      </p:to>
                                    </p:set>
                                    <p:set>
                                      <p:cBhvr>
                                        <p:cTn id="453" dur="indefinite"/>
                                        <p:tgtEl>
                                          <p:spTgt spid="20"/>
                                        </p:tgtEl>
                                        <p:attrNameLst>
                                          <p:attrName>fill.type</p:attrName>
                                        </p:attrNameLst>
                                      </p:cBhvr>
                                      <p:to>
                                        <p:strVal val="solid"/>
                                      </p:to>
                                    </p:set>
                                    <p:set>
                                      <p:cBhvr>
                                        <p:cTn id="454" dur="indefinite"/>
                                        <p:tgtEl>
                                          <p:spTgt spid="20"/>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19"/>
                                        </p:tgtEl>
                                        <p:attrNameLst>
                                          <p:attrName>fillcolor</p:attrName>
                                        </p:attrNameLst>
                                      </p:cBhvr>
                                      <p:to>
                                        <p:clrVal>
                                          <a:srgbClr val="FFC000"/>
                                        </p:clrVal>
                                      </p:to>
                                    </p:set>
                                    <p:set>
                                      <p:cBhvr>
                                        <p:cTn id="457" dur="indefinite"/>
                                        <p:tgtEl>
                                          <p:spTgt spid="19"/>
                                        </p:tgtEl>
                                        <p:attrNameLst>
                                          <p:attrName>fill.type</p:attrName>
                                        </p:attrNameLst>
                                      </p:cBhvr>
                                      <p:to>
                                        <p:strVal val="solid"/>
                                      </p:to>
                                    </p:set>
                                    <p:set>
                                      <p:cBhvr>
                                        <p:cTn id="458" dur="indefinite"/>
                                        <p:tgtEl>
                                          <p:spTgt spid="19"/>
                                        </p:tgtEl>
                                        <p:attrNameLst>
                                          <p:attrName>fill.on</p:attrName>
                                        </p:attrNameLst>
                                      </p:cBhvr>
                                      <p:to>
                                        <p:strVal val="true"/>
                                      </p:to>
                                    </p:set>
                                  </p:childTnLst>
                                </p:cTn>
                              </p:par>
                              <p:par>
                                <p:cTn id="459" presetID="1" presetClass="entr" presetSubtype="0" fill="hold" grpId="0" nodeType="withEffect">
                                  <p:stCondLst>
                                    <p:cond delay="0"/>
                                  </p:stCondLst>
                                  <p:childTnLst>
                                    <p:set>
                                      <p:cBhvr>
                                        <p:cTn id="460" dur="1" fill="hold">
                                          <p:stCondLst>
                                            <p:cond delay="0"/>
                                          </p:stCondLst>
                                        </p:cTn>
                                        <p:tgtEl>
                                          <p:spTgt spid="42"/>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presetID="1" presetClass="exit" presetSubtype="0" fill="hold" grpId="1" nodeType="clickEffect">
                                  <p:stCondLst>
                                    <p:cond delay="0"/>
                                  </p:stCondLst>
                                  <p:childTnLst>
                                    <p:set>
                                      <p:cBhvr>
                                        <p:cTn id="464" dur="1" fill="hold">
                                          <p:stCondLst>
                                            <p:cond delay="0"/>
                                          </p:stCondLst>
                                        </p:cTn>
                                        <p:tgtEl>
                                          <p:spTgt spid="42"/>
                                        </p:tgtEl>
                                        <p:attrNameLst>
                                          <p:attrName>style.visibility</p:attrName>
                                        </p:attrNameLst>
                                      </p:cBhvr>
                                      <p:to>
                                        <p:strVal val="hidden"/>
                                      </p:to>
                                    </p:set>
                                  </p:childTnLst>
                                </p:cTn>
                              </p:par>
                            </p:childTnLst>
                          </p:cTn>
                        </p:par>
                      </p:childTnLst>
                    </p:cTn>
                  </p:par>
                  <p:par>
                    <p:cTn id="465" fill="hold">
                      <p:stCondLst>
                        <p:cond delay="indefinite"/>
                      </p:stCondLst>
                      <p:childTnLst>
                        <p:par>
                          <p:cTn id="466" fill="hold">
                            <p:stCondLst>
                              <p:cond delay="0"/>
                            </p:stCondLst>
                            <p:childTnLst>
                              <p:par>
                                <p:cTn id="467" presetID="1" presetClass="emph" presetSubtype="1" nodeType="clickEffect">
                                  <p:stCondLst>
                                    <p:cond delay="0"/>
                                  </p:stCondLst>
                                  <p:childTnLst>
                                    <p:set>
                                      <p:cBhvr>
                                        <p:cTn id="468" dur="indefinite"/>
                                        <p:tgtEl>
                                          <p:spTgt spid="12"/>
                                        </p:tgtEl>
                                        <p:attrNameLst>
                                          <p:attrName>fillcolor</p:attrName>
                                        </p:attrNameLst>
                                      </p:cBhvr>
                                      <p:to>
                                        <p:clrVal>
                                          <a:srgbClr val="00B050"/>
                                        </p:clrVal>
                                      </p:to>
                                    </p:set>
                                    <p:set>
                                      <p:cBhvr>
                                        <p:cTn id="469" dur="indefinite"/>
                                        <p:tgtEl>
                                          <p:spTgt spid="12"/>
                                        </p:tgtEl>
                                        <p:attrNameLst>
                                          <p:attrName>fill.type</p:attrName>
                                        </p:attrNameLst>
                                      </p:cBhvr>
                                      <p:to>
                                        <p:strVal val="solid"/>
                                      </p:to>
                                    </p:set>
                                    <p:set>
                                      <p:cBhvr>
                                        <p:cTn id="470" dur="indefinite"/>
                                        <p:tgtEl>
                                          <p:spTgt spid="12"/>
                                        </p:tgtEl>
                                        <p:attrNameLst>
                                          <p:attrName>fill.on</p:attrName>
                                        </p:attrNameLst>
                                      </p:cBhvr>
                                      <p:to>
                                        <p:strVal val="true"/>
                                      </p:to>
                                    </p:set>
                                  </p:childTnLst>
                                </p:cTn>
                              </p:par>
                            </p:childTnLst>
                          </p:cTn>
                        </p:par>
                      </p:childTnLst>
                    </p:cTn>
                  </p:par>
                  <p:par>
                    <p:cTn id="471" fill="hold">
                      <p:stCondLst>
                        <p:cond delay="indefinite"/>
                      </p:stCondLst>
                      <p:childTnLst>
                        <p:par>
                          <p:cTn id="472" fill="hold">
                            <p:stCondLst>
                              <p:cond delay="0"/>
                            </p:stCondLst>
                            <p:childTnLst>
                              <p:par>
                                <p:cTn id="473" presetID="1" presetClass="entr" presetSubtype="0" fill="hold" grpId="0" nodeType="clickEffect">
                                  <p:stCondLst>
                                    <p:cond delay="0"/>
                                  </p:stCondLst>
                                  <p:childTnLst>
                                    <p:set>
                                      <p:cBhvr>
                                        <p:cTn id="474" dur="1" fill="hold">
                                          <p:stCondLst>
                                            <p:cond delay="0"/>
                                          </p:stCondLst>
                                        </p:cTn>
                                        <p:tgtEl>
                                          <p:spTgt spid="43"/>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grpId="1" nodeType="clickEffect">
                                  <p:stCondLst>
                                    <p:cond delay="0"/>
                                  </p:stCondLst>
                                  <p:childTnLst>
                                    <p:set>
                                      <p:cBhvr>
                                        <p:cTn id="478" dur="1" fill="hold">
                                          <p:stCondLst>
                                            <p:cond delay="0"/>
                                          </p:stCondLst>
                                        </p:cTn>
                                        <p:tgtEl>
                                          <p:spTgt spid="43"/>
                                        </p:tgtEl>
                                        <p:attrNameLst>
                                          <p:attrName>style.visibility</p:attrName>
                                        </p:attrNameLst>
                                      </p:cBhvr>
                                      <p:to>
                                        <p:strVal val="hidden"/>
                                      </p:to>
                                    </p:set>
                                  </p:childTnLst>
                                </p:cTn>
                              </p:par>
                            </p:childTnLst>
                          </p:cTn>
                        </p:par>
                      </p:childTnLst>
                    </p:cTn>
                  </p:par>
                  <p:par>
                    <p:cTn id="479" fill="hold">
                      <p:stCondLst>
                        <p:cond delay="indefinite"/>
                      </p:stCondLst>
                      <p:childTnLst>
                        <p:par>
                          <p:cTn id="480" fill="hold">
                            <p:stCondLst>
                              <p:cond delay="0"/>
                            </p:stCondLst>
                            <p:childTnLst>
                              <p:par>
                                <p:cTn id="481" presetID="1" presetClass="emph" presetSubtype="1" nodeType="clickEffect">
                                  <p:stCondLst>
                                    <p:cond delay="0"/>
                                  </p:stCondLst>
                                  <p:childTnLst>
                                    <p:set>
                                      <p:cBhvr>
                                        <p:cTn id="482" dur="indefinite"/>
                                        <p:tgtEl>
                                          <p:spTgt spid="10"/>
                                        </p:tgtEl>
                                        <p:attrNameLst>
                                          <p:attrName>fillcolor</p:attrName>
                                        </p:attrNameLst>
                                      </p:cBhvr>
                                      <p:to>
                                        <p:clrVal>
                                          <a:srgbClr val="C55A11"/>
                                        </p:clrVal>
                                      </p:to>
                                    </p:set>
                                    <p:set>
                                      <p:cBhvr>
                                        <p:cTn id="483" dur="indefinite"/>
                                        <p:tgtEl>
                                          <p:spTgt spid="10"/>
                                        </p:tgtEl>
                                        <p:attrNameLst>
                                          <p:attrName>fill.type</p:attrName>
                                        </p:attrNameLst>
                                      </p:cBhvr>
                                      <p:to>
                                        <p:strVal val="solid"/>
                                      </p:to>
                                    </p:set>
                                    <p:set>
                                      <p:cBhvr>
                                        <p:cTn id="484" dur="indefinite"/>
                                        <p:tgtEl>
                                          <p:spTgt spid="10"/>
                                        </p:tgtEl>
                                        <p:attrNameLst>
                                          <p:attrName>fill.on</p:attrName>
                                        </p:attrNameLst>
                                      </p:cBhvr>
                                      <p:to>
                                        <p:strVal val="true"/>
                                      </p:to>
                                    </p:set>
                                  </p:childTnLst>
                                </p:cTn>
                              </p:par>
                            </p:childTnLst>
                          </p:cTn>
                        </p:par>
                      </p:childTnLst>
                    </p:cTn>
                  </p:par>
                  <p:par>
                    <p:cTn id="485" fill="hold">
                      <p:stCondLst>
                        <p:cond delay="indefinite"/>
                      </p:stCondLst>
                      <p:childTnLst>
                        <p:par>
                          <p:cTn id="486" fill="hold">
                            <p:stCondLst>
                              <p:cond delay="0"/>
                            </p:stCondLst>
                            <p:childTnLst>
                              <p:par>
                                <p:cTn id="487" presetID="1" presetClass="emph" presetSubtype="1" nodeType="clickEffect">
                                  <p:stCondLst>
                                    <p:cond delay="0"/>
                                  </p:stCondLst>
                                  <p:childTnLst>
                                    <p:set>
                                      <p:cBhvr>
                                        <p:cTn id="488" dur="indefinite"/>
                                        <p:tgtEl>
                                          <p:spTgt spid="16"/>
                                        </p:tgtEl>
                                        <p:attrNameLst>
                                          <p:attrName>fillcolor</p:attrName>
                                        </p:attrNameLst>
                                      </p:cBhvr>
                                      <p:to>
                                        <p:clrVal>
                                          <a:srgbClr val="00B050"/>
                                        </p:clrVal>
                                      </p:to>
                                    </p:set>
                                    <p:set>
                                      <p:cBhvr>
                                        <p:cTn id="489" dur="indefinite"/>
                                        <p:tgtEl>
                                          <p:spTgt spid="16"/>
                                        </p:tgtEl>
                                        <p:attrNameLst>
                                          <p:attrName>fill.type</p:attrName>
                                        </p:attrNameLst>
                                      </p:cBhvr>
                                      <p:to>
                                        <p:strVal val="solid"/>
                                      </p:to>
                                    </p:set>
                                    <p:set>
                                      <p:cBhvr>
                                        <p:cTn id="490" dur="indefinite"/>
                                        <p:tgtEl>
                                          <p:spTgt spid="16"/>
                                        </p:tgtEl>
                                        <p:attrNameLst>
                                          <p:attrName>fill.on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1" presetClass="entr" presetSubtype="0" fill="hold" grpId="0" nodeType="clickEffect">
                                  <p:stCondLst>
                                    <p:cond delay="0"/>
                                  </p:stCondLst>
                                  <p:childTnLst>
                                    <p:set>
                                      <p:cBhvr>
                                        <p:cTn id="494" dur="1" fill="hold">
                                          <p:stCondLst>
                                            <p:cond delay="0"/>
                                          </p:stCondLst>
                                        </p:cTn>
                                        <p:tgtEl>
                                          <p:spTgt spid="55"/>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55"/>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mph" presetSubtype="1" nodeType="clickEffect">
                                  <p:stCondLst>
                                    <p:cond delay="0"/>
                                  </p:stCondLst>
                                  <p:childTnLst>
                                    <p:set>
                                      <p:cBhvr>
                                        <p:cTn id="502" dur="indefinite"/>
                                        <p:tgtEl>
                                          <p:spTgt spid="15"/>
                                        </p:tgtEl>
                                        <p:attrNameLst>
                                          <p:attrName>fillcolor</p:attrName>
                                        </p:attrNameLst>
                                      </p:cBhvr>
                                      <p:to>
                                        <p:clrVal>
                                          <a:srgbClr val="C55A11"/>
                                        </p:clrVal>
                                      </p:to>
                                    </p:set>
                                    <p:set>
                                      <p:cBhvr>
                                        <p:cTn id="503" dur="indefinite"/>
                                        <p:tgtEl>
                                          <p:spTgt spid="15"/>
                                        </p:tgtEl>
                                        <p:attrNameLst>
                                          <p:attrName>fill.type</p:attrName>
                                        </p:attrNameLst>
                                      </p:cBhvr>
                                      <p:to>
                                        <p:strVal val="solid"/>
                                      </p:to>
                                    </p:set>
                                    <p:set>
                                      <p:cBhvr>
                                        <p:cTn id="504" dur="indefinite"/>
                                        <p:tgtEl>
                                          <p:spTgt spid="15"/>
                                        </p:tgtEl>
                                        <p:attrNameLst>
                                          <p:attrName>fill.on</p:attrName>
                                        </p:attrNameLst>
                                      </p:cBhvr>
                                      <p:to>
                                        <p:strVal val="true"/>
                                      </p:to>
                                    </p:set>
                                  </p:childTnLst>
                                </p:cTn>
                              </p:par>
                            </p:childTnLst>
                          </p:cTn>
                        </p:par>
                      </p:childTnLst>
                    </p:cTn>
                  </p:par>
                  <p:par>
                    <p:cTn id="505" fill="hold">
                      <p:stCondLst>
                        <p:cond delay="indefinite"/>
                      </p:stCondLst>
                      <p:childTnLst>
                        <p:par>
                          <p:cTn id="506" fill="hold">
                            <p:stCondLst>
                              <p:cond delay="0"/>
                            </p:stCondLst>
                            <p:childTnLst>
                              <p:par>
                                <p:cTn id="507" presetID="1" presetClass="emph" presetSubtype="1" nodeType="clickEffect">
                                  <p:stCondLst>
                                    <p:cond delay="0"/>
                                  </p:stCondLst>
                                  <p:childTnLst>
                                    <p:set>
                                      <p:cBhvr>
                                        <p:cTn id="508" dur="indefinite"/>
                                        <p:tgtEl>
                                          <p:spTgt spid="18"/>
                                        </p:tgtEl>
                                        <p:attrNameLst>
                                          <p:attrName>fillcolor</p:attrName>
                                        </p:attrNameLst>
                                      </p:cBhvr>
                                      <p:to>
                                        <p:clrVal>
                                          <a:srgbClr val="00B050"/>
                                        </p:clrVal>
                                      </p:to>
                                    </p:set>
                                    <p:set>
                                      <p:cBhvr>
                                        <p:cTn id="509" dur="indefinite"/>
                                        <p:tgtEl>
                                          <p:spTgt spid="18"/>
                                        </p:tgtEl>
                                        <p:attrNameLst>
                                          <p:attrName>fill.type</p:attrName>
                                        </p:attrNameLst>
                                      </p:cBhvr>
                                      <p:to>
                                        <p:strVal val="solid"/>
                                      </p:to>
                                    </p:set>
                                    <p:set>
                                      <p:cBhvr>
                                        <p:cTn id="510" dur="indefinite"/>
                                        <p:tgtEl>
                                          <p:spTgt spid="18"/>
                                        </p:tgtEl>
                                        <p:attrNameLst>
                                          <p:attrName>fill.on</p:attrName>
                                        </p:attrNameLst>
                                      </p:cBhvr>
                                      <p:to>
                                        <p:strVal val="true"/>
                                      </p:to>
                                    </p:set>
                                  </p:childTnLst>
                                </p:cTn>
                              </p:par>
                            </p:childTnLst>
                          </p:cTn>
                        </p:par>
                      </p:childTnLst>
                    </p:cTn>
                  </p:par>
                  <p:par>
                    <p:cTn id="511" fill="hold">
                      <p:stCondLst>
                        <p:cond delay="indefinite"/>
                      </p:stCondLst>
                      <p:childTnLst>
                        <p:par>
                          <p:cTn id="512" fill="hold">
                            <p:stCondLst>
                              <p:cond delay="0"/>
                            </p:stCondLst>
                            <p:childTnLst>
                              <p:par>
                                <p:cTn id="513" presetID="1" presetClass="entr" presetSubtype="0" fill="hold" grpId="0" nodeType="clickEffect">
                                  <p:stCondLst>
                                    <p:cond delay="0"/>
                                  </p:stCondLst>
                                  <p:childTnLst>
                                    <p:set>
                                      <p:cBhvr>
                                        <p:cTn id="514" dur="1" fill="hold">
                                          <p:stCondLst>
                                            <p:cond delay="0"/>
                                          </p:stCondLst>
                                        </p:cTn>
                                        <p:tgtEl>
                                          <p:spTgt spid="56"/>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presetID="1" presetClass="exit" presetSubtype="0" fill="hold" grpId="1" nodeType="clickEffect">
                                  <p:stCondLst>
                                    <p:cond delay="0"/>
                                  </p:stCondLst>
                                  <p:childTnLst>
                                    <p:set>
                                      <p:cBhvr>
                                        <p:cTn id="518" dur="1" fill="hold">
                                          <p:stCondLst>
                                            <p:cond delay="0"/>
                                          </p:stCondLst>
                                        </p:cTn>
                                        <p:tgtEl>
                                          <p:spTgt spid="56"/>
                                        </p:tgtEl>
                                        <p:attrNameLst>
                                          <p:attrName>style.visibility</p:attrName>
                                        </p:attrNameLst>
                                      </p:cBhvr>
                                      <p:to>
                                        <p:strVal val="hidden"/>
                                      </p:to>
                                    </p:set>
                                  </p:childTnLst>
                                </p:cTn>
                              </p:par>
                            </p:childTnLst>
                          </p:cTn>
                        </p:par>
                      </p:childTnLst>
                    </p:cTn>
                  </p:par>
                  <p:par>
                    <p:cTn id="519" fill="hold">
                      <p:stCondLst>
                        <p:cond delay="indefinite"/>
                      </p:stCondLst>
                      <p:childTnLst>
                        <p:par>
                          <p:cTn id="520" fill="hold">
                            <p:stCondLst>
                              <p:cond delay="0"/>
                            </p:stCondLst>
                            <p:childTnLst>
                              <p:par>
                                <p:cTn id="521" presetID="1" presetClass="emph" presetSubtype="1" nodeType="clickEffect">
                                  <p:stCondLst>
                                    <p:cond delay="0"/>
                                  </p:stCondLst>
                                  <p:childTnLst>
                                    <p:set>
                                      <p:cBhvr>
                                        <p:cTn id="522" dur="indefinite"/>
                                        <p:tgtEl>
                                          <p:spTgt spid="17"/>
                                        </p:tgtEl>
                                        <p:attrNameLst>
                                          <p:attrName>fillcolor</p:attrName>
                                        </p:attrNameLst>
                                      </p:cBhvr>
                                      <p:to>
                                        <p:clrVal>
                                          <a:srgbClr val="00B050"/>
                                        </p:clrVal>
                                      </p:to>
                                    </p:set>
                                    <p:set>
                                      <p:cBhvr>
                                        <p:cTn id="523" dur="indefinite"/>
                                        <p:tgtEl>
                                          <p:spTgt spid="17"/>
                                        </p:tgtEl>
                                        <p:attrNameLst>
                                          <p:attrName>fill.type</p:attrName>
                                        </p:attrNameLst>
                                      </p:cBhvr>
                                      <p:to>
                                        <p:strVal val="solid"/>
                                      </p:to>
                                    </p:set>
                                    <p:set>
                                      <p:cBhvr>
                                        <p:cTn id="524" dur="indefinite"/>
                                        <p:tgtEl>
                                          <p:spTgt spid="17"/>
                                        </p:tgtEl>
                                        <p:attrNameLst>
                                          <p:attrName>fill.on</p:attrName>
                                        </p:attrNameLst>
                                      </p:cBhvr>
                                      <p:to>
                                        <p:strVal val="true"/>
                                      </p:to>
                                    </p:set>
                                  </p:childTnLst>
                                </p:cTn>
                              </p:par>
                            </p:childTnLst>
                          </p:cTn>
                        </p:par>
                      </p:childTnLst>
                    </p:cTn>
                  </p:par>
                  <p:par>
                    <p:cTn id="525" fill="hold">
                      <p:stCondLst>
                        <p:cond delay="indefinite"/>
                      </p:stCondLst>
                      <p:childTnLst>
                        <p:par>
                          <p:cTn id="526" fill="hold">
                            <p:stCondLst>
                              <p:cond delay="0"/>
                            </p:stCondLst>
                            <p:childTnLst>
                              <p:par>
                                <p:cTn id="527" presetID="1" presetClass="entr" presetSubtype="0" fill="hold" grpId="0" nodeType="clickEffect">
                                  <p:stCondLst>
                                    <p:cond delay="0"/>
                                  </p:stCondLst>
                                  <p:childTnLst>
                                    <p:set>
                                      <p:cBhvr>
                                        <p:cTn id="528" dur="1" fill="hold">
                                          <p:stCondLst>
                                            <p:cond delay="0"/>
                                          </p:stCondLst>
                                        </p:cTn>
                                        <p:tgtEl>
                                          <p:spTgt spid="57"/>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presetID="1" presetClass="exit" presetSubtype="0" fill="hold" grpId="1" nodeType="clickEffect">
                                  <p:stCondLst>
                                    <p:cond delay="0"/>
                                  </p:stCondLst>
                                  <p:childTnLst>
                                    <p:set>
                                      <p:cBhvr>
                                        <p:cTn id="532" dur="1" fill="hold">
                                          <p:stCondLst>
                                            <p:cond delay="0"/>
                                          </p:stCondLst>
                                        </p:cTn>
                                        <p:tgtEl>
                                          <p:spTgt spid="57"/>
                                        </p:tgtEl>
                                        <p:attrNameLst>
                                          <p:attrName>style.visibility</p:attrName>
                                        </p:attrNameLst>
                                      </p:cBhvr>
                                      <p:to>
                                        <p:strVal val="hidden"/>
                                      </p:to>
                                    </p:set>
                                  </p:childTnLst>
                                </p:cTn>
                              </p:par>
                            </p:childTnLst>
                          </p:cTn>
                        </p:par>
                      </p:childTnLst>
                    </p:cTn>
                  </p:par>
                  <p:par>
                    <p:cTn id="533" fill="hold">
                      <p:stCondLst>
                        <p:cond delay="indefinite"/>
                      </p:stCondLst>
                      <p:childTnLst>
                        <p:par>
                          <p:cTn id="534" fill="hold">
                            <p:stCondLst>
                              <p:cond delay="0"/>
                            </p:stCondLst>
                            <p:childTnLst>
                              <p:par>
                                <p:cTn id="535" presetID="1" presetClass="emph" presetSubtype="1" nodeType="clickEffect">
                                  <p:stCondLst>
                                    <p:cond delay="0"/>
                                  </p:stCondLst>
                                  <p:childTnLst>
                                    <p:set>
                                      <p:cBhvr>
                                        <p:cTn id="536" dur="indefinite"/>
                                        <p:tgtEl>
                                          <p:spTgt spid="13"/>
                                        </p:tgtEl>
                                        <p:attrNameLst>
                                          <p:attrName>fillcolor</p:attrName>
                                        </p:attrNameLst>
                                      </p:cBhvr>
                                      <p:to>
                                        <p:clrVal>
                                          <a:srgbClr val="C55A11"/>
                                        </p:clrVal>
                                      </p:to>
                                    </p:set>
                                    <p:set>
                                      <p:cBhvr>
                                        <p:cTn id="537" dur="indefinite"/>
                                        <p:tgtEl>
                                          <p:spTgt spid="13"/>
                                        </p:tgtEl>
                                        <p:attrNameLst>
                                          <p:attrName>fill.type</p:attrName>
                                        </p:attrNameLst>
                                      </p:cBhvr>
                                      <p:to>
                                        <p:strVal val="solid"/>
                                      </p:to>
                                    </p:set>
                                    <p:set>
                                      <p:cBhvr>
                                        <p:cTn id="538" dur="indefinite"/>
                                        <p:tgtEl>
                                          <p:spTgt spid="13"/>
                                        </p:tgtEl>
                                        <p:attrNameLst>
                                          <p:attrName>fill.on</p:attrName>
                                        </p:attrNameLst>
                                      </p:cBhvr>
                                      <p:to>
                                        <p:strVal val="true"/>
                                      </p:to>
                                    </p:set>
                                  </p:childTnLst>
                                </p:cTn>
                              </p:par>
                            </p:childTnLst>
                          </p:cTn>
                        </p:par>
                      </p:childTnLst>
                    </p:cTn>
                  </p:par>
                  <p:par>
                    <p:cTn id="539" fill="hold">
                      <p:stCondLst>
                        <p:cond delay="indefinite"/>
                      </p:stCondLst>
                      <p:childTnLst>
                        <p:par>
                          <p:cTn id="540" fill="hold">
                            <p:stCondLst>
                              <p:cond delay="0"/>
                            </p:stCondLst>
                            <p:childTnLst>
                              <p:par>
                                <p:cTn id="541" presetID="1" presetClass="emph" presetSubtype="1" nodeType="clickEffect">
                                  <p:stCondLst>
                                    <p:cond delay="0"/>
                                  </p:stCondLst>
                                  <p:childTnLst>
                                    <p:set>
                                      <p:cBhvr>
                                        <p:cTn id="542" dur="indefinite"/>
                                        <p:tgtEl>
                                          <p:spTgt spid="20"/>
                                        </p:tgtEl>
                                        <p:attrNameLst>
                                          <p:attrName>fillcolor</p:attrName>
                                        </p:attrNameLst>
                                      </p:cBhvr>
                                      <p:to>
                                        <p:clrVal>
                                          <a:srgbClr val="00B050"/>
                                        </p:clrVal>
                                      </p:to>
                                    </p:set>
                                    <p:set>
                                      <p:cBhvr>
                                        <p:cTn id="543" dur="indefinite"/>
                                        <p:tgtEl>
                                          <p:spTgt spid="20"/>
                                        </p:tgtEl>
                                        <p:attrNameLst>
                                          <p:attrName>fill.type</p:attrName>
                                        </p:attrNameLst>
                                      </p:cBhvr>
                                      <p:to>
                                        <p:strVal val="solid"/>
                                      </p:to>
                                    </p:set>
                                    <p:set>
                                      <p:cBhvr>
                                        <p:cTn id="544" dur="indefinite"/>
                                        <p:tgtEl>
                                          <p:spTgt spid="20"/>
                                        </p:tgtEl>
                                        <p:attrNameLst>
                                          <p:attrName>fill.on</p:attrName>
                                        </p:attrNameLst>
                                      </p:cBhvr>
                                      <p:to>
                                        <p:strVal val="true"/>
                                      </p:to>
                                    </p:set>
                                  </p:childTnLst>
                                </p:cTn>
                              </p:par>
                            </p:childTnLst>
                          </p:cTn>
                        </p:par>
                      </p:childTnLst>
                    </p:cTn>
                  </p:par>
                  <p:par>
                    <p:cTn id="545" fill="hold">
                      <p:stCondLst>
                        <p:cond delay="indefinite"/>
                      </p:stCondLst>
                      <p:childTnLst>
                        <p:par>
                          <p:cTn id="546" fill="hold">
                            <p:stCondLst>
                              <p:cond delay="0"/>
                            </p:stCondLst>
                            <p:childTnLst>
                              <p:par>
                                <p:cTn id="547" presetID="1" presetClass="entr" presetSubtype="0" fill="hold" grpId="0" nodeType="clickEffect">
                                  <p:stCondLst>
                                    <p:cond delay="0"/>
                                  </p:stCondLst>
                                  <p:childTnLst>
                                    <p:set>
                                      <p:cBhvr>
                                        <p:cTn id="548" dur="1" fill="hold">
                                          <p:stCondLst>
                                            <p:cond delay="0"/>
                                          </p:stCondLst>
                                        </p:cTn>
                                        <p:tgtEl>
                                          <p:spTgt spid="58"/>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58"/>
                                        </p:tgtEl>
                                        <p:attrNameLst>
                                          <p:attrName>style.visibility</p:attrName>
                                        </p:attrNameLst>
                                      </p:cBhvr>
                                      <p:to>
                                        <p:strVal val="hidden"/>
                                      </p:to>
                                    </p:set>
                                  </p:childTnLst>
                                </p:cTn>
                              </p:par>
                            </p:childTnLst>
                          </p:cTn>
                        </p:par>
                      </p:childTnLst>
                    </p:cTn>
                  </p:par>
                  <p:par>
                    <p:cTn id="553" fill="hold">
                      <p:stCondLst>
                        <p:cond delay="indefinite"/>
                      </p:stCondLst>
                      <p:childTnLst>
                        <p:par>
                          <p:cTn id="554" fill="hold">
                            <p:stCondLst>
                              <p:cond delay="0"/>
                            </p:stCondLst>
                            <p:childTnLst>
                              <p:par>
                                <p:cTn id="555" presetID="1" presetClass="emph" presetSubtype="1" nodeType="clickEffect">
                                  <p:stCondLst>
                                    <p:cond delay="0"/>
                                  </p:stCondLst>
                                  <p:childTnLst>
                                    <p:set>
                                      <p:cBhvr>
                                        <p:cTn id="556" dur="indefinite"/>
                                        <p:tgtEl>
                                          <p:spTgt spid="19"/>
                                        </p:tgtEl>
                                        <p:attrNameLst>
                                          <p:attrName>fillcolor</p:attrName>
                                        </p:attrNameLst>
                                      </p:cBhvr>
                                      <p:to>
                                        <p:clrVal>
                                          <a:srgbClr val="00B050"/>
                                        </p:clrVal>
                                      </p:to>
                                    </p:set>
                                    <p:set>
                                      <p:cBhvr>
                                        <p:cTn id="557" dur="indefinite"/>
                                        <p:tgtEl>
                                          <p:spTgt spid="19"/>
                                        </p:tgtEl>
                                        <p:attrNameLst>
                                          <p:attrName>fill.type</p:attrName>
                                        </p:attrNameLst>
                                      </p:cBhvr>
                                      <p:to>
                                        <p:strVal val="solid"/>
                                      </p:to>
                                    </p:set>
                                    <p:set>
                                      <p:cBhvr>
                                        <p:cTn id="558" dur="indefinite"/>
                                        <p:tgtEl>
                                          <p:spTgt spid="19"/>
                                        </p:tgtEl>
                                        <p:attrNameLst>
                                          <p:attrName>fill.on</p:attrName>
                                        </p:attrNameLst>
                                      </p:cBhvr>
                                      <p:to>
                                        <p:strVal val="true"/>
                                      </p:to>
                                    </p:set>
                                  </p:childTnLst>
                                </p:cTn>
                              </p:par>
                            </p:childTnLst>
                          </p:cTn>
                        </p:par>
                      </p:childTnLst>
                    </p:cTn>
                  </p:par>
                  <p:par>
                    <p:cTn id="559" fill="hold">
                      <p:stCondLst>
                        <p:cond delay="indefinite"/>
                      </p:stCondLst>
                      <p:childTnLst>
                        <p:par>
                          <p:cTn id="560" fill="hold">
                            <p:stCondLst>
                              <p:cond delay="0"/>
                            </p:stCondLst>
                            <p:childTnLst>
                              <p:par>
                                <p:cTn id="561" presetID="1" presetClass="entr" presetSubtype="0" fill="hold" grpId="0" nodeType="clickEffect">
                                  <p:stCondLst>
                                    <p:cond delay="0"/>
                                  </p:stCondLst>
                                  <p:childTnLst>
                                    <p:set>
                                      <p:cBhvr>
                                        <p:cTn id="562" dur="1" fill="hold">
                                          <p:stCondLst>
                                            <p:cond delay="0"/>
                                          </p:stCondLst>
                                        </p:cTn>
                                        <p:tgtEl>
                                          <p:spTgt spid="59"/>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presetID="1" presetClass="exit" presetSubtype="0" fill="hold" grpId="1" nodeType="clickEffect">
                                  <p:stCondLst>
                                    <p:cond delay="0"/>
                                  </p:stCondLst>
                                  <p:childTnLst>
                                    <p:set>
                                      <p:cBhvr>
                                        <p:cTn id="566" dur="1" fill="hold">
                                          <p:stCondLst>
                                            <p:cond delay="0"/>
                                          </p:stCondLst>
                                        </p:cTn>
                                        <p:tgtEl>
                                          <p:spTgt spid="59"/>
                                        </p:tgtEl>
                                        <p:attrNameLst>
                                          <p:attrName>style.visibility</p:attrName>
                                        </p:attrNameLst>
                                      </p:cBhvr>
                                      <p:to>
                                        <p:strVal val="hidden"/>
                                      </p:to>
                                    </p:set>
                                  </p:childTnLst>
                                </p:cTn>
                              </p:par>
                              <p:par>
                                <p:cTn id="567" presetID="1" presetClass="entr" presetSubtype="0" fill="hold" grpId="0" nodeType="withEffect">
                                  <p:stCondLst>
                                    <p:cond delay="0"/>
                                  </p:stCondLst>
                                  <p:childTnLst>
                                    <p:set>
                                      <p:cBhvr>
                                        <p:cTn id="568" dur="1" fill="hold">
                                          <p:stCondLst>
                                            <p:cond delay="0"/>
                                          </p:stCondLst>
                                        </p:cTn>
                                        <p:tgtEl>
                                          <p:spTgt spid="44"/>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presetID="22" presetClass="entr" presetSubtype="8" fill="hold" grpId="0" nodeType="clickEffect">
                                  <p:stCondLst>
                                    <p:cond delay="0"/>
                                  </p:stCondLst>
                                  <p:childTnLst>
                                    <p:set>
                                      <p:cBhvr>
                                        <p:cTn id="572" dur="1" fill="hold">
                                          <p:stCondLst>
                                            <p:cond delay="0"/>
                                          </p:stCondLst>
                                        </p:cTn>
                                        <p:tgtEl>
                                          <p:spTgt spid="45"/>
                                        </p:tgtEl>
                                        <p:attrNameLst>
                                          <p:attrName>style.visibility</p:attrName>
                                        </p:attrNameLst>
                                      </p:cBhvr>
                                      <p:to>
                                        <p:strVal val="visible"/>
                                      </p:to>
                                    </p:set>
                                    <p:animEffect transition="in" filter="wipe(left)">
                                      <p:cBhvr>
                                        <p:cTn id="573" dur="500"/>
                                        <p:tgtEl>
                                          <p:spTgt spid="45"/>
                                        </p:tgtEl>
                                      </p:cBhvr>
                                    </p:animEffect>
                                  </p:childTnLst>
                                </p:cTn>
                              </p:par>
                              <p:par>
                                <p:cTn id="574" presetID="22" presetClass="entr" presetSubtype="8" fill="hold" nodeType="withEffect">
                                  <p:stCondLst>
                                    <p:cond delay="0"/>
                                  </p:stCondLst>
                                  <p:childTnLst>
                                    <p:set>
                                      <p:cBhvr>
                                        <p:cTn id="575" dur="1" fill="hold">
                                          <p:stCondLst>
                                            <p:cond delay="0"/>
                                          </p:stCondLst>
                                        </p:cTn>
                                        <p:tgtEl>
                                          <p:spTgt spid="49"/>
                                        </p:tgtEl>
                                        <p:attrNameLst>
                                          <p:attrName>style.visibility</p:attrName>
                                        </p:attrNameLst>
                                      </p:cBhvr>
                                      <p:to>
                                        <p:strVal val="visible"/>
                                      </p:to>
                                    </p:set>
                                    <p:animEffect transition="in" filter="wipe(left)">
                                      <p:cBhvr>
                                        <p:cTn id="576" dur="500"/>
                                        <p:tgtEl>
                                          <p:spTgt spid="49"/>
                                        </p:tgtEl>
                                      </p:cBhvr>
                                    </p:animEffect>
                                  </p:childTnLst>
                                </p:cTn>
                              </p:par>
                            </p:childTnLst>
                          </p:cTn>
                        </p:par>
                      </p:childTnLst>
                    </p:cTn>
                  </p:par>
                  <p:par>
                    <p:cTn id="577" fill="hold">
                      <p:stCondLst>
                        <p:cond delay="indefinite"/>
                      </p:stCondLst>
                      <p:childTnLst>
                        <p:par>
                          <p:cTn id="578" fill="hold">
                            <p:stCondLst>
                              <p:cond delay="0"/>
                            </p:stCondLst>
                            <p:childTnLst>
                              <p:par>
                                <p:cTn id="579" presetID="22" presetClass="entr" presetSubtype="8" fill="hold" grpId="0" nodeType="clickEffect">
                                  <p:stCondLst>
                                    <p:cond delay="0"/>
                                  </p:stCondLst>
                                  <p:childTnLst>
                                    <p:set>
                                      <p:cBhvr>
                                        <p:cTn id="580" dur="1" fill="hold">
                                          <p:stCondLst>
                                            <p:cond delay="0"/>
                                          </p:stCondLst>
                                        </p:cTn>
                                        <p:tgtEl>
                                          <p:spTgt spid="46"/>
                                        </p:tgtEl>
                                        <p:attrNameLst>
                                          <p:attrName>style.visibility</p:attrName>
                                        </p:attrNameLst>
                                      </p:cBhvr>
                                      <p:to>
                                        <p:strVal val="visible"/>
                                      </p:to>
                                    </p:set>
                                    <p:animEffect transition="in" filter="wipe(left)">
                                      <p:cBhvr>
                                        <p:cTn id="581" dur="500"/>
                                        <p:tgtEl>
                                          <p:spTgt spid="46"/>
                                        </p:tgtEl>
                                      </p:cBhvr>
                                    </p:animEffect>
                                  </p:childTnLst>
                                </p:cTn>
                              </p:par>
                              <p:par>
                                <p:cTn id="582" presetID="22" presetClass="entr" presetSubtype="8" fill="hold" nodeType="withEffect">
                                  <p:stCondLst>
                                    <p:cond delay="0"/>
                                  </p:stCondLst>
                                  <p:childTnLst>
                                    <p:set>
                                      <p:cBhvr>
                                        <p:cTn id="583" dur="1" fill="hold">
                                          <p:stCondLst>
                                            <p:cond delay="0"/>
                                          </p:stCondLst>
                                        </p:cTn>
                                        <p:tgtEl>
                                          <p:spTgt spid="50"/>
                                        </p:tgtEl>
                                        <p:attrNameLst>
                                          <p:attrName>style.visibility</p:attrName>
                                        </p:attrNameLst>
                                      </p:cBhvr>
                                      <p:to>
                                        <p:strVal val="visible"/>
                                      </p:to>
                                    </p:set>
                                    <p:animEffect transition="in" filter="wipe(left)">
                                      <p:cBhvr>
                                        <p:cTn id="584" dur="500"/>
                                        <p:tgtEl>
                                          <p:spTgt spid="50"/>
                                        </p:tgtEl>
                                      </p:cBhvr>
                                    </p:animEffect>
                                  </p:childTnLst>
                                </p:cTn>
                              </p:par>
                            </p:childTnLst>
                          </p:cTn>
                        </p:par>
                        <p:par>
                          <p:cTn id="585" fill="hold">
                            <p:stCondLst>
                              <p:cond delay="500"/>
                            </p:stCondLst>
                            <p:childTnLst>
                              <p:par>
                                <p:cTn id="586" presetID="22" presetClass="entr" presetSubtype="8" fill="hold" nodeType="afterEffect">
                                  <p:stCondLst>
                                    <p:cond delay="0"/>
                                  </p:stCondLst>
                                  <p:childTnLst>
                                    <p:set>
                                      <p:cBhvr>
                                        <p:cTn id="587" dur="1" fill="hold">
                                          <p:stCondLst>
                                            <p:cond delay="0"/>
                                          </p:stCondLst>
                                        </p:cTn>
                                        <p:tgtEl>
                                          <p:spTgt spid="51"/>
                                        </p:tgtEl>
                                        <p:attrNameLst>
                                          <p:attrName>style.visibility</p:attrName>
                                        </p:attrNameLst>
                                      </p:cBhvr>
                                      <p:to>
                                        <p:strVal val="visible"/>
                                      </p:to>
                                    </p:set>
                                    <p:animEffect transition="in" filter="wipe(left)">
                                      <p:cBhvr>
                                        <p:cTn id="588" dur="500"/>
                                        <p:tgtEl>
                                          <p:spTgt spid="51"/>
                                        </p:tgtEl>
                                      </p:cBhvr>
                                    </p:animEffect>
                                  </p:childTnLst>
                                </p:cTn>
                              </p:par>
                              <p:par>
                                <p:cTn id="589" presetID="22" presetClass="entr" presetSubtype="8" fill="hold" grpId="0" nodeType="withEffect">
                                  <p:stCondLst>
                                    <p:cond delay="0"/>
                                  </p:stCondLst>
                                  <p:childTnLst>
                                    <p:set>
                                      <p:cBhvr>
                                        <p:cTn id="590" dur="1" fill="hold">
                                          <p:stCondLst>
                                            <p:cond delay="0"/>
                                          </p:stCondLst>
                                        </p:cTn>
                                        <p:tgtEl>
                                          <p:spTgt spid="47"/>
                                        </p:tgtEl>
                                        <p:attrNameLst>
                                          <p:attrName>style.visibility</p:attrName>
                                        </p:attrNameLst>
                                      </p:cBhvr>
                                      <p:to>
                                        <p:strVal val="visible"/>
                                      </p:to>
                                    </p:set>
                                    <p:animEffect transition="in" filter="wipe(left)">
                                      <p:cBhvr>
                                        <p:cTn id="591" dur="500"/>
                                        <p:tgtEl>
                                          <p:spTgt spid="47"/>
                                        </p:tgtEl>
                                      </p:cBhvr>
                                    </p:animEffect>
                                  </p:childTnLst>
                                </p:cTn>
                              </p:par>
                            </p:childTnLst>
                          </p:cTn>
                        </p:par>
                        <p:par>
                          <p:cTn id="592" fill="hold">
                            <p:stCondLst>
                              <p:cond delay="1000"/>
                            </p:stCondLst>
                            <p:childTnLst>
                              <p:par>
                                <p:cTn id="593" presetID="22" presetClass="entr" presetSubtype="8" fill="hold" nodeType="afterEffect">
                                  <p:stCondLst>
                                    <p:cond delay="0"/>
                                  </p:stCondLst>
                                  <p:childTnLst>
                                    <p:set>
                                      <p:cBhvr>
                                        <p:cTn id="594" dur="1" fill="hold">
                                          <p:stCondLst>
                                            <p:cond delay="0"/>
                                          </p:stCondLst>
                                        </p:cTn>
                                        <p:tgtEl>
                                          <p:spTgt spid="52"/>
                                        </p:tgtEl>
                                        <p:attrNameLst>
                                          <p:attrName>style.visibility</p:attrName>
                                        </p:attrNameLst>
                                      </p:cBhvr>
                                      <p:to>
                                        <p:strVal val="visible"/>
                                      </p:to>
                                    </p:set>
                                    <p:animEffect transition="in" filter="wipe(left)">
                                      <p:cBhvr>
                                        <p:cTn id="595" dur="500"/>
                                        <p:tgtEl>
                                          <p:spTgt spid="52"/>
                                        </p:tgtEl>
                                      </p:cBhvr>
                                    </p:animEffect>
                                  </p:childTnLst>
                                </p:cTn>
                              </p:par>
                              <p:par>
                                <p:cTn id="596" presetID="22" presetClass="entr" presetSubtype="8" fill="hold" grpId="0" nodeType="withEffect">
                                  <p:stCondLst>
                                    <p:cond delay="0"/>
                                  </p:stCondLst>
                                  <p:childTnLst>
                                    <p:set>
                                      <p:cBhvr>
                                        <p:cTn id="597" dur="1" fill="hold">
                                          <p:stCondLst>
                                            <p:cond delay="0"/>
                                          </p:stCondLst>
                                        </p:cTn>
                                        <p:tgtEl>
                                          <p:spTgt spid="48"/>
                                        </p:tgtEl>
                                        <p:attrNameLst>
                                          <p:attrName>style.visibility</p:attrName>
                                        </p:attrNameLst>
                                      </p:cBhvr>
                                      <p:to>
                                        <p:strVal val="visible"/>
                                      </p:to>
                                    </p:set>
                                    <p:animEffect transition="in" filter="wipe(left)">
                                      <p:cBhvr>
                                        <p:cTn id="598" dur="500"/>
                                        <p:tgtEl>
                                          <p:spTgt spid="48"/>
                                        </p:tgtEl>
                                      </p:cBhvr>
                                    </p:animEffect>
                                  </p:childTnLst>
                                </p:cTn>
                              </p:par>
                            </p:childTnLst>
                          </p:cTn>
                        </p:par>
                      </p:childTnLst>
                    </p:cTn>
                  </p:par>
                  <p:par>
                    <p:cTn id="599" fill="hold">
                      <p:stCondLst>
                        <p:cond delay="indefinite"/>
                      </p:stCondLst>
                      <p:childTnLst>
                        <p:par>
                          <p:cTn id="600" fill="hold">
                            <p:stCondLst>
                              <p:cond delay="0"/>
                            </p:stCondLst>
                            <p:childTnLst>
                              <p:par>
                                <p:cTn id="601" presetID="1" presetClass="entr" presetSubtype="0" fill="hold" grpId="0" nodeType="clickEffect">
                                  <p:stCondLst>
                                    <p:cond delay="0"/>
                                  </p:stCondLst>
                                  <p:childTnLst>
                                    <p:set>
                                      <p:cBhvr>
                                        <p:cTn id="602" dur="1" fill="hold">
                                          <p:stCondLst>
                                            <p:cond delay="0"/>
                                          </p:stCondLst>
                                        </p:cTn>
                                        <p:tgtEl>
                                          <p:spTgt spid="53"/>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presetID="1" presetClass="exit" presetSubtype="0" fill="hold" grpId="1" nodeType="clickEffect">
                                  <p:stCondLst>
                                    <p:cond delay="0"/>
                                  </p:stCondLst>
                                  <p:childTnLst>
                                    <p:set>
                                      <p:cBhvr>
                                        <p:cTn id="606" dur="1" fill="hold">
                                          <p:stCondLst>
                                            <p:cond delay="0"/>
                                          </p:stCondLst>
                                        </p:cTn>
                                        <p:tgtEl>
                                          <p:spTgt spid="53"/>
                                        </p:tgtEl>
                                        <p:attrNameLst>
                                          <p:attrName>style.visibility</p:attrName>
                                        </p:attrNameLst>
                                      </p:cBhvr>
                                      <p:to>
                                        <p:strVal val="hidden"/>
                                      </p:to>
                                    </p:set>
                                  </p:childTnLst>
                                </p:cTn>
                              </p:par>
                            </p:childTnLst>
                          </p:cTn>
                        </p:par>
                      </p:childTnLst>
                    </p:cTn>
                  </p:par>
                  <p:par>
                    <p:cTn id="607" fill="hold">
                      <p:stCondLst>
                        <p:cond delay="indefinite"/>
                      </p:stCondLst>
                      <p:childTnLst>
                        <p:par>
                          <p:cTn id="608" fill="hold">
                            <p:stCondLst>
                              <p:cond delay="0"/>
                            </p:stCondLst>
                            <p:childTnLst>
                              <p:par>
                                <p:cTn id="609" presetID="1" presetClass="entr" presetSubtype="0" fill="hold" grpId="0" nodeType="clickEffect">
                                  <p:stCondLst>
                                    <p:cond delay="0"/>
                                  </p:stCondLst>
                                  <p:childTnLst>
                                    <p:set>
                                      <p:cBhvr>
                                        <p:cTn id="610" dur="1" fill="hold">
                                          <p:stCondLst>
                                            <p:cond delay="0"/>
                                          </p:stCondLst>
                                        </p:cTn>
                                        <p:tgtEl>
                                          <p:spTgt spid="54"/>
                                        </p:tgtEl>
                                        <p:attrNameLst>
                                          <p:attrName>style.visibility</p:attrName>
                                        </p:attrNameLst>
                                      </p:cBhvr>
                                      <p:to>
                                        <p:strVal val="visible"/>
                                      </p:to>
                                    </p:set>
                                  </p:childTnLst>
                                </p:cTn>
                              </p:par>
                            </p:childTnLst>
                          </p:cTn>
                        </p:par>
                      </p:childTnLst>
                    </p:cTn>
                  </p:par>
                  <p:par>
                    <p:cTn id="611" fill="hold">
                      <p:stCondLst>
                        <p:cond delay="indefinite"/>
                      </p:stCondLst>
                      <p:childTnLst>
                        <p:par>
                          <p:cTn id="612" fill="hold">
                            <p:stCondLst>
                              <p:cond delay="0"/>
                            </p:stCondLst>
                            <p:childTnLst>
                              <p:par>
                                <p:cTn id="613" presetID="1" presetClass="exit" presetSubtype="0" fill="hold" grpId="1" nodeType="clickEffect">
                                  <p:stCondLst>
                                    <p:cond delay="0"/>
                                  </p:stCondLst>
                                  <p:childTnLst>
                                    <p:set>
                                      <p:cBhvr>
                                        <p:cTn id="614"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p:bldP spid="45" grpId="0"/>
      <p:bldP spid="46" grpId="0"/>
      <p:bldP spid="47" grpId="0"/>
      <p:bldP spid="48" grpId="0"/>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74006AFD41904FB64F35A937FABB5A" ma:contentTypeVersion="2" ma:contentTypeDescription="Create a new document." ma:contentTypeScope="" ma:versionID="89ab1205a38596931a62c2e3c94c769d">
  <xsd:schema xmlns:xsd="http://www.w3.org/2001/XMLSchema" xmlns:xs="http://www.w3.org/2001/XMLSchema" xmlns:p="http://schemas.microsoft.com/office/2006/metadata/properties" xmlns:ns2="db0edfcc-8eb0-4eb0-a78f-867ee3373a90" targetNamespace="http://schemas.microsoft.com/office/2006/metadata/properties" ma:root="true" ma:fieldsID="7a33b132df51abbde48bba8428b3cdd7" ns2:_="">
    <xsd:import namespace="db0edfcc-8eb0-4eb0-a78f-867ee3373a9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0edfcc-8eb0-4eb0-a78f-867ee3373a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C43791-35B7-4ED8-8F8F-0E507BA4F3DF}"/>
</file>

<file path=customXml/itemProps2.xml><?xml version="1.0" encoding="utf-8"?>
<ds:datastoreItem xmlns:ds="http://schemas.openxmlformats.org/officeDocument/2006/customXml" ds:itemID="{731E0C95-3585-41AE-AE2D-E85290507386}"/>
</file>

<file path=customXml/itemProps3.xml><?xml version="1.0" encoding="utf-8"?>
<ds:datastoreItem xmlns:ds="http://schemas.openxmlformats.org/officeDocument/2006/customXml" ds:itemID="{382196CC-F095-4E6B-9F54-8C716FDA96BC}"/>
</file>

<file path=docProps/app.xml><?xml version="1.0" encoding="utf-8"?>
<Properties xmlns="http://schemas.openxmlformats.org/officeDocument/2006/extended-properties" xmlns:vt="http://schemas.openxmlformats.org/officeDocument/2006/docPropsVTypes">
  <Template>Spectrum.thmx</Template>
  <TotalTime>1185</TotalTime>
  <Words>1359</Words>
  <Application>Microsoft Office PowerPoint</Application>
  <PresentationFormat>On-screen Show (4:3)</PresentationFormat>
  <Paragraphs>422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Spectrum</vt:lpstr>
      <vt:lpstr>Tree</vt:lpstr>
      <vt:lpstr>Lecture Outline</vt:lpstr>
      <vt:lpstr>Tree</vt:lpstr>
      <vt:lpstr>Tree</vt:lpstr>
      <vt:lpstr>Tree</vt:lpstr>
      <vt:lpstr>Tree</vt:lpstr>
      <vt:lpstr>Tree</vt:lpstr>
      <vt:lpstr>Tree</vt:lpstr>
      <vt:lpstr>Tree</vt:lpstr>
      <vt:lpstr>Tree</vt:lpstr>
      <vt:lpstr>Binary Tree</vt:lpstr>
      <vt:lpstr>Complete and Full Binary Tree</vt:lpstr>
      <vt:lpstr>Full Binary Tree</vt:lpstr>
      <vt:lpstr>Complete Binary Tree</vt:lpstr>
      <vt:lpstr>Tree Traversal</vt:lpstr>
      <vt:lpstr>Tree Traversal</vt:lpstr>
      <vt:lpstr>Tree Traversal</vt:lpstr>
      <vt:lpstr>Tree Traversal</vt:lpstr>
      <vt:lpstr>Tree Traversal</vt:lpstr>
      <vt:lpstr>Tree Traversal</vt:lpstr>
      <vt:lpstr>Tree Traversal</vt:lpstr>
      <vt:lpstr>Tree Traversal</vt:lpstr>
      <vt:lpstr>Tree Traversal</vt:lpstr>
      <vt:lpstr>Tree Traversal</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109</cp:revision>
  <dcterms:created xsi:type="dcterms:W3CDTF">2018-12-10T17:20:29Z</dcterms:created>
  <dcterms:modified xsi:type="dcterms:W3CDTF">2020-04-28T15:48:43Z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0x010100D574006AFD41904FB64F35A937FABB5A</vt:lpwstr>
  </property>
</Properties>
</file>